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2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3.xml" ContentType="application/inkml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ink/ink4.xml" ContentType="application/inkml+xml"/>
  <Override PartName="/ppt/notesSlides/notesSlide8.xml" ContentType="application/vnd.openxmlformats-officedocument.presentationml.notesSlide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ink/ink9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</p:sldMasterIdLst>
  <p:notesMasterIdLst>
    <p:notesMasterId r:id="rId28"/>
  </p:notesMasterIdLst>
  <p:sldIdLst>
    <p:sldId id="256" r:id="rId2"/>
    <p:sldId id="257" r:id="rId3"/>
    <p:sldId id="278" r:id="rId4"/>
    <p:sldId id="262" r:id="rId5"/>
    <p:sldId id="263" r:id="rId6"/>
    <p:sldId id="279" r:id="rId7"/>
    <p:sldId id="264" r:id="rId8"/>
    <p:sldId id="268" r:id="rId9"/>
    <p:sldId id="260" r:id="rId10"/>
    <p:sldId id="261" r:id="rId11"/>
    <p:sldId id="281" r:id="rId12"/>
    <p:sldId id="259" r:id="rId13"/>
    <p:sldId id="265" r:id="rId14"/>
    <p:sldId id="276" r:id="rId15"/>
    <p:sldId id="277" r:id="rId16"/>
    <p:sldId id="266" r:id="rId17"/>
    <p:sldId id="267" r:id="rId18"/>
    <p:sldId id="275" r:id="rId19"/>
    <p:sldId id="258" r:id="rId20"/>
    <p:sldId id="269" r:id="rId21"/>
    <p:sldId id="270" r:id="rId22"/>
    <p:sldId id="271" r:id="rId23"/>
    <p:sldId id="272" r:id="rId24"/>
    <p:sldId id="273" r:id="rId25"/>
    <p:sldId id="274" r:id="rId26"/>
    <p:sldId id="280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85"/>
    <p:restoredTop sz="96326"/>
  </p:normalViewPr>
  <p:slideViewPr>
    <p:cSldViewPr snapToGrid="0">
      <p:cViewPr varScale="1">
        <p:scale>
          <a:sx n="97" d="100"/>
          <a:sy n="97" d="100"/>
        </p:scale>
        <p:origin x="128" y="12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21:29:10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0T02:50:34.1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1 0 32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0T02:39:04.1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1 0 32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8T16:27:11.2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1 0 32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28T16:41:00.3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1 0 32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0T02:30:29.3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1 0 32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0T02:52:12.7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1 0 32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0T02:26:04.4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1 0 32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10T02:48:52.6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303D97-FD15-334D-9ED5-F65E9F8F9C5E}" type="datetimeFigureOut">
              <a:rPr lang="en-US" smtClean="0"/>
              <a:t>5/9/23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E4143C-3BAF-8443-A4CA-3941B4250F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338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Subscibe</a:t>
            </a:r>
            <a:r>
              <a:rPr lang="en-US" dirty="0"/>
              <a:t> to my newsletter at PDR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E4143C-3BAF-8443-A4CA-3941B4250F9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4598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to get more out o backhauls and pipes. For many in the data center and hard core networking world the typical WISP is a few years, if not more behind. They have been focusing on getting any type of connection they can to the customer.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E4143C-3BAF-8443-A4CA-3941B4250F9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0635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All IT has the Dark days. Imagine it’s the year 2008 and you are having to buy cases from </a:t>
            </a:r>
            <a:r>
              <a:rPr lang="en-US" dirty="0" err="1"/>
              <a:t>oen</a:t>
            </a:r>
            <a:r>
              <a:rPr lang="en-US" dirty="0"/>
              <a:t> manufacturer, and motherboards from another to make your switches.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E4143C-3BAF-8443-A4CA-3941B4250F9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5935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Imaging having to assemble your switch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E4143C-3BAF-8443-A4CA-3941B4250F9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3914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Actually had this </a:t>
            </a:r>
            <a:r>
              <a:rPr lang="en-US" dirty="0" err="1"/>
              <a:t>equip,ent</a:t>
            </a:r>
            <a:r>
              <a:rPr lang="en-US" dirty="0"/>
              <a:t> on towers in boxes providing internet 10 miles away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E4143C-3BAF-8443-A4CA-3941B4250F9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0418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BEAd</a:t>
            </a:r>
            <a:r>
              <a:rPr lang="en-US" dirty="0"/>
              <a:t> reporting, form 477, CALEA,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E4143C-3BAF-8443-A4CA-3941B4250F9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4926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Many folks were HAM radio operators used to shoestring budget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E4143C-3BAF-8443-A4CA-3941B4250F9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472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Wanting the audience to understand why WISPs make the decisions they make.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E4143C-3BAF-8443-A4CA-3941B4250F9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241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picture here speaks volumes about WISPs and their ingenuity.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E4143C-3BAF-8443-A4CA-3941B4250F9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5026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E4143C-3BAF-8443-A4CA-3941B4250F9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4648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E56D6-F195-48D7-978E-7EE16D4304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6946" y="1104900"/>
            <a:ext cx="8376514" cy="3120504"/>
          </a:xfrm>
        </p:spPr>
        <p:txBody>
          <a:bodyPr anchor="b">
            <a:normAutofit/>
          </a:bodyPr>
          <a:lstStyle>
            <a:lvl1pPr algn="ctr">
              <a:lnSpc>
                <a:spcPct val="110000"/>
              </a:lnSpc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A72F42-5C88-4F7D-803B-C371B570D7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08039" y="4442385"/>
            <a:ext cx="6074328" cy="984023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i="0" spc="16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0384F3-2D6A-49F6-8F79-F3955E904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9259A-1FE3-4FF9-8A07-BDD8177164ED}" type="datetime4">
              <a:rPr lang="en-US" smtClean="0"/>
              <a:t>May 9,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363F32-CD31-4801-BAE4-09EEB1262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D5D34C-49ED-4ADB-8693-73B790764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795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0171A2-02C1-4543-8B6B-FCF7E69712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50879" y="1825625"/>
            <a:ext cx="9810604" cy="4516696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95027C-A386-44E4-AFE1-33AFFDA3A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C3C8F-D4A7-4EAD-92AD-82C91CB8BB85}" type="datetime4">
              <a:rPr lang="en-US" smtClean="0"/>
              <a:t>May 9,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1BF710-0558-4457-825D-48713CAED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A7F93D-5DC3-4C36-AEB0-79CDB15C3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7CFC0C8-11FE-4003-B2D6-B7B8E2790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02562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EB41C5-3638-439D-BA61-4DAA142226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464025"/>
            <a:ext cx="2161540" cy="580029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9B91A0-A376-483C-926E-189F376E55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464023"/>
            <a:ext cx="7886700" cy="58002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14134E-B7D5-4664-BB2E-6A98ED630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11D41-E33C-4BC7-8272-37E8417FD097}" type="datetime4">
              <a:rPr lang="en-US" smtClean="0"/>
              <a:t>May 9,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A54E2A-B1CE-4F2E-9D9A-D47E514D5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E7C304-46A8-4179-87A2-B8CC10BAA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545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A7B333-9E16-4502-96B5-3F586B7E0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ED0795-5EC7-4FF8-9FC7-22AFA3C552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A2DA5B-9862-4A23-8FEC-5C1ABC2EEF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10506456" y="5074920"/>
            <a:ext cx="2647667" cy="365125"/>
          </a:xfrm>
        </p:spPr>
        <p:txBody>
          <a:bodyPr/>
          <a:lstStyle/>
          <a:p>
            <a:fld id="{5D340FED-6E95-4177-A7EF-CD303B9E611D}" type="datetime4">
              <a:rPr lang="en-US" smtClean="0"/>
              <a:t>May 9,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D9A4B-0DA7-46BB-9DCE-3F26075C4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10451592" y="1408176"/>
            <a:ext cx="277049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6A7C47-81AC-431C-A7C3-2BC71AD14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58016" y="3136392"/>
            <a:ext cx="545911" cy="580029"/>
          </a:xfrm>
        </p:spPr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146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D2E47-4DC7-46C4-9407-FA4CF7E0A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2513" y="1709738"/>
            <a:ext cx="9087774" cy="3438524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F7B502-122E-4177-A408-FC436A2542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2513" y="5148262"/>
            <a:ext cx="8844522" cy="113823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229696-2AEF-4765-B33E-7DA328E46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962CB-39AD-45A9-800F-54DAB53D6021}" type="datetime4">
              <a:rPr lang="en-US" smtClean="0"/>
              <a:t>May 9,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29B2E4-2F1C-4FEE-AAB2-4FCC3EEFD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27D4B8-E107-480A-AA17-261CA49BB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222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8BAE8-3305-4F08-BECB-56AD7FD4E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7021AC-6D8D-4D24-8B01-8AE8F41BE4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50878" y="1825624"/>
            <a:ext cx="4473622" cy="4460875"/>
          </a:xfrm>
        </p:spPr>
        <p:txBody>
          <a:bodyPr/>
          <a:lstStyle>
            <a:lvl2pPr marL="274320" indent="0">
              <a:buFontTx/>
              <a:buNone/>
              <a:defRPr/>
            </a:lvl2pPr>
            <a:lvl3pPr marL="502920">
              <a:defRPr/>
            </a:lvl3pPr>
            <a:lvl4pPr marL="548640" indent="0">
              <a:buFontTx/>
              <a:buNone/>
              <a:defRPr/>
            </a:lvl4pPr>
            <a:lvl5pPr marL="731520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E7F49C-3DB3-40B7-89B3-E3BC32FC11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44540" y="1825624"/>
            <a:ext cx="5016943" cy="4460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E33D58-BDF5-4F1F-806B-0491CB362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DF93D-55AB-4606-B9D7-742F1FC51983}" type="datetime4">
              <a:rPr lang="en-US" smtClean="0"/>
              <a:t>May 9, 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8BCBFD-1FE1-441A-B3AF-C3E7E7B8D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0CE272-E6FB-455B-BACB-2471D66D9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5706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73A4FB-9EF5-4D6C-A275-2DE1077A29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1563" y="1835219"/>
            <a:ext cx="445293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i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C9972A-4D34-4A9F-84EB-8D64A703B5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71562" y="2717801"/>
            <a:ext cx="4452938" cy="3559452"/>
          </a:xfrm>
        </p:spPr>
        <p:txBody>
          <a:bodyPr/>
          <a:lstStyle>
            <a:lvl2pPr marL="274320" indent="0">
              <a:buFontTx/>
              <a:buNone/>
              <a:defRPr/>
            </a:lvl2pPr>
            <a:lvl3pPr marL="548640">
              <a:defRPr/>
            </a:lvl3pPr>
            <a:lvl4pPr marL="594360" indent="0">
              <a:buFontTx/>
              <a:buNone/>
              <a:defRPr/>
            </a:lvl4pPr>
            <a:lvl5pPr marL="822960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BBDDE3-C8D7-4600-8259-24E1F8118A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44540" y="1835219"/>
            <a:ext cx="5016943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i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649FFF-44C7-4256-AFE1-C5457C7AB5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44540" y="2717800"/>
            <a:ext cx="5016943" cy="3559453"/>
          </a:xfrm>
        </p:spPr>
        <p:txBody>
          <a:bodyPr/>
          <a:lstStyle>
            <a:lvl2pPr marL="457200" indent="0">
              <a:buNone/>
              <a:defRPr/>
            </a:lvl2pPr>
            <a:lvl3pPr marL="548640">
              <a:defRPr/>
            </a:lvl3pPr>
            <a:lvl4pPr marL="594360" indent="0">
              <a:buFontTx/>
              <a:buNone/>
              <a:defRPr/>
            </a:lvl4pPr>
            <a:lvl5pPr marL="82296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BEC6ACF-080E-4B7C-B0C0-77E90C16E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2841D-FB5C-47AB-B2FF-32E855C1EA71}" type="datetime4">
              <a:rPr lang="en-US" smtClean="0"/>
              <a:t>May 9, 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A68C0B-BC90-4ADA-B6E6-2B30BFF9E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3BCE559-C82B-4E27-965B-4AC3C66FC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3752B99E-38EC-4745-889B-124D34759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8259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DE7304-D393-47F0-ACCC-1F72EFCCE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537E9-D174-424D-BEE8-AFC4CA5F9F97}" type="datetime4">
              <a:rPr lang="en-US" smtClean="0"/>
              <a:t>May 9, 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8451FF-032D-4787-BA4B-5EB415494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B7511D-7256-4A08-BF62-3B3F821A6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3FCDA27-1C47-4EA1-A160-EC91FD88B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32015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6DE8ADA-7BF8-433A-8770-61C690F37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A44C0-F7AC-49C2-8289-1E7A86D9FB50}" type="datetime4">
              <a:rPr lang="en-US" smtClean="0"/>
              <a:t>May 9, 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357B86-EC22-49C6-BBC6-639D57D1A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63764B-CF91-4C81-B4C3-5B5E5A973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605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E4801-B0C7-4458-B413-24D6E68FA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633" y="457200"/>
            <a:ext cx="4170355" cy="191750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FA0C76-733A-488A-89FB-7D04FD64BD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1637" y="457200"/>
            <a:ext cx="5562601" cy="59436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45B9DE-016A-4B31-BB52-99C76E28B4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3633" y="2374708"/>
            <a:ext cx="4170355" cy="40260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ED6CC3-66DD-4D9A-A9C7-F588BA88C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B84BC-6E78-40D1-8831-40AB1F596614}" type="datetime4">
              <a:rPr lang="en-US" smtClean="0"/>
              <a:t>May 9, 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359FC8-04EF-4F7D-8E43-4EE0E95DA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71C964-4227-4DEE-87A1-026162DDF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266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0EB4E-D4BB-4C86-A820-63474E5A4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2038" y="457199"/>
            <a:ext cx="3913241" cy="192881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4FA99A1-8FAF-415D-A399-1B2C2A0F23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57752" y="457200"/>
            <a:ext cx="6110288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A15BEE-9915-4637-85A2-2AF2872C72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2038" y="2386013"/>
            <a:ext cx="3913241" cy="40147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73427C-3B67-4ED4-925D-04B9C09AA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A080F-3961-4D42-BEDE-84A1FED032F1}" type="datetime4">
              <a:rPr lang="en-US" smtClean="0"/>
              <a:t>May 9, 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B5DAFD-22DE-4E9E-9C72-B16C1F273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E8EE99-49CC-4A30-8ADA-39EFD8DAA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615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customXml" Target="../ink/ink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erson in a dark room&#10;&#10;Description automatically generated">
            <a:extLst>
              <a:ext uri="{FF2B5EF4-FFF2-40B4-BE49-F238E27FC236}">
                <a16:creationId xmlns:a16="http://schemas.microsoft.com/office/drawing/2014/main" id="{DEB2E8C4-C3E7-4048-A43D-9859510CFA9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744" y="0"/>
            <a:ext cx="1286256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FBD2E1-C16B-4996-869C-DD03823A8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0879" y="609601"/>
            <a:ext cx="9810604" cy="12160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44DB6A-ED8E-4755-BC7A-B7AA652442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0879" y="1825624"/>
            <a:ext cx="9810604" cy="44287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F5CE27-B558-4B88-ACE3-B704231277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509243" y="5071825"/>
            <a:ext cx="26476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spc="3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fld id="{A33960BD-7AC1-4217-9611-AAA56D3EE38F}" type="datetime4">
              <a:rPr lang="en-US" smtClean="0"/>
              <a:pPr/>
              <a:t>May 9, 2023</a:t>
            </a:fld>
            <a:endParaRPr lang="en-US" dirty="0">
              <a:latin typeface="+mn-lt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CE5D61-F203-4F00-9CF1-AB0AE49370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447827" y="1407402"/>
            <a:ext cx="27704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cap="all" spc="3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endParaRPr lang="en-US" dirty="0">
              <a:latin typeface="+mn-lt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FF38BD-5F38-4F6E-B5DD-EB1AF06002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0121" y="3138985"/>
            <a:ext cx="545911" cy="5800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fld id="{9D4AEF59-F28E-467C-9EA3-92D1CFAD475A}" type="slidenum">
              <a:rPr lang="en-US" smtClean="0"/>
              <a:pPr/>
              <a:t>‹#›</a:t>
            </a:fld>
            <a:endParaRPr lang="en-US">
              <a:latin typeface="+mn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</a:extLst>
              </p14:cNvPr>
              <p14:cNvContentPartPr/>
              <p14:nvPr/>
            </p14:nvContentPartPr>
            <p14:xfrm>
              <a:off x="12490710" y="6342652"/>
              <a:ext cx="36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2481710" y="6333652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30330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62" r:id="rId7"/>
    <p:sldLayoutId id="2147483663" r:id="rId8"/>
    <p:sldLayoutId id="2147483664" r:id="rId9"/>
    <p:sldLayoutId id="2147483665" r:id="rId10"/>
    <p:sldLayoutId id="2147483672" r:id="rId11"/>
  </p:sldLayoutIdLst>
  <p:hf sldNum="0" hdr="0" ftr="0" dt="0"/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2800" kern="1200" cap="all" spc="600" baseline="0">
          <a:solidFill>
            <a:schemeClr val="tx1">
              <a:lumMod val="85000"/>
              <a:lumOff val="15000"/>
            </a:schemeClr>
          </a:solidFill>
          <a:latin typeface="+mj-lt"/>
          <a:ea typeface="Batang" panose="02030600000101010101" pitchFamily="18" charset="-127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SzPct val="80000"/>
        <a:buFont typeface="Arial" panose="020B0604020202020204" pitchFamily="34" charset="0"/>
        <a:buChar char="•"/>
        <a:defRPr sz="20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1pPr>
      <a:lvl2pPr marL="274320" indent="0" algn="l" defTabSz="914400" rtl="0" eaLnBrk="1" latinLnBrk="0" hangingPunct="1">
        <a:lnSpc>
          <a:spcPct val="100000"/>
        </a:lnSpc>
        <a:spcBef>
          <a:spcPts val="500"/>
        </a:spcBef>
        <a:buFontTx/>
        <a:buNone/>
        <a:defRPr sz="18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2pPr>
      <a:lvl3pPr marL="605790" indent="-28575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3pPr>
      <a:lvl4pPr marL="630936" indent="0" algn="l" defTabSz="914400" rtl="0" eaLnBrk="1" latinLnBrk="0" hangingPunct="1">
        <a:lnSpc>
          <a:spcPct val="100000"/>
        </a:lnSpc>
        <a:spcBef>
          <a:spcPts val="500"/>
        </a:spcBef>
        <a:buFontTx/>
        <a:buNone/>
        <a:defRPr sz="14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4pPr>
      <a:lvl5pPr marL="82296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4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7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customXml" Target="../ink/ink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5.png"/><Relationship Id="rId4" Type="http://schemas.openxmlformats.org/officeDocument/2006/relationships/customXml" Target="../ink/ink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2.png"/><Relationship Id="rId4" Type="http://schemas.openxmlformats.org/officeDocument/2006/relationships/customXml" Target="../ink/ink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E91F5CA-B392-444C-88E3-BF5BAAEBDE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Neon 3D circle art">
            <a:extLst>
              <a:ext uri="{FF2B5EF4-FFF2-40B4-BE49-F238E27FC236}">
                <a16:creationId xmlns:a16="http://schemas.microsoft.com/office/drawing/2014/main" id="{C4F46710-3153-2180-3313-C42CEC19A8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329"/>
          <a:stretch/>
        </p:blipFill>
        <p:spPr>
          <a:xfrm>
            <a:off x="20" y="10"/>
            <a:ext cx="12191979" cy="6857989"/>
          </a:xfrm>
          <a:prstGeom prst="rect">
            <a:avLst/>
          </a:prstGeom>
        </p:spPr>
      </p:pic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9752D771-2D72-4B2C-B816-121D10C38E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3232" y="727064"/>
            <a:ext cx="3898347" cy="4256103"/>
          </a:xfrm>
          <a:custGeom>
            <a:avLst/>
            <a:gdLst>
              <a:gd name="connsiteX0" fmla="*/ 3898347 w 3898347"/>
              <a:gd name="connsiteY0" fmla="*/ 0 h 4299085"/>
              <a:gd name="connsiteX1" fmla="*/ 3898347 w 3898347"/>
              <a:gd name="connsiteY1" fmla="*/ 3834445 h 4299085"/>
              <a:gd name="connsiteX2" fmla="*/ 3892314 w 3898347"/>
              <a:gd name="connsiteY2" fmla="*/ 3832951 h 4299085"/>
              <a:gd name="connsiteX3" fmla="*/ 3851953 w 3898347"/>
              <a:gd name="connsiteY3" fmla="*/ 3802983 h 4299085"/>
              <a:gd name="connsiteX4" fmla="*/ 3836418 w 3898347"/>
              <a:gd name="connsiteY4" fmla="*/ 3811513 h 4299085"/>
              <a:gd name="connsiteX5" fmla="*/ 3833758 w 3898347"/>
              <a:gd name="connsiteY5" fmla="*/ 3813341 h 4299085"/>
              <a:gd name="connsiteX6" fmla="*/ 3822673 w 3898347"/>
              <a:gd name="connsiteY6" fmla="*/ 3812913 h 4299085"/>
              <a:gd name="connsiteX7" fmla="*/ 3820104 w 3898347"/>
              <a:gd name="connsiteY7" fmla="*/ 3822466 h 4299085"/>
              <a:gd name="connsiteX8" fmla="*/ 3803816 w 3898347"/>
              <a:gd name="connsiteY8" fmla="*/ 3828757 h 4299085"/>
              <a:gd name="connsiteX9" fmla="*/ 3783259 w 3898347"/>
              <a:gd name="connsiteY9" fmla="*/ 3825276 h 4299085"/>
              <a:gd name="connsiteX10" fmla="*/ 3729936 w 3898347"/>
              <a:gd name="connsiteY10" fmla="*/ 3815386 h 4299085"/>
              <a:gd name="connsiteX11" fmla="*/ 3726018 w 3898347"/>
              <a:gd name="connsiteY11" fmla="*/ 3815100 h 4299085"/>
              <a:gd name="connsiteX12" fmla="*/ 3725413 w 3898347"/>
              <a:gd name="connsiteY12" fmla="*/ 3814615 h 4299085"/>
              <a:gd name="connsiteX13" fmla="*/ 3713801 w 3898347"/>
              <a:gd name="connsiteY13" fmla="*/ 3811018 h 4299085"/>
              <a:gd name="connsiteX14" fmla="*/ 3709087 w 3898347"/>
              <a:gd name="connsiteY14" fmla="*/ 3813195 h 4299085"/>
              <a:gd name="connsiteX15" fmla="*/ 3698038 w 3898347"/>
              <a:gd name="connsiteY15" fmla="*/ 3806182 h 4299085"/>
              <a:gd name="connsiteX16" fmla="*/ 3662227 w 3898347"/>
              <a:gd name="connsiteY16" fmla="*/ 3807761 h 4299085"/>
              <a:gd name="connsiteX17" fmla="*/ 3659872 w 3898347"/>
              <a:gd name="connsiteY17" fmla="*/ 3805524 h 4299085"/>
              <a:gd name="connsiteX18" fmla="*/ 3643454 w 3898347"/>
              <a:gd name="connsiteY18" fmla="*/ 3794831 h 4299085"/>
              <a:gd name="connsiteX19" fmla="*/ 3624789 w 3898347"/>
              <a:gd name="connsiteY19" fmla="*/ 3803185 h 4299085"/>
              <a:gd name="connsiteX20" fmla="*/ 3602327 w 3898347"/>
              <a:gd name="connsiteY20" fmla="*/ 3794616 h 4299085"/>
              <a:gd name="connsiteX21" fmla="*/ 3596645 w 3898347"/>
              <a:gd name="connsiteY21" fmla="*/ 3797108 h 4299085"/>
              <a:gd name="connsiteX22" fmla="*/ 3574144 w 3898347"/>
              <a:gd name="connsiteY22" fmla="*/ 3795108 h 4299085"/>
              <a:gd name="connsiteX23" fmla="*/ 3562310 w 3898347"/>
              <a:gd name="connsiteY23" fmla="*/ 3787534 h 4299085"/>
              <a:gd name="connsiteX24" fmla="*/ 3551635 w 3898347"/>
              <a:gd name="connsiteY24" fmla="*/ 3797705 h 4299085"/>
              <a:gd name="connsiteX25" fmla="*/ 3550175 w 3898347"/>
              <a:gd name="connsiteY25" fmla="*/ 3803199 h 4299085"/>
              <a:gd name="connsiteX26" fmla="*/ 3542668 w 3898347"/>
              <a:gd name="connsiteY26" fmla="*/ 3803283 h 4299085"/>
              <a:gd name="connsiteX27" fmla="*/ 3533033 w 3898347"/>
              <a:gd name="connsiteY27" fmla="*/ 3799071 h 4299085"/>
              <a:gd name="connsiteX28" fmla="*/ 3521726 w 3898347"/>
              <a:gd name="connsiteY28" fmla="*/ 3804691 h 4299085"/>
              <a:gd name="connsiteX29" fmla="*/ 3520080 w 3898347"/>
              <a:gd name="connsiteY29" fmla="*/ 3805210 h 4299085"/>
              <a:gd name="connsiteX30" fmla="*/ 3508491 w 3898347"/>
              <a:gd name="connsiteY30" fmla="*/ 3797398 h 4299085"/>
              <a:gd name="connsiteX31" fmla="*/ 3503787 w 3898347"/>
              <a:gd name="connsiteY31" fmla="*/ 3797787 h 4299085"/>
              <a:gd name="connsiteX32" fmla="*/ 3492165 w 3898347"/>
              <a:gd name="connsiteY32" fmla="*/ 3799887 h 4299085"/>
              <a:gd name="connsiteX33" fmla="*/ 3472233 w 3898347"/>
              <a:gd name="connsiteY33" fmla="*/ 3805682 h 4299085"/>
              <a:gd name="connsiteX34" fmla="*/ 3465921 w 3898347"/>
              <a:gd name="connsiteY34" fmla="*/ 3805814 h 4299085"/>
              <a:gd name="connsiteX35" fmla="*/ 3455541 w 3898347"/>
              <a:gd name="connsiteY35" fmla="*/ 3815505 h 4299085"/>
              <a:gd name="connsiteX36" fmla="*/ 3429027 w 3898347"/>
              <a:gd name="connsiteY36" fmla="*/ 3816906 h 4299085"/>
              <a:gd name="connsiteX37" fmla="*/ 3369507 w 3898347"/>
              <a:gd name="connsiteY37" fmla="*/ 3825563 h 4299085"/>
              <a:gd name="connsiteX38" fmla="*/ 3324491 w 3898347"/>
              <a:gd name="connsiteY38" fmla="*/ 3832006 h 4299085"/>
              <a:gd name="connsiteX39" fmla="*/ 3244235 w 3898347"/>
              <a:gd name="connsiteY39" fmla="*/ 3834376 h 4299085"/>
              <a:gd name="connsiteX40" fmla="*/ 3226507 w 3898347"/>
              <a:gd name="connsiteY40" fmla="*/ 3820131 h 4299085"/>
              <a:gd name="connsiteX41" fmla="*/ 3191688 w 3898347"/>
              <a:gd name="connsiteY41" fmla="*/ 3837359 h 4299085"/>
              <a:gd name="connsiteX42" fmla="*/ 3185553 w 3898347"/>
              <a:gd name="connsiteY42" fmla="*/ 3859030 h 4299085"/>
              <a:gd name="connsiteX43" fmla="*/ 3137926 w 3898347"/>
              <a:gd name="connsiteY43" fmla="*/ 3867782 h 4299085"/>
              <a:gd name="connsiteX44" fmla="*/ 3090188 w 3898347"/>
              <a:gd name="connsiteY44" fmla="*/ 3855036 h 4299085"/>
              <a:gd name="connsiteX45" fmla="*/ 3031422 w 3898347"/>
              <a:gd name="connsiteY45" fmla="*/ 3858298 h 4299085"/>
              <a:gd name="connsiteX46" fmla="*/ 2996288 w 3898347"/>
              <a:gd name="connsiteY46" fmla="*/ 3860020 h 4299085"/>
              <a:gd name="connsiteX47" fmla="*/ 2901661 w 3898347"/>
              <a:gd name="connsiteY47" fmla="*/ 3882243 h 4299085"/>
              <a:gd name="connsiteX48" fmla="*/ 2782141 w 3898347"/>
              <a:gd name="connsiteY48" fmla="*/ 3932983 h 4299085"/>
              <a:gd name="connsiteX49" fmla="*/ 2749597 w 3898347"/>
              <a:gd name="connsiteY49" fmla="*/ 3956746 h 4299085"/>
              <a:gd name="connsiteX50" fmla="*/ 2730493 w 3898347"/>
              <a:gd name="connsiteY50" fmla="*/ 3955236 h 4299085"/>
              <a:gd name="connsiteX51" fmla="*/ 2707507 w 3898347"/>
              <a:gd name="connsiteY51" fmla="*/ 3947771 h 4299085"/>
              <a:gd name="connsiteX52" fmla="*/ 2701937 w 3898347"/>
              <a:gd name="connsiteY52" fmla="*/ 3950565 h 4299085"/>
              <a:gd name="connsiteX53" fmla="*/ 2679435 w 3898347"/>
              <a:gd name="connsiteY53" fmla="*/ 3949768 h 4299085"/>
              <a:gd name="connsiteX54" fmla="*/ 2667352 w 3898347"/>
              <a:gd name="connsiteY54" fmla="*/ 3942821 h 4299085"/>
              <a:gd name="connsiteX55" fmla="*/ 2657096 w 3898347"/>
              <a:gd name="connsiteY55" fmla="*/ 3953571 h 4299085"/>
              <a:gd name="connsiteX56" fmla="*/ 2655161 w 3898347"/>
              <a:gd name="connsiteY56" fmla="*/ 3962216 h 4299085"/>
              <a:gd name="connsiteX57" fmla="*/ 2638604 w 3898347"/>
              <a:gd name="connsiteY57" fmla="*/ 3955936 h 4299085"/>
              <a:gd name="connsiteX58" fmla="*/ 2626185 w 3898347"/>
              <a:gd name="connsiteY58" fmla="*/ 3962937 h 4299085"/>
              <a:gd name="connsiteX59" fmla="*/ 2614077 w 3898347"/>
              <a:gd name="connsiteY59" fmla="*/ 3955576 h 4299085"/>
              <a:gd name="connsiteX60" fmla="*/ 2609403 w 3898347"/>
              <a:gd name="connsiteY60" fmla="*/ 3956215 h 4299085"/>
              <a:gd name="connsiteX61" fmla="*/ 2597896 w 3898347"/>
              <a:gd name="connsiteY61" fmla="*/ 3958939 h 4299085"/>
              <a:gd name="connsiteX62" fmla="*/ 2578251 w 3898347"/>
              <a:gd name="connsiteY62" fmla="*/ 3965812 h 4299085"/>
              <a:gd name="connsiteX63" fmla="*/ 2571961 w 3898347"/>
              <a:gd name="connsiteY63" fmla="*/ 3966278 h 4299085"/>
              <a:gd name="connsiteX64" fmla="*/ 2559399 w 3898347"/>
              <a:gd name="connsiteY64" fmla="*/ 3979193 h 4299085"/>
              <a:gd name="connsiteX65" fmla="*/ 2533560 w 3898347"/>
              <a:gd name="connsiteY65" fmla="*/ 3988160 h 4299085"/>
              <a:gd name="connsiteX66" fmla="*/ 2515299 w 3898347"/>
              <a:gd name="connsiteY66" fmla="*/ 4016867 h 4299085"/>
              <a:gd name="connsiteX67" fmla="*/ 2513423 w 3898347"/>
              <a:gd name="connsiteY67" fmla="*/ 4018759 h 4299085"/>
              <a:gd name="connsiteX68" fmla="*/ 2482991 w 3898347"/>
              <a:gd name="connsiteY68" fmla="*/ 4012935 h 4299085"/>
              <a:gd name="connsiteX69" fmla="*/ 2446940 w 3898347"/>
              <a:gd name="connsiteY69" fmla="*/ 4021172 h 4299085"/>
              <a:gd name="connsiteX70" fmla="*/ 2404883 w 3898347"/>
              <a:gd name="connsiteY70" fmla="*/ 4024808 h 4299085"/>
              <a:gd name="connsiteX71" fmla="*/ 2373894 w 3898347"/>
              <a:gd name="connsiteY71" fmla="*/ 4023827 h 4299085"/>
              <a:gd name="connsiteX72" fmla="*/ 2297080 w 3898347"/>
              <a:gd name="connsiteY72" fmla="*/ 4040841 h 4299085"/>
              <a:gd name="connsiteX73" fmla="*/ 2170615 w 3898347"/>
              <a:gd name="connsiteY73" fmla="*/ 4077196 h 4299085"/>
              <a:gd name="connsiteX74" fmla="*/ 2143580 w 3898347"/>
              <a:gd name="connsiteY74" fmla="*/ 4083102 h 4299085"/>
              <a:gd name="connsiteX75" fmla="*/ 2119893 w 3898347"/>
              <a:gd name="connsiteY75" fmla="*/ 4080874 h 4299085"/>
              <a:gd name="connsiteX76" fmla="*/ 2114008 w 3898347"/>
              <a:gd name="connsiteY76" fmla="*/ 4073996 h 4299085"/>
              <a:gd name="connsiteX77" fmla="*/ 2099067 w 3898347"/>
              <a:gd name="connsiteY77" fmla="*/ 4076068 h 4299085"/>
              <a:gd name="connsiteX78" fmla="*/ 2095000 w 3898347"/>
              <a:gd name="connsiteY78" fmla="*/ 4075096 h 4299085"/>
              <a:gd name="connsiteX79" fmla="*/ 2071767 w 3898347"/>
              <a:gd name="connsiteY79" fmla="*/ 4071044 h 4299085"/>
              <a:gd name="connsiteX80" fmla="*/ 2024486 w 3898347"/>
              <a:gd name="connsiteY80" fmla="*/ 4100276 h 4299085"/>
              <a:gd name="connsiteX81" fmla="*/ 1964411 w 3898347"/>
              <a:gd name="connsiteY81" fmla="*/ 4105069 h 4299085"/>
              <a:gd name="connsiteX82" fmla="*/ 1739945 w 3898347"/>
              <a:gd name="connsiteY82" fmla="*/ 4171795 h 4299085"/>
              <a:gd name="connsiteX83" fmla="*/ 1610556 w 3898347"/>
              <a:gd name="connsiteY83" fmla="*/ 4167701 h 4299085"/>
              <a:gd name="connsiteX84" fmla="*/ 1553623 w 3898347"/>
              <a:gd name="connsiteY84" fmla="*/ 4236045 h 4299085"/>
              <a:gd name="connsiteX85" fmla="*/ 1548640 w 3898347"/>
              <a:gd name="connsiteY85" fmla="*/ 4238297 h 4299085"/>
              <a:gd name="connsiteX86" fmla="*/ 1530136 w 3898347"/>
              <a:gd name="connsiteY86" fmla="*/ 4227121 h 4299085"/>
              <a:gd name="connsiteX87" fmla="*/ 1508787 w 3898347"/>
              <a:gd name="connsiteY87" fmla="*/ 4234213 h 4299085"/>
              <a:gd name="connsiteX88" fmla="*/ 1488914 w 3898347"/>
              <a:gd name="connsiteY88" fmla="*/ 4241772 h 4299085"/>
              <a:gd name="connsiteX89" fmla="*/ 1488999 w 3898347"/>
              <a:gd name="connsiteY89" fmla="*/ 4251186 h 4299085"/>
              <a:gd name="connsiteX90" fmla="*/ 1475364 w 3898347"/>
              <a:gd name="connsiteY90" fmla="*/ 4248364 h 4299085"/>
              <a:gd name="connsiteX91" fmla="*/ 1457275 w 3898347"/>
              <a:gd name="connsiteY91" fmla="*/ 4252863 h 4299085"/>
              <a:gd name="connsiteX92" fmla="*/ 1448085 w 3898347"/>
              <a:gd name="connsiteY92" fmla="*/ 4248391 h 4299085"/>
              <a:gd name="connsiteX93" fmla="*/ 1315306 w 3898347"/>
              <a:gd name="connsiteY93" fmla="*/ 4237004 h 4299085"/>
              <a:gd name="connsiteX94" fmla="*/ 1272434 w 3898347"/>
              <a:gd name="connsiteY94" fmla="*/ 4244958 h 4299085"/>
              <a:gd name="connsiteX95" fmla="*/ 1231567 w 3898347"/>
              <a:gd name="connsiteY95" fmla="*/ 4219356 h 4299085"/>
              <a:gd name="connsiteX96" fmla="*/ 1216643 w 3898347"/>
              <a:gd name="connsiteY96" fmla="*/ 4229828 h 4299085"/>
              <a:gd name="connsiteX97" fmla="*/ 1214101 w 3898347"/>
              <a:gd name="connsiteY97" fmla="*/ 4231991 h 4299085"/>
              <a:gd name="connsiteX98" fmla="*/ 1203193 w 3898347"/>
              <a:gd name="connsiteY98" fmla="*/ 4232867 h 4299085"/>
              <a:gd name="connsiteX99" fmla="*/ 1201049 w 3898347"/>
              <a:gd name="connsiteY99" fmla="*/ 4242842 h 4299085"/>
              <a:gd name="connsiteX100" fmla="*/ 1185298 w 3898347"/>
              <a:gd name="connsiteY100" fmla="*/ 4251133 h 4299085"/>
              <a:gd name="connsiteX101" fmla="*/ 1164955 w 3898347"/>
              <a:gd name="connsiteY101" fmla="*/ 4250027 h 4299085"/>
              <a:gd name="connsiteX102" fmla="*/ 1067357 w 3898347"/>
              <a:gd name="connsiteY102" fmla="*/ 4233908 h 4299085"/>
              <a:gd name="connsiteX103" fmla="*/ 1009492 w 3898347"/>
              <a:gd name="connsiteY103" fmla="*/ 4230455 h 4299085"/>
              <a:gd name="connsiteX104" fmla="*/ 988345 w 3898347"/>
              <a:gd name="connsiteY104" fmla="*/ 4238880 h 4299085"/>
              <a:gd name="connsiteX105" fmla="*/ 958251 w 3898347"/>
              <a:gd name="connsiteY105" fmla="*/ 4244100 h 4299085"/>
              <a:gd name="connsiteX106" fmla="*/ 905785 w 3898347"/>
              <a:gd name="connsiteY106" fmla="*/ 4260845 h 4299085"/>
              <a:gd name="connsiteX107" fmla="*/ 834176 w 3898347"/>
              <a:gd name="connsiteY107" fmla="*/ 4270241 h 4299085"/>
              <a:gd name="connsiteX108" fmla="*/ 778474 w 3898347"/>
              <a:gd name="connsiteY108" fmla="*/ 4235526 h 4299085"/>
              <a:gd name="connsiteX109" fmla="*/ 774418 w 3898347"/>
              <a:gd name="connsiteY109" fmla="*/ 4242583 h 4299085"/>
              <a:gd name="connsiteX110" fmla="*/ 737705 w 3898347"/>
              <a:gd name="connsiteY110" fmla="*/ 4238891 h 4299085"/>
              <a:gd name="connsiteX111" fmla="*/ 605027 w 3898347"/>
              <a:gd name="connsiteY111" fmla="*/ 4175863 h 4299085"/>
              <a:gd name="connsiteX112" fmla="*/ 533391 w 3898347"/>
              <a:gd name="connsiteY112" fmla="*/ 4170035 h 4299085"/>
              <a:gd name="connsiteX113" fmla="*/ 508621 w 3898347"/>
              <a:gd name="connsiteY113" fmla="*/ 4176044 h 4299085"/>
              <a:gd name="connsiteX114" fmla="*/ 467082 w 3898347"/>
              <a:gd name="connsiteY114" fmla="*/ 4185616 h 4299085"/>
              <a:gd name="connsiteX115" fmla="*/ 437646 w 3898347"/>
              <a:gd name="connsiteY115" fmla="*/ 4212658 h 4299085"/>
              <a:gd name="connsiteX116" fmla="*/ 402271 w 3898347"/>
              <a:gd name="connsiteY116" fmla="*/ 4212774 h 4299085"/>
              <a:gd name="connsiteX117" fmla="*/ 391968 w 3898347"/>
              <a:gd name="connsiteY117" fmla="*/ 4187073 h 4299085"/>
              <a:gd name="connsiteX118" fmla="*/ 354806 w 3898347"/>
              <a:gd name="connsiteY118" fmla="*/ 4195545 h 4299085"/>
              <a:gd name="connsiteX119" fmla="*/ 298662 w 3898347"/>
              <a:gd name="connsiteY119" fmla="*/ 4211227 h 4299085"/>
              <a:gd name="connsiteX120" fmla="*/ 265740 w 3898347"/>
              <a:gd name="connsiteY120" fmla="*/ 4213623 h 4299085"/>
              <a:gd name="connsiteX121" fmla="*/ 176403 w 3898347"/>
              <a:gd name="connsiteY121" fmla="*/ 4227393 h 4299085"/>
              <a:gd name="connsiteX122" fmla="*/ 87367 w 3898347"/>
              <a:gd name="connsiteY122" fmla="*/ 4246680 h 4299085"/>
              <a:gd name="connsiteX123" fmla="*/ 37148 w 3898347"/>
              <a:gd name="connsiteY123" fmla="*/ 4289154 h 4299085"/>
              <a:gd name="connsiteX124" fmla="*/ 5850 w 3898347"/>
              <a:gd name="connsiteY124" fmla="*/ 4296945 h 4299085"/>
              <a:gd name="connsiteX125" fmla="*/ 0 w 3898347"/>
              <a:gd name="connsiteY125" fmla="*/ 4299085 h 4299085"/>
              <a:gd name="connsiteX126" fmla="*/ 0 w 3898347"/>
              <a:gd name="connsiteY126" fmla="*/ 15850 h 4299085"/>
              <a:gd name="connsiteX0" fmla="*/ 3898347 w 3898347"/>
              <a:gd name="connsiteY0" fmla="*/ 0 h 4299085"/>
              <a:gd name="connsiteX1" fmla="*/ 3898347 w 3898347"/>
              <a:gd name="connsiteY1" fmla="*/ 3834445 h 4299085"/>
              <a:gd name="connsiteX2" fmla="*/ 3892314 w 3898347"/>
              <a:gd name="connsiteY2" fmla="*/ 3832951 h 4299085"/>
              <a:gd name="connsiteX3" fmla="*/ 3851953 w 3898347"/>
              <a:gd name="connsiteY3" fmla="*/ 3802983 h 4299085"/>
              <a:gd name="connsiteX4" fmla="*/ 3836418 w 3898347"/>
              <a:gd name="connsiteY4" fmla="*/ 3811513 h 4299085"/>
              <a:gd name="connsiteX5" fmla="*/ 3833758 w 3898347"/>
              <a:gd name="connsiteY5" fmla="*/ 3813341 h 4299085"/>
              <a:gd name="connsiteX6" fmla="*/ 3822673 w 3898347"/>
              <a:gd name="connsiteY6" fmla="*/ 3812913 h 4299085"/>
              <a:gd name="connsiteX7" fmla="*/ 3820104 w 3898347"/>
              <a:gd name="connsiteY7" fmla="*/ 3822466 h 4299085"/>
              <a:gd name="connsiteX8" fmla="*/ 3803816 w 3898347"/>
              <a:gd name="connsiteY8" fmla="*/ 3828757 h 4299085"/>
              <a:gd name="connsiteX9" fmla="*/ 3783259 w 3898347"/>
              <a:gd name="connsiteY9" fmla="*/ 3825276 h 4299085"/>
              <a:gd name="connsiteX10" fmla="*/ 3729936 w 3898347"/>
              <a:gd name="connsiteY10" fmla="*/ 3815386 h 4299085"/>
              <a:gd name="connsiteX11" fmla="*/ 3726018 w 3898347"/>
              <a:gd name="connsiteY11" fmla="*/ 3815100 h 4299085"/>
              <a:gd name="connsiteX12" fmla="*/ 3725413 w 3898347"/>
              <a:gd name="connsiteY12" fmla="*/ 3814615 h 4299085"/>
              <a:gd name="connsiteX13" fmla="*/ 3713801 w 3898347"/>
              <a:gd name="connsiteY13" fmla="*/ 3811018 h 4299085"/>
              <a:gd name="connsiteX14" fmla="*/ 3709087 w 3898347"/>
              <a:gd name="connsiteY14" fmla="*/ 3813195 h 4299085"/>
              <a:gd name="connsiteX15" fmla="*/ 3698038 w 3898347"/>
              <a:gd name="connsiteY15" fmla="*/ 3806182 h 4299085"/>
              <a:gd name="connsiteX16" fmla="*/ 3662227 w 3898347"/>
              <a:gd name="connsiteY16" fmla="*/ 3807761 h 4299085"/>
              <a:gd name="connsiteX17" fmla="*/ 3659872 w 3898347"/>
              <a:gd name="connsiteY17" fmla="*/ 3805524 h 4299085"/>
              <a:gd name="connsiteX18" fmla="*/ 3643454 w 3898347"/>
              <a:gd name="connsiteY18" fmla="*/ 3794831 h 4299085"/>
              <a:gd name="connsiteX19" fmla="*/ 3624789 w 3898347"/>
              <a:gd name="connsiteY19" fmla="*/ 3803185 h 4299085"/>
              <a:gd name="connsiteX20" fmla="*/ 3602327 w 3898347"/>
              <a:gd name="connsiteY20" fmla="*/ 3794616 h 4299085"/>
              <a:gd name="connsiteX21" fmla="*/ 3596645 w 3898347"/>
              <a:gd name="connsiteY21" fmla="*/ 3797108 h 4299085"/>
              <a:gd name="connsiteX22" fmla="*/ 3574144 w 3898347"/>
              <a:gd name="connsiteY22" fmla="*/ 3795108 h 4299085"/>
              <a:gd name="connsiteX23" fmla="*/ 3562310 w 3898347"/>
              <a:gd name="connsiteY23" fmla="*/ 3787534 h 4299085"/>
              <a:gd name="connsiteX24" fmla="*/ 3551635 w 3898347"/>
              <a:gd name="connsiteY24" fmla="*/ 3797705 h 4299085"/>
              <a:gd name="connsiteX25" fmla="*/ 3550175 w 3898347"/>
              <a:gd name="connsiteY25" fmla="*/ 3803199 h 4299085"/>
              <a:gd name="connsiteX26" fmla="*/ 3542668 w 3898347"/>
              <a:gd name="connsiteY26" fmla="*/ 3803283 h 4299085"/>
              <a:gd name="connsiteX27" fmla="*/ 3533033 w 3898347"/>
              <a:gd name="connsiteY27" fmla="*/ 3799071 h 4299085"/>
              <a:gd name="connsiteX28" fmla="*/ 3521726 w 3898347"/>
              <a:gd name="connsiteY28" fmla="*/ 3804691 h 4299085"/>
              <a:gd name="connsiteX29" fmla="*/ 3520080 w 3898347"/>
              <a:gd name="connsiteY29" fmla="*/ 3805210 h 4299085"/>
              <a:gd name="connsiteX30" fmla="*/ 3508491 w 3898347"/>
              <a:gd name="connsiteY30" fmla="*/ 3797398 h 4299085"/>
              <a:gd name="connsiteX31" fmla="*/ 3503787 w 3898347"/>
              <a:gd name="connsiteY31" fmla="*/ 3797787 h 4299085"/>
              <a:gd name="connsiteX32" fmla="*/ 3492165 w 3898347"/>
              <a:gd name="connsiteY32" fmla="*/ 3799887 h 4299085"/>
              <a:gd name="connsiteX33" fmla="*/ 3472233 w 3898347"/>
              <a:gd name="connsiteY33" fmla="*/ 3805682 h 4299085"/>
              <a:gd name="connsiteX34" fmla="*/ 3465921 w 3898347"/>
              <a:gd name="connsiteY34" fmla="*/ 3805814 h 4299085"/>
              <a:gd name="connsiteX35" fmla="*/ 3455541 w 3898347"/>
              <a:gd name="connsiteY35" fmla="*/ 3815505 h 4299085"/>
              <a:gd name="connsiteX36" fmla="*/ 3429027 w 3898347"/>
              <a:gd name="connsiteY36" fmla="*/ 3816906 h 4299085"/>
              <a:gd name="connsiteX37" fmla="*/ 3369507 w 3898347"/>
              <a:gd name="connsiteY37" fmla="*/ 3825563 h 4299085"/>
              <a:gd name="connsiteX38" fmla="*/ 3324491 w 3898347"/>
              <a:gd name="connsiteY38" fmla="*/ 3832006 h 4299085"/>
              <a:gd name="connsiteX39" fmla="*/ 3244235 w 3898347"/>
              <a:gd name="connsiteY39" fmla="*/ 3834376 h 4299085"/>
              <a:gd name="connsiteX40" fmla="*/ 3226507 w 3898347"/>
              <a:gd name="connsiteY40" fmla="*/ 3820131 h 4299085"/>
              <a:gd name="connsiteX41" fmla="*/ 3191688 w 3898347"/>
              <a:gd name="connsiteY41" fmla="*/ 3837359 h 4299085"/>
              <a:gd name="connsiteX42" fmla="*/ 3185553 w 3898347"/>
              <a:gd name="connsiteY42" fmla="*/ 3859030 h 4299085"/>
              <a:gd name="connsiteX43" fmla="*/ 3137926 w 3898347"/>
              <a:gd name="connsiteY43" fmla="*/ 3867782 h 4299085"/>
              <a:gd name="connsiteX44" fmla="*/ 3090188 w 3898347"/>
              <a:gd name="connsiteY44" fmla="*/ 3855036 h 4299085"/>
              <a:gd name="connsiteX45" fmla="*/ 3031422 w 3898347"/>
              <a:gd name="connsiteY45" fmla="*/ 3858298 h 4299085"/>
              <a:gd name="connsiteX46" fmla="*/ 2996288 w 3898347"/>
              <a:gd name="connsiteY46" fmla="*/ 3860020 h 4299085"/>
              <a:gd name="connsiteX47" fmla="*/ 2901661 w 3898347"/>
              <a:gd name="connsiteY47" fmla="*/ 3882243 h 4299085"/>
              <a:gd name="connsiteX48" fmla="*/ 2782141 w 3898347"/>
              <a:gd name="connsiteY48" fmla="*/ 3932983 h 4299085"/>
              <a:gd name="connsiteX49" fmla="*/ 2749597 w 3898347"/>
              <a:gd name="connsiteY49" fmla="*/ 3956746 h 4299085"/>
              <a:gd name="connsiteX50" fmla="*/ 2730493 w 3898347"/>
              <a:gd name="connsiteY50" fmla="*/ 3955236 h 4299085"/>
              <a:gd name="connsiteX51" fmla="*/ 2707507 w 3898347"/>
              <a:gd name="connsiteY51" fmla="*/ 3947771 h 4299085"/>
              <a:gd name="connsiteX52" fmla="*/ 2701937 w 3898347"/>
              <a:gd name="connsiteY52" fmla="*/ 3950565 h 4299085"/>
              <a:gd name="connsiteX53" fmla="*/ 2679435 w 3898347"/>
              <a:gd name="connsiteY53" fmla="*/ 3949768 h 4299085"/>
              <a:gd name="connsiteX54" fmla="*/ 2667352 w 3898347"/>
              <a:gd name="connsiteY54" fmla="*/ 3942821 h 4299085"/>
              <a:gd name="connsiteX55" fmla="*/ 2657096 w 3898347"/>
              <a:gd name="connsiteY55" fmla="*/ 3953571 h 4299085"/>
              <a:gd name="connsiteX56" fmla="*/ 2655161 w 3898347"/>
              <a:gd name="connsiteY56" fmla="*/ 3962216 h 4299085"/>
              <a:gd name="connsiteX57" fmla="*/ 2638604 w 3898347"/>
              <a:gd name="connsiteY57" fmla="*/ 3955936 h 4299085"/>
              <a:gd name="connsiteX58" fmla="*/ 2626185 w 3898347"/>
              <a:gd name="connsiteY58" fmla="*/ 3962937 h 4299085"/>
              <a:gd name="connsiteX59" fmla="*/ 2614077 w 3898347"/>
              <a:gd name="connsiteY59" fmla="*/ 3955576 h 4299085"/>
              <a:gd name="connsiteX60" fmla="*/ 2609403 w 3898347"/>
              <a:gd name="connsiteY60" fmla="*/ 3956215 h 4299085"/>
              <a:gd name="connsiteX61" fmla="*/ 2597896 w 3898347"/>
              <a:gd name="connsiteY61" fmla="*/ 3958939 h 4299085"/>
              <a:gd name="connsiteX62" fmla="*/ 2578251 w 3898347"/>
              <a:gd name="connsiteY62" fmla="*/ 3965812 h 4299085"/>
              <a:gd name="connsiteX63" fmla="*/ 2571961 w 3898347"/>
              <a:gd name="connsiteY63" fmla="*/ 3966278 h 4299085"/>
              <a:gd name="connsiteX64" fmla="*/ 2559399 w 3898347"/>
              <a:gd name="connsiteY64" fmla="*/ 3979193 h 4299085"/>
              <a:gd name="connsiteX65" fmla="*/ 2533560 w 3898347"/>
              <a:gd name="connsiteY65" fmla="*/ 3988160 h 4299085"/>
              <a:gd name="connsiteX66" fmla="*/ 2515299 w 3898347"/>
              <a:gd name="connsiteY66" fmla="*/ 4016867 h 4299085"/>
              <a:gd name="connsiteX67" fmla="*/ 2513423 w 3898347"/>
              <a:gd name="connsiteY67" fmla="*/ 4018759 h 4299085"/>
              <a:gd name="connsiteX68" fmla="*/ 2482991 w 3898347"/>
              <a:gd name="connsiteY68" fmla="*/ 4012935 h 4299085"/>
              <a:gd name="connsiteX69" fmla="*/ 2446940 w 3898347"/>
              <a:gd name="connsiteY69" fmla="*/ 4021172 h 4299085"/>
              <a:gd name="connsiteX70" fmla="*/ 2404883 w 3898347"/>
              <a:gd name="connsiteY70" fmla="*/ 4024808 h 4299085"/>
              <a:gd name="connsiteX71" fmla="*/ 2373894 w 3898347"/>
              <a:gd name="connsiteY71" fmla="*/ 4023827 h 4299085"/>
              <a:gd name="connsiteX72" fmla="*/ 2297080 w 3898347"/>
              <a:gd name="connsiteY72" fmla="*/ 4040841 h 4299085"/>
              <a:gd name="connsiteX73" fmla="*/ 2170615 w 3898347"/>
              <a:gd name="connsiteY73" fmla="*/ 4077196 h 4299085"/>
              <a:gd name="connsiteX74" fmla="*/ 2143580 w 3898347"/>
              <a:gd name="connsiteY74" fmla="*/ 4083102 h 4299085"/>
              <a:gd name="connsiteX75" fmla="*/ 2119893 w 3898347"/>
              <a:gd name="connsiteY75" fmla="*/ 4080874 h 4299085"/>
              <a:gd name="connsiteX76" fmla="*/ 2114008 w 3898347"/>
              <a:gd name="connsiteY76" fmla="*/ 4073996 h 4299085"/>
              <a:gd name="connsiteX77" fmla="*/ 2099067 w 3898347"/>
              <a:gd name="connsiteY77" fmla="*/ 4076068 h 4299085"/>
              <a:gd name="connsiteX78" fmla="*/ 2095000 w 3898347"/>
              <a:gd name="connsiteY78" fmla="*/ 4075096 h 4299085"/>
              <a:gd name="connsiteX79" fmla="*/ 2071767 w 3898347"/>
              <a:gd name="connsiteY79" fmla="*/ 4071044 h 4299085"/>
              <a:gd name="connsiteX80" fmla="*/ 2024486 w 3898347"/>
              <a:gd name="connsiteY80" fmla="*/ 4100276 h 4299085"/>
              <a:gd name="connsiteX81" fmla="*/ 1964411 w 3898347"/>
              <a:gd name="connsiteY81" fmla="*/ 4105069 h 4299085"/>
              <a:gd name="connsiteX82" fmla="*/ 1739945 w 3898347"/>
              <a:gd name="connsiteY82" fmla="*/ 4171795 h 4299085"/>
              <a:gd name="connsiteX83" fmla="*/ 1610556 w 3898347"/>
              <a:gd name="connsiteY83" fmla="*/ 4167701 h 4299085"/>
              <a:gd name="connsiteX84" fmla="*/ 1553623 w 3898347"/>
              <a:gd name="connsiteY84" fmla="*/ 4236045 h 4299085"/>
              <a:gd name="connsiteX85" fmla="*/ 1548640 w 3898347"/>
              <a:gd name="connsiteY85" fmla="*/ 4238297 h 4299085"/>
              <a:gd name="connsiteX86" fmla="*/ 1530136 w 3898347"/>
              <a:gd name="connsiteY86" fmla="*/ 4227121 h 4299085"/>
              <a:gd name="connsiteX87" fmla="*/ 1508787 w 3898347"/>
              <a:gd name="connsiteY87" fmla="*/ 4234213 h 4299085"/>
              <a:gd name="connsiteX88" fmla="*/ 1488914 w 3898347"/>
              <a:gd name="connsiteY88" fmla="*/ 4241772 h 4299085"/>
              <a:gd name="connsiteX89" fmla="*/ 1488999 w 3898347"/>
              <a:gd name="connsiteY89" fmla="*/ 4251186 h 4299085"/>
              <a:gd name="connsiteX90" fmla="*/ 1475364 w 3898347"/>
              <a:gd name="connsiteY90" fmla="*/ 4248364 h 4299085"/>
              <a:gd name="connsiteX91" fmla="*/ 1457275 w 3898347"/>
              <a:gd name="connsiteY91" fmla="*/ 4252863 h 4299085"/>
              <a:gd name="connsiteX92" fmla="*/ 1448085 w 3898347"/>
              <a:gd name="connsiteY92" fmla="*/ 4248391 h 4299085"/>
              <a:gd name="connsiteX93" fmla="*/ 1315306 w 3898347"/>
              <a:gd name="connsiteY93" fmla="*/ 4237004 h 4299085"/>
              <a:gd name="connsiteX94" fmla="*/ 1272434 w 3898347"/>
              <a:gd name="connsiteY94" fmla="*/ 4244958 h 4299085"/>
              <a:gd name="connsiteX95" fmla="*/ 1231567 w 3898347"/>
              <a:gd name="connsiteY95" fmla="*/ 4219356 h 4299085"/>
              <a:gd name="connsiteX96" fmla="*/ 1216643 w 3898347"/>
              <a:gd name="connsiteY96" fmla="*/ 4229828 h 4299085"/>
              <a:gd name="connsiteX97" fmla="*/ 1214101 w 3898347"/>
              <a:gd name="connsiteY97" fmla="*/ 4231991 h 4299085"/>
              <a:gd name="connsiteX98" fmla="*/ 1203193 w 3898347"/>
              <a:gd name="connsiteY98" fmla="*/ 4232867 h 4299085"/>
              <a:gd name="connsiteX99" fmla="*/ 1201049 w 3898347"/>
              <a:gd name="connsiteY99" fmla="*/ 4242842 h 4299085"/>
              <a:gd name="connsiteX100" fmla="*/ 1185298 w 3898347"/>
              <a:gd name="connsiteY100" fmla="*/ 4251133 h 4299085"/>
              <a:gd name="connsiteX101" fmla="*/ 1164955 w 3898347"/>
              <a:gd name="connsiteY101" fmla="*/ 4250027 h 4299085"/>
              <a:gd name="connsiteX102" fmla="*/ 1067357 w 3898347"/>
              <a:gd name="connsiteY102" fmla="*/ 4233908 h 4299085"/>
              <a:gd name="connsiteX103" fmla="*/ 1009492 w 3898347"/>
              <a:gd name="connsiteY103" fmla="*/ 4230455 h 4299085"/>
              <a:gd name="connsiteX104" fmla="*/ 988345 w 3898347"/>
              <a:gd name="connsiteY104" fmla="*/ 4238880 h 4299085"/>
              <a:gd name="connsiteX105" fmla="*/ 958251 w 3898347"/>
              <a:gd name="connsiteY105" fmla="*/ 4244100 h 4299085"/>
              <a:gd name="connsiteX106" fmla="*/ 905785 w 3898347"/>
              <a:gd name="connsiteY106" fmla="*/ 4260845 h 4299085"/>
              <a:gd name="connsiteX107" fmla="*/ 834176 w 3898347"/>
              <a:gd name="connsiteY107" fmla="*/ 4270241 h 4299085"/>
              <a:gd name="connsiteX108" fmla="*/ 778474 w 3898347"/>
              <a:gd name="connsiteY108" fmla="*/ 4235526 h 4299085"/>
              <a:gd name="connsiteX109" fmla="*/ 774418 w 3898347"/>
              <a:gd name="connsiteY109" fmla="*/ 4242583 h 4299085"/>
              <a:gd name="connsiteX110" fmla="*/ 737705 w 3898347"/>
              <a:gd name="connsiteY110" fmla="*/ 4238891 h 4299085"/>
              <a:gd name="connsiteX111" fmla="*/ 605027 w 3898347"/>
              <a:gd name="connsiteY111" fmla="*/ 4175863 h 4299085"/>
              <a:gd name="connsiteX112" fmla="*/ 533391 w 3898347"/>
              <a:gd name="connsiteY112" fmla="*/ 4170035 h 4299085"/>
              <a:gd name="connsiteX113" fmla="*/ 508621 w 3898347"/>
              <a:gd name="connsiteY113" fmla="*/ 4176044 h 4299085"/>
              <a:gd name="connsiteX114" fmla="*/ 467082 w 3898347"/>
              <a:gd name="connsiteY114" fmla="*/ 4185616 h 4299085"/>
              <a:gd name="connsiteX115" fmla="*/ 437646 w 3898347"/>
              <a:gd name="connsiteY115" fmla="*/ 4212658 h 4299085"/>
              <a:gd name="connsiteX116" fmla="*/ 402271 w 3898347"/>
              <a:gd name="connsiteY116" fmla="*/ 4212774 h 4299085"/>
              <a:gd name="connsiteX117" fmla="*/ 391968 w 3898347"/>
              <a:gd name="connsiteY117" fmla="*/ 4187073 h 4299085"/>
              <a:gd name="connsiteX118" fmla="*/ 354806 w 3898347"/>
              <a:gd name="connsiteY118" fmla="*/ 4195545 h 4299085"/>
              <a:gd name="connsiteX119" fmla="*/ 298662 w 3898347"/>
              <a:gd name="connsiteY119" fmla="*/ 4211227 h 4299085"/>
              <a:gd name="connsiteX120" fmla="*/ 265740 w 3898347"/>
              <a:gd name="connsiteY120" fmla="*/ 4213623 h 4299085"/>
              <a:gd name="connsiteX121" fmla="*/ 176403 w 3898347"/>
              <a:gd name="connsiteY121" fmla="*/ 4227393 h 4299085"/>
              <a:gd name="connsiteX122" fmla="*/ 37148 w 3898347"/>
              <a:gd name="connsiteY122" fmla="*/ 4289154 h 4299085"/>
              <a:gd name="connsiteX123" fmla="*/ 5850 w 3898347"/>
              <a:gd name="connsiteY123" fmla="*/ 4296945 h 4299085"/>
              <a:gd name="connsiteX124" fmla="*/ 0 w 3898347"/>
              <a:gd name="connsiteY124" fmla="*/ 4299085 h 4299085"/>
              <a:gd name="connsiteX125" fmla="*/ 0 w 3898347"/>
              <a:gd name="connsiteY125" fmla="*/ 15850 h 4299085"/>
              <a:gd name="connsiteX126" fmla="*/ 3898347 w 3898347"/>
              <a:gd name="connsiteY126" fmla="*/ 0 h 4299085"/>
              <a:gd name="connsiteX0" fmla="*/ 3898347 w 3898347"/>
              <a:gd name="connsiteY0" fmla="*/ 0 h 4296945"/>
              <a:gd name="connsiteX1" fmla="*/ 3898347 w 3898347"/>
              <a:gd name="connsiteY1" fmla="*/ 3834445 h 4296945"/>
              <a:gd name="connsiteX2" fmla="*/ 3892314 w 3898347"/>
              <a:gd name="connsiteY2" fmla="*/ 3832951 h 4296945"/>
              <a:gd name="connsiteX3" fmla="*/ 3851953 w 3898347"/>
              <a:gd name="connsiteY3" fmla="*/ 3802983 h 4296945"/>
              <a:gd name="connsiteX4" fmla="*/ 3836418 w 3898347"/>
              <a:gd name="connsiteY4" fmla="*/ 3811513 h 4296945"/>
              <a:gd name="connsiteX5" fmla="*/ 3833758 w 3898347"/>
              <a:gd name="connsiteY5" fmla="*/ 3813341 h 4296945"/>
              <a:gd name="connsiteX6" fmla="*/ 3822673 w 3898347"/>
              <a:gd name="connsiteY6" fmla="*/ 3812913 h 4296945"/>
              <a:gd name="connsiteX7" fmla="*/ 3820104 w 3898347"/>
              <a:gd name="connsiteY7" fmla="*/ 3822466 h 4296945"/>
              <a:gd name="connsiteX8" fmla="*/ 3803816 w 3898347"/>
              <a:gd name="connsiteY8" fmla="*/ 3828757 h 4296945"/>
              <a:gd name="connsiteX9" fmla="*/ 3783259 w 3898347"/>
              <a:gd name="connsiteY9" fmla="*/ 3825276 h 4296945"/>
              <a:gd name="connsiteX10" fmla="*/ 3729936 w 3898347"/>
              <a:gd name="connsiteY10" fmla="*/ 3815386 h 4296945"/>
              <a:gd name="connsiteX11" fmla="*/ 3726018 w 3898347"/>
              <a:gd name="connsiteY11" fmla="*/ 3815100 h 4296945"/>
              <a:gd name="connsiteX12" fmla="*/ 3725413 w 3898347"/>
              <a:gd name="connsiteY12" fmla="*/ 3814615 h 4296945"/>
              <a:gd name="connsiteX13" fmla="*/ 3713801 w 3898347"/>
              <a:gd name="connsiteY13" fmla="*/ 3811018 h 4296945"/>
              <a:gd name="connsiteX14" fmla="*/ 3709087 w 3898347"/>
              <a:gd name="connsiteY14" fmla="*/ 3813195 h 4296945"/>
              <a:gd name="connsiteX15" fmla="*/ 3698038 w 3898347"/>
              <a:gd name="connsiteY15" fmla="*/ 3806182 h 4296945"/>
              <a:gd name="connsiteX16" fmla="*/ 3662227 w 3898347"/>
              <a:gd name="connsiteY16" fmla="*/ 3807761 h 4296945"/>
              <a:gd name="connsiteX17" fmla="*/ 3659872 w 3898347"/>
              <a:gd name="connsiteY17" fmla="*/ 3805524 h 4296945"/>
              <a:gd name="connsiteX18" fmla="*/ 3643454 w 3898347"/>
              <a:gd name="connsiteY18" fmla="*/ 3794831 h 4296945"/>
              <a:gd name="connsiteX19" fmla="*/ 3624789 w 3898347"/>
              <a:gd name="connsiteY19" fmla="*/ 3803185 h 4296945"/>
              <a:gd name="connsiteX20" fmla="*/ 3602327 w 3898347"/>
              <a:gd name="connsiteY20" fmla="*/ 3794616 h 4296945"/>
              <a:gd name="connsiteX21" fmla="*/ 3596645 w 3898347"/>
              <a:gd name="connsiteY21" fmla="*/ 3797108 h 4296945"/>
              <a:gd name="connsiteX22" fmla="*/ 3574144 w 3898347"/>
              <a:gd name="connsiteY22" fmla="*/ 3795108 h 4296945"/>
              <a:gd name="connsiteX23" fmla="*/ 3562310 w 3898347"/>
              <a:gd name="connsiteY23" fmla="*/ 3787534 h 4296945"/>
              <a:gd name="connsiteX24" fmla="*/ 3551635 w 3898347"/>
              <a:gd name="connsiteY24" fmla="*/ 3797705 h 4296945"/>
              <a:gd name="connsiteX25" fmla="*/ 3550175 w 3898347"/>
              <a:gd name="connsiteY25" fmla="*/ 3803199 h 4296945"/>
              <a:gd name="connsiteX26" fmla="*/ 3542668 w 3898347"/>
              <a:gd name="connsiteY26" fmla="*/ 3803283 h 4296945"/>
              <a:gd name="connsiteX27" fmla="*/ 3533033 w 3898347"/>
              <a:gd name="connsiteY27" fmla="*/ 3799071 h 4296945"/>
              <a:gd name="connsiteX28" fmla="*/ 3521726 w 3898347"/>
              <a:gd name="connsiteY28" fmla="*/ 3804691 h 4296945"/>
              <a:gd name="connsiteX29" fmla="*/ 3520080 w 3898347"/>
              <a:gd name="connsiteY29" fmla="*/ 3805210 h 4296945"/>
              <a:gd name="connsiteX30" fmla="*/ 3508491 w 3898347"/>
              <a:gd name="connsiteY30" fmla="*/ 3797398 h 4296945"/>
              <a:gd name="connsiteX31" fmla="*/ 3503787 w 3898347"/>
              <a:gd name="connsiteY31" fmla="*/ 3797787 h 4296945"/>
              <a:gd name="connsiteX32" fmla="*/ 3492165 w 3898347"/>
              <a:gd name="connsiteY32" fmla="*/ 3799887 h 4296945"/>
              <a:gd name="connsiteX33" fmla="*/ 3472233 w 3898347"/>
              <a:gd name="connsiteY33" fmla="*/ 3805682 h 4296945"/>
              <a:gd name="connsiteX34" fmla="*/ 3465921 w 3898347"/>
              <a:gd name="connsiteY34" fmla="*/ 3805814 h 4296945"/>
              <a:gd name="connsiteX35" fmla="*/ 3455541 w 3898347"/>
              <a:gd name="connsiteY35" fmla="*/ 3815505 h 4296945"/>
              <a:gd name="connsiteX36" fmla="*/ 3429027 w 3898347"/>
              <a:gd name="connsiteY36" fmla="*/ 3816906 h 4296945"/>
              <a:gd name="connsiteX37" fmla="*/ 3369507 w 3898347"/>
              <a:gd name="connsiteY37" fmla="*/ 3825563 h 4296945"/>
              <a:gd name="connsiteX38" fmla="*/ 3324491 w 3898347"/>
              <a:gd name="connsiteY38" fmla="*/ 3832006 h 4296945"/>
              <a:gd name="connsiteX39" fmla="*/ 3244235 w 3898347"/>
              <a:gd name="connsiteY39" fmla="*/ 3834376 h 4296945"/>
              <a:gd name="connsiteX40" fmla="*/ 3226507 w 3898347"/>
              <a:gd name="connsiteY40" fmla="*/ 3820131 h 4296945"/>
              <a:gd name="connsiteX41" fmla="*/ 3191688 w 3898347"/>
              <a:gd name="connsiteY41" fmla="*/ 3837359 h 4296945"/>
              <a:gd name="connsiteX42" fmla="*/ 3185553 w 3898347"/>
              <a:gd name="connsiteY42" fmla="*/ 3859030 h 4296945"/>
              <a:gd name="connsiteX43" fmla="*/ 3137926 w 3898347"/>
              <a:gd name="connsiteY43" fmla="*/ 3867782 h 4296945"/>
              <a:gd name="connsiteX44" fmla="*/ 3090188 w 3898347"/>
              <a:gd name="connsiteY44" fmla="*/ 3855036 h 4296945"/>
              <a:gd name="connsiteX45" fmla="*/ 3031422 w 3898347"/>
              <a:gd name="connsiteY45" fmla="*/ 3858298 h 4296945"/>
              <a:gd name="connsiteX46" fmla="*/ 2996288 w 3898347"/>
              <a:gd name="connsiteY46" fmla="*/ 3860020 h 4296945"/>
              <a:gd name="connsiteX47" fmla="*/ 2901661 w 3898347"/>
              <a:gd name="connsiteY47" fmla="*/ 3882243 h 4296945"/>
              <a:gd name="connsiteX48" fmla="*/ 2782141 w 3898347"/>
              <a:gd name="connsiteY48" fmla="*/ 3932983 h 4296945"/>
              <a:gd name="connsiteX49" fmla="*/ 2749597 w 3898347"/>
              <a:gd name="connsiteY49" fmla="*/ 3956746 h 4296945"/>
              <a:gd name="connsiteX50" fmla="*/ 2730493 w 3898347"/>
              <a:gd name="connsiteY50" fmla="*/ 3955236 h 4296945"/>
              <a:gd name="connsiteX51" fmla="*/ 2707507 w 3898347"/>
              <a:gd name="connsiteY51" fmla="*/ 3947771 h 4296945"/>
              <a:gd name="connsiteX52" fmla="*/ 2701937 w 3898347"/>
              <a:gd name="connsiteY52" fmla="*/ 3950565 h 4296945"/>
              <a:gd name="connsiteX53" fmla="*/ 2679435 w 3898347"/>
              <a:gd name="connsiteY53" fmla="*/ 3949768 h 4296945"/>
              <a:gd name="connsiteX54" fmla="*/ 2667352 w 3898347"/>
              <a:gd name="connsiteY54" fmla="*/ 3942821 h 4296945"/>
              <a:gd name="connsiteX55" fmla="*/ 2657096 w 3898347"/>
              <a:gd name="connsiteY55" fmla="*/ 3953571 h 4296945"/>
              <a:gd name="connsiteX56" fmla="*/ 2655161 w 3898347"/>
              <a:gd name="connsiteY56" fmla="*/ 3962216 h 4296945"/>
              <a:gd name="connsiteX57" fmla="*/ 2638604 w 3898347"/>
              <a:gd name="connsiteY57" fmla="*/ 3955936 h 4296945"/>
              <a:gd name="connsiteX58" fmla="*/ 2626185 w 3898347"/>
              <a:gd name="connsiteY58" fmla="*/ 3962937 h 4296945"/>
              <a:gd name="connsiteX59" fmla="*/ 2614077 w 3898347"/>
              <a:gd name="connsiteY59" fmla="*/ 3955576 h 4296945"/>
              <a:gd name="connsiteX60" fmla="*/ 2609403 w 3898347"/>
              <a:gd name="connsiteY60" fmla="*/ 3956215 h 4296945"/>
              <a:gd name="connsiteX61" fmla="*/ 2597896 w 3898347"/>
              <a:gd name="connsiteY61" fmla="*/ 3958939 h 4296945"/>
              <a:gd name="connsiteX62" fmla="*/ 2578251 w 3898347"/>
              <a:gd name="connsiteY62" fmla="*/ 3965812 h 4296945"/>
              <a:gd name="connsiteX63" fmla="*/ 2571961 w 3898347"/>
              <a:gd name="connsiteY63" fmla="*/ 3966278 h 4296945"/>
              <a:gd name="connsiteX64" fmla="*/ 2559399 w 3898347"/>
              <a:gd name="connsiteY64" fmla="*/ 3979193 h 4296945"/>
              <a:gd name="connsiteX65" fmla="*/ 2533560 w 3898347"/>
              <a:gd name="connsiteY65" fmla="*/ 3988160 h 4296945"/>
              <a:gd name="connsiteX66" fmla="*/ 2515299 w 3898347"/>
              <a:gd name="connsiteY66" fmla="*/ 4016867 h 4296945"/>
              <a:gd name="connsiteX67" fmla="*/ 2513423 w 3898347"/>
              <a:gd name="connsiteY67" fmla="*/ 4018759 h 4296945"/>
              <a:gd name="connsiteX68" fmla="*/ 2482991 w 3898347"/>
              <a:gd name="connsiteY68" fmla="*/ 4012935 h 4296945"/>
              <a:gd name="connsiteX69" fmla="*/ 2446940 w 3898347"/>
              <a:gd name="connsiteY69" fmla="*/ 4021172 h 4296945"/>
              <a:gd name="connsiteX70" fmla="*/ 2404883 w 3898347"/>
              <a:gd name="connsiteY70" fmla="*/ 4024808 h 4296945"/>
              <a:gd name="connsiteX71" fmla="*/ 2373894 w 3898347"/>
              <a:gd name="connsiteY71" fmla="*/ 4023827 h 4296945"/>
              <a:gd name="connsiteX72" fmla="*/ 2297080 w 3898347"/>
              <a:gd name="connsiteY72" fmla="*/ 4040841 h 4296945"/>
              <a:gd name="connsiteX73" fmla="*/ 2170615 w 3898347"/>
              <a:gd name="connsiteY73" fmla="*/ 4077196 h 4296945"/>
              <a:gd name="connsiteX74" fmla="*/ 2143580 w 3898347"/>
              <a:gd name="connsiteY74" fmla="*/ 4083102 h 4296945"/>
              <a:gd name="connsiteX75" fmla="*/ 2119893 w 3898347"/>
              <a:gd name="connsiteY75" fmla="*/ 4080874 h 4296945"/>
              <a:gd name="connsiteX76" fmla="*/ 2114008 w 3898347"/>
              <a:gd name="connsiteY76" fmla="*/ 4073996 h 4296945"/>
              <a:gd name="connsiteX77" fmla="*/ 2099067 w 3898347"/>
              <a:gd name="connsiteY77" fmla="*/ 4076068 h 4296945"/>
              <a:gd name="connsiteX78" fmla="*/ 2095000 w 3898347"/>
              <a:gd name="connsiteY78" fmla="*/ 4075096 h 4296945"/>
              <a:gd name="connsiteX79" fmla="*/ 2071767 w 3898347"/>
              <a:gd name="connsiteY79" fmla="*/ 4071044 h 4296945"/>
              <a:gd name="connsiteX80" fmla="*/ 2024486 w 3898347"/>
              <a:gd name="connsiteY80" fmla="*/ 4100276 h 4296945"/>
              <a:gd name="connsiteX81" fmla="*/ 1964411 w 3898347"/>
              <a:gd name="connsiteY81" fmla="*/ 4105069 h 4296945"/>
              <a:gd name="connsiteX82" fmla="*/ 1739945 w 3898347"/>
              <a:gd name="connsiteY82" fmla="*/ 4171795 h 4296945"/>
              <a:gd name="connsiteX83" fmla="*/ 1610556 w 3898347"/>
              <a:gd name="connsiteY83" fmla="*/ 4167701 h 4296945"/>
              <a:gd name="connsiteX84" fmla="*/ 1553623 w 3898347"/>
              <a:gd name="connsiteY84" fmla="*/ 4236045 h 4296945"/>
              <a:gd name="connsiteX85" fmla="*/ 1548640 w 3898347"/>
              <a:gd name="connsiteY85" fmla="*/ 4238297 h 4296945"/>
              <a:gd name="connsiteX86" fmla="*/ 1530136 w 3898347"/>
              <a:gd name="connsiteY86" fmla="*/ 4227121 h 4296945"/>
              <a:gd name="connsiteX87" fmla="*/ 1508787 w 3898347"/>
              <a:gd name="connsiteY87" fmla="*/ 4234213 h 4296945"/>
              <a:gd name="connsiteX88" fmla="*/ 1488914 w 3898347"/>
              <a:gd name="connsiteY88" fmla="*/ 4241772 h 4296945"/>
              <a:gd name="connsiteX89" fmla="*/ 1488999 w 3898347"/>
              <a:gd name="connsiteY89" fmla="*/ 4251186 h 4296945"/>
              <a:gd name="connsiteX90" fmla="*/ 1475364 w 3898347"/>
              <a:gd name="connsiteY90" fmla="*/ 4248364 h 4296945"/>
              <a:gd name="connsiteX91" fmla="*/ 1457275 w 3898347"/>
              <a:gd name="connsiteY91" fmla="*/ 4252863 h 4296945"/>
              <a:gd name="connsiteX92" fmla="*/ 1448085 w 3898347"/>
              <a:gd name="connsiteY92" fmla="*/ 4248391 h 4296945"/>
              <a:gd name="connsiteX93" fmla="*/ 1315306 w 3898347"/>
              <a:gd name="connsiteY93" fmla="*/ 4237004 h 4296945"/>
              <a:gd name="connsiteX94" fmla="*/ 1272434 w 3898347"/>
              <a:gd name="connsiteY94" fmla="*/ 4244958 h 4296945"/>
              <a:gd name="connsiteX95" fmla="*/ 1231567 w 3898347"/>
              <a:gd name="connsiteY95" fmla="*/ 4219356 h 4296945"/>
              <a:gd name="connsiteX96" fmla="*/ 1216643 w 3898347"/>
              <a:gd name="connsiteY96" fmla="*/ 4229828 h 4296945"/>
              <a:gd name="connsiteX97" fmla="*/ 1214101 w 3898347"/>
              <a:gd name="connsiteY97" fmla="*/ 4231991 h 4296945"/>
              <a:gd name="connsiteX98" fmla="*/ 1203193 w 3898347"/>
              <a:gd name="connsiteY98" fmla="*/ 4232867 h 4296945"/>
              <a:gd name="connsiteX99" fmla="*/ 1201049 w 3898347"/>
              <a:gd name="connsiteY99" fmla="*/ 4242842 h 4296945"/>
              <a:gd name="connsiteX100" fmla="*/ 1185298 w 3898347"/>
              <a:gd name="connsiteY100" fmla="*/ 4251133 h 4296945"/>
              <a:gd name="connsiteX101" fmla="*/ 1164955 w 3898347"/>
              <a:gd name="connsiteY101" fmla="*/ 4250027 h 4296945"/>
              <a:gd name="connsiteX102" fmla="*/ 1067357 w 3898347"/>
              <a:gd name="connsiteY102" fmla="*/ 4233908 h 4296945"/>
              <a:gd name="connsiteX103" fmla="*/ 1009492 w 3898347"/>
              <a:gd name="connsiteY103" fmla="*/ 4230455 h 4296945"/>
              <a:gd name="connsiteX104" fmla="*/ 988345 w 3898347"/>
              <a:gd name="connsiteY104" fmla="*/ 4238880 h 4296945"/>
              <a:gd name="connsiteX105" fmla="*/ 958251 w 3898347"/>
              <a:gd name="connsiteY105" fmla="*/ 4244100 h 4296945"/>
              <a:gd name="connsiteX106" fmla="*/ 905785 w 3898347"/>
              <a:gd name="connsiteY106" fmla="*/ 4260845 h 4296945"/>
              <a:gd name="connsiteX107" fmla="*/ 834176 w 3898347"/>
              <a:gd name="connsiteY107" fmla="*/ 4270241 h 4296945"/>
              <a:gd name="connsiteX108" fmla="*/ 778474 w 3898347"/>
              <a:gd name="connsiteY108" fmla="*/ 4235526 h 4296945"/>
              <a:gd name="connsiteX109" fmla="*/ 774418 w 3898347"/>
              <a:gd name="connsiteY109" fmla="*/ 4242583 h 4296945"/>
              <a:gd name="connsiteX110" fmla="*/ 737705 w 3898347"/>
              <a:gd name="connsiteY110" fmla="*/ 4238891 h 4296945"/>
              <a:gd name="connsiteX111" fmla="*/ 605027 w 3898347"/>
              <a:gd name="connsiteY111" fmla="*/ 4175863 h 4296945"/>
              <a:gd name="connsiteX112" fmla="*/ 533391 w 3898347"/>
              <a:gd name="connsiteY112" fmla="*/ 4170035 h 4296945"/>
              <a:gd name="connsiteX113" fmla="*/ 508621 w 3898347"/>
              <a:gd name="connsiteY113" fmla="*/ 4176044 h 4296945"/>
              <a:gd name="connsiteX114" fmla="*/ 467082 w 3898347"/>
              <a:gd name="connsiteY114" fmla="*/ 4185616 h 4296945"/>
              <a:gd name="connsiteX115" fmla="*/ 437646 w 3898347"/>
              <a:gd name="connsiteY115" fmla="*/ 4212658 h 4296945"/>
              <a:gd name="connsiteX116" fmla="*/ 402271 w 3898347"/>
              <a:gd name="connsiteY116" fmla="*/ 4212774 h 4296945"/>
              <a:gd name="connsiteX117" fmla="*/ 391968 w 3898347"/>
              <a:gd name="connsiteY117" fmla="*/ 4187073 h 4296945"/>
              <a:gd name="connsiteX118" fmla="*/ 354806 w 3898347"/>
              <a:gd name="connsiteY118" fmla="*/ 4195545 h 4296945"/>
              <a:gd name="connsiteX119" fmla="*/ 298662 w 3898347"/>
              <a:gd name="connsiteY119" fmla="*/ 4211227 h 4296945"/>
              <a:gd name="connsiteX120" fmla="*/ 265740 w 3898347"/>
              <a:gd name="connsiteY120" fmla="*/ 4213623 h 4296945"/>
              <a:gd name="connsiteX121" fmla="*/ 176403 w 3898347"/>
              <a:gd name="connsiteY121" fmla="*/ 4227393 h 4296945"/>
              <a:gd name="connsiteX122" fmla="*/ 37148 w 3898347"/>
              <a:gd name="connsiteY122" fmla="*/ 4289154 h 4296945"/>
              <a:gd name="connsiteX123" fmla="*/ 5850 w 3898347"/>
              <a:gd name="connsiteY123" fmla="*/ 4296945 h 4296945"/>
              <a:gd name="connsiteX124" fmla="*/ 0 w 3898347"/>
              <a:gd name="connsiteY124" fmla="*/ 4221939 h 4296945"/>
              <a:gd name="connsiteX125" fmla="*/ 0 w 3898347"/>
              <a:gd name="connsiteY125" fmla="*/ 15850 h 4296945"/>
              <a:gd name="connsiteX126" fmla="*/ 3898347 w 3898347"/>
              <a:gd name="connsiteY126" fmla="*/ 0 h 4296945"/>
              <a:gd name="connsiteX0" fmla="*/ 3898347 w 3898347"/>
              <a:gd name="connsiteY0" fmla="*/ 0 h 4296945"/>
              <a:gd name="connsiteX1" fmla="*/ 3898347 w 3898347"/>
              <a:gd name="connsiteY1" fmla="*/ 3834445 h 4296945"/>
              <a:gd name="connsiteX2" fmla="*/ 3892314 w 3898347"/>
              <a:gd name="connsiteY2" fmla="*/ 3832951 h 4296945"/>
              <a:gd name="connsiteX3" fmla="*/ 3851953 w 3898347"/>
              <a:gd name="connsiteY3" fmla="*/ 3802983 h 4296945"/>
              <a:gd name="connsiteX4" fmla="*/ 3836418 w 3898347"/>
              <a:gd name="connsiteY4" fmla="*/ 3811513 h 4296945"/>
              <a:gd name="connsiteX5" fmla="*/ 3833758 w 3898347"/>
              <a:gd name="connsiteY5" fmla="*/ 3813341 h 4296945"/>
              <a:gd name="connsiteX6" fmla="*/ 3822673 w 3898347"/>
              <a:gd name="connsiteY6" fmla="*/ 3812913 h 4296945"/>
              <a:gd name="connsiteX7" fmla="*/ 3820104 w 3898347"/>
              <a:gd name="connsiteY7" fmla="*/ 3822466 h 4296945"/>
              <a:gd name="connsiteX8" fmla="*/ 3803816 w 3898347"/>
              <a:gd name="connsiteY8" fmla="*/ 3828757 h 4296945"/>
              <a:gd name="connsiteX9" fmla="*/ 3783259 w 3898347"/>
              <a:gd name="connsiteY9" fmla="*/ 3825276 h 4296945"/>
              <a:gd name="connsiteX10" fmla="*/ 3729936 w 3898347"/>
              <a:gd name="connsiteY10" fmla="*/ 3815386 h 4296945"/>
              <a:gd name="connsiteX11" fmla="*/ 3726018 w 3898347"/>
              <a:gd name="connsiteY11" fmla="*/ 3815100 h 4296945"/>
              <a:gd name="connsiteX12" fmla="*/ 3725413 w 3898347"/>
              <a:gd name="connsiteY12" fmla="*/ 3814615 h 4296945"/>
              <a:gd name="connsiteX13" fmla="*/ 3713801 w 3898347"/>
              <a:gd name="connsiteY13" fmla="*/ 3811018 h 4296945"/>
              <a:gd name="connsiteX14" fmla="*/ 3709087 w 3898347"/>
              <a:gd name="connsiteY14" fmla="*/ 3813195 h 4296945"/>
              <a:gd name="connsiteX15" fmla="*/ 3698038 w 3898347"/>
              <a:gd name="connsiteY15" fmla="*/ 3806182 h 4296945"/>
              <a:gd name="connsiteX16" fmla="*/ 3662227 w 3898347"/>
              <a:gd name="connsiteY16" fmla="*/ 3807761 h 4296945"/>
              <a:gd name="connsiteX17" fmla="*/ 3659872 w 3898347"/>
              <a:gd name="connsiteY17" fmla="*/ 3805524 h 4296945"/>
              <a:gd name="connsiteX18" fmla="*/ 3643454 w 3898347"/>
              <a:gd name="connsiteY18" fmla="*/ 3794831 h 4296945"/>
              <a:gd name="connsiteX19" fmla="*/ 3624789 w 3898347"/>
              <a:gd name="connsiteY19" fmla="*/ 3803185 h 4296945"/>
              <a:gd name="connsiteX20" fmla="*/ 3602327 w 3898347"/>
              <a:gd name="connsiteY20" fmla="*/ 3794616 h 4296945"/>
              <a:gd name="connsiteX21" fmla="*/ 3596645 w 3898347"/>
              <a:gd name="connsiteY21" fmla="*/ 3797108 h 4296945"/>
              <a:gd name="connsiteX22" fmla="*/ 3574144 w 3898347"/>
              <a:gd name="connsiteY22" fmla="*/ 3795108 h 4296945"/>
              <a:gd name="connsiteX23" fmla="*/ 3562310 w 3898347"/>
              <a:gd name="connsiteY23" fmla="*/ 3787534 h 4296945"/>
              <a:gd name="connsiteX24" fmla="*/ 3551635 w 3898347"/>
              <a:gd name="connsiteY24" fmla="*/ 3797705 h 4296945"/>
              <a:gd name="connsiteX25" fmla="*/ 3550175 w 3898347"/>
              <a:gd name="connsiteY25" fmla="*/ 3803199 h 4296945"/>
              <a:gd name="connsiteX26" fmla="*/ 3542668 w 3898347"/>
              <a:gd name="connsiteY26" fmla="*/ 3803283 h 4296945"/>
              <a:gd name="connsiteX27" fmla="*/ 3533033 w 3898347"/>
              <a:gd name="connsiteY27" fmla="*/ 3799071 h 4296945"/>
              <a:gd name="connsiteX28" fmla="*/ 3521726 w 3898347"/>
              <a:gd name="connsiteY28" fmla="*/ 3804691 h 4296945"/>
              <a:gd name="connsiteX29" fmla="*/ 3520080 w 3898347"/>
              <a:gd name="connsiteY29" fmla="*/ 3805210 h 4296945"/>
              <a:gd name="connsiteX30" fmla="*/ 3508491 w 3898347"/>
              <a:gd name="connsiteY30" fmla="*/ 3797398 h 4296945"/>
              <a:gd name="connsiteX31" fmla="*/ 3503787 w 3898347"/>
              <a:gd name="connsiteY31" fmla="*/ 3797787 h 4296945"/>
              <a:gd name="connsiteX32" fmla="*/ 3492165 w 3898347"/>
              <a:gd name="connsiteY32" fmla="*/ 3799887 h 4296945"/>
              <a:gd name="connsiteX33" fmla="*/ 3472233 w 3898347"/>
              <a:gd name="connsiteY33" fmla="*/ 3805682 h 4296945"/>
              <a:gd name="connsiteX34" fmla="*/ 3465921 w 3898347"/>
              <a:gd name="connsiteY34" fmla="*/ 3805814 h 4296945"/>
              <a:gd name="connsiteX35" fmla="*/ 3455541 w 3898347"/>
              <a:gd name="connsiteY35" fmla="*/ 3815505 h 4296945"/>
              <a:gd name="connsiteX36" fmla="*/ 3429027 w 3898347"/>
              <a:gd name="connsiteY36" fmla="*/ 3816906 h 4296945"/>
              <a:gd name="connsiteX37" fmla="*/ 3369507 w 3898347"/>
              <a:gd name="connsiteY37" fmla="*/ 3825563 h 4296945"/>
              <a:gd name="connsiteX38" fmla="*/ 3324491 w 3898347"/>
              <a:gd name="connsiteY38" fmla="*/ 3832006 h 4296945"/>
              <a:gd name="connsiteX39" fmla="*/ 3244235 w 3898347"/>
              <a:gd name="connsiteY39" fmla="*/ 3834376 h 4296945"/>
              <a:gd name="connsiteX40" fmla="*/ 3226507 w 3898347"/>
              <a:gd name="connsiteY40" fmla="*/ 3820131 h 4296945"/>
              <a:gd name="connsiteX41" fmla="*/ 3191688 w 3898347"/>
              <a:gd name="connsiteY41" fmla="*/ 3837359 h 4296945"/>
              <a:gd name="connsiteX42" fmla="*/ 3185553 w 3898347"/>
              <a:gd name="connsiteY42" fmla="*/ 3859030 h 4296945"/>
              <a:gd name="connsiteX43" fmla="*/ 3137926 w 3898347"/>
              <a:gd name="connsiteY43" fmla="*/ 3867782 h 4296945"/>
              <a:gd name="connsiteX44" fmla="*/ 3090188 w 3898347"/>
              <a:gd name="connsiteY44" fmla="*/ 3855036 h 4296945"/>
              <a:gd name="connsiteX45" fmla="*/ 3031422 w 3898347"/>
              <a:gd name="connsiteY45" fmla="*/ 3858298 h 4296945"/>
              <a:gd name="connsiteX46" fmla="*/ 2996288 w 3898347"/>
              <a:gd name="connsiteY46" fmla="*/ 3860020 h 4296945"/>
              <a:gd name="connsiteX47" fmla="*/ 2901661 w 3898347"/>
              <a:gd name="connsiteY47" fmla="*/ 3882243 h 4296945"/>
              <a:gd name="connsiteX48" fmla="*/ 2782141 w 3898347"/>
              <a:gd name="connsiteY48" fmla="*/ 3932983 h 4296945"/>
              <a:gd name="connsiteX49" fmla="*/ 2749597 w 3898347"/>
              <a:gd name="connsiteY49" fmla="*/ 3956746 h 4296945"/>
              <a:gd name="connsiteX50" fmla="*/ 2730493 w 3898347"/>
              <a:gd name="connsiteY50" fmla="*/ 3955236 h 4296945"/>
              <a:gd name="connsiteX51" fmla="*/ 2707507 w 3898347"/>
              <a:gd name="connsiteY51" fmla="*/ 3947771 h 4296945"/>
              <a:gd name="connsiteX52" fmla="*/ 2701937 w 3898347"/>
              <a:gd name="connsiteY52" fmla="*/ 3950565 h 4296945"/>
              <a:gd name="connsiteX53" fmla="*/ 2679435 w 3898347"/>
              <a:gd name="connsiteY53" fmla="*/ 3949768 h 4296945"/>
              <a:gd name="connsiteX54" fmla="*/ 2667352 w 3898347"/>
              <a:gd name="connsiteY54" fmla="*/ 3942821 h 4296945"/>
              <a:gd name="connsiteX55" fmla="*/ 2657096 w 3898347"/>
              <a:gd name="connsiteY55" fmla="*/ 3953571 h 4296945"/>
              <a:gd name="connsiteX56" fmla="*/ 2655161 w 3898347"/>
              <a:gd name="connsiteY56" fmla="*/ 3962216 h 4296945"/>
              <a:gd name="connsiteX57" fmla="*/ 2638604 w 3898347"/>
              <a:gd name="connsiteY57" fmla="*/ 3955936 h 4296945"/>
              <a:gd name="connsiteX58" fmla="*/ 2626185 w 3898347"/>
              <a:gd name="connsiteY58" fmla="*/ 3962937 h 4296945"/>
              <a:gd name="connsiteX59" fmla="*/ 2614077 w 3898347"/>
              <a:gd name="connsiteY59" fmla="*/ 3955576 h 4296945"/>
              <a:gd name="connsiteX60" fmla="*/ 2609403 w 3898347"/>
              <a:gd name="connsiteY60" fmla="*/ 3956215 h 4296945"/>
              <a:gd name="connsiteX61" fmla="*/ 2597896 w 3898347"/>
              <a:gd name="connsiteY61" fmla="*/ 3958939 h 4296945"/>
              <a:gd name="connsiteX62" fmla="*/ 2578251 w 3898347"/>
              <a:gd name="connsiteY62" fmla="*/ 3965812 h 4296945"/>
              <a:gd name="connsiteX63" fmla="*/ 2571961 w 3898347"/>
              <a:gd name="connsiteY63" fmla="*/ 3966278 h 4296945"/>
              <a:gd name="connsiteX64" fmla="*/ 2559399 w 3898347"/>
              <a:gd name="connsiteY64" fmla="*/ 3979193 h 4296945"/>
              <a:gd name="connsiteX65" fmla="*/ 2533560 w 3898347"/>
              <a:gd name="connsiteY65" fmla="*/ 3988160 h 4296945"/>
              <a:gd name="connsiteX66" fmla="*/ 2515299 w 3898347"/>
              <a:gd name="connsiteY66" fmla="*/ 4016867 h 4296945"/>
              <a:gd name="connsiteX67" fmla="*/ 2513423 w 3898347"/>
              <a:gd name="connsiteY67" fmla="*/ 4018759 h 4296945"/>
              <a:gd name="connsiteX68" fmla="*/ 2482991 w 3898347"/>
              <a:gd name="connsiteY68" fmla="*/ 4012935 h 4296945"/>
              <a:gd name="connsiteX69" fmla="*/ 2446940 w 3898347"/>
              <a:gd name="connsiteY69" fmla="*/ 4021172 h 4296945"/>
              <a:gd name="connsiteX70" fmla="*/ 2404883 w 3898347"/>
              <a:gd name="connsiteY70" fmla="*/ 4024808 h 4296945"/>
              <a:gd name="connsiteX71" fmla="*/ 2373894 w 3898347"/>
              <a:gd name="connsiteY71" fmla="*/ 4023827 h 4296945"/>
              <a:gd name="connsiteX72" fmla="*/ 2297080 w 3898347"/>
              <a:gd name="connsiteY72" fmla="*/ 4040841 h 4296945"/>
              <a:gd name="connsiteX73" fmla="*/ 2170615 w 3898347"/>
              <a:gd name="connsiteY73" fmla="*/ 4077196 h 4296945"/>
              <a:gd name="connsiteX74" fmla="*/ 2143580 w 3898347"/>
              <a:gd name="connsiteY74" fmla="*/ 4083102 h 4296945"/>
              <a:gd name="connsiteX75" fmla="*/ 2119893 w 3898347"/>
              <a:gd name="connsiteY75" fmla="*/ 4080874 h 4296945"/>
              <a:gd name="connsiteX76" fmla="*/ 2114008 w 3898347"/>
              <a:gd name="connsiteY76" fmla="*/ 4073996 h 4296945"/>
              <a:gd name="connsiteX77" fmla="*/ 2099067 w 3898347"/>
              <a:gd name="connsiteY77" fmla="*/ 4076068 h 4296945"/>
              <a:gd name="connsiteX78" fmla="*/ 2095000 w 3898347"/>
              <a:gd name="connsiteY78" fmla="*/ 4075096 h 4296945"/>
              <a:gd name="connsiteX79" fmla="*/ 2071767 w 3898347"/>
              <a:gd name="connsiteY79" fmla="*/ 4071044 h 4296945"/>
              <a:gd name="connsiteX80" fmla="*/ 2024486 w 3898347"/>
              <a:gd name="connsiteY80" fmla="*/ 4100276 h 4296945"/>
              <a:gd name="connsiteX81" fmla="*/ 1964411 w 3898347"/>
              <a:gd name="connsiteY81" fmla="*/ 4105069 h 4296945"/>
              <a:gd name="connsiteX82" fmla="*/ 1739945 w 3898347"/>
              <a:gd name="connsiteY82" fmla="*/ 4171795 h 4296945"/>
              <a:gd name="connsiteX83" fmla="*/ 1610556 w 3898347"/>
              <a:gd name="connsiteY83" fmla="*/ 4167701 h 4296945"/>
              <a:gd name="connsiteX84" fmla="*/ 1553623 w 3898347"/>
              <a:gd name="connsiteY84" fmla="*/ 4236045 h 4296945"/>
              <a:gd name="connsiteX85" fmla="*/ 1548640 w 3898347"/>
              <a:gd name="connsiteY85" fmla="*/ 4238297 h 4296945"/>
              <a:gd name="connsiteX86" fmla="*/ 1530136 w 3898347"/>
              <a:gd name="connsiteY86" fmla="*/ 4227121 h 4296945"/>
              <a:gd name="connsiteX87" fmla="*/ 1508787 w 3898347"/>
              <a:gd name="connsiteY87" fmla="*/ 4234213 h 4296945"/>
              <a:gd name="connsiteX88" fmla="*/ 1488914 w 3898347"/>
              <a:gd name="connsiteY88" fmla="*/ 4241772 h 4296945"/>
              <a:gd name="connsiteX89" fmla="*/ 1488999 w 3898347"/>
              <a:gd name="connsiteY89" fmla="*/ 4251186 h 4296945"/>
              <a:gd name="connsiteX90" fmla="*/ 1475364 w 3898347"/>
              <a:gd name="connsiteY90" fmla="*/ 4248364 h 4296945"/>
              <a:gd name="connsiteX91" fmla="*/ 1457275 w 3898347"/>
              <a:gd name="connsiteY91" fmla="*/ 4252863 h 4296945"/>
              <a:gd name="connsiteX92" fmla="*/ 1448085 w 3898347"/>
              <a:gd name="connsiteY92" fmla="*/ 4248391 h 4296945"/>
              <a:gd name="connsiteX93" fmla="*/ 1315306 w 3898347"/>
              <a:gd name="connsiteY93" fmla="*/ 4237004 h 4296945"/>
              <a:gd name="connsiteX94" fmla="*/ 1272434 w 3898347"/>
              <a:gd name="connsiteY94" fmla="*/ 4244958 h 4296945"/>
              <a:gd name="connsiteX95" fmla="*/ 1231567 w 3898347"/>
              <a:gd name="connsiteY95" fmla="*/ 4219356 h 4296945"/>
              <a:gd name="connsiteX96" fmla="*/ 1216643 w 3898347"/>
              <a:gd name="connsiteY96" fmla="*/ 4229828 h 4296945"/>
              <a:gd name="connsiteX97" fmla="*/ 1214101 w 3898347"/>
              <a:gd name="connsiteY97" fmla="*/ 4231991 h 4296945"/>
              <a:gd name="connsiteX98" fmla="*/ 1203193 w 3898347"/>
              <a:gd name="connsiteY98" fmla="*/ 4232867 h 4296945"/>
              <a:gd name="connsiteX99" fmla="*/ 1201049 w 3898347"/>
              <a:gd name="connsiteY99" fmla="*/ 4242842 h 4296945"/>
              <a:gd name="connsiteX100" fmla="*/ 1185298 w 3898347"/>
              <a:gd name="connsiteY100" fmla="*/ 4251133 h 4296945"/>
              <a:gd name="connsiteX101" fmla="*/ 1164955 w 3898347"/>
              <a:gd name="connsiteY101" fmla="*/ 4250027 h 4296945"/>
              <a:gd name="connsiteX102" fmla="*/ 1067357 w 3898347"/>
              <a:gd name="connsiteY102" fmla="*/ 4233908 h 4296945"/>
              <a:gd name="connsiteX103" fmla="*/ 1009492 w 3898347"/>
              <a:gd name="connsiteY103" fmla="*/ 4230455 h 4296945"/>
              <a:gd name="connsiteX104" fmla="*/ 988345 w 3898347"/>
              <a:gd name="connsiteY104" fmla="*/ 4238880 h 4296945"/>
              <a:gd name="connsiteX105" fmla="*/ 958251 w 3898347"/>
              <a:gd name="connsiteY105" fmla="*/ 4244100 h 4296945"/>
              <a:gd name="connsiteX106" fmla="*/ 905785 w 3898347"/>
              <a:gd name="connsiteY106" fmla="*/ 4260845 h 4296945"/>
              <a:gd name="connsiteX107" fmla="*/ 834176 w 3898347"/>
              <a:gd name="connsiteY107" fmla="*/ 4270241 h 4296945"/>
              <a:gd name="connsiteX108" fmla="*/ 778474 w 3898347"/>
              <a:gd name="connsiteY108" fmla="*/ 4235526 h 4296945"/>
              <a:gd name="connsiteX109" fmla="*/ 774418 w 3898347"/>
              <a:gd name="connsiteY109" fmla="*/ 4242583 h 4296945"/>
              <a:gd name="connsiteX110" fmla="*/ 737705 w 3898347"/>
              <a:gd name="connsiteY110" fmla="*/ 4238891 h 4296945"/>
              <a:gd name="connsiteX111" fmla="*/ 605027 w 3898347"/>
              <a:gd name="connsiteY111" fmla="*/ 4175863 h 4296945"/>
              <a:gd name="connsiteX112" fmla="*/ 533391 w 3898347"/>
              <a:gd name="connsiteY112" fmla="*/ 4170035 h 4296945"/>
              <a:gd name="connsiteX113" fmla="*/ 508621 w 3898347"/>
              <a:gd name="connsiteY113" fmla="*/ 4176044 h 4296945"/>
              <a:gd name="connsiteX114" fmla="*/ 467082 w 3898347"/>
              <a:gd name="connsiteY114" fmla="*/ 4185616 h 4296945"/>
              <a:gd name="connsiteX115" fmla="*/ 437646 w 3898347"/>
              <a:gd name="connsiteY115" fmla="*/ 4212658 h 4296945"/>
              <a:gd name="connsiteX116" fmla="*/ 402271 w 3898347"/>
              <a:gd name="connsiteY116" fmla="*/ 4212774 h 4296945"/>
              <a:gd name="connsiteX117" fmla="*/ 391968 w 3898347"/>
              <a:gd name="connsiteY117" fmla="*/ 4187073 h 4296945"/>
              <a:gd name="connsiteX118" fmla="*/ 354806 w 3898347"/>
              <a:gd name="connsiteY118" fmla="*/ 4195545 h 4296945"/>
              <a:gd name="connsiteX119" fmla="*/ 298662 w 3898347"/>
              <a:gd name="connsiteY119" fmla="*/ 4211227 h 4296945"/>
              <a:gd name="connsiteX120" fmla="*/ 265740 w 3898347"/>
              <a:gd name="connsiteY120" fmla="*/ 4213623 h 4296945"/>
              <a:gd name="connsiteX121" fmla="*/ 176403 w 3898347"/>
              <a:gd name="connsiteY121" fmla="*/ 4227393 h 4296945"/>
              <a:gd name="connsiteX122" fmla="*/ 82528 w 3898347"/>
              <a:gd name="connsiteY122" fmla="*/ 4275540 h 4296945"/>
              <a:gd name="connsiteX123" fmla="*/ 5850 w 3898347"/>
              <a:gd name="connsiteY123" fmla="*/ 4296945 h 4296945"/>
              <a:gd name="connsiteX124" fmla="*/ 0 w 3898347"/>
              <a:gd name="connsiteY124" fmla="*/ 4221939 h 4296945"/>
              <a:gd name="connsiteX125" fmla="*/ 0 w 3898347"/>
              <a:gd name="connsiteY125" fmla="*/ 15850 h 4296945"/>
              <a:gd name="connsiteX126" fmla="*/ 3898347 w 3898347"/>
              <a:gd name="connsiteY126" fmla="*/ 0 h 4296945"/>
              <a:gd name="connsiteX0" fmla="*/ 3898347 w 3898347"/>
              <a:gd name="connsiteY0" fmla="*/ 0 h 4275540"/>
              <a:gd name="connsiteX1" fmla="*/ 3898347 w 3898347"/>
              <a:gd name="connsiteY1" fmla="*/ 3834445 h 4275540"/>
              <a:gd name="connsiteX2" fmla="*/ 3892314 w 3898347"/>
              <a:gd name="connsiteY2" fmla="*/ 3832951 h 4275540"/>
              <a:gd name="connsiteX3" fmla="*/ 3851953 w 3898347"/>
              <a:gd name="connsiteY3" fmla="*/ 3802983 h 4275540"/>
              <a:gd name="connsiteX4" fmla="*/ 3836418 w 3898347"/>
              <a:gd name="connsiteY4" fmla="*/ 3811513 h 4275540"/>
              <a:gd name="connsiteX5" fmla="*/ 3833758 w 3898347"/>
              <a:gd name="connsiteY5" fmla="*/ 3813341 h 4275540"/>
              <a:gd name="connsiteX6" fmla="*/ 3822673 w 3898347"/>
              <a:gd name="connsiteY6" fmla="*/ 3812913 h 4275540"/>
              <a:gd name="connsiteX7" fmla="*/ 3820104 w 3898347"/>
              <a:gd name="connsiteY7" fmla="*/ 3822466 h 4275540"/>
              <a:gd name="connsiteX8" fmla="*/ 3803816 w 3898347"/>
              <a:gd name="connsiteY8" fmla="*/ 3828757 h 4275540"/>
              <a:gd name="connsiteX9" fmla="*/ 3783259 w 3898347"/>
              <a:gd name="connsiteY9" fmla="*/ 3825276 h 4275540"/>
              <a:gd name="connsiteX10" fmla="*/ 3729936 w 3898347"/>
              <a:gd name="connsiteY10" fmla="*/ 3815386 h 4275540"/>
              <a:gd name="connsiteX11" fmla="*/ 3726018 w 3898347"/>
              <a:gd name="connsiteY11" fmla="*/ 3815100 h 4275540"/>
              <a:gd name="connsiteX12" fmla="*/ 3725413 w 3898347"/>
              <a:gd name="connsiteY12" fmla="*/ 3814615 h 4275540"/>
              <a:gd name="connsiteX13" fmla="*/ 3713801 w 3898347"/>
              <a:gd name="connsiteY13" fmla="*/ 3811018 h 4275540"/>
              <a:gd name="connsiteX14" fmla="*/ 3709087 w 3898347"/>
              <a:gd name="connsiteY14" fmla="*/ 3813195 h 4275540"/>
              <a:gd name="connsiteX15" fmla="*/ 3698038 w 3898347"/>
              <a:gd name="connsiteY15" fmla="*/ 3806182 h 4275540"/>
              <a:gd name="connsiteX16" fmla="*/ 3662227 w 3898347"/>
              <a:gd name="connsiteY16" fmla="*/ 3807761 h 4275540"/>
              <a:gd name="connsiteX17" fmla="*/ 3659872 w 3898347"/>
              <a:gd name="connsiteY17" fmla="*/ 3805524 h 4275540"/>
              <a:gd name="connsiteX18" fmla="*/ 3643454 w 3898347"/>
              <a:gd name="connsiteY18" fmla="*/ 3794831 h 4275540"/>
              <a:gd name="connsiteX19" fmla="*/ 3624789 w 3898347"/>
              <a:gd name="connsiteY19" fmla="*/ 3803185 h 4275540"/>
              <a:gd name="connsiteX20" fmla="*/ 3602327 w 3898347"/>
              <a:gd name="connsiteY20" fmla="*/ 3794616 h 4275540"/>
              <a:gd name="connsiteX21" fmla="*/ 3596645 w 3898347"/>
              <a:gd name="connsiteY21" fmla="*/ 3797108 h 4275540"/>
              <a:gd name="connsiteX22" fmla="*/ 3574144 w 3898347"/>
              <a:gd name="connsiteY22" fmla="*/ 3795108 h 4275540"/>
              <a:gd name="connsiteX23" fmla="*/ 3562310 w 3898347"/>
              <a:gd name="connsiteY23" fmla="*/ 3787534 h 4275540"/>
              <a:gd name="connsiteX24" fmla="*/ 3551635 w 3898347"/>
              <a:gd name="connsiteY24" fmla="*/ 3797705 h 4275540"/>
              <a:gd name="connsiteX25" fmla="*/ 3550175 w 3898347"/>
              <a:gd name="connsiteY25" fmla="*/ 3803199 h 4275540"/>
              <a:gd name="connsiteX26" fmla="*/ 3542668 w 3898347"/>
              <a:gd name="connsiteY26" fmla="*/ 3803283 h 4275540"/>
              <a:gd name="connsiteX27" fmla="*/ 3533033 w 3898347"/>
              <a:gd name="connsiteY27" fmla="*/ 3799071 h 4275540"/>
              <a:gd name="connsiteX28" fmla="*/ 3521726 w 3898347"/>
              <a:gd name="connsiteY28" fmla="*/ 3804691 h 4275540"/>
              <a:gd name="connsiteX29" fmla="*/ 3520080 w 3898347"/>
              <a:gd name="connsiteY29" fmla="*/ 3805210 h 4275540"/>
              <a:gd name="connsiteX30" fmla="*/ 3508491 w 3898347"/>
              <a:gd name="connsiteY30" fmla="*/ 3797398 h 4275540"/>
              <a:gd name="connsiteX31" fmla="*/ 3503787 w 3898347"/>
              <a:gd name="connsiteY31" fmla="*/ 3797787 h 4275540"/>
              <a:gd name="connsiteX32" fmla="*/ 3492165 w 3898347"/>
              <a:gd name="connsiteY32" fmla="*/ 3799887 h 4275540"/>
              <a:gd name="connsiteX33" fmla="*/ 3472233 w 3898347"/>
              <a:gd name="connsiteY33" fmla="*/ 3805682 h 4275540"/>
              <a:gd name="connsiteX34" fmla="*/ 3465921 w 3898347"/>
              <a:gd name="connsiteY34" fmla="*/ 3805814 h 4275540"/>
              <a:gd name="connsiteX35" fmla="*/ 3455541 w 3898347"/>
              <a:gd name="connsiteY35" fmla="*/ 3815505 h 4275540"/>
              <a:gd name="connsiteX36" fmla="*/ 3429027 w 3898347"/>
              <a:gd name="connsiteY36" fmla="*/ 3816906 h 4275540"/>
              <a:gd name="connsiteX37" fmla="*/ 3369507 w 3898347"/>
              <a:gd name="connsiteY37" fmla="*/ 3825563 h 4275540"/>
              <a:gd name="connsiteX38" fmla="*/ 3324491 w 3898347"/>
              <a:gd name="connsiteY38" fmla="*/ 3832006 h 4275540"/>
              <a:gd name="connsiteX39" fmla="*/ 3244235 w 3898347"/>
              <a:gd name="connsiteY39" fmla="*/ 3834376 h 4275540"/>
              <a:gd name="connsiteX40" fmla="*/ 3226507 w 3898347"/>
              <a:gd name="connsiteY40" fmla="*/ 3820131 h 4275540"/>
              <a:gd name="connsiteX41" fmla="*/ 3191688 w 3898347"/>
              <a:gd name="connsiteY41" fmla="*/ 3837359 h 4275540"/>
              <a:gd name="connsiteX42" fmla="*/ 3185553 w 3898347"/>
              <a:gd name="connsiteY42" fmla="*/ 3859030 h 4275540"/>
              <a:gd name="connsiteX43" fmla="*/ 3137926 w 3898347"/>
              <a:gd name="connsiteY43" fmla="*/ 3867782 h 4275540"/>
              <a:gd name="connsiteX44" fmla="*/ 3090188 w 3898347"/>
              <a:gd name="connsiteY44" fmla="*/ 3855036 h 4275540"/>
              <a:gd name="connsiteX45" fmla="*/ 3031422 w 3898347"/>
              <a:gd name="connsiteY45" fmla="*/ 3858298 h 4275540"/>
              <a:gd name="connsiteX46" fmla="*/ 2996288 w 3898347"/>
              <a:gd name="connsiteY46" fmla="*/ 3860020 h 4275540"/>
              <a:gd name="connsiteX47" fmla="*/ 2901661 w 3898347"/>
              <a:gd name="connsiteY47" fmla="*/ 3882243 h 4275540"/>
              <a:gd name="connsiteX48" fmla="*/ 2782141 w 3898347"/>
              <a:gd name="connsiteY48" fmla="*/ 3932983 h 4275540"/>
              <a:gd name="connsiteX49" fmla="*/ 2749597 w 3898347"/>
              <a:gd name="connsiteY49" fmla="*/ 3956746 h 4275540"/>
              <a:gd name="connsiteX50" fmla="*/ 2730493 w 3898347"/>
              <a:gd name="connsiteY50" fmla="*/ 3955236 h 4275540"/>
              <a:gd name="connsiteX51" fmla="*/ 2707507 w 3898347"/>
              <a:gd name="connsiteY51" fmla="*/ 3947771 h 4275540"/>
              <a:gd name="connsiteX52" fmla="*/ 2701937 w 3898347"/>
              <a:gd name="connsiteY52" fmla="*/ 3950565 h 4275540"/>
              <a:gd name="connsiteX53" fmla="*/ 2679435 w 3898347"/>
              <a:gd name="connsiteY53" fmla="*/ 3949768 h 4275540"/>
              <a:gd name="connsiteX54" fmla="*/ 2667352 w 3898347"/>
              <a:gd name="connsiteY54" fmla="*/ 3942821 h 4275540"/>
              <a:gd name="connsiteX55" fmla="*/ 2657096 w 3898347"/>
              <a:gd name="connsiteY55" fmla="*/ 3953571 h 4275540"/>
              <a:gd name="connsiteX56" fmla="*/ 2655161 w 3898347"/>
              <a:gd name="connsiteY56" fmla="*/ 3962216 h 4275540"/>
              <a:gd name="connsiteX57" fmla="*/ 2638604 w 3898347"/>
              <a:gd name="connsiteY57" fmla="*/ 3955936 h 4275540"/>
              <a:gd name="connsiteX58" fmla="*/ 2626185 w 3898347"/>
              <a:gd name="connsiteY58" fmla="*/ 3962937 h 4275540"/>
              <a:gd name="connsiteX59" fmla="*/ 2614077 w 3898347"/>
              <a:gd name="connsiteY59" fmla="*/ 3955576 h 4275540"/>
              <a:gd name="connsiteX60" fmla="*/ 2609403 w 3898347"/>
              <a:gd name="connsiteY60" fmla="*/ 3956215 h 4275540"/>
              <a:gd name="connsiteX61" fmla="*/ 2597896 w 3898347"/>
              <a:gd name="connsiteY61" fmla="*/ 3958939 h 4275540"/>
              <a:gd name="connsiteX62" fmla="*/ 2578251 w 3898347"/>
              <a:gd name="connsiteY62" fmla="*/ 3965812 h 4275540"/>
              <a:gd name="connsiteX63" fmla="*/ 2571961 w 3898347"/>
              <a:gd name="connsiteY63" fmla="*/ 3966278 h 4275540"/>
              <a:gd name="connsiteX64" fmla="*/ 2559399 w 3898347"/>
              <a:gd name="connsiteY64" fmla="*/ 3979193 h 4275540"/>
              <a:gd name="connsiteX65" fmla="*/ 2533560 w 3898347"/>
              <a:gd name="connsiteY65" fmla="*/ 3988160 h 4275540"/>
              <a:gd name="connsiteX66" fmla="*/ 2515299 w 3898347"/>
              <a:gd name="connsiteY66" fmla="*/ 4016867 h 4275540"/>
              <a:gd name="connsiteX67" fmla="*/ 2513423 w 3898347"/>
              <a:gd name="connsiteY67" fmla="*/ 4018759 h 4275540"/>
              <a:gd name="connsiteX68" fmla="*/ 2482991 w 3898347"/>
              <a:gd name="connsiteY68" fmla="*/ 4012935 h 4275540"/>
              <a:gd name="connsiteX69" fmla="*/ 2446940 w 3898347"/>
              <a:gd name="connsiteY69" fmla="*/ 4021172 h 4275540"/>
              <a:gd name="connsiteX70" fmla="*/ 2404883 w 3898347"/>
              <a:gd name="connsiteY70" fmla="*/ 4024808 h 4275540"/>
              <a:gd name="connsiteX71" fmla="*/ 2373894 w 3898347"/>
              <a:gd name="connsiteY71" fmla="*/ 4023827 h 4275540"/>
              <a:gd name="connsiteX72" fmla="*/ 2297080 w 3898347"/>
              <a:gd name="connsiteY72" fmla="*/ 4040841 h 4275540"/>
              <a:gd name="connsiteX73" fmla="*/ 2170615 w 3898347"/>
              <a:gd name="connsiteY73" fmla="*/ 4077196 h 4275540"/>
              <a:gd name="connsiteX74" fmla="*/ 2143580 w 3898347"/>
              <a:gd name="connsiteY74" fmla="*/ 4083102 h 4275540"/>
              <a:gd name="connsiteX75" fmla="*/ 2119893 w 3898347"/>
              <a:gd name="connsiteY75" fmla="*/ 4080874 h 4275540"/>
              <a:gd name="connsiteX76" fmla="*/ 2114008 w 3898347"/>
              <a:gd name="connsiteY76" fmla="*/ 4073996 h 4275540"/>
              <a:gd name="connsiteX77" fmla="*/ 2099067 w 3898347"/>
              <a:gd name="connsiteY77" fmla="*/ 4076068 h 4275540"/>
              <a:gd name="connsiteX78" fmla="*/ 2095000 w 3898347"/>
              <a:gd name="connsiteY78" fmla="*/ 4075096 h 4275540"/>
              <a:gd name="connsiteX79" fmla="*/ 2071767 w 3898347"/>
              <a:gd name="connsiteY79" fmla="*/ 4071044 h 4275540"/>
              <a:gd name="connsiteX80" fmla="*/ 2024486 w 3898347"/>
              <a:gd name="connsiteY80" fmla="*/ 4100276 h 4275540"/>
              <a:gd name="connsiteX81" fmla="*/ 1964411 w 3898347"/>
              <a:gd name="connsiteY81" fmla="*/ 4105069 h 4275540"/>
              <a:gd name="connsiteX82" fmla="*/ 1739945 w 3898347"/>
              <a:gd name="connsiteY82" fmla="*/ 4171795 h 4275540"/>
              <a:gd name="connsiteX83" fmla="*/ 1610556 w 3898347"/>
              <a:gd name="connsiteY83" fmla="*/ 4167701 h 4275540"/>
              <a:gd name="connsiteX84" fmla="*/ 1553623 w 3898347"/>
              <a:gd name="connsiteY84" fmla="*/ 4236045 h 4275540"/>
              <a:gd name="connsiteX85" fmla="*/ 1548640 w 3898347"/>
              <a:gd name="connsiteY85" fmla="*/ 4238297 h 4275540"/>
              <a:gd name="connsiteX86" fmla="*/ 1530136 w 3898347"/>
              <a:gd name="connsiteY86" fmla="*/ 4227121 h 4275540"/>
              <a:gd name="connsiteX87" fmla="*/ 1508787 w 3898347"/>
              <a:gd name="connsiteY87" fmla="*/ 4234213 h 4275540"/>
              <a:gd name="connsiteX88" fmla="*/ 1488914 w 3898347"/>
              <a:gd name="connsiteY88" fmla="*/ 4241772 h 4275540"/>
              <a:gd name="connsiteX89" fmla="*/ 1488999 w 3898347"/>
              <a:gd name="connsiteY89" fmla="*/ 4251186 h 4275540"/>
              <a:gd name="connsiteX90" fmla="*/ 1475364 w 3898347"/>
              <a:gd name="connsiteY90" fmla="*/ 4248364 h 4275540"/>
              <a:gd name="connsiteX91" fmla="*/ 1457275 w 3898347"/>
              <a:gd name="connsiteY91" fmla="*/ 4252863 h 4275540"/>
              <a:gd name="connsiteX92" fmla="*/ 1448085 w 3898347"/>
              <a:gd name="connsiteY92" fmla="*/ 4248391 h 4275540"/>
              <a:gd name="connsiteX93" fmla="*/ 1315306 w 3898347"/>
              <a:gd name="connsiteY93" fmla="*/ 4237004 h 4275540"/>
              <a:gd name="connsiteX94" fmla="*/ 1272434 w 3898347"/>
              <a:gd name="connsiteY94" fmla="*/ 4244958 h 4275540"/>
              <a:gd name="connsiteX95" fmla="*/ 1231567 w 3898347"/>
              <a:gd name="connsiteY95" fmla="*/ 4219356 h 4275540"/>
              <a:gd name="connsiteX96" fmla="*/ 1216643 w 3898347"/>
              <a:gd name="connsiteY96" fmla="*/ 4229828 h 4275540"/>
              <a:gd name="connsiteX97" fmla="*/ 1214101 w 3898347"/>
              <a:gd name="connsiteY97" fmla="*/ 4231991 h 4275540"/>
              <a:gd name="connsiteX98" fmla="*/ 1203193 w 3898347"/>
              <a:gd name="connsiteY98" fmla="*/ 4232867 h 4275540"/>
              <a:gd name="connsiteX99" fmla="*/ 1201049 w 3898347"/>
              <a:gd name="connsiteY99" fmla="*/ 4242842 h 4275540"/>
              <a:gd name="connsiteX100" fmla="*/ 1185298 w 3898347"/>
              <a:gd name="connsiteY100" fmla="*/ 4251133 h 4275540"/>
              <a:gd name="connsiteX101" fmla="*/ 1164955 w 3898347"/>
              <a:gd name="connsiteY101" fmla="*/ 4250027 h 4275540"/>
              <a:gd name="connsiteX102" fmla="*/ 1067357 w 3898347"/>
              <a:gd name="connsiteY102" fmla="*/ 4233908 h 4275540"/>
              <a:gd name="connsiteX103" fmla="*/ 1009492 w 3898347"/>
              <a:gd name="connsiteY103" fmla="*/ 4230455 h 4275540"/>
              <a:gd name="connsiteX104" fmla="*/ 988345 w 3898347"/>
              <a:gd name="connsiteY104" fmla="*/ 4238880 h 4275540"/>
              <a:gd name="connsiteX105" fmla="*/ 958251 w 3898347"/>
              <a:gd name="connsiteY105" fmla="*/ 4244100 h 4275540"/>
              <a:gd name="connsiteX106" fmla="*/ 905785 w 3898347"/>
              <a:gd name="connsiteY106" fmla="*/ 4260845 h 4275540"/>
              <a:gd name="connsiteX107" fmla="*/ 834176 w 3898347"/>
              <a:gd name="connsiteY107" fmla="*/ 4270241 h 4275540"/>
              <a:gd name="connsiteX108" fmla="*/ 778474 w 3898347"/>
              <a:gd name="connsiteY108" fmla="*/ 4235526 h 4275540"/>
              <a:gd name="connsiteX109" fmla="*/ 774418 w 3898347"/>
              <a:gd name="connsiteY109" fmla="*/ 4242583 h 4275540"/>
              <a:gd name="connsiteX110" fmla="*/ 737705 w 3898347"/>
              <a:gd name="connsiteY110" fmla="*/ 4238891 h 4275540"/>
              <a:gd name="connsiteX111" fmla="*/ 605027 w 3898347"/>
              <a:gd name="connsiteY111" fmla="*/ 4175863 h 4275540"/>
              <a:gd name="connsiteX112" fmla="*/ 533391 w 3898347"/>
              <a:gd name="connsiteY112" fmla="*/ 4170035 h 4275540"/>
              <a:gd name="connsiteX113" fmla="*/ 508621 w 3898347"/>
              <a:gd name="connsiteY113" fmla="*/ 4176044 h 4275540"/>
              <a:gd name="connsiteX114" fmla="*/ 467082 w 3898347"/>
              <a:gd name="connsiteY114" fmla="*/ 4185616 h 4275540"/>
              <a:gd name="connsiteX115" fmla="*/ 437646 w 3898347"/>
              <a:gd name="connsiteY115" fmla="*/ 4212658 h 4275540"/>
              <a:gd name="connsiteX116" fmla="*/ 402271 w 3898347"/>
              <a:gd name="connsiteY116" fmla="*/ 4212774 h 4275540"/>
              <a:gd name="connsiteX117" fmla="*/ 391968 w 3898347"/>
              <a:gd name="connsiteY117" fmla="*/ 4187073 h 4275540"/>
              <a:gd name="connsiteX118" fmla="*/ 354806 w 3898347"/>
              <a:gd name="connsiteY118" fmla="*/ 4195545 h 4275540"/>
              <a:gd name="connsiteX119" fmla="*/ 298662 w 3898347"/>
              <a:gd name="connsiteY119" fmla="*/ 4211227 h 4275540"/>
              <a:gd name="connsiteX120" fmla="*/ 265740 w 3898347"/>
              <a:gd name="connsiteY120" fmla="*/ 4213623 h 4275540"/>
              <a:gd name="connsiteX121" fmla="*/ 176403 w 3898347"/>
              <a:gd name="connsiteY121" fmla="*/ 4227393 h 4275540"/>
              <a:gd name="connsiteX122" fmla="*/ 82528 w 3898347"/>
              <a:gd name="connsiteY122" fmla="*/ 4275540 h 4275540"/>
              <a:gd name="connsiteX123" fmla="*/ 19464 w 3898347"/>
              <a:gd name="connsiteY123" fmla="*/ 4256103 h 4275540"/>
              <a:gd name="connsiteX124" fmla="*/ 0 w 3898347"/>
              <a:gd name="connsiteY124" fmla="*/ 4221939 h 4275540"/>
              <a:gd name="connsiteX125" fmla="*/ 0 w 3898347"/>
              <a:gd name="connsiteY125" fmla="*/ 15850 h 4275540"/>
              <a:gd name="connsiteX126" fmla="*/ 3898347 w 3898347"/>
              <a:gd name="connsiteY126" fmla="*/ 0 h 4275540"/>
              <a:gd name="connsiteX0" fmla="*/ 3898347 w 3898347"/>
              <a:gd name="connsiteY0" fmla="*/ 0 h 4275540"/>
              <a:gd name="connsiteX1" fmla="*/ 3898347 w 3898347"/>
              <a:gd name="connsiteY1" fmla="*/ 3834445 h 4275540"/>
              <a:gd name="connsiteX2" fmla="*/ 3892314 w 3898347"/>
              <a:gd name="connsiteY2" fmla="*/ 3832951 h 4275540"/>
              <a:gd name="connsiteX3" fmla="*/ 3851953 w 3898347"/>
              <a:gd name="connsiteY3" fmla="*/ 3802983 h 4275540"/>
              <a:gd name="connsiteX4" fmla="*/ 3836418 w 3898347"/>
              <a:gd name="connsiteY4" fmla="*/ 3811513 h 4275540"/>
              <a:gd name="connsiteX5" fmla="*/ 3833758 w 3898347"/>
              <a:gd name="connsiteY5" fmla="*/ 3813341 h 4275540"/>
              <a:gd name="connsiteX6" fmla="*/ 3822673 w 3898347"/>
              <a:gd name="connsiteY6" fmla="*/ 3812913 h 4275540"/>
              <a:gd name="connsiteX7" fmla="*/ 3820104 w 3898347"/>
              <a:gd name="connsiteY7" fmla="*/ 3822466 h 4275540"/>
              <a:gd name="connsiteX8" fmla="*/ 3803816 w 3898347"/>
              <a:gd name="connsiteY8" fmla="*/ 3828757 h 4275540"/>
              <a:gd name="connsiteX9" fmla="*/ 3729936 w 3898347"/>
              <a:gd name="connsiteY9" fmla="*/ 3815386 h 4275540"/>
              <a:gd name="connsiteX10" fmla="*/ 3726018 w 3898347"/>
              <a:gd name="connsiteY10" fmla="*/ 3815100 h 4275540"/>
              <a:gd name="connsiteX11" fmla="*/ 3725413 w 3898347"/>
              <a:gd name="connsiteY11" fmla="*/ 3814615 h 4275540"/>
              <a:gd name="connsiteX12" fmla="*/ 3713801 w 3898347"/>
              <a:gd name="connsiteY12" fmla="*/ 3811018 h 4275540"/>
              <a:gd name="connsiteX13" fmla="*/ 3709087 w 3898347"/>
              <a:gd name="connsiteY13" fmla="*/ 3813195 h 4275540"/>
              <a:gd name="connsiteX14" fmla="*/ 3698038 w 3898347"/>
              <a:gd name="connsiteY14" fmla="*/ 3806182 h 4275540"/>
              <a:gd name="connsiteX15" fmla="*/ 3662227 w 3898347"/>
              <a:gd name="connsiteY15" fmla="*/ 3807761 h 4275540"/>
              <a:gd name="connsiteX16" fmla="*/ 3659872 w 3898347"/>
              <a:gd name="connsiteY16" fmla="*/ 3805524 h 4275540"/>
              <a:gd name="connsiteX17" fmla="*/ 3643454 w 3898347"/>
              <a:gd name="connsiteY17" fmla="*/ 3794831 h 4275540"/>
              <a:gd name="connsiteX18" fmla="*/ 3624789 w 3898347"/>
              <a:gd name="connsiteY18" fmla="*/ 3803185 h 4275540"/>
              <a:gd name="connsiteX19" fmla="*/ 3602327 w 3898347"/>
              <a:gd name="connsiteY19" fmla="*/ 3794616 h 4275540"/>
              <a:gd name="connsiteX20" fmla="*/ 3596645 w 3898347"/>
              <a:gd name="connsiteY20" fmla="*/ 3797108 h 4275540"/>
              <a:gd name="connsiteX21" fmla="*/ 3574144 w 3898347"/>
              <a:gd name="connsiteY21" fmla="*/ 3795108 h 4275540"/>
              <a:gd name="connsiteX22" fmla="*/ 3562310 w 3898347"/>
              <a:gd name="connsiteY22" fmla="*/ 3787534 h 4275540"/>
              <a:gd name="connsiteX23" fmla="*/ 3551635 w 3898347"/>
              <a:gd name="connsiteY23" fmla="*/ 3797705 h 4275540"/>
              <a:gd name="connsiteX24" fmla="*/ 3550175 w 3898347"/>
              <a:gd name="connsiteY24" fmla="*/ 3803199 h 4275540"/>
              <a:gd name="connsiteX25" fmla="*/ 3542668 w 3898347"/>
              <a:gd name="connsiteY25" fmla="*/ 3803283 h 4275540"/>
              <a:gd name="connsiteX26" fmla="*/ 3533033 w 3898347"/>
              <a:gd name="connsiteY26" fmla="*/ 3799071 h 4275540"/>
              <a:gd name="connsiteX27" fmla="*/ 3521726 w 3898347"/>
              <a:gd name="connsiteY27" fmla="*/ 3804691 h 4275540"/>
              <a:gd name="connsiteX28" fmla="*/ 3520080 w 3898347"/>
              <a:gd name="connsiteY28" fmla="*/ 3805210 h 4275540"/>
              <a:gd name="connsiteX29" fmla="*/ 3508491 w 3898347"/>
              <a:gd name="connsiteY29" fmla="*/ 3797398 h 4275540"/>
              <a:gd name="connsiteX30" fmla="*/ 3503787 w 3898347"/>
              <a:gd name="connsiteY30" fmla="*/ 3797787 h 4275540"/>
              <a:gd name="connsiteX31" fmla="*/ 3492165 w 3898347"/>
              <a:gd name="connsiteY31" fmla="*/ 3799887 h 4275540"/>
              <a:gd name="connsiteX32" fmla="*/ 3472233 w 3898347"/>
              <a:gd name="connsiteY32" fmla="*/ 3805682 h 4275540"/>
              <a:gd name="connsiteX33" fmla="*/ 3465921 w 3898347"/>
              <a:gd name="connsiteY33" fmla="*/ 3805814 h 4275540"/>
              <a:gd name="connsiteX34" fmla="*/ 3455541 w 3898347"/>
              <a:gd name="connsiteY34" fmla="*/ 3815505 h 4275540"/>
              <a:gd name="connsiteX35" fmla="*/ 3429027 w 3898347"/>
              <a:gd name="connsiteY35" fmla="*/ 3816906 h 4275540"/>
              <a:gd name="connsiteX36" fmla="*/ 3369507 w 3898347"/>
              <a:gd name="connsiteY36" fmla="*/ 3825563 h 4275540"/>
              <a:gd name="connsiteX37" fmla="*/ 3324491 w 3898347"/>
              <a:gd name="connsiteY37" fmla="*/ 3832006 h 4275540"/>
              <a:gd name="connsiteX38" fmla="*/ 3244235 w 3898347"/>
              <a:gd name="connsiteY38" fmla="*/ 3834376 h 4275540"/>
              <a:gd name="connsiteX39" fmla="*/ 3226507 w 3898347"/>
              <a:gd name="connsiteY39" fmla="*/ 3820131 h 4275540"/>
              <a:gd name="connsiteX40" fmla="*/ 3191688 w 3898347"/>
              <a:gd name="connsiteY40" fmla="*/ 3837359 h 4275540"/>
              <a:gd name="connsiteX41" fmla="*/ 3185553 w 3898347"/>
              <a:gd name="connsiteY41" fmla="*/ 3859030 h 4275540"/>
              <a:gd name="connsiteX42" fmla="*/ 3137926 w 3898347"/>
              <a:gd name="connsiteY42" fmla="*/ 3867782 h 4275540"/>
              <a:gd name="connsiteX43" fmla="*/ 3090188 w 3898347"/>
              <a:gd name="connsiteY43" fmla="*/ 3855036 h 4275540"/>
              <a:gd name="connsiteX44" fmla="*/ 3031422 w 3898347"/>
              <a:gd name="connsiteY44" fmla="*/ 3858298 h 4275540"/>
              <a:gd name="connsiteX45" fmla="*/ 2996288 w 3898347"/>
              <a:gd name="connsiteY45" fmla="*/ 3860020 h 4275540"/>
              <a:gd name="connsiteX46" fmla="*/ 2901661 w 3898347"/>
              <a:gd name="connsiteY46" fmla="*/ 3882243 h 4275540"/>
              <a:gd name="connsiteX47" fmla="*/ 2782141 w 3898347"/>
              <a:gd name="connsiteY47" fmla="*/ 3932983 h 4275540"/>
              <a:gd name="connsiteX48" fmla="*/ 2749597 w 3898347"/>
              <a:gd name="connsiteY48" fmla="*/ 3956746 h 4275540"/>
              <a:gd name="connsiteX49" fmla="*/ 2730493 w 3898347"/>
              <a:gd name="connsiteY49" fmla="*/ 3955236 h 4275540"/>
              <a:gd name="connsiteX50" fmla="*/ 2707507 w 3898347"/>
              <a:gd name="connsiteY50" fmla="*/ 3947771 h 4275540"/>
              <a:gd name="connsiteX51" fmla="*/ 2701937 w 3898347"/>
              <a:gd name="connsiteY51" fmla="*/ 3950565 h 4275540"/>
              <a:gd name="connsiteX52" fmla="*/ 2679435 w 3898347"/>
              <a:gd name="connsiteY52" fmla="*/ 3949768 h 4275540"/>
              <a:gd name="connsiteX53" fmla="*/ 2667352 w 3898347"/>
              <a:gd name="connsiteY53" fmla="*/ 3942821 h 4275540"/>
              <a:gd name="connsiteX54" fmla="*/ 2657096 w 3898347"/>
              <a:gd name="connsiteY54" fmla="*/ 3953571 h 4275540"/>
              <a:gd name="connsiteX55" fmla="*/ 2655161 w 3898347"/>
              <a:gd name="connsiteY55" fmla="*/ 3962216 h 4275540"/>
              <a:gd name="connsiteX56" fmla="*/ 2638604 w 3898347"/>
              <a:gd name="connsiteY56" fmla="*/ 3955936 h 4275540"/>
              <a:gd name="connsiteX57" fmla="*/ 2626185 w 3898347"/>
              <a:gd name="connsiteY57" fmla="*/ 3962937 h 4275540"/>
              <a:gd name="connsiteX58" fmla="*/ 2614077 w 3898347"/>
              <a:gd name="connsiteY58" fmla="*/ 3955576 h 4275540"/>
              <a:gd name="connsiteX59" fmla="*/ 2609403 w 3898347"/>
              <a:gd name="connsiteY59" fmla="*/ 3956215 h 4275540"/>
              <a:gd name="connsiteX60" fmla="*/ 2597896 w 3898347"/>
              <a:gd name="connsiteY60" fmla="*/ 3958939 h 4275540"/>
              <a:gd name="connsiteX61" fmla="*/ 2578251 w 3898347"/>
              <a:gd name="connsiteY61" fmla="*/ 3965812 h 4275540"/>
              <a:gd name="connsiteX62" fmla="*/ 2571961 w 3898347"/>
              <a:gd name="connsiteY62" fmla="*/ 3966278 h 4275540"/>
              <a:gd name="connsiteX63" fmla="*/ 2559399 w 3898347"/>
              <a:gd name="connsiteY63" fmla="*/ 3979193 h 4275540"/>
              <a:gd name="connsiteX64" fmla="*/ 2533560 w 3898347"/>
              <a:gd name="connsiteY64" fmla="*/ 3988160 h 4275540"/>
              <a:gd name="connsiteX65" fmla="*/ 2515299 w 3898347"/>
              <a:gd name="connsiteY65" fmla="*/ 4016867 h 4275540"/>
              <a:gd name="connsiteX66" fmla="*/ 2513423 w 3898347"/>
              <a:gd name="connsiteY66" fmla="*/ 4018759 h 4275540"/>
              <a:gd name="connsiteX67" fmla="*/ 2482991 w 3898347"/>
              <a:gd name="connsiteY67" fmla="*/ 4012935 h 4275540"/>
              <a:gd name="connsiteX68" fmla="*/ 2446940 w 3898347"/>
              <a:gd name="connsiteY68" fmla="*/ 4021172 h 4275540"/>
              <a:gd name="connsiteX69" fmla="*/ 2404883 w 3898347"/>
              <a:gd name="connsiteY69" fmla="*/ 4024808 h 4275540"/>
              <a:gd name="connsiteX70" fmla="*/ 2373894 w 3898347"/>
              <a:gd name="connsiteY70" fmla="*/ 4023827 h 4275540"/>
              <a:gd name="connsiteX71" fmla="*/ 2297080 w 3898347"/>
              <a:gd name="connsiteY71" fmla="*/ 4040841 h 4275540"/>
              <a:gd name="connsiteX72" fmla="*/ 2170615 w 3898347"/>
              <a:gd name="connsiteY72" fmla="*/ 4077196 h 4275540"/>
              <a:gd name="connsiteX73" fmla="*/ 2143580 w 3898347"/>
              <a:gd name="connsiteY73" fmla="*/ 4083102 h 4275540"/>
              <a:gd name="connsiteX74" fmla="*/ 2119893 w 3898347"/>
              <a:gd name="connsiteY74" fmla="*/ 4080874 h 4275540"/>
              <a:gd name="connsiteX75" fmla="*/ 2114008 w 3898347"/>
              <a:gd name="connsiteY75" fmla="*/ 4073996 h 4275540"/>
              <a:gd name="connsiteX76" fmla="*/ 2099067 w 3898347"/>
              <a:gd name="connsiteY76" fmla="*/ 4076068 h 4275540"/>
              <a:gd name="connsiteX77" fmla="*/ 2095000 w 3898347"/>
              <a:gd name="connsiteY77" fmla="*/ 4075096 h 4275540"/>
              <a:gd name="connsiteX78" fmla="*/ 2071767 w 3898347"/>
              <a:gd name="connsiteY78" fmla="*/ 4071044 h 4275540"/>
              <a:gd name="connsiteX79" fmla="*/ 2024486 w 3898347"/>
              <a:gd name="connsiteY79" fmla="*/ 4100276 h 4275540"/>
              <a:gd name="connsiteX80" fmla="*/ 1964411 w 3898347"/>
              <a:gd name="connsiteY80" fmla="*/ 4105069 h 4275540"/>
              <a:gd name="connsiteX81" fmla="*/ 1739945 w 3898347"/>
              <a:gd name="connsiteY81" fmla="*/ 4171795 h 4275540"/>
              <a:gd name="connsiteX82" fmla="*/ 1610556 w 3898347"/>
              <a:gd name="connsiteY82" fmla="*/ 4167701 h 4275540"/>
              <a:gd name="connsiteX83" fmla="*/ 1553623 w 3898347"/>
              <a:gd name="connsiteY83" fmla="*/ 4236045 h 4275540"/>
              <a:gd name="connsiteX84" fmla="*/ 1548640 w 3898347"/>
              <a:gd name="connsiteY84" fmla="*/ 4238297 h 4275540"/>
              <a:gd name="connsiteX85" fmla="*/ 1530136 w 3898347"/>
              <a:gd name="connsiteY85" fmla="*/ 4227121 h 4275540"/>
              <a:gd name="connsiteX86" fmla="*/ 1508787 w 3898347"/>
              <a:gd name="connsiteY86" fmla="*/ 4234213 h 4275540"/>
              <a:gd name="connsiteX87" fmla="*/ 1488914 w 3898347"/>
              <a:gd name="connsiteY87" fmla="*/ 4241772 h 4275540"/>
              <a:gd name="connsiteX88" fmla="*/ 1488999 w 3898347"/>
              <a:gd name="connsiteY88" fmla="*/ 4251186 h 4275540"/>
              <a:gd name="connsiteX89" fmla="*/ 1475364 w 3898347"/>
              <a:gd name="connsiteY89" fmla="*/ 4248364 h 4275540"/>
              <a:gd name="connsiteX90" fmla="*/ 1457275 w 3898347"/>
              <a:gd name="connsiteY90" fmla="*/ 4252863 h 4275540"/>
              <a:gd name="connsiteX91" fmla="*/ 1448085 w 3898347"/>
              <a:gd name="connsiteY91" fmla="*/ 4248391 h 4275540"/>
              <a:gd name="connsiteX92" fmla="*/ 1315306 w 3898347"/>
              <a:gd name="connsiteY92" fmla="*/ 4237004 h 4275540"/>
              <a:gd name="connsiteX93" fmla="*/ 1272434 w 3898347"/>
              <a:gd name="connsiteY93" fmla="*/ 4244958 h 4275540"/>
              <a:gd name="connsiteX94" fmla="*/ 1231567 w 3898347"/>
              <a:gd name="connsiteY94" fmla="*/ 4219356 h 4275540"/>
              <a:gd name="connsiteX95" fmla="*/ 1216643 w 3898347"/>
              <a:gd name="connsiteY95" fmla="*/ 4229828 h 4275540"/>
              <a:gd name="connsiteX96" fmla="*/ 1214101 w 3898347"/>
              <a:gd name="connsiteY96" fmla="*/ 4231991 h 4275540"/>
              <a:gd name="connsiteX97" fmla="*/ 1203193 w 3898347"/>
              <a:gd name="connsiteY97" fmla="*/ 4232867 h 4275540"/>
              <a:gd name="connsiteX98" fmla="*/ 1201049 w 3898347"/>
              <a:gd name="connsiteY98" fmla="*/ 4242842 h 4275540"/>
              <a:gd name="connsiteX99" fmla="*/ 1185298 w 3898347"/>
              <a:gd name="connsiteY99" fmla="*/ 4251133 h 4275540"/>
              <a:gd name="connsiteX100" fmla="*/ 1164955 w 3898347"/>
              <a:gd name="connsiteY100" fmla="*/ 4250027 h 4275540"/>
              <a:gd name="connsiteX101" fmla="*/ 1067357 w 3898347"/>
              <a:gd name="connsiteY101" fmla="*/ 4233908 h 4275540"/>
              <a:gd name="connsiteX102" fmla="*/ 1009492 w 3898347"/>
              <a:gd name="connsiteY102" fmla="*/ 4230455 h 4275540"/>
              <a:gd name="connsiteX103" fmla="*/ 988345 w 3898347"/>
              <a:gd name="connsiteY103" fmla="*/ 4238880 h 4275540"/>
              <a:gd name="connsiteX104" fmla="*/ 958251 w 3898347"/>
              <a:gd name="connsiteY104" fmla="*/ 4244100 h 4275540"/>
              <a:gd name="connsiteX105" fmla="*/ 905785 w 3898347"/>
              <a:gd name="connsiteY105" fmla="*/ 4260845 h 4275540"/>
              <a:gd name="connsiteX106" fmla="*/ 834176 w 3898347"/>
              <a:gd name="connsiteY106" fmla="*/ 4270241 h 4275540"/>
              <a:gd name="connsiteX107" fmla="*/ 778474 w 3898347"/>
              <a:gd name="connsiteY107" fmla="*/ 4235526 h 4275540"/>
              <a:gd name="connsiteX108" fmla="*/ 774418 w 3898347"/>
              <a:gd name="connsiteY108" fmla="*/ 4242583 h 4275540"/>
              <a:gd name="connsiteX109" fmla="*/ 737705 w 3898347"/>
              <a:gd name="connsiteY109" fmla="*/ 4238891 h 4275540"/>
              <a:gd name="connsiteX110" fmla="*/ 605027 w 3898347"/>
              <a:gd name="connsiteY110" fmla="*/ 4175863 h 4275540"/>
              <a:gd name="connsiteX111" fmla="*/ 533391 w 3898347"/>
              <a:gd name="connsiteY111" fmla="*/ 4170035 h 4275540"/>
              <a:gd name="connsiteX112" fmla="*/ 508621 w 3898347"/>
              <a:gd name="connsiteY112" fmla="*/ 4176044 h 4275540"/>
              <a:gd name="connsiteX113" fmla="*/ 467082 w 3898347"/>
              <a:gd name="connsiteY113" fmla="*/ 4185616 h 4275540"/>
              <a:gd name="connsiteX114" fmla="*/ 437646 w 3898347"/>
              <a:gd name="connsiteY114" fmla="*/ 4212658 h 4275540"/>
              <a:gd name="connsiteX115" fmla="*/ 402271 w 3898347"/>
              <a:gd name="connsiteY115" fmla="*/ 4212774 h 4275540"/>
              <a:gd name="connsiteX116" fmla="*/ 391968 w 3898347"/>
              <a:gd name="connsiteY116" fmla="*/ 4187073 h 4275540"/>
              <a:gd name="connsiteX117" fmla="*/ 354806 w 3898347"/>
              <a:gd name="connsiteY117" fmla="*/ 4195545 h 4275540"/>
              <a:gd name="connsiteX118" fmla="*/ 298662 w 3898347"/>
              <a:gd name="connsiteY118" fmla="*/ 4211227 h 4275540"/>
              <a:gd name="connsiteX119" fmla="*/ 265740 w 3898347"/>
              <a:gd name="connsiteY119" fmla="*/ 4213623 h 4275540"/>
              <a:gd name="connsiteX120" fmla="*/ 176403 w 3898347"/>
              <a:gd name="connsiteY120" fmla="*/ 4227393 h 4275540"/>
              <a:gd name="connsiteX121" fmla="*/ 82528 w 3898347"/>
              <a:gd name="connsiteY121" fmla="*/ 4275540 h 4275540"/>
              <a:gd name="connsiteX122" fmla="*/ 19464 w 3898347"/>
              <a:gd name="connsiteY122" fmla="*/ 4256103 h 4275540"/>
              <a:gd name="connsiteX123" fmla="*/ 0 w 3898347"/>
              <a:gd name="connsiteY123" fmla="*/ 4221939 h 4275540"/>
              <a:gd name="connsiteX124" fmla="*/ 0 w 3898347"/>
              <a:gd name="connsiteY124" fmla="*/ 15850 h 4275540"/>
              <a:gd name="connsiteX125" fmla="*/ 3898347 w 3898347"/>
              <a:gd name="connsiteY125" fmla="*/ 0 h 4275540"/>
              <a:gd name="connsiteX0" fmla="*/ 3898347 w 3898347"/>
              <a:gd name="connsiteY0" fmla="*/ 0 h 4275540"/>
              <a:gd name="connsiteX1" fmla="*/ 3898347 w 3898347"/>
              <a:gd name="connsiteY1" fmla="*/ 3834445 h 4275540"/>
              <a:gd name="connsiteX2" fmla="*/ 3892314 w 3898347"/>
              <a:gd name="connsiteY2" fmla="*/ 3832951 h 4275540"/>
              <a:gd name="connsiteX3" fmla="*/ 3851953 w 3898347"/>
              <a:gd name="connsiteY3" fmla="*/ 3802983 h 4275540"/>
              <a:gd name="connsiteX4" fmla="*/ 3836418 w 3898347"/>
              <a:gd name="connsiteY4" fmla="*/ 3811513 h 4275540"/>
              <a:gd name="connsiteX5" fmla="*/ 3833758 w 3898347"/>
              <a:gd name="connsiteY5" fmla="*/ 3813341 h 4275540"/>
              <a:gd name="connsiteX6" fmla="*/ 3822673 w 3898347"/>
              <a:gd name="connsiteY6" fmla="*/ 3812913 h 4275540"/>
              <a:gd name="connsiteX7" fmla="*/ 3820104 w 3898347"/>
              <a:gd name="connsiteY7" fmla="*/ 3822466 h 4275540"/>
              <a:gd name="connsiteX8" fmla="*/ 3803816 w 3898347"/>
              <a:gd name="connsiteY8" fmla="*/ 3828757 h 4275540"/>
              <a:gd name="connsiteX9" fmla="*/ 3729936 w 3898347"/>
              <a:gd name="connsiteY9" fmla="*/ 3815386 h 4275540"/>
              <a:gd name="connsiteX10" fmla="*/ 3726018 w 3898347"/>
              <a:gd name="connsiteY10" fmla="*/ 3815100 h 4275540"/>
              <a:gd name="connsiteX11" fmla="*/ 3725413 w 3898347"/>
              <a:gd name="connsiteY11" fmla="*/ 3814615 h 4275540"/>
              <a:gd name="connsiteX12" fmla="*/ 3713801 w 3898347"/>
              <a:gd name="connsiteY12" fmla="*/ 3811018 h 4275540"/>
              <a:gd name="connsiteX13" fmla="*/ 3709087 w 3898347"/>
              <a:gd name="connsiteY13" fmla="*/ 3813195 h 4275540"/>
              <a:gd name="connsiteX14" fmla="*/ 3698038 w 3898347"/>
              <a:gd name="connsiteY14" fmla="*/ 3806182 h 4275540"/>
              <a:gd name="connsiteX15" fmla="*/ 3662227 w 3898347"/>
              <a:gd name="connsiteY15" fmla="*/ 3807761 h 4275540"/>
              <a:gd name="connsiteX16" fmla="*/ 3659872 w 3898347"/>
              <a:gd name="connsiteY16" fmla="*/ 3805524 h 4275540"/>
              <a:gd name="connsiteX17" fmla="*/ 3643454 w 3898347"/>
              <a:gd name="connsiteY17" fmla="*/ 3794831 h 4275540"/>
              <a:gd name="connsiteX18" fmla="*/ 3624789 w 3898347"/>
              <a:gd name="connsiteY18" fmla="*/ 3803185 h 4275540"/>
              <a:gd name="connsiteX19" fmla="*/ 3602327 w 3898347"/>
              <a:gd name="connsiteY19" fmla="*/ 3794616 h 4275540"/>
              <a:gd name="connsiteX20" fmla="*/ 3596645 w 3898347"/>
              <a:gd name="connsiteY20" fmla="*/ 3797108 h 4275540"/>
              <a:gd name="connsiteX21" fmla="*/ 3574144 w 3898347"/>
              <a:gd name="connsiteY21" fmla="*/ 3795108 h 4275540"/>
              <a:gd name="connsiteX22" fmla="*/ 3562310 w 3898347"/>
              <a:gd name="connsiteY22" fmla="*/ 3787534 h 4275540"/>
              <a:gd name="connsiteX23" fmla="*/ 3551635 w 3898347"/>
              <a:gd name="connsiteY23" fmla="*/ 3797705 h 4275540"/>
              <a:gd name="connsiteX24" fmla="*/ 3542668 w 3898347"/>
              <a:gd name="connsiteY24" fmla="*/ 3803283 h 4275540"/>
              <a:gd name="connsiteX25" fmla="*/ 3533033 w 3898347"/>
              <a:gd name="connsiteY25" fmla="*/ 3799071 h 4275540"/>
              <a:gd name="connsiteX26" fmla="*/ 3521726 w 3898347"/>
              <a:gd name="connsiteY26" fmla="*/ 3804691 h 4275540"/>
              <a:gd name="connsiteX27" fmla="*/ 3520080 w 3898347"/>
              <a:gd name="connsiteY27" fmla="*/ 3805210 h 4275540"/>
              <a:gd name="connsiteX28" fmla="*/ 3508491 w 3898347"/>
              <a:gd name="connsiteY28" fmla="*/ 3797398 h 4275540"/>
              <a:gd name="connsiteX29" fmla="*/ 3503787 w 3898347"/>
              <a:gd name="connsiteY29" fmla="*/ 3797787 h 4275540"/>
              <a:gd name="connsiteX30" fmla="*/ 3492165 w 3898347"/>
              <a:gd name="connsiteY30" fmla="*/ 3799887 h 4275540"/>
              <a:gd name="connsiteX31" fmla="*/ 3472233 w 3898347"/>
              <a:gd name="connsiteY31" fmla="*/ 3805682 h 4275540"/>
              <a:gd name="connsiteX32" fmla="*/ 3465921 w 3898347"/>
              <a:gd name="connsiteY32" fmla="*/ 3805814 h 4275540"/>
              <a:gd name="connsiteX33" fmla="*/ 3455541 w 3898347"/>
              <a:gd name="connsiteY33" fmla="*/ 3815505 h 4275540"/>
              <a:gd name="connsiteX34" fmla="*/ 3429027 w 3898347"/>
              <a:gd name="connsiteY34" fmla="*/ 3816906 h 4275540"/>
              <a:gd name="connsiteX35" fmla="*/ 3369507 w 3898347"/>
              <a:gd name="connsiteY35" fmla="*/ 3825563 h 4275540"/>
              <a:gd name="connsiteX36" fmla="*/ 3324491 w 3898347"/>
              <a:gd name="connsiteY36" fmla="*/ 3832006 h 4275540"/>
              <a:gd name="connsiteX37" fmla="*/ 3244235 w 3898347"/>
              <a:gd name="connsiteY37" fmla="*/ 3834376 h 4275540"/>
              <a:gd name="connsiteX38" fmla="*/ 3226507 w 3898347"/>
              <a:gd name="connsiteY38" fmla="*/ 3820131 h 4275540"/>
              <a:gd name="connsiteX39" fmla="*/ 3191688 w 3898347"/>
              <a:gd name="connsiteY39" fmla="*/ 3837359 h 4275540"/>
              <a:gd name="connsiteX40" fmla="*/ 3185553 w 3898347"/>
              <a:gd name="connsiteY40" fmla="*/ 3859030 h 4275540"/>
              <a:gd name="connsiteX41" fmla="*/ 3137926 w 3898347"/>
              <a:gd name="connsiteY41" fmla="*/ 3867782 h 4275540"/>
              <a:gd name="connsiteX42" fmla="*/ 3090188 w 3898347"/>
              <a:gd name="connsiteY42" fmla="*/ 3855036 h 4275540"/>
              <a:gd name="connsiteX43" fmla="*/ 3031422 w 3898347"/>
              <a:gd name="connsiteY43" fmla="*/ 3858298 h 4275540"/>
              <a:gd name="connsiteX44" fmla="*/ 2996288 w 3898347"/>
              <a:gd name="connsiteY44" fmla="*/ 3860020 h 4275540"/>
              <a:gd name="connsiteX45" fmla="*/ 2901661 w 3898347"/>
              <a:gd name="connsiteY45" fmla="*/ 3882243 h 4275540"/>
              <a:gd name="connsiteX46" fmla="*/ 2782141 w 3898347"/>
              <a:gd name="connsiteY46" fmla="*/ 3932983 h 4275540"/>
              <a:gd name="connsiteX47" fmla="*/ 2749597 w 3898347"/>
              <a:gd name="connsiteY47" fmla="*/ 3956746 h 4275540"/>
              <a:gd name="connsiteX48" fmla="*/ 2730493 w 3898347"/>
              <a:gd name="connsiteY48" fmla="*/ 3955236 h 4275540"/>
              <a:gd name="connsiteX49" fmla="*/ 2707507 w 3898347"/>
              <a:gd name="connsiteY49" fmla="*/ 3947771 h 4275540"/>
              <a:gd name="connsiteX50" fmla="*/ 2701937 w 3898347"/>
              <a:gd name="connsiteY50" fmla="*/ 3950565 h 4275540"/>
              <a:gd name="connsiteX51" fmla="*/ 2679435 w 3898347"/>
              <a:gd name="connsiteY51" fmla="*/ 3949768 h 4275540"/>
              <a:gd name="connsiteX52" fmla="*/ 2667352 w 3898347"/>
              <a:gd name="connsiteY52" fmla="*/ 3942821 h 4275540"/>
              <a:gd name="connsiteX53" fmla="*/ 2657096 w 3898347"/>
              <a:gd name="connsiteY53" fmla="*/ 3953571 h 4275540"/>
              <a:gd name="connsiteX54" fmla="*/ 2655161 w 3898347"/>
              <a:gd name="connsiteY54" fmla="*/ 3962216 h 4275540"/>
              <a:gd name="connsiteX55" fmla="*/ 2638604 w 3898347"/>
              <a:gd name="connsiteY55" fmla="*/ 3955936 h 4275540"/>
              <a:gd name="connsiteX56" fmla="*/ 2626185 w 3898347"/>
              <a:gd name="connsiteY56" fmla="*/ 3962937 h 4275540"/>
              <a:gd name="connsiteX57" fmla="*/ 2614077 w 3898347"/>
              <a:gd name="connsiteY57" fmla="*/ 3955576 h 4275540"/>
              <a:gd name="connsiteX58" fmla="*/ 2609403 w 3898347"/>
              <a:gd name="connsiteY58" fmla="*/ 3956215 h 4275540"/>
              <a:gd name="connsiteX59" fmla="*/ 2597896 w 3898347"/>
              <a:gd name="connsiteY59" fmla="*/ 3958939 h 4275540"/>
              <a:gd name="connsiteX60" fmla="*/ 2578251 w 3898347"/>
              <a:gd name="connsiteY60" fmla="*/ 3965812 h 4275540"/>
              <a:gd name="connsiteX61" fmla="*/ 2571961 w 3898347"/>
              <a:gd name="connsiteY61" fmla="*/ 3966278 h 4275540"/>
              <a:gd name="connsiteX62" fmla="*/ 2559399 w 3898347"/>
              <a:gd name="connsiteY62" fmla="*/ 3979193 h 4275540"/>
              <a:gd name="connsiteX63" fmla="*/ 2533560 w 3898347"/>
              <a:gd name="connsiteY63" fmla="*/ 3988160 h 4275540"/>
              <a:gd name="connsiteX64" fmla="*/ 2515299 w 3898347"/>
              <a:gd name="connsiteY64" fmla="*/ 4016867 h 4275540"/>
              <a:gd name="connsiteX65" fmla="*/ 2513423 w 3898347"/>
              <a:gd name="connsiteY65" fmla="*/ 4018759 h 4275540"/>
              <a:gd name="connsiteX66" fmla="*/ 2482991 w 3898347"/>
              <a:gd name="connsiteY66" fmla="*/ 4012935 h 4275540"/>
              <a:gd name="connsiteX67" fmla="*/ 2446940 w 3898347"/>
              <a:gd name="connsiteY67" fmla="*/ 4021172 h 4275540"/>
              <a:gd name="connsiteX68" fmla="*/ 2404883 w 3898347"/>
              <a:gd name="connsiteY68" fmla="*/ 4024808 h 4275540"/>
              <a:gd name="connsiteX69" fmla="*/ 2373894 w 3898347"/>
              <a:gd name="connsiteY69" fmla="*/ 4023827 h 4275540"/>
              <a:gd name="connsiteX70" fmla="*/ 2297080 w 3898347"/>
              <a:gd name="connsiteY70" fmla="*/ 4040841 h 4275540"/>
              <a:gd name="connsiteX71" fmla="*/ 2170615 w 3898347"/>
              <a:gd name="connsiteY71" fmla="*/ 4077196 h 4275540"/>
              <a:gd name="connsiteX72" fmla="*/ 2143580 w 3898347"/>
              <a:gd name="connsiteY72" fmla="*/ 4083102 h 4275540"/>
              <a:gd name="connsiteX73" fmla="*/ 2119893 w 3898347"/>
              <a:gd name="connsiteY73" fmla="*/ 4080874 h 4275540"/>
              <a:gd name="connsiteX74" fmla="*/ 2114008 w 3898347"/>
              <a:gd name="connsiteY74" fmla="*/ 4073996 h 4275540"/>
              <a:gd name="connsiteX75" fmla="*/ 2099067 w 3898347"/>
              <a:gd name="connsiteY75" fmla="*/ 4076068 h 4275540"/>
              <a:gd name="connsiteX76" fmla="*/ 2095000 w 3898347"/>
              <a:gd name="connsiteY76" fmla="*/ 4075096 h 4275540"/>
              <a:gd name="connsiteX77" fmla="*/ 2071767 w 3898347"/>
              <a:gd name="connsiteY77" fmla="*/ 4071044 h 4275540"/>
              <a:gd name="connsiteX78" fmla="*/ 2024486 w 3898347"/>
              <a:gd name="connsiteY78" fmla="*/ 4100276 h 4275540"/>
              <a:gd name="connsiteX79" fmla="*/ 1964411 w 3898347"/>
              <a:gd name="connsiteY79" fmla="*/ 4105069 h 4275540"/>
              <a:gd name="connsiteX80" fmla="*/ 1739945 w 3898347"/>
              <a:gd name="connsiteY80" fmla="*/ 4171795 h 4275540"/>
              <a:gd name="connsiteX81" fmla="*/ 1610556 w 3898347"/>
              <a:gd name="connsiteY81" fmla="*/ 4167701 h 4275540"/>
              <a:gd name="connsiteX82" fmla="*/ 1553623 w 3898347"/>
              <a:gd name="connsiteY82" fmla="*/ 4236045 h 4275540"/>
              <a:gd name="connsiteX83" fmla="*/ 1548640 w 3898347"/>
              <a:gd name="connsiteY83" fmla="*/ 4238297 h 4275540"/>
              <a:gd name="connsiteX84" fmla="*/ 1530136 w 3898347"/>
              <a:gd name="connsiteY84" fmla="*/ 4227121 h 4275540"/>
              <a:gd name="connsiteX85" fmla="*/ 1508787 w 3898347"/>
              <a:gd name="connsiteY85" fmla="*/ 4234213 h 4275540"/>
              <a:gd name="connsiteX86" fmla="*/ 1488914 w 3898347"/>
              <a:gd name="connsiteY86" fmla="*/ 4241772 h 4275540"/>
              <a:gd name="connsiteX87" fmla="*/ 1488999 w 3898347"/>
              <a:gd name="connsiteY87" fmla="*/ 4251186 h 4275540"/>
              <a:gd name="connsiteX88" fmla="*/ 1475364 w 3898347"/>
              <a:gd name="connsiteY88" fmla="*/ 4248364 h 4275540"/>
              <a:gd name="connsiteX89" fmla="*/ 1457275 w 3898347"/>
              <a:gd name="connsiteY89" fmla="*/ 4252863 h 4275540"/>
              <a:gd name="connsiteX90" fmla="*/ 1448085 w 3898347"/>
              <a:gd name="connsiteY90" fmla="*/ 4248391 h 4275540"/>
              <a:gd name="connsiteX91" fmla="*/ 1315306 w 3898347"/>
              <a:gd name="connsiteY91" fmla="*/ 4237004 h 4275540"/>
              <a:gd name="connsiteX92" fmla="*/ 1272434 w 3898347"/>
              <a:gd name="connsiteY92" fmla="*/ 4244958 h 4275540"/>
              <a:gd name="connsiteX93" fmla="*/ 1231567 w 3898347"/>
              <a:gd name="connsiteY93" fmla="*/ 4219356 h 4275540"/>
              <a:gd name="connsiteX94" fmla="*/ 1216643 w 3898347"/>
              <a:gd name="connsiteY94" fmla="*/ 4229828 h 4275540"/>
              <a:gd name="connsiteX95" fmla="*/ 1214101 w 3898347"/>
              <a:gd name="connsiteY95" fmla="*/ 4231991 h 4275540"/>
              <a:gd name="connsiteX96" fmla="*/ 1203193 w 3898347"/>
              <a:gd name="connsiteY96" fmla="*/ 4232867 h 4275540"/>
              <a:gd name="connsiteX97" fmla="*/ 1201049 w 3898347"/>
              <a:gd name="connsiteY97" fmla="*/ 4242842 h 4275540"/>
              <a:gd name="connsiteX98" fmla="*/ 1185298 w 3898347"/>
              <a:gd name="connsiteY98" fmla="*/ 4251133 h 4275540"/>
              <a:gd name="connsiteX99" fmla="*/ 1164955 w 3898347"/>
              <a:gd name="connsiteY99" fmla="*/ 4250027 h 4275540"/>
              <a:gd name="connsiteX100" fmla="*/ 1067357 w 3898347"/>
              <a:gd name="connsiteY100" fmla="*/ 4233908 h 4275540"/>
              <a:gd name="connsiteX101" fmla="*/ 1009492 w 3898347"/>
              <a:gd name="connsiteY101" fmla="*/ 4230455 h 4275540"/>
              <a:gd name="connsiteX102" fmla="*/ 988345 w 3898347"/>
              <a:gd name="connsiteY102" fmla="*/ 4238880 h 4275540"/>
              <a:gd name="connsiteX103" fmla="*/ 958251 w 3898347"/>
              <a:gd name="connsiteY103" fmla="*/ 4244100 h 4275540"/>
              <a:gd name="connsiteX104" fmla="*/ 905785 w 3898347"/>
              <a:gd name="connsiteY104" fmla="*/ 4260845 h 4275540"/>
              <a:gd name="connsiteX105" fmla="*/ 834176 w 3898347"/>
              <a:gd name="connsiteY105" fmla="*/ 4270241 h 4275540"/>
              <a:gd name="connsiteX106" fmla="*/ 778474 w 3898347"/>
              <a:gd name="connsiteY106" fmla="*/ 4235526 h 4275540"/>
              <a:gd name="connsiteX107" fmla="*/ 774418 w 3898347"/>
              <a:gd name="connsiteY107" fmla="*/ 4242583 h 4275540"/>
              <a:gd name="connsiteX108" fmla="*/ 737705 w 3898347"/>
              <a:gd name="connsiteY108" fmla="*/ 4238891 h 4275540"/>
              <a:gd name="connsiteX109" fmla="*/ 605027 w 3898347"/>
              <a:gd name="connsiteY109" fmla="*/ 4175863 h 4275540"/>
              <a:gd name="connsiteX110" fmla="*/ 533391 w 3898347"/>
              <a:gd name="connsiteY110" fmla="*/ 4170035 h 4275540"/>
              <a:gd name="connsiteX111" fmla="*/ 508621 w 3898347"/>
              <a:gd name="connsiteY111" fmla="*/ 4176044 h 4275540"/>
              <a:gd name="connsiteX112" fmla="*/ 467082 w 3898347"/>
              <a:gd name="connsiteY112" fmla="*/ 4185616 h 4275540"/>
              <a:gd name="connsiteX113" fmla="*/ 437646 w 3898347"/>
              <a:gd name="connsiteY113" fmla="*/ 4212658 h 4275540"/>
              <a:gd name="connsiteX114" fmla="*/ 402271 w 3898347"/>
              <a:gd name="connsiteY114" fmla="*/ 4212774 h 4275540"/>
              <a:gd name="connsiteX115" fmla="*/ 391968 w 3898347"/>
              <a:gd name="connsiteY115" fmla="*/ 4187073 h 4275540"/>
              <a:gd name="connsiteX116" fmla="*/ 354806 w 3898347"/>
              <a:gd name="connsiteY116" fmla="*/ 4195545 h 4275540"/>
              <a:gd name="connsiteX117" fmla="*/ 298662 w 3898347"/>
              <a:gd name="connsiteY117" fmla="*/ 4211227 h 4275540"/>
              <a:gd name="connsiteX118" fmla="*/ 265740 w 3898347"/>
              <a:gd name="connsiteY118" fmla="*/ 4213623 h 4275540"/>
              <a:gd name="connsiteX119" fmla="*/ 176403 w 3898347"/>
              <a:gd name="connsiteY119" fmla="*/ 4227393 h 4275540"/>
              <a:gd name="connsiteX120" fmla="*/ 82528 w 3898347"/>
              <a:gd name="connsiteY120" fmla="*/ 4275540 h 4275540"/>
              <a:gd name="connsiteX121" fmla="*/ 19464 w 3898347"/>
              <a:gd name="connsiteY121" fmla="*/ 4256103 h 4275540"/>
              <a:gd name="connsiteX122" fmla="*/ 0 w 3898347"/>
              <a:gd name="connsiteY122" fmla="*/ 4221939 h 4275540"/>
              <a:gd name="connsiteX123" fmla="*/ 0 w 3898347"/>
              <a:gd name="connsiteY123" fmla="*/ 15850 h 4275540"/>
              <a:gd name="connsiteX124" fmla="*/ 3898347 w 3898347"/>
              <a:gd name="connsiteY124" fmla="*/ 0 h 4275540"/>
              <a:gd name="connsiteX0" fmla="*/ 3898347 w 3898347"/>
              <a:gd name="connsiteY0" fmla="*/ 0 h 4275540"/>
              <a:gd name="connsiteX1" fmla="*/ 3898347 w 3898347"/>
              <a:gd name="connsiteY1" fmla="*/ 3834445 h 4275540"/>
              <a:gd name="connsiteX2" fmla="*/ 3892314 w 3898347"/>
              <a:gd name="connsiteY2" fmla="*/ 3832951 h 4275540"/>
              <a:gd name="connsiteX3" fmla="*/ 3851953 w 3898347"/>
              <a:gd name="connsiteY3" fmla="*/ 3802983 h 4275540"/>
              <a:gd name="connsiteX4" fmla="*/ 3836418 w 3898347"/>
              <a:gd name="connsiteY4" fmla="*/ 3811513 h 4275540"/>
              <a:gd name="connsiteX5" fmla="*/ 3833758 w 3898347"/>
              <a:gd name="connsiteY5" fmla="*/ 3813341 h 4275540"/>
              <a:gd name="connsiteX6" fmla="*/ 3822673 w 3898347"/>
              <a:gd name="connsiteY6" fmla="*/ 3812913 h 4275540"/>
              <a:gd name="connsiteX7" fmla="*/ 3820104 w 3898347"/>
              <a:gd name="connsiteY7" fmla="*/ 3822466 h 4275540"/>
              <a:gd name="connsiteX8" fmla="*/ 3803816 w 3898347"/>
              <a:gd name="connsiteY8" fmla="*/ 3828757 h 4275540"/>
              <a:gd name="connsiteX9" fmla="*/ 3729936 w 3898347"/>
              <a:gd name="connsiteY9" fmla="*/ 3815386 h 4275540"/>
              <a:gd name="connsiteX10" fmla="*/ 3726018 w 3898347"/>
              <a:gd name="connsiteY10" fmla="*/ 3815100 h 4275540"/>
              <a:gd name="connsiteX11" fmla="*/ 3725413 w 3898347"/>
              <a:gd name="connsiteY11" fmla="*/ 3814615 h 4275540"/>
              <a:gd name="connsiteX12" fmla="*/ 3713801 w 3898347"/>
              <a:gd name="connsiteY12" fmla="*/ 3811018 h 4275540"/>
              <a:gd name="connsiteX13" fmla="*/ 3709087 w 3898347"/>
              <a:gd name="connsiteY13" fmla="*/ 3813195 h 4275540"/>
              <a:gd name="connsiteX14" fmla="*/ 3698038 w 3898347"/>
              <a:gd name="connsiteY14" fmla="*/ 3806182 h 4275540"/>
              <a:gd name="connsiteX15" fmla="*/ 3662227 w 3898347"/>
              <a:gd name="connsiteY15" fmla="*/ 3807761 h 4275540"/>
              <a:gd name="connsiteX16" fmla="*/ 3659872 w 3898347"/>
              <a:gd name="connsiteY16" fmla="*/ 3805524 h 4275540"/>
              <a:gd name="connsiteX17" fmla="*/ 3643454 w 3898347"/>
              <a:gd name="connsiteY17" fmla="*/ 3794831 h 4275540"/>
              <a:gd name="connsiteX18" fmla="*/ 3624789 w 3898347"/>
              <a:gd name="connsiteY18" fmla="*/ 3803185 h 4275540"/>
              <a:gd name="connsiteX19" fmla="*/ 3602327 w 3898347"/>
              <a:gd name="connsiteY19" fmla="*/ 3794616 h 4275540"/>
              <a:gd name="connsiteX20" fmla="*/ 3596645 w 3898347"/>
              <a:gd name="connsiteY20" fmla="*/ 3797108 h 4275540"/>
              <a:gd name="connsiteX21" fmla="*/ 3574144 w 3898347"/>
              <a:gd name="connsiteY21" fmla="*/ 3795108 h 4275540"/>
              <a:gd name="connsiteX22" fmla="*/ 3562310 w 3898347"/>
              <a:gd name="connsiteY22" fmla="*/ 3787534 h 4275540"/>
              <a:gd name="connsiteX23" fmla="*/ 3551635 w 3898347"/>
              <a:gd name="connsiteY23" fmla="*/ 3797705 h 4275540"/>
              <a:gd name="connsiteX24" fmla="*/ 3542668 w 3898347"/>
              <a:gd name="connsiteY24" fmla="*/ 3803283 h 4275540"/>
              <a:gd name="connsiteX25" fmla="*/ 3533033 w 3898347"/>
              <a:gd name="connsiteY25" fmla="*/ 3799071 h 4275540"/>
              <a:gd name="connsiteX26" fmla="*/ 3521726 w 3898347"/>
              <a:gd name="connsiteY26" fmla="*/ 3804691 h 4275540"/>
              <a:gd name="connsiteX27" fmla="*/ 3520080 w 3898347"/>
              <a:gd name="connsiteY27" fmla="*/ 3805210 h 4275540"/>
              <a:gd name="connsiteX28" fmla="*/ 3508491 w 3898347"/>
              <a:gd name="connsiteY28" fmla="*/ 3797398 h 4275540"/>
              <a:gd name="connsiteX29" fmla="*/ 3503787 w 3898347"/>
              <a:gd name="connsiteY29" fmla="*/ 3797787 h 4275540"/>
              <a:gd name="connsiteX30" fmla="*/ 3492165 w 3898347"/>
              <a:gd name="connsiteY30" fmla="*/ 3799887 h 4275540"/>
              <a:gd name="connsiteX31" fmla="*/ 3472233 w 3898347"/>
              <a:gd name="connsiteY31" fmla="*/ 3805682 h 4275540"/>
              <a:gd name="connsiteX32" fmla="*/ 3465921 w 3898347"/>
              <a:gd name="connsiteY32" fmla="*/ 3805814 h 4275540"/>
              <a:gd name="connsiteX33" fmla="*/ 3455541 w 3898347"/>
              <a:gd name="connsiteY33" fmla="*/ 3815505 h 4275540"/>
              <a:gd name="connsiteX34" fmla="*/ 3429027 w 3898347"/>
              <a:gd name="connsiteY34" fmla="*/ 3816906 h 4275540"/>
              <a:gd name="connsiteX35" fmla="*/ 3369507 w 3898347"/>
              <a:gd name="connsiteY35" fmla="*/ 3825563 h 4275540"/>
              <a:gd name="connsiteX36" fmla="*/ 3324491 w 3898347"/>
              <a:gd name="connsiteY36" fmla="*/ 3832006 h 4275540"/>
              <a:gd name="connsiteX37" fmla="*/ 3244235 w 3898347"/>
              <a:gd name="connsiteY37" fmla="*/ 3834376 h 4275540"/>
              <a:gd name="connsiteX38" fmla="*/ 3226507 w 3898347"/>
              <a:gd name="connsiteY38" fmla="*/ 3820131 h 4275540"/>
              <a:gd name="connsiteX39" fmla="*/ 3191688 w 3898347"/>
              <a:gd name="connsiteY39" fmla="*/ 3837359 h 4275540"/>
              <a:gd name="connsiteX40" fmla="*/ 3185553 w 3898347"/>
              <a:gd name="connsiteY40" fmla="*/ 3859030 h 4275540"/>
              <a:gd name="connsiteX41" fmla="*/ 3090188 w 3898347"/>
              <a:gd name="connsiteY41" fmla="*/ 3855036 h 4275540"/>
              <a:gd name="connsiteX42" fmla="*/ 3031422 w 3898347"/>
              <a:gd name="connsiteY42" fmla="*/ 3858298 h 4275540"/>
              <a:gd name="connsiteX43" fmla="*/ 2996288 w 3898347"/>
              <a:gd name="connsiteY43" fmla="*/ 3860020 h 4275540"/>
              <a:gd name="connsiteX44" fmla="*/ 2901661 w 3898347"/>
              <a:gd name="connsiteY44" fmla="*/ 3882243 h 4275540"/>
              <a:gd name="connsiteX45" fmla="*/ 2782141 w 3898347"/>
              <a:gd name="connsiteY45" fmla="*/ 3932983 h 4275540"/>
              <a:gd name="connsiteX46" fmla="*/ 2749597 w 3898347"/>
              <a:gd name="connsiteY46" fmla="*/ 3956746 h 4275540"/>
              <a:gd name="connsiteX47" fmla="*/ 2730493 w 3898347"/>
              <a:gd name="connsiteY47" fmla="*/ 3955236 h 4275540"/>
              <a:gd name="connsiteX48" fmla="*/ 2707507 w 3898347"/>
              <a:gd name="connsiteY48" fmla="*/ 3947771 h 4275540"/>
              <a:gd name="connsiteX49" fmla="*/ 2701937 w 3898347"/>
              <a:gd name="connsiteY49" fmla="*/ 3950565 h 4275540"/>
              <a:gd name="connsiteX50" fmla="*/ 2679435 w 3898347"/>
              <a:gd name="connsiteY50" fmla="*/ 3949768 h 4275540"/>
              <a:gd name="connsiteX51" fmla="*/ 2667352 w 3898347"/>
              <a:gd name="connsiteY51" fmla="*/ 3942821 h 4275540"/>
              <a:gd name="connsiteX52" fmla="*/ 2657096 w 3898347"/>
              <a:gd name="connsiteY52" fmla="*/ 3953571 h 4275540"/>
              <a:gd name="connsiteX53" fmla="*/ 2655161 w 3898347"/>
              <a:gd name="connsiteY53" fmla="*/ 3962216 h 4275540"/>
              <a:gd name="connsiteX54" fmla="*/ 2638604 w 3898347"/>
              <a:gd name="connsiteY54" fmla="*/ 3955936 h 4275540"/>
              <a:gd name="connsiteX55" fmla="*/ 2626185 w 3898347"/>
              <a:gd name="connsiteY55" fmla="*/ 3962937 h 4275540"/>
              <a:gd name="connsiteX56" fmla="*/ 2614077 w 3898347"/>
              <a:gd name="connsiteY56" fmla="*/ 3955576 h 4275540"/>
              <a:gd name="connsiteX57" fmla="*/ 2609403 w 3898347"/>
              <a:gd name="connsiteY57" fmla="*/ 3956215 h 4275540"/>
              <a:gd name="connsiteX58" fmla="*/ 2597896 w 3898347"/>
              <a:gd name="connsiteY58" fmla="*/ 3958939 h 4275540"/>
              <a:gd name="connsiteX59" fmla="*/ 2578251 w 3898347"/>
              <a:gd name="connsiteY59" fmla="*/ 3965812 h 4275540"/>
              <a:gd name="connsiteX60" fmla="*/ 2571961 w 3898347"/>
              <a:gd name="connsiteY60" fmla="*/ 3966278 h 4275540"/>
              <a:gd name="connsiteX61" fmla="*/ 2559399 w 3898347"/>
              <a:gd name="connsiteY61" fmla="*/ 3979193 h 4275540"/>
              <a:gd name="connsiteX62" fmla="*/ 2533560 w 3898347"/>
              <a:gd name="connsiteY62" fmla="*/ 3988160 h 4275540"/>
              <a:gd name="connsiteX63" fmla="*/ 2515299 w 3898347"/>
              <a:gd name="connsiteY63" fmla="*/ 4016867 h 4275540"/>
              <a:gd name="connsiteX64" fmla="*/ 2513423 w 3898347"/>
              <a:gd name="connsiteY64" fmla="*/ 4018759 h 4275540"/>
              <a:gd name="connsiteX65" fmla="*/ 2482991 w 3898347"/>
              <a:gd name="connsiteY65" fmla="*/ 4012935 h 4275540"/>
              <a:gd name="connsiteX66" fmla="*/ 2446940 w 3898347"/>
              <a:gd name="connsiteY66" fmla="*/ 4021172 h 4275540"/>
              <a:gd name="connsiteX67" fmla="*/ 2404883 w 3898347"/>
              <a:gd name="connsiteY67" fmla="*/ 4024808 h 4275540"/>
              <a:gd name="connsiteX68" fmla="*/ 2373894 w 3898347"/>
              <a:gd name="connsiteY68" fmla="*/ 4023827 h 4275540"/>
              <a:gd name="connsiteX69" fmla="*/ 2297080 w 3898347"/>
              <a:gd name="connsiteY69" fmla="*/ 4040841 h 4275540"/>
              <a:gd name="connsiteX70" fmla="*/ 2170615 w 3898347"/>
              <a:gd name="connsiteY70" fmla="*/ 4077196 h 4275540"/>
              <a:gd name="connsiteX71" fmla="*/ 2143580 w 3898347"/>
              <a:gd name="connsiteY71" fmla="*/ 4083102 h 4275540"/>
              <a:gd name="connsiteX72" fmla="*/ 2119893 w 3898347"/>
              <a:gd name="connsiteY72" fmla="*/ 4080874 h 4275540"/>
              <a:gd name="connsiteX73" fmla="*/ 2114008 w 3898347"/>
              <a:gd name="connsiteY73" fmla="*/ 4073996 h 4275540"/>
              <a:gd name="connsiteX74" fmla="*/ 2099067 w 3898347"/>
              <a:gd name="connsiteY74" fmla="*/ 4076068 h 4275540"/>
              <a:gd name="connsiteX75" fmla="*/ 2095000 w 3898347"/>
              <a:gd name="connsiteY75" fmla="*/ 4075096 h 4275540"/>
              <a:gd name="connsiteX76" fmla="*/ 2071767 w 3898347"/>
              <a:gd name="connsiteY76" fmla="*/ 4071044 h 4275540"/>
              <a:gd name="connsiteX77" fmla="*/ 2024486 w 3898347"/>
              <a:gd name="connsiteY77" fmla="*/ 4100276 h 4275540"/>
              <a:gd name="connsiteX78" fmla="*/ 1964411 w 3898347"/>
              <a:gd name="connsiteY78" fmla="*/ 4105069 h 4275540"/>
              <a:gd name="connsiteX79" fmla="*/ 1739945 w 3898347"/>
              <a:gd name="connsiteY79" fmla="*/ 4171795 h 4275540"/>
              <a:gd name="connsiteX80" fmla="*/ 1610556 w 3898347"/>
              <a:gd name="connsiteY80" fmla="*/ 4167701 h 4275540"/>
              <a:gd name="connsiteX81" fmla="*/ 1553623 w 3898347"/>
              <a:gd name="connsiteY81" fmla="*/ 4236045 h 4275540"/>
              <a:gd name="connsiteX82" fmla="*/ 1548640 w 3898347"/>
              <a:gd name="connsiteY82" fmla="*/ 4238297 h 4275540"/>
              <a:gd name="connsiteX83" fmla="*/ 1530136 w 3898347"/>
              <a:gd name="connsiteY83" fmla="*/ 4227121 h 4275540"/>
              <a:gd name="connsiteX84" fmla="*/ 1508787 w 3898347"/>
              <a:gd name="connsiteY84" fmla="*/ 4234213 h 4275540"/>
              <a:gd name="connsiteX85" fmla="*/ 1488914 w 3898347"/>
              <a:gd name="connsiteY85" fmla="*/ 4241772 h 4275540"/>
              <a:gd name="connsiteX86" fmla="*/ 1488999 w 3898347"/>
              <a:gd name="connsiteY86" fmla="*/ 4251186 h 4275540"/>
              <a:gd name="connsiteX87" fmla="*/ 1475364 w 3898347"/>
              <a:gd name="connsiteY87" fmla="*/ 4248364 h 4275540"/>
              <a:gd name="connsiteX88" fmla="*/ 1457275 w 3898347"/>
              <a:gd name="connsiteY88" fmla="*/ 4252863 h 4275540"/>
              <a:gd name="connsiteX89" fmla="*/ 1448085 w 3898347"/>
              <a:gd name="connsiteY89" fmla="*/ 4248391 h 4275540"/>
              <a:gd name="connsiteX90" fmla="*/ 1315306 w 3898347"/>
              <a:gd name="connsiteY90" fmla="*/ 4237004 h 4275540"/>
              <a:gd name="connsiteX91" fmla="*/ 1272434 w 3898347"/>
              <a:gd name="connsiteY91" fmla="*/ 4244958 h 4275540"/>
              <a:gd name="connsiteX92" fmla="*/ 1231567 w 3898347"/>
              <a:gd name="connsiteY92" fmla="*/ 4219356 h 4275540"/>
              <a:gd name="connsiteX93" fmla="*/ 1216643 w 3898347"/>
              <a:gd name="connsiteY93" fmla="*/ 4229828 h 4275540"/>
              <a:gd name="connsiteX94" fmla="*/ 1214101 w 3898347"/>
              <a:gd name="connsiteY94" fmla="*/ 4231991 h 4275540"/>
              <a:gd name="connsiteX95" fmla="*/ 1203193 w 3898347"/>
              <a:gd name="connsiteY95" fmla="*/ 4232867 h 4275540"/>
              <a:gd name="connsiteX96" fmla="*/ 1201049 w 3898347"/>
              <a:gd name="connsiteY96" fmla="*/ 4242842 h 4275540"/>
              <a:gd name="connsiteX97" fmla="*/ 1185298 w 3898347"/>
              <a:gd name="connsiteY97" fmla="*/ 4251133 h 4275540"/>
              <a:gd name="connsiteX98" fmla="*/ 1164955 w 3898347"/>
              <a:gd name="connsiteY98" fmla="*/ 4250027 h 4275540"/>
              <a:gd name="connsiteX99" fmla="*/ 1067357 w 3898347"/>
              <a:gd name="connsiteY99" fmla="*/ 4233908 h 4275540"/>
              <a:gd name="connsiteX100" fmla="*/ 1009492 w 3898347"/>
              <a:gd name="connsiteY100" fmla="*/ 4230455 h 4275540"/>
              <a:gd name="connsiteX101" fmla="*/ 988345 w 3898347"/>
              <a:gd name="connsiteY101" fmla="*/ 4238880 h 4275540"/>
              <a:gd name="connsiteX102" fmla="*/ 958251 w 3898347"/>
              <a:gd name="connsiteY102" fmla="*/ 4244100 h 4275540"/>
              <a:gd name="connsiteX103" fmla="*/ 905785 w 3898347"/>
              <a:gd name="connsiteY103" fmla="*/ 4260845 h 4275540"/>
              <a:gd name="connsiteX104" fmla="*/ 834176 w 3898347"/>
              <a:gd name="connsiteY104" fmla="*/ 4270241 h 4275540"/>
              <a:gd name="connsiteX105" fmla="*/ 778474 w 3898347"/>
              <a:gd name="connsiteY105" fmla="*/ 4235526 h 4275540"/>
              <a:gd name="connsiteX106" fmla="*/ 774418 w 3898347"/>
              <a:gd name="connsiteY106" fmla="*/ 4242583 h 4275540"/>
              <a:gd name="connsiteX107" fmla="*/ 737705 w 3898347"/>
              <a:gd name="connsiteY107" fmla="*/ 4238891 h 4275540"/>
              <a:gd name="connsiteX108" fmla="*/ 605027 w 3898347"/>
              <a:gd name="connsiteY108" fmla="*/ 4175863 h 4275540"/>
              <a:gd name="connsiteX109" fmla="*/ 533391 w 3898347"/>
              <a:gd name="connsiteY109" fmla="*/ 4170035 h 4275540"/>
              <a:gd name="connsiteX110" fmla="*/ 508621 w 3898347"/>
              <a:gd name="connsiteY110" fmla="*/ 4176044 h 4275540"/>
              <a:gd name="connsiteX111" fmla="*/ 467082 w 3898347"/>
              <a:gd name="connsiteY111" fmla="*/ 4185616 h 4275540"/>
              <a:gd name="connsiteX112" fmla="*/ 437646 w 3898347"/>
              <a:gd name="connsiteY112" fmla="*/ 4212658 h 4275540"/>
              <a:gd name="connsiteX113" fmla="*/ 402271 w 3898347"/>
              <a:gd name="connsiteY113" fmla="*/ 4212774 h 4275540"/>
              <a:gd name="connsiteX114" fmla="*/ 391968 w 3898347"/>
              <a:gd name="connsiteY114" fmla="*/ 4187073 h 4275540"/>
              <a:gd name="connsiteX115" fmla="*/ 354806 w 3898347"/>
              <a:gd name="connsiteY115" fmla="*/ 4195545 h 4275540"/>
              <a:gd name="connsiteX116" fmla="*/ 298662 w 3898347"/>
              <a:gd name="connsiteY116" fmla="*/ 4211227 h 4275540"/>
              <a:gd name="connsiteX117" fmla="*/ 265740 w 3898347"/>
              <a:gd name="connsiteY117" fmla="*/ 4213623 h 4275540"/>
              <a:gd name="connsiteX118" fmla="*/ 176403 w 3898347"/>
              <a:gd name="connsiteY118" fmla="*/ 4227393 h 4275540"/>
              <a:gd name="connsiteX119" fmla="*/ 82528 w 3898347"/>
              <a:gd name="connsiteY119" fmla="*/ 4275540 h 4275540"/>
              <a:gd name="connsiteX120" fmla="*/ 19464 w 3898347"/>
              <a:gd name="connsiteY120" fmla="*/ 4256103 h 4275540"/>
              <a:gd name="connsiteX121" fmla="*/ 0 w 3898347"/>
              <a:gd name="connsiteY121" fmla="*/ 4221939 h 4275540"/>
              <a:gd name="connsiteX122" fmla="*/ 0 w 3898347"/>
              <a:gd name="connsiteY122" fmla="*/ 15850 h 4275540"/>
              <a:gd name="connsiteX123" fmla="*/ 3898347 w 3898347"/>
              <a:gd name="connsiteY123" fmla="*/ 0 h 4275540"/>
              <a:gd name="connsiteX0" fmla="*/ 3898347 w 3898347"/>
              <a:gd name="connsiteY0" fmla="*/ 0 h 4275540"/>
              <a:gd name="connsiteX1" fmla="*/ 3898347 w 3898347"/>
              <a:gd name="connsiteY1" fmla="*/ 3834445 h 4275540"/>
              <a:gd name="connsiteX2" fmla="*/ 3892314 w 3898347"/>
              <a:gd name="connsiteY2" fmla="*/ 3832951 h 4275540"/>
              <a:gd name="connsiteX3" fmla="*/ 3851953 w 3898347"/>
              <a:gd name="connsiteY3" fmla="*/ 3802983 h 4275540"/>
              <a:gd name="connsiteX4" fmla="*/ 3836418 w 3898347"/>
              <a:gd name="connsiteY4" fmla="*/ 3811513 h 4275540"/>
              <a:gd name="connsiteX5" fmla="*/ 3833758 w 3898347"/>
              <a:gd name="connsiteY5" fmla="*/ 3813341 h 4275540"/>
              <a:gd name="connsiteX6" fmla="*/ 3822673 w 3898347"/>
              <a:gd name="connsiteY6" fmla="*/ 3812913 h 4275540"/>
              <a:gd name="connsiteX7" fmla="*/ 3820104 w 3898347"/>
              <a:gd name="connsiteY7" fmla="*/ 3822466 h 4275540"/>
              <a:gd name="connsiteX8" fmla="*/ 3803816 w 3898347"/>
              <a:gd name="connsiteY8" fmla="*/ 3828757 h 4275540"/>
              <a:gd name="connsiteX9" fmla="*/ 3729936 w 3898347"/>
              <a:gd name="connsiteY9" fmla="*/ 3815386 h 4275540"/>
              <a:gd name="connsiteX10" fmla="*/ 3726018 w 3898347"/>
              <a:gd name="connsiteY10" fmla="*/ 3815100 h 4275540"/>
              <a:gd name="connsiteX11" fmla="*/ 3725413 w 3898347"/>
              <a:gd name="connsiteY11" fmla="*/ 3814615 h 4275540"/>
              <a:gd name="connsiteX12" fmla="*/ 3713801 w 3898347"/>
              <a:gd name="connsiteY12" fmla="*/ 3811018 h 4275540"/>
              <a:gd name="connsiteX13" fmla="*/ 3709087 w 3898347"/>
              <a:gd name="connsiteY13" fmla="*/ 3813195 h 4275540"/>
              <a:gd name="connsiteX14" fmla="*/ 3698038 w 3898347"/>
              <a:gd name="connsiteY14" fmla="*/ 3806182 h 4275540"/>
              <a:gd name="connsiteX15" fmla="*/ 3662227 w 3898347"/>
              <a:gd name="connsiteY15" fmla="*/ 3807761 h 4275540"/>
              <a:gd name="connsiteX16" fmla="*/ 3659872 w 3898347"/>
              <a:gd name="connsiteY16" fmla="*/ 3805524 h 4275540"/>
              <a:gd name="connsiteX17" fmla="*/ 3643454 w 3898347"/>
              <a:gd name="connsiteY17" fmla="*/ 3794831 h 4275540"/>
              <a:gd name="connsiteX18" fmla="*/ 3624789 w 3898347"/>
              <a:gd name="connsiteY18" fmla="*/ 3803185 h 4275540"/>
              <a:gd name="connsiteX19" fmla="*/ 3602327 w 3898347"/>
              <a:gd name="connsiteY19" fmla="*/ 3794616 h 4275540"/>
              <a:gd name="connsiteX20" fmla="*/ 3596645 w 3898347"/>
              <a:gd name="connsiteY20" fmla="*/ 3797108 h 4275540"/>
              <a:gd name="connsiteX21" fmla="*/ 3574144 w 3898347"/>
              <a:gd name="connsiteY21" fmla="*/ 3795108 h 4275540"/>
              <a:gd name="connsiteX22" fmla="*/ 3562310 w 3898347"/>
              <a:gd name="connsiteY22" fmla="*/ 3787534 h 4275540"/>
              <a:gd name="connsiteX23" fmla="*/ 3551635 w 3898347"/>
              <a:gd name="connsiteY23" fmla="*/ 3797705 h 4275540"/>
              <a:gd name="connsiteX24" fmla="*/ 3542668 w 3898347"/>
              <a:gd name="connsiteY24" fmla="*/ 3803283 h 4275540"/>
              <a:gd name="connsiteX25" fmla="*/ 3533033 w 3898347"/>
              <a:gd name="connsiteY25" fmla="*/ 3799071 h 4275540"/>
              <a:gd name="connsiteX26" fmla="*/ 3521726 w 3898347"/>
              <a:gd name="connsiteY26" fmla="*/ 3804691 h 4275540"/>
              <a:gd name="connsiteX27" fmla="*/ 3520080 w 3898347"/>
              <a:gd name="connsiteY27" fmla="*/ 3805210 h 4275540"/>
              <a:gd name="connsiteX28" fmla="*/ 3508491 w 3898347"/>
              <a:gd name="connsiteY28" fmla="*/ 3797398 h 4275540"/>
              <a:gd name="connsiteX29" fmla="*/ 3503787 w 3898347"/>
              <a:gd name="connsiteY29" fmla="*/ 3797787 h 4275540"/>
              <a:gd name="connsiteX30" fmla="*/ 3492165 w 3898347"/>
              <a:gd name="connsiteY30" fmla="*/ 3799887 h 4275540"/>
              <a:gd name="connsiteX31" fmla="*/ 3472233 w 3898347"/>
              <a:gd name="connsiteY31" fmla="*/ 3805682 h 4275540"/>
              <a:gd name="connsiteX32" fmla="*/ 3465921 w 3898347"/>
              <a:gd name="connsiteY32" fmla="*/ 3805814 h 4275540"/>
              <a:gd name="connsiteX33" fmla="*/ 3455541 w 3898347"/>
              <a:gd name="connsiteY33" fmla="*/ 3815505 h 4275540"/>
              <a:gd name="connsiteX34" fmla="*/ 3429027 w 3898347"/>
              <a:gd name="connsiteY34" fmla="*/ 3816906 h 4275540"/>
              <a:gd name="connsiteX35" fmla="*/ 3369507 w 3898347"/>
              <a:gd name="connsiteY35" fmla="*/ 3825563 h 4275540"/>
              <a:gd name="connsiteX36" fmla="*/ 3324491 w 3898347"/>
              <a:gd name="connsiteY36" fmla="*/ 3832006 h 4275540"/>
              <a:gd name="connsiteX37" fmla="*/ 3244235 w 3898347"/>
              <a:gd name="connsiteY37" fmla="*/ 3834376 h 4275540"/>
              <a:gd name="connsiteX38" fmla="*/ 3226507 w 3898347"/>
              <a:gd name="connsiteY38" fmla="*/ 3820131 h 4275540"/>
              <a:gd name="connsiteX39" fmla="*/ 3191688 w 3898347"/>
              <a:gd name="connsiteY39" fmla="*/ 3837359 h 4275540"/>
              <a:gd name="connsiteX40" fmla="*/ 3185553 w 3898347"/>
              <a:gd name="connsiteY40" fmla="*/ 3859030 h 4275540"/>
              <a:gd name="connsiteX41" fmla="*/ 3090188 w 3898347"/>
              <a:gd name="connsiteY41" fmla="*/ 3855036 h 4275540"/>
              <a:gd name="connsiteX42" fmla="*/ 3031422 w 3898347"/>
              <a:gd name="connsiteY42" fmla="*/ 3858298 h 4275540"/>
              <a:gd name="connsiteX43" fmla="*/ 2996288 w 3898347"/>
              <a:gd name="connsiteY43" fmla="*/ 3860020 h 4275540"/>
              <a:gd name="connsiteX44" fmla="*/ 2901661 w 3898347"/>
              <a:gd name="connsiteY44" fmla="*/ 3882243 h 4275540"/>
              <a:gd name="connsiteX45" fmla="*/ 2782141 w 3898347"/>
              <a:gd name="connsiteY45" fmla="*/ 3932983 h 4275540"/>
              <a:gd name="connsiteX46" fmla="*/ 2749597 w 3898347"/>
              <a:gd name="connsiteY46" fmla="*/ 3956746 h 4275540"/>
              <a:gd name="connsiteX47" fmla="*/ 2730493 w 3898347"/>
              <a:gd name="connsiteY47" fmla="*/ 3955236 h 4275540"/>
              <a:gd name="connsiteX48" fmla="*/ 2707507 w 3898347"/>
              <a:gd name="connsiteY48" fmla="*/ 3947771 h 4275540"/>
              <a:gd name="connsiteX49" fmla="*/ 2701937 w 3898347"/>
              <a:gd name="connsiteY49" fmla="*/ 3950565 h 4275540"/>
              <a:gd name="connsiteX50" fmla="*/ 2679435 w 3898347"/>
              <a:gd name="connsiteY50" fmla="*/ 3949768 h 4275540"/>
              <a:gd name="connsiteX51" fmla="*/ 2667352 w 3898347"/>
              <a:gd name="connsiteY51" fmla="*/ 3942821 h 4275540"/>
              <a:gd name="connsiteX52" fmla="*/ 2657096 w 3898347"/>
              <a:gd name="connsiteY52" fmla="*/ 3953571 h 4275540"/>
              <a:gd name="connsiteX53" fmla="*/ 2655161 w 3898347"/>
              <a:gd name="connsiteY53" fmla="*/ 3962216 h 4275540"/>
              <a:gd name="connsiteX54" fmla="*/ 2638604 w 3898347"/>
              <a:gd name="connsiteY54" fmla="*/ 3955936 h 4275540"/>
              <a:gd name="connsiteX55" fmla="*/ 2626185 w 3898347"/>
              <a:gd name="connsiteY55" fmla="*/ 3962937 h 4275540"/>
              <a:gd name="connsiteX56" fmla="*/ 2614077 w 3898347"/>
              <a:gd name="connsiteY56" fmla="*/ 3955576 h 4275540"/>
              <a:gd name="connsiteX57" fmla="*/ 2609403 w 3898347"/>
              <a:gd name="connsiteY57" fmla="*/ 3956215 h 4275540"/>
              <a:gd name="connsiteX58" fmla="*/ 2597896 w 3898347"/>
              <a:gd name="connsiteY58" fmla="*/ 3958939 h 4275540"/>
              <a:gd name="connsiteX59" fmla="*/ 2578251 w 3898347"/>
              <a:gd name="connsiteY59" fmla="*/ 3965812 h 4275540"/>
              <a:gd name="connsiteX60" fmla="*/ 2571961 w 3898347"/>
              <a:gd name="connsiteY60" fmla="*/ 3966278 h 4275540"/>
              <a:gd name="connsiteX61" fmla="*/ 2559399 w 3898347"/>
              <a:gd name="connsiteY61" fmla="*/ 3979193 h 4275540"/>
              <a:gd name="connsiteX62" fmla="*/ 2533560 w 3898347"/>
              <a:gd name="connsiteY62" fmla="*/ 3988160 h 4275540"/>
              <a:gd name="connsiteX63" fmla="*/ 2515299 w 3898347"/>
              <a:gd name="connsiteY63" fmla="*/ 4016867 h 4275540"/>
              <a:gd name="connsiteX64" fmla="*/ 2513423 w 3898347"/>
              <a:gd name="connsiteY64" fmla="*/ 4018759 h 4275540"/>
              <a:gd name="connsiteX65" fmla="*/ 2482991 w 3898347"/>
              <a:gd name="connsiteY65" fmla="*/ 4012935 h 4275540"/>
              <a:gd name="connsiteX66" fmla="*/ 2446940 w 3898347"/>
              <a:gd name="connsiteY66" fmla="*/ 4021172 h 4275540"/>
              <a:gd name="connsiteX67" fmla="*/ 2404883 w 3898347"/>
              <a:gd name="connsiteY67" fmla="*/ 4024808 h 4275540"/>
              <a:gd name="connsiteX68" fmla="*/ 2373894 w 3898347"/>
              <a:gd name="connsiteY68" fmla="*/ 4023827 h 4275540"/>
              <a:gd name="connsiteX69" fmla="*/ 2297080 w 3898347"/>
              <a:gd name="connsiteY69" fmla="*/ 4040841 h 4275540"/>
              <a:gd name="connsiteX70" fmla="*/ 2170615 w 3898347"/>
              <a:gd name="connsiteY70" fmla="*/ 4077196 h 4275540"/>
              <a:gd name="connsiteX71" fmla="*/ 2143580 w 3898347"/>
              <a:gd name="connsiteY71" fmla="*/ 4083102 h 4275540"/>
              <a:gd name="connsiteX72" fmla="*/ 2119893 w 3898347"/>
              <a:gd name="connsiteY72" fmla="*/ 4080874 h 4275540"/>
              <a:gd name="connsiteX73" fmla="*/ 2114008 w 3898347"/>
              <a:gd name="connsiteY73" fmla="*/ 4073996 h 4275540"/>
              <a:gd name="connsiteX74" fmla="*/ 2099067 w 3898347"/>
              <a:gd name="connsiteY74" fmla="*/ 4076068 h 4275540"/>
              <a:gd name="connsiteX75" fmla="*/ 2095000 w 3898347"/>
              <a:gd name="connsiteY75" fmla="*/ 4075096 h 4275540"/>
              <a:gd name="connsiteX76" fmla="*/ 2071767 w 3898347"/>
              <a:gd name="connsiteY76" fmla="*/ 4071044 h 4275540"/>
              <a:gd name="connsiteX77" fmla="*/ 2024486 w 3898347"/>
              <a:gd name="connsiteY77" fmla="*/ 4100276 h 4275540"/>
              <a:gd name="connsiteX78" fmla="*/ 1964411 w 3898347"/>
              <a:gd name="connsiteY78" fmla="*/ 4105069 h 4275540"/>
              <a:gd name="connsiteX79" fmla="*/ 1739945 w 3898347"/>
              <a:gd name="connsiteY79" fmla="*/ 4171795 h 4275540"/>
              <a:gd name="connsiteX80" fmla="*/ 1610556 w 3898347"/>
              <a:gd name="connsiteY80" fmla="*/ 4167701 h 4275540"/>
              <a:gd name="connsiteX81" fmla="*/ 1553623 w 3898347"/>
              <a:gd name="connsiteY81" fmla="*/ 4236045 h 4275540"/>
              <a:gd name="connsiteX82" fmla="*/ 1548640 w 3898347"/>
              <a:gd name="connsiteY82" fmla="*/ 4238297 h 4275540"/>
              <a:gd name="connsiteX83" fmla="*/ 1530136 w 3898347"/>
              <a:gd name="connsiteY83" fmla="*/ 4227121 h 4275540"/>
              <a:gd name="connsiteX84" fmla="*/ 1508787 w 3898347"/>
              <a:gd name="connsiteY84" fmla="*/ 4234213 h 4275540"/>
              <a:gd name="connsiteX85" fmla="*/ 1488914 w 3898347"/>
              <a:gd name="connsiteY85" fmla="*/ 4241772 h 4275540"/>
              <a:gd name="connsiteX86" fmla="*/ 1488999 w 3898347"/>
              <a:gd name="connsiteY86" fmla="*/ 4251186 h 4275540"/>
              <a:gd name="connsiteX87" fmla="*/ 1475364 w 3898347"/>
              <a:gd name="connsiteY87" fmla="*/ 4248364 h 4275540"/>
              <a:gd name="connsiteX88" fmla="*/ 1457275 w 3898347"/>
              <a:gd name="connsiteY88" fmla="*/ 4252863 h 4275540"/>
              <a:gd name="connsiteX89" fmla="*/ 1448085 w 3898347"/>
              <a:gd name="connsiteY89" fmla="*/ 4248391 h 4275540"/>
              <a:gd name="connsiteX90" fmla="*/ 1315306 w 3898347"/>
              <a:gd name="connsiteY90" fmla="*/ 4237004 h 4275540"/>
              <a:gd name="connsiteX91" fmla="*/ 1272434 w 3898347"/>
              <a:gd name="connsiteY91" fmla="*/ 4244958 h 4275540"/>
              <a:gd name="connsiteX92" fmla="*/ 1231567 w 3898347"/>
              <a:gd name="connsiteY92" fmla="*/ 4219356 h 4275540"/>
              <a:gd name="connsiteX93" fmla="*/ 1216643 w 3898347"/>
              <a:gd name="connsiteY93" fmla="*/ 4229828 h 4275540"/>
              <a:gd name="connsiteX94" fmla="*/ 1214101 w 3898347"/>
              <a:gd name="connsiteY94" fmla="*/ 4231991 h 4275540"/>
              <a:gd name="connsiteX95" fmla="*/ 1203193 w 3898347"/>
              <a:gd name="connsiteY95" fmla="*/ 4232867 h 4275540"/>
              <a:gd name="connsiteX96" fmla="*/ 1201049 w 3898347"/>
              <a:gd name="connsiteY96" fmla="*/ 4242842 h 4275540"/>
              <a:gd name="connsiteX97" fmla="*/ 1185298 w 3898347"/>
              <a:gd name="connsiteY97" fmla="*/ 4251133 h 4275540"/>
              <a:gd name="connsiteX98" fmla="*/ 1164955 w 3898347"/>
              <a:gd name="connsiteY98" fmla="*/ 4250027 h 4275540"/>
              <a:gd name="connsiteX99" fmla="*/ 1067357 w 3898347"/>
              <a:gd name="connsiteY99" fmla="*/ 4233908 h 4275540"/>
              <a:gd name="connsiteX100" fmla="*/ 1009492 w 3898347"/>
              <a:gd name="connsiteY100" fmla="*/ 4230455 h 4275540"/>
              <a:gd name="connsiteX101" fmla="*/ 988345 w 3898347"/>
              <a:gd name="connsiteY101" fmla="*/ 4238880 h 4275540"/>
              <a:gd name="connsiteX102" fmla="*/ 958251 w 3898347"/>
              <a:gd name="connsiteY102" fmla="*/ 4244100 h 4275540"/>
              <a:gd name="connsiteX103" fmla="*/ 905785 w 3898347"/>
              <a:gd name="connsiteY103" fmla="*/ 4260845 h 4275540"/>
              <a:gd name="connsiteX104" fmla="*/ 834176 w 3898347"/>
              <a:gd name="connsiteY104" fmla="*/ 4270241 h 4275540"/>
              <a:gd name="connsiteX105" fmla="*/ 778474 w 3898347"/>
              <a:gd name="connsiteY105" fmla="*/ 4235526 h 4275540"/>
              <a:gd name="connsiteX106" fmla="*/ 774418 w 3898347"/>
              <a:gd name="connsiteY106" fmla="*/ 4242583 h 4275540"/>
              <a:gd name="connsiteX107" fmla="*/ 737705 w 3898347"/>
              <a:gd name="connsiteY107" fmla="*/ 4238891 h 4275540"/>
              <a:gd name="connsiteX108" fmla="*/ 627717 w 3898347"/>
              <a:gd name="connsiteY108" fmla="*/ 4207629 h 4275540"/>
              <a:gd name="connsiteX109" fmla="*/ 533391 w 3898347"/>
              <a:gd name="connsiteY109" fmla="*/ 4170035 h 4275540"/>
              <a:gd name="connsiteX110" fmla="*/ 508621 w 3898347"/>
              <a:gd name="connsiteY110" fmla="*/ 4176044 h 4275540"/>
              <a:gd name="connsiteX111" fmla="*/ 467082 w 3898347"/>
              <a:gd name="connsiteY111" fmla="*/ 4185616 h 4275540"/>
              <a:gd name="connsiteX112" fmla="*/ 437646 w 3898347"/>
              <a:gd name="connsiteY112" fmla="*/ 4212658 h 4275540"/>
              <a:gd name="connsiteX113" fmla="*/ 402271 w 3898347"/>
              <a:gd name="connsiteY113" fmla="*/ 4212774 h 4275540"/>
              <a:gd name="connsiteX114" fmla="*/ 391968 w 3898347"/>
              <a:gd name="connsiteY114" fmla="*/ 4187073 h 4275540"/>
              <a:gd name="connsiteX115" fmla="*/ 354806 w 3898347"/>
              <a:gd name="connsiteY115" fmla="*/ 4195545 h 4275540"/>
              <a:gd name="connsiteX116" fmla="*/ 298662 w 3898347"/>
              <a:gd name="connsiteY116" fmla="*/ 4211227 h 4275540"/>
              <a:gd name="connsiteX117" fmla="*/ 265740 w 3898347"/>
              <a:gd name="connsiteY117" fmla="*/ 4213623 h 4275540"/>
              <a:gd name="connsiteX118" fmla="*/ 176403 w 3898347"/>
              <a:gd name="connsiteY118" fmla="*/ 4227393 h 4275540"/>
              <a:gd name="connsiteX119" fmla="*/ 82528 w 3898347"/>
              <a:gd name="connsiteY119" fmla="*/ 4275540 h 4275540"/>
              <a:gd name="connsiteX120" fmla="*/ 19464 w 3898347"/>
              <a:gd name="connsiteY120" fmla="*/ 4256103 h 4275540"/>
              <a:gd name="connsiteX121" fmla="*/ 0 w 3898347"/>
              <a:gd name="connsiteY121" fmla="*/ 4221939 h 4275540"/>
              <a:gd name="connsiteX122" fmla="*/ 0 w 3898347"/>
              <a:gd name="connsiteY122" fmla="*/ 15850 h 4275540"/>
              <a:gd name="connsiteX123" fmla="*/ 3898347 w 3898347"/>
              <a:gd name="connsiteY123" fmla="*/ 0 h 4275540"/>
              <a:gd name="connsiteX0" fmla="*/ 3898347 w 3898347"/>
              <a:gd name="connsiteY0" fmla="*/ 0 h 4270358"/>
              <a:gd name="connsiteX1" fmla="*/ 3898347 w 3898347"/>
              <a:gd name="connsiteY1" fmla="*/ 3834445 h 4270358"/>
              <a:gd name="connsiteX2" fmla="*/ 3892314 w 3898347"/>
              <a:gd name="connsiteY2" fmla="*/ 3832951 h 4270358"/>
              <a:gd name="connsiteX3" fmla="*/ 3851953 w 3898347"/>
              <a:gd name="connsiteY3" fmla="*/ 3802983 h 4270358"/>
              <a:gd name="connsiteX4" fmla="*/ 3836418 w 3898347"/>
              <a:gd name="connsiteY4" fmla="*/ 3811513 h 4270358"/>
              <a:gd name="connsiteX5" fmla="*/ 3833758 w 3898347"/>
              <a:gd name="connsiteY5" fmla="*/ 3813341 h 4270358"/>
              <a:gd name="connsiteX6" fmla="*/ 3822673 w 3898347"/>
              <a:gd name="connsiteY6" fmla="*/ 3812913 h 4270358"/>
              <a:gd name="connsiteX7" fmla="*/ 3820104 w 3898347"/>
              <a:gd name="connsiteY7" fmla="*/ 3822466 h 4270358"/>
              <a:gd name="connsiteX8" fmla="*/ 3803816 w 3898347"/>
              <a:gd name="connsiteY8" fmla="*/ 3828757 h 4270358"/>
              <a:gd name="connsiteX9" fmla="*/ 3729936 w 3898347"/>
              <a:gd name="connsiteY9" fmla="*/ 3815386 h 4270358"/>
              <a:gd name="connsiteX10" fmla="*/ 3726018 w 3898347"/>
              <a:gd name="connsiteY10" fmla="*/ 3815100 h 4270358"/>
              <a:gd name="connsiteX11" fmla="*/ 3725413 w 3898347"/>
              <a:gd name="connsiteY11" fmla="*/ 3814615 h 4270358"/>
              <a:gd name="connsiteX12" fmla="*/ 3713801 w 3898347"/>
              <a:gd name="connsiteY12" fmla="*/ 3811018 h 4270358"/>
              <a:gd name="connsiteX13" fmla="*/ 3709087 w 3898347"/>
              <a:gd name="connsiteY13" fmla="*/ 3813195 h 4270358"/>
              <a:gd name="connsiteX14" fmla="*/ 3698038 w 3898347"/>
              <a:gd name="connsiteY14" fmla="*/ 3806182 h 4270358"/>
              <a:gd name="connsiteX15" fmla="*/ 3662227 w 3898347"/>
              <a:gd name="connsiteY15" fmla="*/ 3807761 h 4270358"/>
              <a:gd name="connsiteX16" fmla="*/ 3659872 w 3898347"/>
              <a:gd name="connsiteY16" fmla="*/ 3805524 h 4270358"/>
              <a:gd name="connsiteX17" fmla="*/ 3643454 w 3898347"/>
              <a:gd name="connsiteY17" fmla="*/ 3794831 h 4270358"/>
              <a:gd name="connsiteX18" fmla="*/ 3624789 w 3898347"/>
              <a:gd name="connsiteY18" fmla="*/ 3803185 h 4270358"/>
              <a:gd name="connsiteX19" fmla="*/ 3602327 w 3898347"/>
              <a:gd name="connsiteY19" fmla="*/ 3794616 h 4270358"/>
              <a:gd name="connsiteX20" fmla="*/ 3596645 w 3898347"/>
              <a:gd name="connsiteY20" fmla="*/ 3797108 h 4270358"/>
              <a:gd name="connsiteX21" fmla="*/ 3574144 w 3898347"/>
              <a:gd name="connsiteY21" fmla="*/ 3795108 h 4270358"/>
              <a:gd name="connsiteX22" fmla="*/ 3562310 w 3898347"/>
              <a:gd name="connsiteY22" fmla="*/ 3787534 h 4270358"/>
              <a:gd name="connsiteX23" fmla="*/ 3551635 w 3898347"/>
              <a:gd name="connsiteY23" fmla="*/ 3797705 h 4270358"/>
              <a:gd name="connsiteX24" fmla="*/ 3542668 w 3898347"/>
              <a:gd name="connsiteY24" fmla="*/ 3803283 h 4270358"/>
              <a:gd name="connsiteX25" fmla="*/ 3533033 w 3898347"/>
              <a:gd name="connsiteY25" fmla="*/ 3799071 h 4270358"/>
              <a:gd name="connsiteX26" fmla="*/ 3521726 w 3898347"/>
              <a:gd name="connsiteY26" fmla="*/ 3804691 h 4270358"/>
              <a:gd name="connsiteX27" fmla="*/ 3520080 w 3898347"/>
              <a:gd name="connsiteY27" fmla="*/ 3805210 h 4270358"/>
              <a:gd name="connsiteX28" fmla="*/ 3508491 w 3898347"/>
              <a:gd name="connsiteY28" fmla="*/ 3797398 h 4270358"/>
              <a:gd name="connsiteX29" fmla="*/ 3503787 w 3898347"/>
              <a:gd name="connsiteY29" fmla="*/ 3797787 h 4270358"/>
              <a:gd name="connsiteX30" fmla="*/ 3492165 w 3898347"/>
              <a:gd name="connsiteY30" fmla="*/ 3799887 h 4270358"/>
              <a:gd name="connsiteX31" fmla="*/ 3472233 w 3898347"/>
              <a:gd name="connsiteY31" fmla="*/ 3805682 h 4270358"/>
              <a:gd name="connsiteX32" fmla="*/ 3465921 w 3898347"/>
              <a:gd name="connsiteY32" fmla="*/ 3805814 h 4270358"/>
              <a:gd name="connsiteX33" fmla="*/ 3455541 w 3898347"/>
              <a:gd name="connsiteY33" fmla="*/ 3815505 h 4270358"/>
              <a:gd name="connsiteX34" fmla="*/ 3429027 w 3898347"/>
              <a:gd name="connsiteY34" fmla="*/ 3816906 h 4270358"/>
              <a:gd name="connsiteX35" fmla="*/ 3369507 w 3898347"/>
              <a:gd name="connsiteY35" fmla="*/ 3825563 h 4270358"/>
              <a:gd name="connsiteX36" fmla="*/ 3324491 w 3898347"/>
              <a:gd name="connsiteY36" fmla="*/ 3832006 h 4270358"/>
              <a:gd name="connsiteX37" fmla="*/ 3244235 w 3898347"/>
              <a:gd name="connsiteY37" fmla="*/ 3834376 h 4270358"/>
              <a:gd name="connsiteX38" fmla="*/ 3226507 w 3898347"/>
              <a:gd name="connsiteY38" fmla="*/ 3820131 h 4270358"/>
              <a:gd name="connsiteX39" fmla="*/ 3191688 w 3898347"/>
              <a:gd name="connsiteY39" fmla="*/ 3837359 h 4270358"/>
              <a:gd name="connsiteX40" fmla="*/ 3185553 w 3898347"/>
              <a:gd name="connsiteY40" fmla="*/ 3859030 h 4270358"/>
              <a:gd name="connsiteX41" fmla="*/ 3090188 w 3898347"/>
              <a:gd name="connsiteY41" fmla="*/ 3855036 h 4270358"/>
              <a:gd name="connsiteX42" fmla="*/ 3031422 w 3898347"/>
              <a:gd name="connsiteY42" fmla="*/ 3858298 h 4270358"/>
              <a:gd name="connsiteX43" fmla="*/ 2996288 w 3898347"/>
              <a:gd name="connsiteY43" fmla="*/ 3860020 h 4270358"/>
              <a:gd name="connsiteX44" fmla="*/ 2901661 w 3898347"/>
              <a:gd name="connsiteY44" fmla="*/ 3882243 h 4270358"/>
              <a:gd name="connsiteX45" fmla="*/ 2782141 w 3898347"/>
              <a:gd name="connsiteY45" fmla="*/ 3932983 h 4270358"/>
              <a:gd name="connsiteX46" fmla="*/ 2749597 w 3898347"/>
              <a:gd name="connsiteY46" fmla="*/ 3956746 h 4270358"/>
              <a:gd name="connsiteX47" fmla="*/ 2730493 w 3898347"/>
              <a:gd name="connsiteY47" fmla="*/ 3955236 h 4270358"/>
              <a:gd name="connsiteX48" fmla="*/ 2707507 w 3898347"/>
              <a:gd name="connsiteY48" fmla="*/ 3947771 h 4270358"/>
              <a:gd name="connsiteX49" fmla="*/ 2701937 w 3898347"/>
              <a:gd name="connsiteY49" fmla="*/ 3950565 h 4270358"/>
              <a:gd name="connsiteX50" fmla="*/ 2679435 w 3898347"/>
              <a:gd name="connsiteY50" fmla="*/ 3949768 h 4270358"/>
              <a:gd name="connsiteX51" fmla="*/ 2667352 w 3898347"/>
              <a:gd name="connsiteY51" fmla="*/ 3942821 h 4270358"/>
              <a:gd name="connsiteX52" fmla="*/ 2657096 w 3898347"/>
              <a:gd name="connsiteY52" fmla="*/ 3953571 h 4270358"/>
              <a:gd name="connsiteX53" fmla="*/ 2655161 w 3898347"/>
              <a:gd name="connsiteY53" fmla="*/ 3962216 h 4270358"/>
              <a:gd name="connsiteX54" fmla="*/ 2638604 w 3898347"/>
              <a:gd name="connsiteY54" fmla="*/ 3955936 h 4270358"/>
              <a:gd name="connsiteX55" fmla="*/ 2626185 w 3898347"/>
              <a:gd name="connsiteY55" fmla="*/ 3962937 h 4270358"/>
              <a:gd name="connsiteX56" fmla="*/ 2614077 w 3898347"/>
              <a:gd name="connsiteY56" fmla="*/ 3955576 h 4270358"/>
              <a:gd name="connsiteX57" fmla="*/ 2609403 w 3898347"/>
              <a:gd name="connsiteY57" fmla="*/ 3956215 h 4270358"/>
              <a:gd name="connsiteX58" fmla="*/ 2597896 w 3898347"/>
              <a:gd name="connsiteY58" fmla="*/ 3958939 h 4270358"/>
              <a:gd name="connsiteX59" fmla="*/ 2578251 w 3898347"/>
              <a:gd name="connsiteY59" fmla="*/ 3965812 h 4270358"/>
              <a:gd name="connsiteX60" fmla="*/ 2571961 w 3898347"/>
              <a:gd name="connsiteY60" fmla="*/ 3966278 h 4270358"/>
              <a:gd name="connsiteX61" fmla="*/ 2559399 w 3898347"/>
              <a:gd name="connsiteY61" fmla="*/ 3979193 h 4270358"/>
              <a:gd name="connsiteX62" fmla="*/ 2533560 w 3898347"/>
              <a:gd name="connsiteY62" fmla="*/ 3988160 h 4270358"/>
              <a:gd name="connsiteX63" fmla="*/ 2515299 w 3898347"/>
              <a:gd name="connsiteY63" fmla="*/ 4016867 h 4270358"/>
              <a:gd name="connsiteX64" fmla="*/ 2513423 w 3898347"/>
              <a:gd name="connsiteY64" fmla="*/ 4018759 h 4270358"/>
              <a:gd name="connsiteX65" fmla="*/ 2482991 w 3898347"/>
              <a:gd name="connsiteY65" fmla="*/ 4012935 h 4270358"/>
              <a:gd name="connsiteX66" fmla="*/ 2446940 w 3898347"/>
              <a:gd name="connsiteY66" fmla="*/ 4021172 h 4270358"/>
              <a:gd name="connsiteX67" fmla="*/ 2404883 w 3898347"/>
              <a:gd name="connsiteY67" fmla="*/ 4024808 h 4270358"/>
              <a:gd name="connsiteX68" fmla="*/ 2373894 w 3898347"/>
              <a:gd name="connsiteY68" fmla="*/ 4023827 h 4270358"/>
              <a:gd name="connsiteX69" fmla="*/ 2297080 w 3898347"/>
              <a:gd name="connsiteY69" fmla="*/ 4040841 h 4270358"/>
              <a:gd name="connsiteX70" fmla="*/ 2170615 w 3898347"/>
              <a:gd name="connsiteY70" fmla="*/ 4077196 h 4270358"/>
              <a:gd name="connsiteX71" fmla="*/ 2143580 w 3898347"/>
              <a:gd name="connsiteY71" fmla="*/ 4083102 h 4270358"/>
              <a:gd name="connsiteX72" fmla="*/ 2119893 w 3898347"/>
              <a:gd name="connsiteY72" fmla="*/ 4080874 h 4270358"/>
              <a:gd name="connsiteX73" fmla="*/ 2114008 w 3898347"/>
              <a:gd name="connsiteY73" fmla="*/ 4073996 h 4270358"/>
              <a:gd name="connsiteX74" fmla="*/ 2099067 w 3898347"/>
              <a:gd name="connsiteY74" fmla="*/ 4076068 h 4270358"/>
              <a:gd name="connsiteX75" fmla="*/ 2095000 w 3898347"/>
              <a:gd name="connsiteY75" fmla="*/ 4075096 h 4270358"/>
              <a:gd name="connsiteX76" fmla="*/ 2071767 w 3898347"/>
              <a:gd name="connsiteY76" fmla="*/ 4071044 h 4270358"/>
              <a:gd name="connsiteX77" fmla="*/ 2024486 w 3898347"/>
              <a:gd name="connsiteY77" fmla="*/ 4100276 h 4270358"/>
              <a:gd name="connsiteX78" fmla="*/ 1964411 w 3898347"/>
              <a:gd name="connsiteY78" fmla="*/ 4105069 h 4270358"/>
              <a:gd name="connsiteX79" fmla="*/ 1739945 w 3898347"/>
              <a:gd name="connsiteY79" fmla="*/ 4171795 h 4270358"/>
              <a:gd name="connsiteX80" fmla="*/ 1610556 w 3898347"/>
              <a:gd name="connsiteY80" fmla="*/ 4167701 h 4270358"/>
              <a:gd name="connsiteX81" fmla="*/ 1553623 w 3898347"/>
              <a:gd name="connsiteY81" fmla="*/ 4236045 h 4270358"/>
              <a:gd name="connsiteX82" fmla="*/ 1548640 w 3898347"/>
              <a:gd name="connsiteY82" fmla="*/ 4238297 h 4270358"/>
              <a:gd name="connsiteX83" fmla="*/ 1530136 w 3898347"/>
              <a:gd name="connsiteY83" fmla="*/ 4227121 h 4270358"/>
              <a:gd name="connsiteX84" fmla="*/ 1508787 w 3898347"/>
              <a:gd name="connsiteY84" fmla="*/ 4234213 h 4270358"/>
              <a:gd name="connsiteX85" fmla="*/ 1488914 w 3898347"/>
              <a:gd name="connsiteY85" fmla="*/ 4241772 h 4270358"/>
              <a:gd name="connsiteX86" fmla="*/ 1488999 w 3898347"/>
              <a:gd name="connsiteY86" fmla="*/ 4251186 h 4270358"/>
              <a:gd name="connsiteX87" fmla="*/ 1475364 w 3898347"/>
              <a:gd name="connsiteY87" fmla="*/ 4248364 h 4270358"/>
              <a:gd name="connsiteX88" fmla="*/ 1457275 w 3898347"/>
              <a:gd name="connsiteY88" fmla="*/ 4252863 h 4270358"/>
              <a:gd name="connsiteX89" fmla="*/ 1448085 w 3898347"/>
              <a:gd name="connsiteY89" fmla="*/ 4248391 h 4270358"/>
              <a:gd name="connsiteX90" fmla="*/ 1315306 w 3898347"/>
              <a:gd name="connsiteY90" fmla="*/ 4237004 h 4270358"/>
              <a:gd name="connsiteX91" fmla="*/ 1272434 w 3898347"/>
              <a:gd name="connsiteY91" fmla="*/ 4244958 h 4270358"/>
              <a:gd name="connsiteX92" fmla="*/ 1231567 w 3898347"/>
              <a:gd name="connsiteY92" fmla="*/ 4219356 h 4270358"/>
              <a:gd name="connsiteX93" fmla="*/ 1216643 w 3898347"/>
              <a:gd name="connsiteY93" fmla="*/ 4229828 h 4270358"/>
              <a:gd name="connsiteX94" fmla="*/ 1214101 w 3898347"/>
              <a:gd name="connsiteY94" fmla="*/ 4231991 h 4270358"/>
              <a:gd name="connsiteX95" fmla="*/ 1203193 w 3898347"/>
              <a:gd name="connsiteY95" fmla="*/ 4232867 h 4270358"/>
              <a:gd name="connsiteX96" fmla="*/ 1201049 w 3898347"/>
              <a:gd name="connsiteY96" fmla="*/ 4242842 h 4270358"/>
              <a:gd name="connsiteX97" fmla="*/ 1185298 w 3898347"/>
              <a:gd name="connsiteY97" fmla="*/ 4251133 h 4270358"/>
              <a:gd name="connsiteX98" fmla="*/ 1164955 w 3898347"/>
              <a:gd name="connsiteY98" fmla="*/ 4250027 h 4270358"/>
              <a:gd name="connsiteX99" fmla="*/ 1067357 w 3898347"/>
              <a:gd name="connsiteY99" fmla="*/ 4233908 h 4270358"/>
              <a:gd name="connsiteX100" fmla="*/ 1009492 w 3898347"/>
              <a:gd name="connsiteY100" fmla="*/ 4230455 h 4270358"/>
              <a:gd name="connsiteX101" fmla="*/ 988345 w 3898347"/>
              <a:gd name="connsiteY101" fmla="*/ 4238880 h 4270358"/>
              <a:gd name="connsiteX102" fmla="*/ 958251 w 3898347"/>
              <a:gd name="connsiteY102" fmla="*/ 4244100 h 4270358"/>
              <a:gd name="connsiteX103" fmla="*/ 905785 w 3898347"/>
              <a:gd name="connsiteY103" fmla="*/ 4260845 h 4270358"/>
              <a:gd name="connsiteX104" fmla="*/ 834176 w 3898347"/>
              <a:gd name="connsiteY104" fmla="*/ 4270241 h 4270358"/>
              <a:gd name="connsiteX105" fmla="*/ 778474 w 3898347"/>
              <a:gd name="connsiteY105" fmla="*/ 4235526 h 4270358"/>
              <a:gd name="connsiteX106" fmla="*/ 774418 w 3898347"/>
              <a:gd name="connsiteY106" fmla="*/ 4242583 h 4270358"/>
              <a:gd name="connsiteX107" fmla="*/ 737705 w 3898347"/>
              <a:gd name="connsiteY107" fmla="*/ 4238891 h 4270358"/>
              <a:gd name="connsiteX108" fmla="*/ 627717 w 3898347"/>
              <a:gd name="connsiteY108" fmla="*/ 4207629 h 4270358"/>
              <a:gd name="connsiteX109" fmla="*/ 533391 w 3898347"/>
              <a:gd name="connsiteY109" fmla="*/ 4170035 h 4270358"/>
              <a:gd name="connsiteX110" fmla="*/ 508621 w 3898347"/>
              <a:gd name="connsiteY110" fmla="*/ 4176044 h 4270358"/>
              <a:gd name="connsiteX111" fmla="*/ 467082 w 3898347"/>
              <a:gd name="connsiteY111" fmla="*/ 4185616 h 4270358"/>
              <a:gd name="connsiteX112" fmla="*/ 437646 w 3898347"/>
              <a:gd name="connsiteY112" fmla="*/ 4212658 h 4270358"/>
              <a:gd name="connsiteX113" fmla="*/ 402271 w 3898347"/>
              <a:gd name="connsiteY113" fmla="*/ 4212774 h 4270358"/>
              <a:gd name="connsiteX114" fmla="*/ 391968 w 3898347"/>
              <a:gd name="connsiteY114" fmla="*/ 4187073 h 4270358"/>
              <a:gd name="connsiteX115" fmla="*/ 354806 w 3898347"/>
              <a:gd name="connsiteY115" fmla="*/ 4195545 h 4270358"/>
              <a:gd name="connsiteX116" fmla="*/ 298662 w 3898347"/>
              <a:gd name="connsiteY116" fmla="*/ 4211227 h 4270358"/>
              <a:gd name="connsiteX117" fmla="*/ 265740 w 3898347"/>
              <a:gd name="connsiteY117" fmla="*/ 4213623 h 4270358"/>
              <a:gd name="connsiteX118" fmla="*/ 176403 w 3898347"/>
              <a:gd name="connsiteY118" fmla="*/ 4227393 h 4270358"/>
              <a:gd name="connsiteX119" fmla="*/ 82528 w 3898347"/>
              <a:gd name="connsiteY119" fmla="*/ 4243774 h 4270358"/>
              <a:gd name="connsiteX120" fmla="*/ 19464 w 3898347"/>
              <a:gd name="connsiteY120" fmla="*/ 4256103 h 4270358"/>
              <a:gd name="connsiteX121" fmla="*/ 0 w 3898347"/>
              <a:gd name="connsiteY121" fmla="*/ 4221939 h 4270358"/>
              <a:gd name="connsiteX122" fmla="*/ 0 w 3898347"/>
              <a:gd name="connsiteY122" fmla="*/ 15850 h 4270358"/>
              <a:gd name="connsiteX123" fmla="*/ 3898347 w 3898347"/>
              <a:gd name="connsiteY123" fmla="*/ 0 h 4270358"/>
              <a:gd name="connsiteX0" fmla="*/ 3898347 w 3898347"/>
              <a:gd name="connsiteY0" fmla="*/ 0 h 4270358"/>
              <a:gd name="connsiteX1" fmla="*/ 3898347 w 3898347"/>
              <a:gd name="connsiteY1" fmla="*/ 3834445 h 4270358"/>
              <a:gd name="connsiteX2" fmla="*/ 3892314 w 3898347"/>
              <a:gd name="connsiteY2" fmla="*/ 3832951 h 4270358"/>
              <a:gd name="connsiteX3" fmla="*/ 3851953 w 3898347"/>
              <a:gd name="connsiteY3" fmla="*/ 3802983 h 4270358"/>
              <a:gd name="connsiteX4" fmla="*/ 3836418 w 3898347"/>
              <a:gd name="connsiteY4" fmla="*/ 3811513 h 4270358"/>
              <a:gd name="connsiteX5" fmla="*/ 3833758 w 3898347"/>
              <a:gd name="connsiteY5" fmla="*/ 3813341 h 4270358"/>
              <a:gd name="connsiteX6" fmla="*/ 3822673 w 3898347"/>
              <a:gd name="connsiteY6" fmla="*/ 3812913 h 4270358"/>
              <a:gd name="connsiteX7" fmla="*/ 3820104 w 3898347"/>
              <a:gd name="connsiteY7" fmla="*/ 3822466 h 4270358"/>
              <a:gd name="connsiteX8" fmla="*/ 3803816 w 3898347"/>
              <a:gd name="connsiteY8" fmla="*/ 3828757 h 4270358"/>
              <a:gd name="connsiteX9" fmla="*/ 3729936 w 3898347"/>
              <a:gd name="connsiteY9" fmla="*/ 3815386 h 4270358"/>
              <a:gd name="connsiteX10" fmla="*/ 3726018 w 3898347"/>
              <a:gd name="connsiteY10" fmla="*/ 3815100 h 4270358"/>
              <a:gd name="connsiteX11" fmla="*/ 3725413 w 3898347"/>
              <a:gd name="connsiteY11" fmla="*/ 3814615 h 4270358"/>
              <a:gd name="connsiteX12" fmla="*/ 3713801 w 3898347"/>
              <a:gd name="connsiteY12" fmla="*/ 3811018 h 4270358"/>
              <a:gd name="connsiteX13" fmla="*/ 3709087 w 3898347"/>
              <a:gd name="connsiteY13" fmla="*/ 3813195 h 4270358"/>
              <a:gd name="connsiteX14" fmla="*/ 3698038 w 3898347"/>
              <a:gd name="connsiteY14" fmla="*/ 3806182 h 4270358"/>
              <a:gd name="connsiteX15" fmla="*/ 3662227 w 3898347"/>
              <a:gd name="connsiteY15" fmla="*/ 3807761 h 4270358"/>
              <a:gd name="connsiteX16" fmla="*/ 3659872 w 3898347"/>
              <a:gd name="connsiteY16" fmla="*/ 3805524 h 4270358"/>
              <a:gd name="connsiteX17" fmla="*/ 3643454 w 3898347"/>
              <a:gd name="connsiteY17" fmla="*/ 3794831 h 4270358"/>
              <a:gd name="connsiteX18" fmla="*/ 3624789 w 3898347"/>
              <a:gd name="connsiteY18" fmla="*/ 3803185 h 4270358"/>
              <a:gd name="connsiteX19" fmla="*/ 3602327 w 3898347"/>
              <a:gd name="connsiteY19" fmla="*/ 3794616 h 4270358"/>
              <a:gd name="connsiteX20" fmla="*/ 3596645 w 3898347"/>
              <a:gd name="connsiteY20" fmla="*/ 3797108 h 4270358"/>
              <a:gd name="connsiteX21" fmla="*/ 3574144 w 3898347"/>
              <a:gd name="connsiteY21" fmla="*/ 3795108 h 4270358"/>
              <a:gd name="connsiteX22" fmla="*/ 3562310 w 3898347"/>
              <a:gd name="connsiteY22" fmla="*/ 3787534 h 4270358"/>
              <a:gd name="connsiteX23" fmla="*/ 3551635 w 3898347"/>
              <a:gd name="connsiteY23" fmla="*/ 3797705 h 4270358"/>
              <a:gd name="connsiteX24" fmla="*/ 3542668 w 3898347"/>
              <a:gd name="connsiteY24" fmla="*/ 3803283 h 4270358"/>
              <a:gd name="connsiteX25" fmla="*/ 3533033 w 3898347"/>
              <a:gd name="connsiteY25" fmla="*/ 3799071 h 4270358"/>
              <a:gd name="connsiteX26" fmla="*/ 3521726 w 3898347"/>
              <a:gd name="connsiteY26" fmla="*/ 3804691 h 4270358"/>
              <a:gd name="connsiteX27" fmla="*/ 3520080 w 3898347"/>
              <a:gd name="connsiteY27" fmla="*/ 3805210 h 4270358"/>
              <a:gd name="connsiteX28" fmla="*/ 3508491 w 3898347"/>
              <a:gd name="connsiteY28" fmla="*/ 3797398 h 4270358"/>
              <a:gd name="connsiteX29" fmla="*/ 3503787 w 3898347"/>
              <a:gd name="connsiteY29" fmla="*/ 3797787 h 4270358"/>
              <a:gd name="connsiteX30" fmla="*/ 3492165 w 3898347"/>
              <a:gd name="connsiteY30" fmla="*/ 3799887 h 4270358"/>
              <a:gd name="connsiteX31" fmla="*/ 3472233 w 3898347"/>
              <a:gd name="connsiteY31" fmla="*/ 3805682 h 4270358"/>
              <a:gd name="connsiteX32" fmla="*/ 3465921 w 3898347"/>
              <a:gd name="connsiteY32" fmla="*/ 3805814 h 4270358"/>
              <a:gd name="connsiteX33" fmla="*/ 3455541 w 3898347"/>
              <a:gd name="connsiteY33" fmla="*/ 3815505 h 4270358"/>
              <a:gd name="connsiteX34" fmla="*/ 3429027 w 3898347"/>
              <a:gd name="connsiteY34" fmla="*/ 3816906 h 4270358"/>
              <a:gd name="connsiteX35" fmla="*/ 3369507 w 3898347"/>
              <a:gd name="connsiteY35" fmla="*/ 3825563 h 4270358"/>
              <a:gd name="connsiteX36" fmla="*/ 3324491 w 3898347"/>
              <a:gd name="connsiteY36" fmla="*/ 3832006 h 4270358"/>
              <a:gd name="connsiteX37" fmla="*/ 3244235 w 3898347"/>
              <a:gd name="connsiteY37" fmla="*/ 3834376 h 4270358"/>
              <a:gd name="connsiteX38" fmla="*/ 3226507 w 3898347"/>
              <a:gd name="connsiteY38" fmla="*/ 3820131 h 4270358"/>
              <a:gd name="connsiteX39" fmla="*/ 3191688 w 3898347"/>
              <a:gd name="connsiteY39" fmla="*/ 3837359 h 4270358"/>
              <a:gd name="connsiteX40" fmla="*/ 3153779 w 3898347"/>
              <a:gd name="connsiteY40" fmla="*/ 3848439 h 4270358"/>
              <a:gd name="connsiteX41" fmla="*/ 3090188 w 3898347"/>
              <a:gd name="connsiteY41" fmla="*/ 3855036 h 4270358"/>
              <a:gd name="connsiteX42" fmla="*/ 3031422 w 3898347"/>
              <a:gd name="connsiteY42" fmla="*/ 3858298 h 4270358"/>
              <a:gd name="connsiteX43" fmla="*/ 2996288 w 3898347"/>
              <a:gd name="connsiteY43" fmla="*/ 3860020 h 4270358"/>
              <a:gd name="connsiteX44" fmla="*/ 2901661 w 3898347"/>
              <a:gd name="connsiteY44" fmla="*/ 3882243 h 4270358"/>
              <a:gd name="connsiteX45" fmla="*/ 2782141 w 3898347"/>
              <a:gd name="connsiteY45" fmla="*/ 3932983 h 4270358"/>
              <a:gd name="connsiteX46" fmla="*/ 2749597 w 3898347"/>
              <a:gd name="connsiteY46" fmla="*/ 3956746 h 4270358"/>
              <a:gd name="connsiteX47" fmla="*/ 2730493 w 3898347"/>
              <a:gd name="connsiteY47" fmla="*/ 3955236 h 4270358"/>
              <a:gd name="connsiteX48" fmla="*/ 2707507 w 3898347"/>
              <a:gd name="connsiteY48" fmla="*/ 3947771 h 4270358"/>
              <a:gd name="connsiteX49" fmla="*/ 2701937 w 3898347"/>
              <a:gd name="connsiteY49" fmla="*/ 3950565 h 4270358"/>
              <a:gd name="connsiteX50" fmla="*/ 2679435 w 3898347"/>
              <a:gd name="connsiteY50" fmla="*/ 3949768 h 4270358"/>
              <a:gd name="connsiteX51" fmla="*/ 2667352 w 3898347"/>
              <a:gd name="connsiteY51" fmla="*/ 3942821 h 4270358"/>
              <a:gd name="connsiteX52" fmla="*/ 2657096 w 3898347"/>
              <a:gd name="connsiteY52" fmla="*/ 3953571 h 4270358"/>
              <a:gd name="connsiteX53" fmla="*/ 2655161 w 3898347"/>
              <a:gd name="connsiteY53" fmla="*/ 3962216 h 4270358"/>
              <a:gd name="connsiteX54" fmla="*/ 2638604 w 3898347"/>
              <a:gd name="connsiteY54" fmla="*/ 3955936 h 4270358"/>
              <a:gd name="connsiteX55" fmla="*/ 2626185 w 3898347"/>
              <a:gd name="connsiteY55" fmla="*/ 3962937 h 4270358"/>
              <a:gd name="connsiteX56" fmla="*/ 2614077 w 3898347"/>
              <a:gd name="connsiteY56" fmla="*/ 3955576 h 4270358"/>
              <a:gd name="connsiteX57" fmla="*/ 2609403 w 3898347"/>
              <a:gd name="connsiteY57" fmla="*/ 3956215 h 4270358"/>
              <a:gd name="connsiteX58" fmla="*/ 2597896 w 3898347"/>
              <a:gd name="connsiteY58" fmla="*/ 3958939 h 4270358"/>
              <a:gd name="connsiteX59" fmla="*/ 2578251 w 3898347"/>
              <a:gd name="connsiteY59" fmla="*/ 3965812 h 4270358"/>
              <a:gd name="connsiteX60" fmla="*/ 2571961 w 3898347"/>
              <a:gd name="connsiteY60" fmla="*/ 3966278 h 4270358"/>
              <a:gd name="connsiteX61" fmla="*/ 2559399 w 3898347"/>
              <a:gd name="connsiteY61" fmla="*/ 3979193 h 4270358"/>
              <a:gd name="connsiteX62" fmla="*/ 2533560 w 3898347"/>
              <a:gd name="connsiteY62" fmla="*/ 3988160 h 4270358"/>
              <a:gd name="connsiteX63" fmla="*/ 2515299 w 3898347"/>
              <a:gd name="connsiteY63" fmla="*/ 4016867 h 4270358"/>
              <a:gd name="connsiteX64" fmla="*/ 2513423 w 3898347"/>
              <a:gd name="connsiteY64" fmla="*/ 4018759 h 4270358"/>
              <a:gd name="connsiteX65" fmla="*/ 2482991 w 3898347"/>
              <a:gd name="connsiteY65" fmla="*/ 4012935 h 4270358"/>
              <a:gd name="connsiteX66" fmla="*/ 2446940 w 3898347"/>
              <a:gd name="connsiteY66" fmla="*/ 4021172 h 4270358"/>
              <a:gd name="connsiteX67" fmla="*/ 2404883 w 3898347"/>
              <a:gd name="connsiteY67" fmla="*/ 4024808 h 4270358"/>
              <a:gd name="connsiteX68" fmla="*/ 2373894 w 3898347"/>
              <a:gd name="connsiteY68" fmla="*/ 4023827 h 4270358"/>
              <a:gd name="connsiteX69" fmla="*/ 2297080 w 3898347"/>
              <a:gd name="connsiteY69" fmla="*/ 4040841 h 4270358"/>
              <a:gd name="connsiteX70" fmla="*/ 2170615 w 3898347"/>
              <a:gd name="connsiteY70" fmla="*/ 4077196 h 4270358"/>
              <a:gd name="connsiteX71" fmla="*/ 2143580 w 3898347"/>
              <a:gd name="connsiteY71" fmla="*/ 4083102 h 4270358"/>
              <a:gd name="connsiteX72" fmla="*/ 2119893 w 3898347"/>
              <a:gd name="connsiteY72" fmla="*/ 4080874 h 4270358"/>
              <a:gd name="connsiteX73" fmla="*/ 2114008 w 3898347"/>
              <a:gd name="connsiteY73" fmla="*/ 4073996 h 4270358"/>
              <a:gd name="connsiteX74" fmla="*/ 2099067 w 3898347"/>
              <a:gd name="connsiteY74" fmla="*/ 4076068 h 4270358"/>
              <a:gd name="connsiteX75" fmla="*/ 2095000 w 3898347"/>
              <a:gd name="connsiteY75" fmla="*/ 4075096 h 4270358"/>
              <a:gd name="connsiteX76" fmla="*/ 2071767 w 3898347"/>
              <a:gd name="connsiteY76" fmla="*/ 4071044 h 4270358"/>
              <a:gd name="connsiteX77" fmla="*/ 2024486 w 3898347"/>
              <a:gd name="connsiteY77" fmla="*/ 4100276 h 4270358"/>
              <a:gd name="connsiteX78" fmla="*/ 1964411 w 3898347"/>
              <a:gd name="connsiteY78" fmla="*/ 4105069 h 4270358"/>
              <a:gd name="connsiteX79" fmla="*/ 1739945 w 3898347"/>
              <a:gd name="connsiteY79" fmla="*/ 4171795 h 4270358"/>
              <a:gd name="connsiteX80" fmla="*/ 1610556 w 3898347"/>
              <a:gd name="connsiteY80" fmla="*/ 4167701 h 4270358"/>
              <a:gd name="connsiteX81" fmla="*/ 1553623 w 3898347"/>
              <a:gd name="connsiteY81" fmla="*/ 4236045 h 4270358"/>
              <a:gd name="connsiteX82" fmla="*/ 1548640 w 3898347"/>
              <a:gd name="connsiteY82" fmla="*/ 4238297 h 4270358"/>
              <a:gd name="connsiteX83" fmla="*/ 1530136 w 3898347"/>
              <a:gd name="connsiteY83" fmla="*/ 4227121 h 4270358"/>
              <a:gd name="connsiteX84" fmla="*/ 1508787 w 3898347"/>
              <a:gd name="connsiteY84" fmla="*/ 4234213 h 4270358"/>
              <a:gd name="connsiteX85" fmla="*/ 1488914 w 3898347"/>
              <a:gd name="connsiteY85" fmla="*/ 4241772 h 4270358"/>
              <a:gd name="connsiteX86" fmla="*/ 1488999 w 3898347"/>
              <a:gd name="connsiteY86" fmla="*/ 4251186 h 4270358"/>
              <a:gd name="connsiteX87" fmla="*/ 1475364 w 3898347"/>
              <a:gd name="connsiteY87" fmla="*/ 4248364 h 4270358"/>
              <a:gd name="connsiteX88" fmla="*/ 1457275 w 3898347"/>
              <a:gd name="connsiteY88" fmla="*/ 4252863 h 4270358"/>
              <a:gd name="connsiteX89" fmla="*/ 1448085 w 3898347"/>
              <a:gd name="connsiteY89" fmla="*/ 4248391 h 4270358"/>
              <a:gd name="connsiteX90" fmla="*/ 1315306 w 3898347"/>
              <a:gd name="connsiteY90" fmla="*/ 4237004 h 4270358"/>
              <a:gd name="connsiteX91" fmla="*/ 1272434 w 3898347"/>
              <a:gd name="connsiteY91" fmla="*/ 4244958 h 4270358"/>
              <a:gd name="connsiteX92" fmla="*/ 1231567 w 3898347"/>
              <a:gd name="connsiteY92" fmla="*/ 4219356 h 4270358"/>
              <a:gd name="connsiteX93" fmla="*/ 1216643 w 3898347"/>
              <a:gd name="connsiteY93" fmla="*/ 4229828 h 4270358"/>
              <a:gd name="connsiteX94" fmla="*/ 1214101 w 3898347"/>
              <a:gd name="connsiteY94" fmla="*/ 4231991 h 4270358"/>
              <a:gd name="connsiteX95" fmla="*/ 1203193 w 3898347"/>
              <a:gd name="connsiteY95" fmla="*/ 4232867 h 4270358"/>
              <a:gd name="connsiteX96" fmla="*/ 1201049 w 3898347"/>
              <a:gd name="connsiteY96" fmla="*/ 4242842 h 4270358"/>
              <a:gd name="connsiteX97" fmla="*/ 1185298 w 3898347"/>
              <a:gd name="connsiteY97" fmla="*/ 4251133 h 4270358"/>
              <a:gd name="connsiteX98" fmla="*/ 1164955 w 3898347"/>
              <a:gd name="connsiteY98" fmla="*/ 4250027 h 4270358"/>
              <a:gd name="connsiteX99" fmla="*/ 1067357 w 3898347"/>
              <a:gd name="connsiteY99" fmla="*/ 4233908 h 4270358"/>
              <a:gd name="connsiteX100" fmla="*/ 1009492 w 3898347"/>
              <a:gd name="connsiteY100" fmla="*/ 4230455 h 4270358"/>
              <a:gd name="connsiteX101" fmla="*/ 988345 w 3898347"/>
              <a:gd name="connsiteY101" fmla="*/ 4238880 h 4270358"/>
              <a:gd name="connsiteX102" fmla="*/ 958251 w 3898347"/>
              <a:gd name="connsiteY102" fmla="*/ 4244100 h 4270358"/>
              <a:gd name="connsiteX103" fmla="*/ 905785 w 3898347"/>
              <a:gd name="connsiteY103" fmla="*/ 4260845 h 4270358"/>
              <a:gd name="connsiteX104" fmla="*/ 834176 w 3898347"/>
              <a:gd name="connsiteY104" fmla="*/ 4270241 h 4270358"/>
              <a:gd name="connsiteX105" fmla="*/ 778474 w 3898347"/>
              <a:gd name="connsiteY105" fmla="*/ 4235526 h 4270358"/>
              <a:gd name="connsiteX106" fmla="*/ 774418 w 3898347"/>
              <a:gd name="connsiteY106" fmla="*/ 4242583 h 4270358"/>
              <a:gd name="connsiteX107" fmla="*/ 737705 w 3898347"/>
              <a:gd name="connsiteY107" fmla="*/ 4238891 h 4270358"/>
              <a:gd name="connsiteX108" fmla="*/ 627717 w 3898347"/>
              <a:gd name="connsiteY108" fmla="*/ 4207629 h 4270358"/>
              <a:gd name="connsiteX109" fmla="*/ 533391 w 3898347"/>
              <a:gd name="connsiteY109" fmla="*/ 4170035 h 4270358"/>
              <a:gd name="connsiteX110" fmla="*/ 508621 w 3898347"/>
              <a:gd name="connsiteY110" fmla="*/ 4176044 h 4270358"/>
              <a:gd name="connsiteX111" fmla="*/ 467082 w 3898347"/>
              <a:gd name="connsiteY111" fmla="*/ 4185616 h 4270358"/>
              <a:gd name="connsiteX112" fmla="*/ 437646 w 3898347"/>
              <a:gd name="connsiteY112" fmla="*/ 4212658 h 4270358"/>
              <a:gd name="connsiteX113" fmla="*/ 402271 w 3898347"/>
              <a:gd name="connsiteY113" fmla="*/ 4212774 h 4270358"/>
              <a:gd name="connsiteX114" fmla="*/ 391968 w 3898347"/>
              <a:gd name="connsiteY114" fmla="*/ 4187073 h 4270358"/>
              <a:gd name="connsiteX115" fmla="*/ 354806 w 3898347"/>
              <a:gd name="connsiteY115" fmla="*/ 4195545 h 4270358"/>
              <a:gd name="connsiteX116" fmla="*/ 298662 w 3898347"/>
              <a:gd name="connsiteY116" fmla="*/ 4211227 h 4270358"/>
              <a:gd name="connsiteX117" fmla="*/ 265740 w 3898347"/>
              <a:gd name="connsiteY117" fmla="*/ 4213623 h 4270358"/>
              <a:gd name="connsiteX118" fmla="*/ 176403 w 3898347"/>
              <a:gd name="connsiteY118" fmla="*/ 4227393 h 4270358"/>
              <a:gd name="connsiteX119" fmla="*/ 82528 w 3898347"/>
              <a:gd name="connsiteY119" fmla="*/ 4243774 h 4270358"/>
              <a:gd name="connsiteX120" fmla="*/ 19464 w 3898347"/>
              <a:gd name="connsiteY120" fmla="*/ 4256103 h 4270358"/>
              <a:gd name="connsiteX121" fmla="*/ 0 w 3898347"/>
              <a:gd name="connsiteY121" fmla="*/ 4221939 h 4270358"/>
              <a:gd name="connsiteX122" fmla="*/ 0 w 3898347"/>
              <a:gd name="connsiteY122" fmla="*/ 15850 h 4270358"/>
              <a:gd name="connsiteX123" fmla="*/ 3898347 w 3898347"/>
              <a:gd name="connsiteY123" fmla="*/ 0 h 4270358"/>
              <a:gd name="connsiteX0" fmla="*/ 3898347 w 3898347"/>
              <a:gd name="connsiteY0" fmla="*/ 0 h 4260845"/>
              <a:gd name="connsiteX1" fmla="*/ 3898347 w 3898347"/>
              <a:gd name="connsiteY1" fmla="*/ 3834445 h 4260845"/>
              <a:gd name="connsiteX2" fmla="*/ 3892314 w 3898347"/>
              <a:gd name="connsiteY2" fmla="*/ 3832951 h 4260845"/>
              <a:gd name="connsiteX3" fmla="*/ 3851953 w 3898347"/>
              <a:gd name="connsiteY3" fmla="*/ 3802983 h 4260845"/>
              <a:gd name="connsiteX4" fmla="*/ 3836418 w 3898347"/>
              <a:gd name="connsiteY4" fmla="*/ 3811513 h 4260845"/>
              <a:gd name="connsiteX5" fmla="*/ 3833758 w 3898347"/>
              <a:gd name="connsiteY5" fmla="*/ 3813341 h 4260845"/>
              <a:gd name="connsiteX6" fmla="*/ 3822673 w 3898347"/>
              <a:gd name="connsiteY6" fmla="*/ 3812913 h 4260845"/>
              <a:gd name="connsiteX7" fmla="*/ 3820104 w 3898347"/>
              <a:gd name="connsiteY7" fmla="*/ 3822466 h 4260845"/>
              <a:gd name="connsiteX8" fmla="*/ 3803816 w 3898347"/>
              <a:gd name="connsiteY8" fmla="*/ 3828757 h 4260845"/>
              <a:gd name="connsiteX9" fmla="*/ 3729936 w 3898347"/>
              <a:gd name="connsiteY9" fmla="*/ 3815386 h 4260845"/>
              <a:gd name="connsiteX10" fmla="*/ 3726018 w 3898347"/>
              <a:gd name="connsiteY10" fmla="*/ 3815100 h 4260845"/>
              <a:gd name="connsiteX11" fmla="*/ 3725413 w 3898347"/>
              <a:gd name="connsiteY11" fmla="*/ 3814615 h 4260845"/>
              <a:gd name="connsiteX12" fmla="*/ 3713801 w 3898347"/>
              <a:gd name="connsiteY12" fmla="*/ 3811018 h 4260845"/>
              <a:gd name="connsiteX13" fmla="*/ 3709087 w 3898347"/>
              <a:gd name="connsiteY13" fmla="*/ 3813195 h 4260845"/>
              <a:gd name="connsiteX14" fmla="*/ 3698038 w 3898347"/>
              <a:gd name="connsiteY14" fmla="*/ 3806182 h 4260845"/>
              <a:gd name="connsiteX15" fmla="*/ 3662227 w 3898347"/>
              <a:gd name="connsiteY15" fmla="*/ 3807761 h 4260845"/>
              <a:gd name="connsiteX16" fmla="*/ 3659872 w 3898347"/>
              <a:gd name="connsiteY16" fmla="*/ 3805524 h 4260845"/>
              <a:gd name="connsiteX17" fmla="*/ 3643454 w 3898347"/>
              <a:gd name="connsiteY17" fmla="*/ 3794831 h 4260845"/>
              <a:gd name="connsiteX18" fmla="*/ 3624789 w 3898347"/>
              <a:gd name="connsiteY18" fmla="*/ 3803185 h 4260845"/>
              <a:gd name="connsiteX19" fmla="*/ 3602327 w 3898347"/>
              <a:gd name="connsiteY19" fmla="*/ 3794616 h 4260845"/>
              <a:gd name="connsiteX20" fmla="*/ 3596645 w 3898347"/>
              <a:gd name="connsiteY20" fmla="*/ 3797108 h 4260845"/>
              <a:gd name="connsiteX21" fmla="*/ 3574144 w 3898347"/>
              <a:gd name="connsiteY21" fmla="*/ 3795108 h 4260845"/>
              <a:gd name="connsiteX22" fmla="*/ 3562310 w 3898347"/>
              <a:gd name="connsiteY22" fmla="*/ 3787534 h 4260845"/>
              <a:gd name="connsiteX23" fmla="*/ 3551635 w 3898347"/>
              <a:gd name="connsiteY23" fmla="*/ 3797705 h 4260845"/>
              <a:gd name="connsiteX24" fmla="*/ 3542668 w 3898347"/>
              <a:gd name="connsiteY24" fmla="*/ 3803283 h 4260845"/>
              <a:gd name="connsiteX25" fmla="*/ 3533033 w 3898347"/>
              <a:gd name="connsiteY25" fmla="*/ 3799071 h 4260845"/>
              <a:gd name="connsiteX26" fmla="*/ 3521726 w 3898347"/>
              <a:gd name="connsiteY26" fmla="*/ 3804691 h 4260845"/>
              <a:gd name="connsiteX27" fmla="*/ 3520080 w 3898347"/>
              <a:gd name="connsiteY27" fmla="*/ 3805210 h 4260845"/>
              <a:gd name="connsiteX28" fmla="*/ 3508491 w 3898347"/>
              <a:gd name="connsiteY28" fmla="*/ 3797398 h 4260845"/>
              <a:gd name="connsiteX29" fmla="*/ 3503787 w 3898347"/>
              <a:gd name="connsiteY29" fmla="*/ 3797787 h 4260845"/>
              <a:gd name="connsiteX30" fmla="*/ 3492165 w 3898347"/>
              <a:gd name="connsiteY30" fmla="*/ 3799887 h 4260845"/>
              <a:gd name="connsiteX31" fmla="*/ 3472233 w 3898347"/>
              <a:gd name="connsiteY31" fmla="*/ 3805682 h 4260845"/>
              <a:gd name="connsiteX32" fmla="*/ 3465921 w 3898347"/>
              <a:gd name="connsiteY32" fmla="*/ 3805814 h 4260845"/>
              <a:gd name="connsiteX33" fmla="*/ 3455541 w 3898347"/>
              <a:gd name="connsiteY33" fmla="*/ 3815505 h 4260845"/>
              <a:gd name="connsiteX34" fmla="*/ 3429027 w 3898347"/>
              <a:gd name="connsiteY34" fmla="*/ 3816906 h 4260845"/>
              <a:gd name="connsiteX35" fmla="*/ 3369507 w 3898347"/>
              <a:gd name="connsiteY35" fmla="*/ 3825563 h 4260845"/>
              <a:gd name="connsiteX36" fmla="*/ 3324491 w 3898347"/>
              <a:gd name="connsiteY36" fmla="*/ 3832006 h 4260845"/>
              <a:gd name="connsiteX37" fmla="*/ 3244235 w 3898347"/>
              <a:gd name="connsiteY37" fmla="*/ 3834376 h 4260845"/>
              <a:gd name="connsiteX38" fmla="*/ 3226507 w 3898347"/>
              <a:gd name="connsiteY38" fmla="*/ 3820131 h 4260845"/>
              <a:gd name="connsiteX39" fmla="*/ 3191688 w 3898347"/>
              <a:gd name="connsiteY39" fmla="*/ 3837359 h 4260845"/>
              <a:gd name="connsiteX40" fmla="*/ 3153779 w 3898347"/>
              <a:gd name="connsiteY40" fmla="*/ 3848439 h 4260845"/>
              <a:gd name="connsiteX41" fmla="*/ 3090188 w 3898347"/>
              <a:gd name="connsiteY41" fmla="*/ 3855036 h 4260845"/>
              <a:gd name="connsiteX42" fmla="*/ 3031422 w 3898347"/>
              <a:gd name="connsiteY42" fmla="*/ 3858298 h 4260845"/>
              <a:gd name="connsiteX43" fmla="*/ 2996288 w 3898347"/>
              <a:gd name="connsiteY43" fmla="*/ 3860020 h 4260845"/>
              <a:gd name="connsiteX44" fmla="*/ 2901661 w 3898347"/>
              <a:gd name="connsiteY44" fmla="*/ 3882243 h 4260845"/>
              <a:gd name="connsiteX45" fmla="*/ 2782141 w 3898347"/>
              <a:gd name="connsiteY45" fmla="*/ 3932983 h 4260845"/>
              <a:gd name="connsiteX46" fmla="*/ 2749597 w 3898347"/>
              <a:gd name="connsiteY46" fmla="*/ 3956746 h 4260845"/>
              <a:gd name="connsiteX47" fmla="*/ 2730493 w 3898347"/>
              <a:gd name="connsiteY47" fmla="*/ 3955236 h 4260845"/>
              <a:gd name="connsiteX48" fmla="*/ 2707507 w 3898347"/>
              <a:gd name="connsiteY48" fmla="*/ 3947771 h 4260845"/>
              <a:gd name="connsiteX49" fmla="*/ 2701937 w 3898347"/>
              <a:gd name="connsiteY49" fmla="*/ 3950565 h 4260845"/>
              <a:gd name="connsiteX50" fmla="*/ 2679435 w 3898347"/>
              <a:gd name="connsiteY50" fmla="*/ 3949768 h 4260845"/>
              <a:gd name="connsiteX51" fmla="*/ 2667352 w 3898347"/>
              <a:gd name="connsiteY51" fmla="*/ 3942821 h 4260845"/>
              <a:gd name="connsiteX52" fmla="*/ 2657096 w 3898347"/>
              <a:gd name="connsiteY52" fmla="*/ 3953571 h 4260845"/>
              <a:gd name="connsiteX53" fmla="*/ 2655161 w 3898347"/>
              <a:gd name="connsiteY53" fmla="*/ 3962216 h 4260845"/>
              <a:gd name="connsiteX54" fmla="*/ 2638604 w 3898347"/>
              <a:gd name="connsiteY54" fmla="*/ 3955936 h 4260845"/>
              <a:gd name="connsiteX55" fmla="*/ 2626185 w 3898347"/>
              <a:gd name="connsiteY55" fmla="*/ 3962937 h 4260845"/>
              <a:gd name="connsiteX56" fmla="*/ 2614077 w 3898347"/>
              <a:gd name="connsiteY56" fmla="*/ 3955576 h 4260845"/>
              <a:gd name="connsiteX57" fmla="*/ 2609403 w 3898347"/>
              <a:gd name="connsiteY57" fmla="*/ 3956215 h 4260845"/>
              <a:gd name="connsiteX58" fmla="*/ 2597896 w 3898347"/>
              <a:gd name="connsiteY58" fmla="*/ 3958939 h 4260845"/>
              <a:gd name="connsiteX59" fmla="*/ 2578251 w 3898347"/>
              <a:gd name="connsiteY59" fmla="*/ 3965812 h 4260845"/>
              <a:gd name="connsiteX60" fmla="*/ 2571961 w 3898347"/>
              <a:gd name="connsiteY60" fmla="*/ 3966278 h 4260845"/>
              <a:gd name="connsiteX61" fmla="*/ 2559399 w 3898347"/>
              <a:gd name="connsiteY61" fmla="*/ 3979193 h 4260845"/>
              <a:gd name="connsiteX62" fmla="*/ 2533560 w 3898347"/>
              <a:gd name="connsiteY62" fmla="*/ 3988160 h 4260845"/>
              <a:gd name="connsiteX63" fmla="*/ 2515299 w 3898347"/>
              <a:gd name="connsiteY63" fmla="*/ 4016867 h 4260845"/>
              <a:gd name="connsiteX64" fmla="*/ 2513423 w 3898347"/>
              <a:gd name="connsiteY64" fmla="*/ 4018759 h 4260845"/>
              <a:gd name="connsiteX65" fmla="*/ 2482991 w 3898347"/>
              <a:gd name="connsiteY65" fmla="*/ 4012935 h 4260845"/>
              <a:gd name="connsiteX66" fmla="*/ 2446940 w 3898347"/>
              <a:gd name="connsiteY66" fmla="*/ 4021172 h 4260845"/>
              <a:gd name="connsiteX67" fmla="*/ 2404883 w 3898347"/>
              <a:gd name="connsiteY67" fmla="*/ 4024808 h 4260845"/>
              <a:gd name="connsiteX68" fmla="*/ 2373894 w 3898347"/>
              <a:gd name="connsiteY68" fmla="*/ 4023827 h 4260845"/>
              <a:gd name="connsiteX69" fmla="*/ 2297080 w 3898347"/>
              <a:gd name="connsiteY69" fmla="*/ 4040841 h 4260845"/>
              <a:gd name="connsiteX70" fmla="*/ 2170615 w 3898347"/>
              <a:gd name="connsiteY70" fmla="*/ 4077196 h 4260845"/>
              <a:gd name="connsiteX71" fmla="*/ 2143580 w 3898347"/>
              <a:gd name="connsiteY71" fmla="*/ 4083102 h 4260845"/>
              <a:gd name="connsiteX72" fmla="*/ 2119893 w 3898347"/>
              <a:gd name="connsiteY72" fmla="*/ 4080874 h 4260845"/>
              <a:gd name="connsiteX73" fmla="*/ 2114008 w 3898347"/>
              <a:gd name="connsiteY73" fmla="*/ 4073996 h 4260845"/>
              <a:gd name="connsiteX74" fmla="*/ 2099067 w 3898347"/>
              <a:gd name="connsiteY74" fmla="*/ 4076068 h 4260845"/>
              <a:gd name="connsiteX75" fmla="*/ 2095000 w 3898347"/>
              <a:gd name="connsiteY75" fmla="*/ 4075096 h 4260845"/>
              <a:gd name="connsiteX76" fmla="*/ 2071767 w 3898347"/>
              <a:gd name="connsiteY76" fmla="*/ 4071044 h 4260845"/>
              <a:gd name="connsiteX77" fmla="*/ 2024486 w 3898347"/>
              <a:gd name="connsiteY77" fmla="*/ 4100276 h 4260845"/>
              <a:gd name="connsiteX78" fmla="*/ 1964411 w 3898347"/>
              <a:gd name="connsiteY78" fmla="*/ 4105069 h 4260845"/>
              <a:gd name="connsiteX79" fmla="*/ 1739945 w 3898347"/>
              <a:gd name="connsiteY79" fmla="*/ 4171795 h 4260845"/>
              <a:gd name="connsiteX80" fmla="*/ 1610556 w 3898347"/>
              <a:gd name="connsiteY80" fmla="*/ 4167701 h 4260845"/>
              <a:gd name="connsiteX81" fmla="*/ 1553623 w 3898347"/>
              <a:gd name="connsiteY81" fmla="*/ 4236045 h 4260845"/>
              <a:gd name="connsiteX82" fmla="*/ 1548640 w 3898347"/>
              <a:gd name="connsiteY82" fmla="*/ 4238297 h 4260845"/>
              <a:gd name="connsiteX83" fmla="*/ 1530136 w 3898347"/>
              <a:gd name="connsiteY83" fmla="*/ 4227121 h 4260845"/>
              <a:gd name="connsiteX84" fmla="*/ 1508787 w 3898347"/>
              <a:gd name="connsiteY84" fmla="*/ 4234213 h 4260845"/>
              <a:gd name="connsiteX85" fmla="*/ 1488914 w 3898347"/>
              <a:gd name="connsiteY85" fmla="*/ 4241772 h 4260845"/>
              <a:gd name="connsiteX86" fmla="*/ 1488999 w 3898347"/>
              <a:gd name="connsiteY86" fmla="*/ 4251186 h 4260845"/>
              <a:gd name="connsiteX87" fmla="*/ 1475364 w 3898347"/>
              <a:gd name="connsiteY87" fmla="*/ 4248364 h 4260845"/>
              <a:gd name="connsiteX88" fmla="*/ 1457275 w 3898347"/>
              <a:gd name="connsiteY88" fmla="*/ 4252863 h 4260845"/>
              <a:gd name="connsiteX89" fmla="*/ 1448085 w 3898347"/>
              <a:gd name="connsiteY89" fmla="*/ 4248391 h 4260845"/>
              <a:gd name="connsiteX90" fmla="*/ 1315306 w 3898347"/>
              <a:gd name="connsiteY90" fmla="*/ 4237004 h 4260845"/>
              <a:gd name="connsiteX91" fmla="*/ 1272434 w 3898347"/>
              <a:gd name="connsiteY91" fmla="*/ 4244958 h 4260845"/>
              <a:gd name="connsiteX92" fmla="*/ 1231567 w 3898347"/>
              <a:gd name="connsiteY92" fmla="*/ 4219356 h 4260845"/>
              <a:gd name="connsiteX93" fmla="*/ 1216643 w 3898347"/>
              <a:gd name="connsiteY93" fmla="*/ 4229828 h 4260845"/>
              <a:gd name="connsiteX94" fmla="*/ 1214101 w 3898347"/>
              <a:gd name="connsiteY94" fmla="*/ 4231991 h 4260845"/>
              <a:gd name="connsiteX95" fmla="*/ 1203193 w 3898347"/>
              <a:gd name="connsiteY95" fmla="*/ 4232867 h 4260845"/>
              <a:gd name="connsiteX96" fmla="*/ 1201049 w 3898347"/>
              <a:gd name="connsiteY96" fmla="*/ 4242842 h 4260845"/>
              <a:gd name="connsiteX97" fmla="*/ 1185298 w 3898347"/>
              <a:gd name="connsiteY97" fmla="*/ 4251133 h 4260845"/>
              <a:gd name="connsiteX98" fmla="*/ 1164955 w 3898347"/>
              <a:gd name="connsiteY98" fmla="*/ 4250027 h 4260845"/>
              <a:gd name="connsiteX99" fmla="*/ 1067357 w 3898347"/>
              <a:gd name="connsiteY99" fmla="*/ 4233908 h 4260845"/>
              <a:gd name="connsiteX100" fmla="*/ 1009492 w 3898347"/>
              <a:gd name="connsiteY100" fmla="*/ 4230455 h 4260845"/>
              <a:gd name="connsiteX101" fmla="*/ 988345 w 3898347"/>
              <a:gd name="connsiteY101" fmla="*/ 4238880 h 4260845"/>
              <a:gd name="connsiteX102" fmla="*/ 958251 w 3898347"/>
              <a:gd name="connsiteY102" fmla="*/ 4244100 h 4260845"/>
              <a:gd name="connsiteX103" fmla="*/ 905785 w 3898347"/>
              <a:gd name="connsiteY103" fmla="*/ 4260845 h 4260845"/>
              <a:gd name="connsiteX104" fmla="*/ 837706 w 3898347"/>
              <a:gd name="connsiteY104" fmla="*/ 4245528 h 4260845"/>
              <a:gd name="connsiteX105" fmla="*/ 778474 w 3898347"/>
              <a:gd name="connsiteY105" fmla="*/ 4235526 h 4260845"/>
              <a:gd name="connsiteX106" fmla="*/ 774418 w 3898347"/>
              <a:gd name="connsiteY106" fmla="*/ 4242583 h 4260845"/>
              <a:gd name="connsiteX107" fmla="*/ 737705 w 3898347"/>
              <a:gd name="connsiteY107" fmla="*/ 4238891 h 4260845"/>
              <a:gd name="connsiteX108" fmla="*/ 627717 w 3898347"/>
              <a:gd name="connsiteY108" fmla="*/ 4207629 h 4260845"/>
              <a:gd name="connsiteX109" fmla="*/ 533391 w 3898347"/>
              <a:gd name="connsiteY109" fmla="*/ 4170035 h 4260845"/>
              <a:gd name="connsiteX110" fmla="*/ 508621 w 3898347"/>
              <a:gd name="connsiteY110" fmla="*/ 4176044 h 4260845"/>
              <a:gd name="connsiteX111" fmla="*/ 467082 w 3898347"/>
              <a:gd name="connsiteY111" fmla="*/ 4185616 h 4260845"/>
              <a:gd name="connsiteX112" fmla="*/ 437646 w 3898347"/>
              <a:gd name="connsiteY112" fmla="*/ 4212658 h 4260845"/>
              <a:gd name="connsiteX113" fmla="*/ 402271 w 3898347"/>
              <a:gd name="connsiteY113" fmla="*/ 4212774 h 4260845"/>
              <a:gd name="connsiteX114" fmla="*/ 391968 w 3898347"/>
              <a:gd name="connsiteY114" fmla="*/ 4187073 h 4260845"/>
              <a:gd name="connsiteX115" fmla="*/ 354806 w 3898347"/>
              <a:gd name="connsiteY115" fmla="*/ 4195545 h 4260845"/>
              <a:gd name="connsiteX116" fmla="*/ 298662 w 3898347"/>
              <a:gd name="connsiteY116" fmla="*/ 4211227 h 4260845"/>
              <a:gd name="connsiteX117" fmla="*/ 265740 w 3898347"/>
              <a:gd name="connsiteY117" fmla="*/ 4213623 h 4260845"/>
              <a:gd name="connsiteX118" fmla="*/ 176403 w 3898347"/>
              <a:gd name="connsiteY118" fmla="*/ 4227393 h 4260845"/>
              <a:gd name="connsiteX119" fmla="*/ 82528 w 3898347"/>
              <a:gd name="connsiteY119" fmla="*/ 4243774 h 4260845"/>
              <a:gd name="connsiteX120" fmla="*/ 19464 w 3898347"/>
              <a:gd name="connsiteY120" fmla="*/ 4256103 h 4260845"/>
              <a:gd name="connsiteX121" fmla="*/ 0 w 3898347"/>
              <a:gd name="connsiteY121" fmla="*/ 4221939 h 4260845"/>
              <a:gd name="connsiteX122" fmla="*/ 0 w 3898347"/>
              <a:gd name="connsiteY122" fmla="*/ 15850 h 4260845"/>
              <a:gd name="connsiteX123" fmla="*/ 3898347 w 3898347"/>
              <a:gd name="connsiteY123" fmla="*/ 0 h 4260845"/>
              <a:gd name="connsiteX0" fmla="*/ 3898347 w 3898347"/>
              <a:gd name="connsiteY0" fmla="*/ 0 h 4260845"/>
              <a:gd name="connsiteX1" fmla="*/ 3898347 w 3898347"/>
              <a:gd name="connsiteY1" fmla="*/ 3834445 h 4260845"/>
              <a:gd name="connsiteX2" fmla="*/ 3892314 w 3898347"/>
              <a:gd name="connsiteY2" fmla="*/ 3832951 h 4260845"/>
              <a:gd name="connsiteX3" fmla="*/ 3851953 w 3898347"/>
              <a:gd name="connsiteY3" fmla="*/ 3802983 h 4260845"/>
              <a:gd name="connsiteX4" fmla="*/ 3836418 w 3898347"/>
              <a:gd name="connsiteY4" fmla="*/ 3811513 h 4260845"/>
              <a:gd name="connsiteX5" fmla="*/ 3833758 w 3898347"/>
              <a:gd name="connsiteY5" fmla="*/ 3813341 h 4260845"/>
              <a:gd name="connsiteX6" fmla="*/ 3822673 w 3898347"/>
              <a:gd name="connsiteY6" fmla="*/ 3812913 h 4260845"/>
              <a:gd name="connsiteX7" fmla="*/ 3820104 w 3898347"/>
              <a:gd name="connsiteY7" fmla="*/ 3822466 h 4260845"/>
              <a:gd name="connsiteX8" fmla="*/ 3803816 w 3898347"/>
              <a:gd name="connsiteY8" fmla="*/ 3828757 h 4260845"/>
              <a:gd name="connsiteX9" fmla="*/ 3729936 w 3898347"/>
              <a:gd name="connsiteY9" fmla="*/ 3815386 h 4260845"/>
              <a:gd name="connsiteX10" fmla="*/ 3726018 w 3898347"/>
              <a:gd name="connsiteY10" fmla="*/ 3815100 h 4260845"/>
              <a:gd name="connsiteX11" fmla="*/ 3725413 w 3898347"/>
              <a:gd name="connsiteY11" fmla="*/ 3814615 h 4260845"/>
              <a:gd name="connsiteX12" fmla="*/ 3713801 w 3898347"/>
              <a:gd name="connsiteY12" fmla="*/ 3811018 h 4260845"/>
              <a:gd name="connsiteX13" fmla="*/ 3709087 w 3898347"/>
              <a:gd name="connsiteY13" fmla="*/ 3813195 h 4260845"/>
              <a:gd name="connsiteX14" fmla="*/ 3698038 w 3898347"/>
              <a:gd name="connsiteY14" fmla="*/ 3806182 h 4260845"/>
              <a:gd name="connsiteX15" fmla="*/ 3662227 w 3898347"/>
              <a:gd name="connsiteY15" fmla="*/ 3807761 h 4260845"/>
              <a:gd name="connsiteX16" fmla="*/ 3659872 w 3898347"/>
              <a:gd name="connsiteY16" fmla="*/ 3805524 h 4260845"/>
              <a:gd name="connsiteX17" fmla="*/ 3643454 w 3898347"/>
              <a:gd name="connsiteY17" fmla="*/ 3794831 h 4260845"/>
              <a:gd name="connsiteX18" fmla="*/ 3624789 w 3898347"/>
              <a:gd name="connsiteY18" fmla="*/ 3803185 h 4260845"/>
              <a:gd name="connsiteX19" fmla="*/ 3602327 w 3898347"/>
              <a:gd name="connsiteY19" fmla="*/ 3794616 h 4260845"/>
              <a:gd name="connsiteX20" fmla="*/ 3596645 w 3898347"/>
              <a:gd name="connsiteY20" fmla="*/ 3797108 h 4260845"/>
              <a:gd name="connsiteX21" fmla="*/ 3574144 w 3898347"/>
              <a:gd name="connsiteY21" fmla="*/ 3795108 h 4260845"/>
              <a:gd name="connsiteX22" fmla="*/ 3562310 w 3898347"/>
              <a:gd name="connsiteY22" fmla="*/ 3787534 h 4260845"/>
              <a:gd name="connsiteX23" fmla="*/ 3551635 w 3898347"/>
              <a:gd name="connsiteY23" fmla="*/ 3797705 h 4260845"/>
              <a:gd name="connsiteX24" fmla="*/ 3542668 w 3898347"/>
              <a:gd name="connsiteY24" fmla="*/ 3803283 h 4260845"/>
              <a:gd name="connsiteX25" fmla="*/ 3533033 w 3898347"/>
              <a:gd name="connsiteY25" fmla="*/ 3799071 h 4260845"/>
              <a:gd name="connsiteX26" fmla="*/ 3521726 w 3898347"/>
              <a:gd name="connsiteY26" fmla="*/ 3804691 h 4260845"/>
              <a:gd name="connsiteX27" fmla="*/ 3520080 w 3898347"/>
              <a:gd name="connsiteY27" fmla="*/ 3805210 h 4260845"/>
              <a:gd name="connsiteX28" fmla="*/ 3508491 w 3898347"/>
              <a:gd name="connsiteY28" fmla="*/ 3797398 h 4260845"/>
              <a:gd name="connsiteX29" fmla="*/ 3503787 w 3898347"/>
              <a:gd name="connsiteY29" fmla="*/ 3797787 h 4260845"/>
              <a:gd name="connsiteX30" fmla="*/ 3492165 w 3898347"/>
              <a:gd name="connsiteY30" fmla="*/ 3799887 h 4260845"/>
              <a:gd name="connsiteX31" fmla="*/ 3472233 w 3898347"/>
              <a:gd name="connsiteY31" fmla="*/ 3805682 h 4260845"/>
              <a:gd name="connsiteX32" fmla="*/ 3465921 w 3898347"/>
              <a:gd name="connsiteY32" fmla="*/ 3805814 h 4260845"/>
              <a:gd name="connsiteX33" fmla="*/ 3455541 w 3898347"/>
              <a:gd name="connsiteY33" fmla="*/ 3815505 h 4260845"/>
              <a:gd name="connsiteX34" fmla="*/ 3429027 w 3898347"/>
              <a:gd name="connsiteY34" fmla="*/ 3816906 h 4260845"/>
              <a:gd name="connsiteX35" fmla="*/ 3369507 w 3898347"/>
              <a:gd name="connsiteY35" fmla="*/ 3825563 h 4260845"/>
              <a:gd name="connsiteX36" fmla="*/ 3324491 w 3898347"/>
              <a:gd name="connsiteY36" fmla="*/ 3832006 h 4260845"/>
              <a:gd name="connsiteX37" fmla="*/ 3244235 w 3898347"/>
              <a:gd name="connsiteY37" fmla="*/ 3834376 h 4260845"/>
              <a:gd name="connsiteX38" fmla="*/ 3226507 w 3898347"/>
              <a:gd name="connsiteY38" fmla="*/ 3820131 h 4260845"/>
              <a:gd name="connsiteX39" fmla="*/ 3191688 w 3898347"/>
              <a:gd name="connsiteY39" fmla="*/ 3837359 h 4260845"/>
              <a:gd name="connsiteX40" fmla="*/ 3153779 w 3898347"/>
              <a:gd name="connsiteY40" fmla="*/ 3848439 h 4260845"/>
              <a:gd name="connsiteX41" fmla="*/ 3090188 w 3898347"/>
              <a:gd name="connsiteY41" fmla="*/ 3855036 h 4260845"/>
              <a:gd name="connsiteX42" fmla="*/ 3031422 w 3898347"/>
              <a:gd name="connsiteY42" fmla="*/ 3858298 h 4260845"/>
              <a:gd name="connsiteX43" fmla="*/ 2996288 w 3898347"/>
              <a:gd name="connsiteY43" fmla="*/ 3860020 h 4260845"/>
              <a:gd name="connsiteX44" fmla="*/ 2901661 w 3898347"/>
              <a:gd name="connsiteY44" fmla="*/ 3882243 h 4260845"/>
              <a:gd name="connsiteX45" fmla="*/ 2782141 w 3898347"/>
              <a:gd name="connsiteY45" fmla="*/ 3932983 h 4260845"/>
              <a:gd name="connsiteX46" fmla="*/ 2749597 w 3898347"/>
              <a:gd name="connsiteY46" fmla="*/ 3956746 h 4260845"/>
              <a:gd name="connsiteX47" fmla="*/ 2730493 w 3898347"/>
              <a:gd name="connsiteY47" fmla="*/ 3955236 h 4260845"/>
              <a:gd name="connsiteX48" fmla="*/ 2707507 w 3898347"/>
              <a:gd name="connsiteY48" fmla="*/ 3947771 h 4260845"/>
              <a:gd name="connsiteX49" fmla="*/ 2701937 w 3898347"/>
              <a:gd name="connsiteY49" fmla="*/ 3950565 h 4260845"/>
              <a:gd name="connsiteX50" fmla="*/ 2679435 w 3898347"/>
              <a:gd name="connsiteY50" fmla="*/ 3949768 h 4260845"/>
              <a:gd name="connsiteX51" fmla="*/ 2667352 w 3898347"/>
              <a:gd name="connsiteY51" fmla="*/ 3942821 h 4260845"/>
              <a:gd name="connsiteX52" fmla="*/ 2657096 w 3898347"/>
              <a:gd name="connsiteY52" fmla="*/ 3953571 h 4260845"/>
              <a:gd name="connsiteX53" fmla="*/ 2655161 w 3898347"/>
              <a:gd name="connsiteY53" fmla="*/ 3962216 h 4260845"/>
              <a:gd name="connsiteX54" fmla="*/ 2638604 w 3898347"/>
              <a:gd name="connsiteY54" fmla="*/ 3955936 h 4260845"/>
              <a:gd name="connsiteX55" fmla="*/ 2626185 w 3898347"/>
              <a:gd name="connsiteY55" fmla="*/ 3962937 h 4260845"/>
              <a:gd name="connsiteX56" fmla="*/ 2614077 w 3898347"/>
              <a:gd name="connsiteY56" fmla="*/ 3955576 h 4260845"/>
              <a:gd name="connsiteX57" fmla="*/ 2609403 w 3898347"/>
              <a:gd name="connsiteY57" fmla="*/ 3956215 h 4260845"/>
              <a:gd name="connsiteX58" fmla="*/ 2597896 w 3898347"/>
              <a:gd name="connsiteY58" fmla="*/ 3958939 h 4260845"/>
              <a:gd name="connsiteX59" fmla="*/ 2578251 w 3898347"/>
              <a:gd name="connsiteY59" fmla="*/ 3965812 h 4260845"/>
              <a:gd name="connsiteX60" fmla="*/ 2571961 w 3898347"/>
              <a:gd name="connsiteY60" fmla="*/ 3966278 h 4260845"/>
              <a:gd name="connsiteX61" fmla="*/ 2559399 w 3898347"/>
              <a:gd name="connsiteY61" fmla="*/ 3979193 h 4260845"/>
              <a:gd name="connsiteX62" fmla="*/ 2533560 w 3898347"/>
              <a:gd name="connsiteY62" fmla="*/ 3988160 h 4260845"/>
              <a:gd name="connsiteX63" fmla="*/ 2515299 w 3898347"/>
              <a:gd name="connsiteY63" fmla="*/ 4016867 h 4260845"/>
              <a:gd name="connsiteX64" fmla="*/ 2513423 w 3898347"/>
              <a:gd name="connsiteY64" fmla="*/ 4018759 h 4260845"/>
              <a:gd name="connsiteX65" fmla="*/ 2482991 w 3898347"/>
              <a:gd name="connsiteY65" fmla="*/ 4012935 h 4260845"/>
              <a:gd name="connsiteX66" fmla="*/ 2446940 w 3898347"/>
              <a:gd name="connsiteY66" fmla="*/ 4021172 h 4260845"/>
              <a:gd name="connsiteX67" fmla="*/ 2404883 w 3898347"/>
              <a:gd name="connsiteY67" fmla="*/ 4024808 h 4260845"/>
              <a:gd name="connsiteX68" fmla="*/ 2373894 w 3898347"/>
              <a:gd name="connsiteY68" fmla="*/ 4023827 h 4260845"/>
              <a:gd name="connsiteX69" fmla="*/ 2297080 w 3898347"/>
              <a:gd name="connsiteY69" fmla="*/ 4040841 h 4260845"/>
              <a:gd name="connsiteX70" fmla="*/ 2170615 w 3898347"/>
              <a:gd name="connsiteY70" fmla="*/ 4077196 h 4260845"/>
              <a:gd name="connsiteX71" fmla="*/ 2143580 w 3898347"/>
              <a:gd name="connsiteY71" fmla="*/ 4083102 h 4260845"/>
              <a:gd name="connsiteX72" fmla="*/ 2119893 w 3898347"/>
              <a:gd name="connsiteY72" fmla="*/ 4080874 h 4260845"/>
              <a:gd name="connsiteX73" fmla="*/ 2114008 w 3898347"/>
              <a:gd name="connsiteY73" fmla="*/ 4073996 h 4260845"/>
              <a:gd name="connsiteX74" fmla="*/ 2099067 w 3898347"/>
              <a:gd name="connsiteY74" fmla="*/ 4076068 h 4260845"/>
              <a:gd name="connsiteX75" fmla="*/ 2095000 w 3898347"/>
              <a:gd name="connsiteY75" fmla="*/ 4075096 h 4260845"/>
              <a:gd name="connsiteX76" fmla="*/ 2071767 w 3898347"/>
              <a:gd name="connsiteY76" fmla="*/ 4071044 h 4260845"/>
              <a:gd name="connsiteX77" fmla="*/ 2024486 w 3898347"/>
              <a:gd name="connsiteY77" fmla="*/ 4100276 h 4260845"/>
              <a:gd name="connsiteX78" fmla="*/ 1964411 w 3898347"/>
              <a:gd name="connsiteY78" fmla="*/ 4105069 h 4260845"/>
              <a:gd name="connsiteX79" fmla="*/ 1739945 w 3898347"/>
              <a:gd name="connsiteY79" fmla="*/ 4171795 h 4260845"/>
              <a:gd name="connsiteX80" fmla="*/ 1610556 w 3898347"/>
              <a:gd name="connsiteY80" fmla="*/ 4167701 h 4260845"/>
              <a:gd name="connsiteX81" fmla="*/ 1553623 w 3898347"/>
              <a:gd name="connsiteY81" fmla="*/ 4236045 h 4260845"/>
              <a:gd name="connsiteX82" fmla="*/ 1548640 w 3898347"/>
              <a:gd name="connsiteY82" fmla="*/ 4238297 h 4260845"/>
              <a:gd name="connsiteX83" fmla="*/ 1530136 w 3898347"/>
              <a:gd name="connsiteY83" fmla="*/ 4227121 h 4260845"/>
              <a:gd name="connsiteX84" fmla="*/ 1508787 w 3898347"/>
              <a:gd name="connsiteY84" fmla="*/ 4234213 h 4260845"/>
              <a:gd name="connsiteX85" fmla="*/ 1488914 w 3898347"/>
              <a:gd name="connsiteY85" fmla="*/ 4241772 h 4260845"/>
              <a:gd name="connsiteX86" fmla="*/ 1488999 w 3898347"/>
              <a:gd name="connsiteY86" fmla="*/ 4251186 h 4260845"/>
              <a:gd name="connsiteX87" fmla="*/ 1475364 w 3898347"/>
              <a:gd name="connsiteY87" fmla="*/ 4248364 h 4260845"/>
              <a:gd name="connsiteX88" fmla="*/ 1457275 w 3898347"/>
              <a:gd name="connsiteY88" fmla="*/ 4252863 h 4260845"/>
              <a:gd name="connsiteX89" fmla="*/ 1448085 w 3898347"/>
              <a:gd name="connsiteY89" fmla="*/ 4248391 h 4260845"/>
              <a:gd name="connsiteX90" fmla="*/ 1315306 w 3898347"/>
              <a:gd name="connsiteY90" fmla="*/ 4237004 h 4260845"/>
              <a:gd name="connsiteX91" fmla="*/ 1272434 w 3898347"/>
              <a:gd name="connsiteY91" fmla="*/ 4244958 h 4260845"/>
              <a:gd name="connsiteX92" fmla="*/ 1231567 w 3898347"/>
              <a:gd name="connsiteY92" fmla="*/ 4219356 h 4260845"/>
              <a:gd name="connsiteX93" fmla="*/ 1216643 w 3898347"/>
              <a:gd name="connsiteY93" fmla="*/ 4229828 h 4260845"/>
              <a:gd name="connsiteX94" fmla="*/ 1214101 w 3898347"/>
              <a:gd name="connsiteY94" fmla="*/ 4231991 h 4260845"/>
              <a:gd name="connsiteX95" fmla="*/ 1203193 w 3898347"/>
              <a:gd name="connsiteY95" fmla="*/ 4232867 h 4260845"/>
              <a:gd name="connsiteX96" fmla="*/ 1201049 w 3898347"/>
              <a:gd name="connsiteY96" fmla="*/ 4242842 h 4260845"/>
              <a:gd name="connsiteX97" fmla="*/ 1185298 w 3898347"/>
              <a:gd name="connsiteY97" fmla="*/ 4251133 h 4260845"/>
              <a:gd name="connsiteX98" fmla="*/ 1164955 w 3898347"/>
              <a:gd name="connsiteY98" fmla="*/ 4250027 h 4260845"/>
              <a:gd name="connsiteX99" fmla="*/ 1067357 w 3898347"/>
              <a:gd name="connsiteY99" fmla="*/ 4233908 h 4260845"/>
              <a:gd name="connsiteX100" fmla="*/ 1009492 w 3898347"/>
              <a:gd name="connsiteY100" fmla="*/ 4230455 h 4260845"/>
              <a:gd name="connsiteX101" fmla="*/ 988345 w 3898347"/>
              <a:gd name="connsiteY101" fmla="*/ 4238880 h 4260845"/>
              <a:gd name="connsiteX102" fmla="*/ 958251 w 3898347"/>
              <a:gd name="connsiteY102" fmla="*/ 4244100 h 4260845"/>
              <a:gd name="connsiteX103" fmla="*/ 905785 w 3898347"/>
              <a:gd name="connsiteY103" fmla="*/ 4260845 h 4260845"/>
              <a:gd name="connsiteX104" fmla="*/ 837706 w 3898347"/>
              <a:gd name="connsiteY104" fmla="*/ 4245528 h 4260845"/>
              <a:gd name="connsiteX105" fmla="*/ 778474 w 3898347"/>
              <a:gd name="connsiteY105" fmla="*/ 4235526 h 4260845"/>
              <a:gd name="connsiteX106" fmla="*/ 774418 w 3898347"/>
              <a:gd name="connsiteY106" fmla="*/ 4242583 h 4260845"/>
              <a:gd name="connsiteX107" fmla="*/ 737705 w 3898347"/>
              <a:gd name="connsiteY107" fmla="*/ 4238891 h 4260845"/>
              <a:gd name="connsiteX108" fmla="*/ 627717 w 3898347"/>
              <a:gd name="connsiteY108" fmla="*/ 4207629 h 4260845"/>
              <a:gd name="connsiteX109" fmla="*/ 551044 w 3898347"/>
              <a:gd name="connsiteY109" fmla="*/ 4180627 h 4260845"/>
              <a:gd name="connsiteX110" fmla="*/ 508621 w 3898347"/>
              <a:gd name="connsiteY110" fmla="*/ 4176044 h 4260845"/>
              <a:gd name="connsiteX111" fmla="*/ 467082 w 3898347"/>
              <a:gd name="connsiteY111" fmla="*/ 4185616 h 4260845"/>
              <a:gd name="connsiteX112" fmla="*/ 437646 w 3898347"/>
              <a:gd name="connsiteY112" fmla="*/ 4212658 h 4260845"/>
              <a:gd name="connsiteX113" fmla="*/ 402271 w 3898347"/>
              <a:gd name="connsiteY113" fmla="*/ 4212774 h 4260845"/>
              <a:gd name="connsiteX114" fmla="*/ 391968 w 3898347"/>
              <a:gd name="connsiteY114" fmla="*/ 4187073 h 4260845"/>
              <a:gd name="connsiteX115" fmla="*/ 354806 w 3898347"/>
              <a:gd name="connsiteY115" fmla="*/ 4195545 h 4260845"/>
              <a:gd name="connsiteX116" fmla="*/ 298662 w 3898347"/>
              <a:gd name="connsiteY116" fmla="*/ 4211227 h 4260845"/>
              <a:gd name="connsiteX117" fmla="*/ 265740 w 3898347"/>
              <a:gd name="connsiteY117" fmla="*/ 4213623 h 4260845"/>
              <a:gd name="connsiteX118" fmla="*/ 176403 w 3898347"/>
              <a:gd name="connsiteY118" fmla="*/ 4227393 h 4260845"/>
              <a:gd name="connsiteX119" fmla="*/ 82528 w 3898347"/>
              <a:gd name="connsiteY119" fmla="*/ 4243774 h 4260845"/>
              <a:gd name="connsiteX120" fmla="*/ 19464 w 3898347"/>
              <a:gd name="connsiteY120" fmla="*/ 4256103 h 4260845"/>
              <a:gd name="connsiteX121" fmla="*/ 0 w 3898347"/>
              <a:gd name="connsiteY121" fmla="*/ 4221939 h 4260845"/>
              <a:gd name="connsiteX122" fmla="*/ 0 w 3898347"/>
              <a:gd name="connsiteY122" fmla="*/ 15850 h 4260845"/>
              <a:gd name="connsiteX123" fmla="*/ 3898347 w 3898347"/>
              <a:gd name="connsiteY123" fmla="*/ 0 h 4260845"/>
              <a:gd name="connsiteX0" fmla="*/ 3898347 w 3898347"/>
              <a:gd name="connsiteY0" fmla="*/ 0 h 4260845"/>
              <a:gd name="connsiteX1" fmla="*/ 3898347 w 3898347"/>
              <a:gd name="connsiteY1" fmla="*/ 3834445 h 4260845"/>
              <a:gd name="connsiteX2" fmla="*/ 3892314 w 3898347"/>
              <a:gd name="connsiteY2" fmla="*/ 3832951 h 4260845"/>
              <a:gd name="connsiteX3" fmla="*/ 3851953 w 3898347"/>
              <a:gd name="connsiteY3" fmla="*/ 3802983 h 4260845"/>
              <a:gd name="connsiteX4" fmla="*/ 3836418 w 3898347"/>
              <a:gd name="connsiteY4" fmla="*/ 3811513 h 4260845"/>
              <a:gd name="connsiteX5" fmla="*/ 3833758 w 3898347"/>
              <a:gd name="connsiteY5" fmla="*/ 3813341 h 4260845"/>
              <a:gd name="connsiteX6" fmla="*/ 3822673 w 3898347"/>
              <a:gd name="connsiteY6" fmla="*/ 3812913 h 4260845"/>
              <a:gd name="connsiteX7" fmla="*/ 3820104 w 3898347"/>
              <a:gd name="connsiteY7" fmla="*/ 3822466 h 4260845"/>
              <a:gd name="connsiteX8" fmla="*/ 3803816 w 3898347"/>
              <a:gd name="connsiteY8" fmla="*/ 3828757 h 4260845"/>
              <a:gd name="connsiteX9" fmla="*/ 3729936 w 3898347"/>
              <a:gd name="connsiteY9" fmla="*/ 3815386 h 4260845"/>
              <a:gd name="connsiteX10" fmla="*/ 3726018 w 3898347"/>
              <a:gd name="connsiteY10" fmla="*/ 3815100 h 4260845"/>
              <a:gd name="connsiteX11" fmla="*/ 3725413 w 3898347"/>
              <a:gd name="connsiteY11" fmla="*/ 3814615 h 4260845"/>
              <a:gd name="connsiteX12" fmla="*/ 3713801 w 3898347"/>
              <a:gd name="connsiteY12" fmla="*/ 3811018 h 4260845"/>
              <a:gd name="connsiteX13" fmla="*/ 3709087 w 3898347"/>
              <a:gd name="connsiteY13" fmla="*/ 3813195 h 4260845"/>
              <a:gd name="connsiteX14" fmla="*/ 3698038 w 3898347"/>
              <a:gd name="connsiteY14" fmla="*/ 3806182 h 4260845"/>
              <a:gd name="connsiteX15" fmla="*/ 3662227 w 3898347"/>
              <a:gd name="connsiteY15" fmla="*/ 3807761 h 4260845"/>
              <a:gd name="connsiteX16" fmla="*/ 3659872 w 3898347"/>
              <a:gd name="connsiteY16" fmla="*/ 3805524 h 4260845"/>
              <a:gd name="connsiteX17" fmla="*/ 3643454 w 3898347"/>
              <a:gd name="connsiteY17" fmla="*/ 3794831 h 4260845"/>
              <a:gd name="connsiteX18" fmla="*/ 3624789 w 3898347"/>
              <a:gd name="connsiteY18" fmla="*/ 3803185 h 4260845"/>
              <a:gd name="connsiteX19" fmla="*/ 3602327 w 3898347"/>
              <a:gd name="connsiteY19" fmla="*/ 3794616 h 4260845"/>
              <a:gd name="connsiteX20" fmla="*/ 3596645 w 3898347"/>
              <a:gd name="connsiteY20" fmla="*/ 3797108 h 4260845"/>
              <a:gd name="connsiteX21" fmla="*/ 3574144 w 3898347"/>
              <a:gd name="connsiteY21" fmla="*/ 3795108 h 4260845"/>
              <a:gd name="connsiteX22" fmla="*/ 3562310 w 3898347"/>
              <a:gd name="connsiteY22" fmla="*/ 3787534 h 4260845"/>
              <a:gd name="connsiteX23" fmla="*/ 3551635 w 3898347"/>
              <a:gd name="connsiteY23" fmla="*/ 3797705 h 4260845"/>
              <a:gd name="connsiteX24" fmla="*/ 3542668 w 3898347"/>
              <a:gd name="connsiteY24" fmla="*/ 3803283 h 4260845"/>
              <a:gd name="connsiteX25" fmla="*/ 3533033 w 3898347"/>
              <a:gd name="connsiteY25" fmla="*/ 3799071 h 4260845"/>
              <a:gd name="connsiteX26" fmla="*/ 3521726 w 3898347"/>
              <a:gd name="connsiteY26" fmla="*/ 3804691 h 4260845"/>
              <a:gd name="connsiteX27" fmla="*/ 3520080 w 3898347"/>
              <a:gd name="connsiteY27" fmla="*/ 3805210 h 4260845"/>
              <a:gd name="connsiteX28" fmla="*/ 3508491 w 3898347"/>
              <a:gd name="connsiteY28" fmla="*/ 3797398 h 4260845"/>
              <a:gd name="connsiteX29" fmla="*/ 3503787 w 3898347"/>
              <a:gd name="connsiteY29" fmla="*/ 3797787 h 4260845"/>
              <a:gd name="connsiteX30" fmla="*/ 3492165 w 3898347"/>
              <a:gd name="connsiteY30" fmla="*/ 3799887 h 4260845"/>
              <a:gd name="connsiteX31" fmla="*/ 3472233 w 3898347"/>
              <a:gd name="connsiteY31" fmla="*/ 3805682 h 4260845"/>
              <a:gd name="connsiteX32" fmla="*/ 3465921 w 3898347"/>
              <a:gd name="connsiteY32" fmla="*/ 3805814 h 4260845"/>
              <a:gd name="connsiteX33" fmla="*/ 3455541 w 3898347"/>
              <a:gd name="connsiteY33" fmla="*/ 3815505 h 4260845"/>
              <a:gd name="connsiteX34" fmla="*/ 3429027 w 3898347"/>
              <a:gd name="connsiteY34" fmla="*/ 3816906 h 4260845"/>
              <a:gd name="connsiteX35" fmla="*/ 3369507 w 3898347"/>
              <a:gd name="connsiteY35" fmla="*/ 3825563 h 4260845"/>
              <a:gd name="connsiteX36" fmla="*/ 3324491 w 3898347"/>
              <a:gd name="connsiteY36" fmla="*/ 3832006 h 4260845"/>
              <a:gd name="connsiteX37" fmla="*/ 3244235 w 3898347"/>
              <a:gd name="connsiteY37" fmla="*/ 3834376 h 4260845"/>
              <a:gd name="connsiteX38" fmla="*/ 3226507 w 3898347"/>
              <a:gd name="connsiteY38" fmla="*/ 3820131 h 4260845"/>
              <a:gd name="connsiteX39" fmla="*/ 3191688 w 3898347"/>
              <a:gd name="connsiteY39" fmla="*/ 3837359 h 4260845"/>
              <a:gd name="connsiteX40" fmla="*/ 3153779 w 3898347"/>
              <a:gd name="connsiteY40" fmla="*/ 3848439 h 4260845"/>
              <a:gd name="connsiteX41" fmla="*/ 3090188 w 3898347"/>
              <a:gd name="connsiteY41" fmla="*/ 3855036 h 4260845"/>
              <a:gd name="connsiteX42" fmla="*/ 3031422 w 3898347"/>
              <a:gd name="connsiteY42" fmla="*/ 3858298 h 4260845"/>
              <a:gd name="connsiteX43" fmla="*/ 2996288 w 3898347"/>
              <a:gd name="connsiteY43" fmla="*/ 3860020 h 4260845"/>
              <a:gd name="connsiteX44" fmla="*/ 2901661 w 3898347"/>
              <a:gd name="connsiteY44" fmla="*/ 3882243 h 4260845"/>
              <a:gd name="connsiteX45" fmla="*/ 2782141 w 3898347"/>
              <a:gd name="connsiteY45" fmla="*/ 3932983 h 4260845"/>
              <a:gd name="connsiteX46" fmla="*/ 2749597 w 3898347"/>
              <a:gd name="connsiteY46" fmla="*/ 3956746 h 4260845"/>
              <a:gd name="connsiteX47" fmla="*/ 2730493 w 3898347"/>
              <a:gd name="connsiteY47" fmla="*/ 3955236 h 4260845"/>
              <a:gd name="connsiteX48" fmla="*/ 2707507 w 3898347"/>
              <a:gd name="connsiteY48" fmla="*/ 3947771 h 4260845"/>
              <a:gd name="connsiteX49" fmla="*/ 2701937 w 3898347"/>
              <a:gd name="connsiteY49" fmla="*/ 3950565 h 4260845"/>
              <a:gd name="connsiteX50" fmla="*/ 2679435 w 3898347"/>
              <a:gd name="connsiteY50" fmla="*/ 3949768 h 4260845"/>
              <a:gd name="connsiteX51" fmla="*/ 2667352 w 3898347"/>
              <a:gd name="connsiteY51" fmla="*/ 3942821 h 4260845"/>
              <a:gd name="connsiteX52" fmla="*/ 2657096 w 3898347"/>
              <a:gd name="connsiteY52" fmla="*/ 3953571 h 4260845"/>
              <a:gd name="connsiteX53" fmla="*/ 2655161 w 3898347"/>
              <a:gd name="connsiteY53" fmla="*/ 3962216 h 4260845"/>
              <a:gd name="connsiteX54" fmla="*/ 2638604 w 3898347"/>
              <a:gd name="connsiteY54" fmla="*/ 3955936 h 4260845"/>
              <a:gd name="connsiteX55" fmla="*/ 2626185 w 3898347"/>
              <a:gd name="connsiteY55" fmla="*/ 3962937 h 4260845"/>
              <a:gd name="connsiteX56" fmla="*/ 2614077 w 3898347"/>
              <a:gd name="connsiteY56" fmla="*/ 3955576 h 4260845"/>
              <a:gd name="connsiteX57" fmla="*/ 2609403 w 3898347"/>
              <a:gd name="connsiteY57" fmla="*/ 3956215 h 4260845"/>
              <a:gd name="connsiteX58" fmla="*/ 2597896 w 3898347"/>
              <a:gd name="connsiteY58" fmla="*/ 3958939 h 4260845"/>
              <a:gd name="connsiteX59" fmla="*/ 2578251 w 3898347"/>
              <a:gd name="connsiteY59" fmla="*/ 3965812 h 4260845"/>
              <a:gd name="connsiteX60" fmla="*/ 2571961 w 3898347"/>
              <a:gd name="connsiteY60" fmla="*/ 3966278 h 4260845"/>
              <a:gd name="connsiteX61" fmla="*/ 2559399 w 3898347"/>
              <a:gd name="connsiteY61" fmla="*/ 3979193 h 4260845"/>
              <a:gd name="connsiteX62" fmla="*/ 2533560 w 3898347"/>
              <a:gd name="connsiteY62" fmla="*/ 3988160 h 4260845"/>
              <a:gd name="connsiteX63" fmla="*/ 2515299 w 3898347"/>
              <a:gd name="connsiteY63" fmla="*/ 4016867 h 4260845"/>
              <a:gd name="connsiteX64" fmla="*/ 2513423 w 3898347"/>
              <a:gd name="connsiteY64" fmla="*/ 4018759 h 4260845"/>
              <a:gd name="connsiteX65" fmla="*/ 2482991 w 3898347"/>
              <a:gd name="connsiteY65" fmla="*/ 4012935 h 4260845"/>
              <a:gd name="connsiteX66" fmla="*/ 2446940 w 3898347"/>
              <a:gd name="connsiteY66" fmla="*/ 4021172 h 4260845"/>
              <a:gd name="connsiteX67" fmla="*/ 2404883 w 3898347"/>
              <a:gd name="connsiteY67" fmla="*/ 4024808 h 4260845"/>
              <a:gd name="connsiteX68" fmla="*/ 2373894 w 3898347"/>
              <a:gd name="connsiteY68" fmla="*/ 4023827 h 4260845"/>
              <a:gd name="connsiteX69" fmla="*/ 2297080 w 3898347"/>
              <a:gd name="connsiteY69" fmla="*/ 4040841 h 4260845"/>
              <a:gd name="connsiteX70" fmla="*/ 2170615 w 3898347"/>
              <a:gd name="connsiteY70" fmla="*/ 4077196 h 4260845"/>
              <a:gd name="connsiteX71" fmla="*/ 2143580 w 3898347"/>
              <a:gd name="connsiteY71" fmla="*/ 4083102 h 4260845"/>
              <a:gd name="connsiteX72" fmla="*/ 2119893 w 3898347"/>
              <a:gd name="connsiteY72" fmla="*/ 4080874 h 4260845"/>
              <a:gd name="connsiteX73" fmla="*/ 2114008 w 3898347"/>
              <a:gd name="connsiteY73" fmla="*/ 4073996 h 4260845"/>
              <a:gd name="connsiteX74" fmla="*/ 2099067 w 3898347"/>
              <a:gd name="connsiteY74" fmla="*/ 4076068 h 4260845"/>
              <a:gd name="connsiteX75" fmla="*/ 2095000 w 3898347"/>
              <a:gd name="connsiteY75" fmla="*/ 4075096 h 4260845"/>
              <a:gd name="connsiteX76" fmla="*/ 2071767 w 3898347"/>
              <a:gd name="connsiteY76" fmla="*/ 4071044 h 4260845"/>
              <a:gd name="connsiteX77" fmla="*/ 2024486 w 3898347"/>
              <a:gd name="connsiteY77" fmla="*/ 4100276 h 4260845"/>
              <a:gd name="connsiteX78" fmla="*/ 1964411 w 3898347"/>
              <a:gd name="connsiteY78" fmla="*/ 4105069 h 4260845"/>
              <a:gd name="connsiteX79" fmla="*/ 1739945 w 3898347"/>
              <a:gd name="connsiteY79" fmla="*/ 4171795 h 4260845"/>
              <a:gd name="connsiteX80" fmla="*/ 1610556 w 3898347"/>
              <a:gd name="connsiteY80" fmla="*/ 4167701 h 4260845"/>
              <a:gd name="connsiteX81" fmla="*/ 1553623 w 3898347"/>
              <a:gd name="connsiteY81" fmla="*/ 4236045 h 4260845"/>
              <a:gd name="connsiteX82" fmla="*/ 1548640 w 3898347"/>
              <a:gd name="connsiteY82" fmla="*/ 4238297 h 4260845"/>
              <a:gd name="connsiteX83" fmla="*/ 1530136 w 3898347"/>
              <a:gd name="connsiteY83" fmla="*/ 4227121 h 4260845"/>
              <a:gd name="connsiteX84" fmla="*/ 1508787 w 3898347"/>
              <a:gd name="connsiteY84" fmla="*/ 4234213 h 4260845"/>
              <a:gd name="connsiteX85" fmla="*/ 1488914 w 3898347"/>
              <a:gd name="connsiteY85" fmla="*/ 4241772 h 4260845"/>
              <a:gd name="connsiteX86" fmla="*/ 1488999 w 3898347"/>
              <a:gd name="connsiteY86" fmla="*/ 4251186 h 4260845"/>
              <a:gd name="connsiteX87" fmla="*/ 1475364 w 3898347"/>
              <a:gd name="connsiteY87" fmla="*/ 4248364 h 4260845"/>
              <a:gd name="connsiteX88" fmla="*/ 1457275 w 3898347"/>
              <a:gd name="connsiteY88" fmla="*/ 4252863 h 4260845"/>
              <a:gd name="connsiteX89" fmla="*/ 1448085 w 3898347"/>
              <a:gd name="connsiteY89" fmla="*/ 4248391 h 4260845"/>
              <a:gd name="connsiteX90" fmla="*/ 1315306 w 3898347"/>
              <a:gd name="connsiteY90" fmla="*/ 4237004 h 4260845"/>
              <a:gd name="connsiteX91" fmla="*/ 1272434 w 3898347"/>
              <a:gd name="connsiteY91" fmla="*/ 4244958 h 4260845"/>
              <a:gd name="connsiteX92" fmla="*/ 1231567 w 3898347"/>
              <a:gd name="connsiteY92" fmla="*/ 4219356 h 4260845"/>
              <a:gd name="connsiteX93" fmla="*/ 1216643 w 3898347"/>
              <a:gd name="connsiteY93" fmla="*/ 4229828 h 4260845"/>
              <a:gd name="connsiteX94" fmla="*/ 1214101 w 3898347"/>
              <a:gd name="connsiteY94" fmla="*/ 4231991 h 4260845"/>
              <a:gd name="connsiteX95" fmla="*/ 1203193 w 3898347"/>
              <a:gd name="connsiteY95" fmla="*/ 4232867 h 4260845"/>
              <a:gd name="connsiteX96" fmla="*/ 1201049 w 3898347"/>
              <a:gd name="connsiteY96" fmla="*/ 4242842 h 4260845"/>
              <a:gd name="connsiteX97" fmla="*/ 1185298 w 3898347"/>
              <a:gd name="connsiteY97" fmla="*/ 4251133 h 4260845"/>
              <a:gd name="connsiteX98" fmla="*/ 1164955 w 3898347"/>
              <a:gd name="connsiteY98" fmla="*/ 4250027 h 4260845"/>
              <a:gd name="connsiteX99" fmla="*/ 1067357 w 3898347"/>
              <a:gd name="connsiteY99" fmla="*/ 4233908 h 4260845"/>
              <a:gd name="connsiteX100" fmla="*/ 1009492 w 3898347"/>
              <a:gd name="connsiteY100" fmla="*/ 4230455 h 4260845"/>
              <a:gd name="connsiteX101" fmla="*/ 988345 w 3898347"/>
              <a:gd name="connsiteY101" fmla="*/ 4238880 h 4260845"/>
              <a:gd name="connsiteX102" fmla="*/ 958251 w 3898347"/>
              <a:gd name="connsiteY102" fmla="*/ 4244100 h 4260845"/>
              <a:gd name="connsiteX103" fmla="*/ 905785 w 3898347"/>
              <a:gd name="connsiteY103" fmla="*/ 4260845 h 4260845"/>
              <a:gd name="connsiteX104" fmla="*/ 837706 w 3898347"/>
              <a:gd name="connsiteY104" fmla="*/ 4245528 h 4260845"/>
              <a:gd name="connsiteX105" fmla="*/ 778474 w 3898347"/>
              <a:gd name="connsiteY105" fmla="*/ 4235526 h 4260845"/>
              <a:gd name="connsiteX106" fmla="*/ 774418 w 3898347"/>
              <a:gd name="connsiteY106" fmla="*/ 4242583 h 4260845"/>
              <a:gd name="connsiteX107" fmla="*/ 737705 w 3898347"/>
              <a:gd name="connsiteY107" fmla="*/ 4238891 h 4260845"/>
              <a:gd name="connsiteX108" fmla="*/ 627717 w 3898347"/>
              <a:gd name="connsiteY108" fmla="*/ 4207629 h 4260845"/>
              <a:gd name="connsiteX109" fmla="*/ 551044 w 3898347"/>
              <a:gd name="connsiteY109" fmla="*/ 4180627 h 4260845"/>
              <a:gd name="connsiteX110" fmla="*/ 508621 w 3898347"/>
              <a:gd name="connsiteY110" fmla="*/ 4176044 h 4260845"/>
              <a:gd name="connsiteX111" fmla="*/ 467082 w 3898347"/>
              <a:gd name="connsiteY111" fmla="*/ 4185616 h 4260845"/>
              <a:gd name="connsiteX112" fmla="*/ 437646 w 3898347"/>
              <a:gd name="connsiteY112" fmla="*/ 4212658 h 4260845"/>
              <a:gd name="connsiteX113" fmla="*/ 402271 w 3898347"/>
              <a:gd name="connsiteY113" fmla="*/ 4212774 h 4260845"/>
              <a:gd name="connsiteX114" fmla="*/ 391968 w 3898347"/>
              <a:gd name="connsiteY114" fmla="*/ 4187073 h 4260845"/>
              <a:gd name="connsiteX115" fmla="*/ 337154 w 3898347"/>
              <a:gd name="connsiteY115" fmla="*/ 4206136 h 4260845"/>
              <a:gd name="connsiteX116" fmla="*/ 298662 w 3898347"/>
              <a:gd name="connsiteY116" fmla="*/ 4211227 h 4260845"/>
              <a:gd name="connsiteX117" fmla="*/ 265740 w 3898347"/>
              <a:gd name="connsiteY117" fmla="*/ 4213623 h 4260845"/>
              <a:gd name="connsiteX118" fmla="*/ 176403 w 3898347"/>
              <a:gd name="connsiteY118" fmla="*/ 4227393 h 4260845"/>
              <a:gd name="connsiteX119" fmla="*/ 82528 w 3898347"/>
              <a:gd name="connsiteY119" fmla="*/ 4243774 h 4260845"/>
              <a:gd name="connsiteX120" fmla="*/ 19464 w 3898347"/>
              <a:gd name="connsiteY120" fmla="*/ 4256103 h 4260845"/>
              <a:gd name="connsiteX121" fmla="*/ 0 w 3898347"/>
              <a:gd name="connsiteY121" fmla="*/ 4221939 h 4260845"/>
              <a:gd name="connsiteX122" fmla="*/ 0 w 3898347"/>
              <a:gd name="connsiteY122" fmla="*/ 15850 h 4260845"/>
              <a:gd name="connsiteX123" fmla="*/ 3898347 w 3898347"/>
              <a:gd name="connsiteY123" fmla="*/ 0 h 4260845"/>
              <a:gd name="connsiteX0" fmla="*/ 3898347 w 3898347"/>
              <a:gd name="connsiteY0" fmla="*/ 0 h 4260845"/>
              <a:gd name="connsiteX1" fmla="*/ 3898347 w 3898347"/>
              <a:gd name="connsiteY1" fmla="*/ 3834445 h 4260845"/>
              <a:gd name="connsiteX2" fmla="*/ 3892314 w 3898347"/>
              <a:gd name="connsiteY2" fmla="*/ 3832951 h 4260845"/>
              <a:gd name="connsiteX3" fmla="*/ 3851953 w 3898347"/>
              <a:gd name="connsiteY3" fmla="*/ 3802983 h 4260845"/>
              <a:gd name="connsiteX4" fmla="*/ 3836418 w 3898347"/>
              <a:gd name="connsiteY4" fmla="*/ 3811513 h 4260845"/>
              <a:gd name="connsiteX5" fmla="*/ 3833758 w 3898347"/>
              <a:gd name="connsiteY5" fmla="*/ 3813341 h 4260845"/>
              <a:gd name="connsiteX6" fmla="*/ 3822673 w 3898347"/>
              <a:gd name="connsiteY6" fmla="*/ 3812913 h 4260845"/>
              <a:gd name="connsiteX7" fmla="*/ 3820104 w 3898347"/>
              <a:gd name="connsiteY7" fmla="*/ 3822466 h 4260845"/>
              <a:gd name="connsiteX8" fmla="*/ 3803816 w 3898347"/>
              <a:gd name="connsiteY8" fmla="*/ 3828757 h 4260845"/>
              <a:gd name="connsiteX9" fmla="*/ 3729936 w 3898347"/>
              <a:gd name="connsiteY9" fmla="*/ 3815386 h 4260845"/>
              <a:gd name="connsiteX10" fmla="*/ 3726018 w 3898347"/>
              <a:gd name="connsiteY10" fmla="*/ 3815100 h 4260845"/>
              <a:gd name="connsiteX11" fmla="*/ 3725413 w 3898347"/>
              <a:gd name="connsiteY11" fmla="*/ 3814615 h 4260845"/>
              <a:gd name="connsiteX12" fmla="*/ 3713801 w 3898347"/>
              <a:gd name="connsiteY12" fmla="*/ 3811018 h 4260845"/>
              <a:gd name="connsiteX13" fmla="*/ 3709087 w 3898347"/>
              <a:gd name="connsiteY13" fmla="*/ 3813195 h 4260845"/>
              <a:gd name="connsiteX14" fmla="*/ 3698038 w 3898347"/>
              <a:gd name="connsiteY14" fmla="*/ 3806182 h 4260845"/>
              <a:gd name="connsiteX15" fmla="*/ 3662227 w 3898347"/>
              <a:gd name="connsiteY15" fmla="*/ 3807761 h 4260845"/>
              <a:gd name="connsiteX16" fmla="*/ 3659872 w 3898347"/>
              <a:gd name="connsiteY16" fmla="*/ 3805524 h 4260845"/>
              <a:gd name="connsiteX17" fmla="*/ 3643454 w 3898347"/>
              <a:gd name="connsiteY17" fmla="*/ 3794831 h 4260845"/>
              <a:gd name="connsiteX18" fmla="*/ 3624789 w 3898347"/>
              <a:gd name="connsiteY18" fmla="*/ 3803185 h 4260845"/>
              <a:gd name="connsiteX19" fmla="*/ 3602327 w 3898347"/>
              <a:gd name="connsiteY19" fmla="*/ 3794616 h 4260845"/>
              <a:gd name="connsiteX20" fmla="*/ 3596645 w 3898347"/>
              <a:gd name="connsiteY20" fmla="*/ 3797108 h 4260845"/>
              <a:gd name="connsiteX21" fmla="*/ 3574144 w 3898347"/>
              <a:gd name="connsiteY21" fmla="*/ 3795108 h 4260845"/>
              <a:gd name="connsiteX22" fmla="*/ 3562310 w 3898347"/>
              <a:gd name="connsiteY22" fmla="*/ 3787534 h 4260845"/>
              <a:gd name="connsiteX23" fmla="*/ 3551635 w 3898347"/>
              <a:gd name="connsiteY23" fmla="*/ 3797705 h 4260845"/>
              <a:gd name="connsiteX24" fmla="*/ 3542668 w 3898347"/>
              <a:gd name="connsiteY24" fmla="*/ 3803283 h 4260845"/>
              <a:gd name="connsiteX25" fmla="*/ 3533033 w 3898347"/>
              <a:gd name="connsiteY25" fmla="*/ 3799071 h 4260845"/>
              <a:gd name="connsiteX26" fmla="*/ 3521726 w 3898347"/>
              <a:gd name="connsiteY26" fmla="*/ 3804691 h 4260845"/>
              <a:gd name="connsiteX27" fmla="*/ 3520080 w 3898347"/>
              <a:gd name="connsiteY27" fmla="*/ 3805210 h 4260845"/>
              <a:gd name="connsiteX28" fmla="*/ 3508491 w 3898347"/>
              <a:gd name="connsiteY28" fmla="*/ 3797398 h 4260845"/>
              <a:gd name="connsiteX29" fmla="*/ 3503787 w 3898347"/>
              <a:gd name="connsiteY29" fmla="*/ 3797787 h 4260845"/>
              <a:gd name="connsiteX30" fmla="*/ 3492165 w 3898347"/>
              <a:gd name="connsiteY30" fmla="*/ 3799887 h 4260845"/>
              <a:gd name="connsiteX31" fmla="*/ 3472233 w 3898347"/>
              <a:gd name="connsiteY31" fmla="*/ 3805682 h 4260845"/>
              <a:gd name="connsiteX32" fmla="*/ 3465921 w 3898347"/>
              <a:gd name="connsiteY32" fmla="*/ 3805814 h 4260845"/>
              <a:gd name="connsiteX33" fmla="*/ 3455541 w 3898347"/>
              <a:gd name="connsiteY33" fmla="*/ 3815505 h 4260845"/>
              <a:gd name="connsiteX34" fmla="*/ 3429027 w 3898347"/>
              <a:gd name="connsiteY34" fmla="*/ 3816906 h 4260845"/>
              <a:gd name="connsiteX35" fmla="*/ 3369507 w 3898347"/>
              <a:gd name="connsiteY35" fmla="*/ 3825563 h 4260845"/>
              <a:gd name="connsiteX36" fmla="*/ 3324491 w 3898347"/>
              <a:gd name="connsiteY36" fmla="*/ 3832006 h 4260845"/>
              <a:gd name="connsiteX37" fmla="*/ 3244235 w 3898347"/>
              <a:gd name="connsiteY37" fmla="*/ 3834376 h 4260845"/>
              <a:gd name="connsiteX38" fmla="*/ 3226507 w 3898347"/>
              <a:gd name="connsiteY38" fmla="*/ 3820131 h 4260845"/>
              <a:gd name="connsiteX39" fmla="*/ 3191688 w 3898347"/>
              <a:gd name="connsiteY39" fmla="*/ 3837359 h 4260845"/>
              <a:gd name="connsiteX40" fmla="*/ 3153779 w 3898347"/>
              <a:gd name="connsiteY40" fmla="*/ 3848439 h 4260845"/>
              <a:gd name="connsiteX41" fmla="*/ 3090188 w 3898347"/>
              <a:gd name="connsiteY41" fmla="*/ 3855036 h 4260845"/>
              <a:gd name="connsiteX42" fmla="*/ 3031422 w 3898347"/>
              <a:gd name="connsiteY42" fmla="*/ 3858298 h 4260845"/>
              <a:gd name="connsiteX43" fmla="*/ 2996288 w 3898347"/>
              <a:gd name="connsiteY43" fmla="*/ 3860020 h 4260845"/>
              <a:gd name="connsiteX44" fmla="*/ 2901661 w 3898347"/>
              <a:gd name="connsiteY44" fmla="*/ 3882243 h 4260845"/>
              <a:gd name="connsiteX45" fmla="*/ 2782141 w 3898347"/>
              <a:gd name="connsiteY45" fmla="*/ 3932983 h 4260845"/>
              <a:gd name="connsiteX46" fmla="*/ 2749597 w 3898347"/>
              <a:gd name="connsiteY46" fmla="*/ 3956746 h 4260845"/>
              <a:gd name="connsiteX47" fmla="*/ 2730493 w 3898347"/>
              <a:gd name="connsiteY47" fmla="*/ 3955236 h 4260845"/>
              <a:gd name="connsiteX48" fmla="*/ 2707507 w 3898347"/>
              <a:gd name="connsiteY48" fmla="*/ 3947771 h 4260845"/>
              <a:gd name="connsiteX49" fmla="*/ 2701937 w 3898347"/>
              <a:gd name="connsiteY49" fmla="*/ 3950565 h 4260845"/>
              <a:gd name="connsiteX50" fmla="*/ 2679435 w 3898347"/>
              <a:gd name="connsiteY50" fmla="*/ 3949768 h 4260845"/>
              <a:gd name="connsiteX51" fmla="*/ 2667352 w 3898347"/>
              <a:gd name="connsiteY51" fmla="*/ 3942821 h 4260845"/>
              <a:gd name="connsiteX52" fmla="*/ 2657096 w 3898347"/>
              <a:gd name="connsiteY52" fmla="*/ 3953571 h 4260845"/>
              <a:gd name="connsiteX53" fmla="*/ 2655161 w 3898347"/>
              <a:gd name="connsiteY53" fmla="*/ 3962216 h 4260845"/>
              <a:gd name="connsiteX54" fmla="*/ 2638604 w 3898347"/>
              <a:gd name="connsiteY54" fmla="*/ 3955936 h 4260845"/>
              <a:gd name="connsiteX55" fmla="*/ 2626185 w 3898347"/>
              <a:gd name="connsiteY55" fmla="*/ 3962937 h 4260845"/>
              <a:gd name="connsiteX56" fmla="*/ 2614077 w 3898347"/>
              <a:gd name="connsiteY56" fmla="*/ 3955576 h 4260845"/>
              <a:gd name="connsiteX57" fmla="*/ 2609403 w 3898347"/>
              <a:gd name="connsiteY57" fmla="*/ 3956215 h 4260845"/>
              <a:gd name="connsiteX58" fmla="*/ 2597896 w 3898347"/>
              <a:gd name="connsiteY58" fmla="*/ 3958939 h 4260845"/>
              <a:gd name="connsiteX59" fmla="*/ 2578251 w 3898347"/>
              <a:gd name="connsiteY59" fmla="*/ 3965812 h 4260845"/>
              <a:gd name="connsiteX60" fmla="*/ 2571961 w 3898347"/>
              <a:gd name="connsiteY60" fmla="*/ 3966278 h 4260845"/>
              <a:gd name="connsiteX61" fmla="*/ 2559399 w 3898347"/>
              <a:gd name="connsiteY61" fmla="*/ 3979193 h 4260845"/>
              <a:gd name="connsiteX62" fmla="*/ 2533560 w 3898347"/>
              <a:gd name="connsiteY62" fmla="*/ 3988160 h 4260845"/>
              <a:gd name="connsiteX63" fmla="*/ 2515299 w 3898347"/>
              <a:gd name="connsiteY63" fmla="*/ 4016867 h 4260845"/>
              <a:gd name="connsiteX64" fmla="*/ 2513423 w 3898347"/>
              <a:gd name="connsiteY64" fmla="*/ 4018759 h 4260845"/>
              <a:gd name="connsiteX65" fmla="*/ 2482991 w 3898347"/>
              <a:gd name="connsiteY65" fmla="*/ 4012935 h 4260845"/>
              <a:gd name="connsiteX66" fmla="*/ 2446940 w 3898347"/>
              <a:gd name="connsiteY66" fmla="*/ 4021172 h 4260845"/>
              <a:gd name="connsiteX67" fmla="*/ 2404883 w 3898347"/>
              <a:gd name="connsiteY67" fmla="*/ 4024808 h 4260845"/>
              <a:gd name="connsiteX68" fmla="*/ 2373894 w 3898347"/>
              <a:gd name="connsiteY68" fmla="*/ 4023827 h 4260845"/>
              <a:gd name="connsiteX69" fmla="*/ 2297080 w 3898347"/>
              <a:gd name="connsiteY69" fmla="*/ 4040841 h 4260845"/>
              <a:gd name="connsiteX70" fmla="*/ 2170615 w 3898347"/>
              <a:gd name="connsiteY70" fmla="*/ 4077196 h 4260845"/>
              <a:gd name="connsiteX71" fmla="*/ 2143580 w 3898347"/>
              <a:gd name="connsiteY71" fmla="*/ 4083102 h 4260845"/>
              <a:gd name="connsiteX72" fmla="*/ 2119893 w 3898347"/>
              <a:gd name="connsiteY72" fmla="*/ 4080874 h 4260845"/>
              <a:gd name="connsiteX73" fmla="*/ 2114008 w 3898347"/>
              <a:gd name="connsiteY73" fmla="*/ 4073996 h 4260845"/>
              <a:gd name="connsiteX74" fmla="*/ 2099067 w 3898347"/>
              <a:gd name="connsiteY74" fmla="*/ 4076068 h 4260845"/>
              <a:gd name="connsiteX75" fmla="*/ 2095000 w 3898347"/>
              <a:gd name="connsiteY75" fmla="*/ 4075096 h 4260845"/>
              <a:gd name="connsiteX76" fmla="*/ 2071767 w 3898347"/>
              <a:gd name="connsiteY76" fmla="*/ 4071044 h 4260845"/>
              <a:gd name="connsiteX77" fmla="*/ 2024486 w 3898347"/>
              <a:gd name="connsiteY77" fmla="*/ 4100276 h 4260845"/>
              <a:gd name="connsiteX78" fmla="*/ 1964411 w 3898347"/>
              <a:gd name="connsiteY78" fmla="*/ 4105069 h 4260845"/>
              <a:gd name="connsiteX79" fmla="*/ 1739945 w 3898347"/>
              <a:gd name="connsiteY79" fmla="*/ 4171795 h 4260845"/>
              <a:gd name="connsiteX80" fmla="*/ 1610556 w 3898347"/>
              <a:gd name="connsiteY80" fmla="*/ 4167701 h 4260845"/>
              <a:gd name="connsiteX81" fmla="*/ 1553623 w 3898347"/>
              <a:gd name="connsiteY81" fmla="*/ 4236045 h 4260845"/>
              <a:gd name="connsiteX82" fmla="*/ 1548640 w 3898347"/>
              <a:gd name="connsiteY82" fmla="*/ 4238297 h 4260845"/>
              <a:gd name="connsiteX83" fmla="*/ 1530136 w 3898347"/>
              <a:gd name="connsiteY83" fmla="*/ 4227121 h 4260845"/>
              <a:gd name="connsiteX84" fmla="*/ 1508787 w 3898347"/>
              <a:gd name="connsiteY84" fmla="*/ 4234213 h 4260845"/>
              <a:gd name="connsiteX85" fmla="*/ 1488914 w 3898347"/>
              <a:gd name="connsiteY85" fmla="*/ 4241772 h 4260845"/>
              <a:gd name="connsiteX86" fmla="*/ 1488999 w 3898347"/>
              <a:gd name="connsiteY86" fmla="*/ 4251186 h 4260845"/>
              <a:gd name="connsiteX87" fmla="*/ 1475364 w 3898347"/>
              <a:gd name="connsiteY87" fmla="*/ 4248364 h 4260845"/>
              <a:gd name="connsiteX88" fmla="*/ 1457275 w 3898347"/>
              <a:gd name="connsiteY88" fmla="*/ 4252863 h 4260845"/>
              <a:gd name="connsiteX89" fmla="*/ 1448085 w 3898347"/>
              <a:gd name="connsiteY89" fmla="*/ 4248391 h 4260845"/>
              <a:gd name="connsiteX90" fmla="*/ 1315306 w 3898347"/>
              <a:gd name="connsiteY90" fmla="*/ 4237004 h 4260845"/>
              <a:gd name="connsiteX91" fmla="*/ 1272434 w 3898347"/>
              <a:gd name="connsiteY91" fmla="*/ 4244958 h 4260845"/>
              <a:gd name="connsiteX92" fmla="*/ 1231567 w 3898347"/>
              <a:gd name="connsiteY92" fmla="*/ 4219356 h 4260845"/>
              <a:gd name="connsiteX93" fmla="*/ 1216643 w 3898347"/>
              <a:gd name="connsiteY93" fmla="*/ 4229828 h 4260845"/>
              <a:gd name="connsiteX94" fmla="*/ 1214101 w 3898347"/>
              <a:gd name="connsiteY94" fmla="*/ 4231991 h 4260845"/>
              <a:gd name="connsiteX95" fmla="*/ 1203193 w 3898347"/>
              <a:gd name="connsiteY95" fmla="*/ 4232867 h 4260845"/>
              <a:gd name="connsiteX96" fmla="*/ 1201049 w 3898347"/>
              <a:gd name="connsiteY96" fmla="*/ 4242842 h 4260845"/>
              <a:gd name="connsiteX97" fmla="*/ 1185298 w 3898347"/>
              <a:gd name="connsiteY97" fmla="*/ 4251133 h 4260845"/>
              <a:gd name="connsiteX98" fmla="*/ 1164955 w 3898347"/>
              <a:gd name="connsiteY98" fmla="*/ 4250027 h 4260845"/>
              <a:gd name="connsiteX99" fmla="*/ 1067357 w 3898347"/>
              <a:gd name="connsiteY99" fmla="*/ 4233908 h 4260845"/>
              <a:gd name="connsiteX100" fmla="*/ 1009492 w 3898347"/>
              <a:gd name="connsiteY100" fmla="*/ 4230455 h 4260845"/>
              <a:gd name="connsiteX101" fmla="*/ 988345 w 3898347"/>
              <a:gd name="connsiteY101" fmla="*/ 4238880 h 4260845"/>
              <a:gd name="connsiteX102" fmla="*/ 958251 w 3898347"/>
              <a:gd name="connsiteY102" fmla="*/ 4244100 h 4260845"/>
              <a:gd name="connsiteX103" fmla="*/ 905785 w 3898347"/>
              <a:gd name="connsiteY103" fmla="*/ 4260845 h 4260845"/>
              <a:gd name="connsiteX104" fmla="*/ 837706 w 3898347"/>
              <a:gd name="connsiteY104" fmla="*/ 4245528 h 4260845"/>
              <a:gd name="connsiteX105" fmla="*/ 778474 w 3898347"/>
              <a:gd name="connsiteY105" fmla="*/ 4235526 h 4260845"/>
              <a:gd name="connsiteX106" fmla="*/ 774418 w 3898347"/>
              <a:gd name="connsiteY106" fmla="*/ 4242583 h 4260845"/>
              <a:gd name="connsiteX107" fmla="*/ 737705 w 3898347"/>
              <a:gd name="connsiteY107" fmla="*/ 4238891 h 4260845"/>
              <a:gd name="connsiteX108" fmla="*/ 627717 w 3898347"/>
              <a:gd name="connsiteY108" fmla="*/ 4207629 h 4260845"/>
              <a:gd name="connsiteX109" fmla="*/ 551044 w 3898347"/>
              <a:gd name="connsiteY109" fmla="*/ 4180627 h 4260845"/>
              <a:gd name="connsiteX110" fmla="*/ 508621 w 3898347"/>
              <a:gd name="connsiteY110" fmla="*/ 4176044 h 4260845"/>
              <a:gd name="connsiteX111" fmla="*/ 467082 w 3898347"/>
              <a:gd name="connsiteY111" fmla="*/ 4185616 h 4260845"/>
              <a:gd name="connsiteX112" fmla="*/ 437646 w 3898347"/>
              <a:gd name="connsiteY112" fmla="*/ 4212658 h 4260845"/>
              <a:gd name="connsiteX113" fmla="*/ 402271 w 3898347"/>
              <a:gd name="connsiteY113" fmla="*/ 4212774 h 4260845"/>
              <a:gd name="connsiteX114" fmla="*/ 391968 w 3898347"/>
              <a:gd name="connsiteY114" fmla="*/ 4187073 h 4260845"/>
              <a:gd name="connsiteX115" fmla="*/ 337154 w 3898347"/>
              <a:gd name="connsiteY115" fmla="*/ 4206136 h 4260845"/>
              <a:gd name="connsiteX116" fmla="*/ 298662 w 3898347"/>
              <a:gd name="connsiteY116" fmla="*/ 4211227 h 4260845"/>
              <a:gd name="connsiteX117" fmla="*/ 265740 w 3898347"/>
              <a:gd name="connsiteY117" fmla="*/ 4213623 h 4260845"/>
              <a:gd name="connsiteX118" fmla="*/ 176403 w 3898347"/>
              <a:gd name="connsiteY118" fmla="*/ 4227393 h 4260845"/>
              <a:gd name="connsiteX119" fmla="*/ 82528 w 3898347"/>
              <a:gd name="connsiteY119" fmla="*/ 4243774 h 4260845"/>
              <a:gd name="connsiteX120" fmla="*/ 19464 w 3898347"/>
              <a:gd name="connsiteY120" fmla="*/ 4256103 h 4260845"/>
              <a:gd name="connsiteX121" fmla="*/ 0 w 3898347"/>
              <a:gd name="connsiteY121" fmla="*/ 4221939 h 4260845"/>
              <a:gd name="connsiteX122" fmla="*/ 0 w 3898347"/>
              <a:gd name="connsiteY122" fmla="*/ 15850 h 4260845"/>
              <a:gd name="connsiteX123" fmla="*/ 3898347 w 3898347"/>
              <a:gd name="connsiteY123" fmla="*/ 0 h 4260845"/>
              <a:gd name="connsiteX0" fmla="*/ 3898347 w 3898347"/>
              <a:gd name="connsiteY0" fmla="*/ 0 h 4291255"/>
              <a:gd name="connsiteX1" fmla="*/ 3898347 w 3898347"/>
              <a:gd name="connsiteY1" fmla="*/ 3834445 h 4291255"/>
              <a:gd name="connsiteX2" fmla="*/ 3892314 w 3898347"/>
              <a:gd name="connsiteY2" fmla="*/ 3832951 h 4291255"/>
              <a:gd name="connsiteX3" fmla="*/ 3851953 w 3898347"/>
              <a:gd name="connsiteY3" fmla="*/ 3802983 h 4291255"/>
              <a:gd name="connsiteX4" fmla="*/ 3836418 w 3898347"/>
              <a:gd name="connsiteY4" fmla="*/ 3811513 h 4291255"/>
              <a:gd name="connsiteX5" fmla="*/ 3833758 w 3898347"/>
              <a:gd name="connsiteY5" fmla="*/ 3813341 h 4291255"/>
              <a:gd name="connsiteX6" fmla="*/ 3822673 w 3898347"/>
              <a:gd name="connsiteY6" fmla="*/ 3812913 h 4291255"/>
              <a:gd name="connsiteX7" fmla="*/ 3820104 w 3898347"/>
              <a:gd name="connsiteY7" fmla="*/ 3822466 h 4291255"/>
              <a:gd name="connsiteX8" fmla="*/ 3803816 w 3898347"/>
              <a:gd name="connsiteY8" fmla="*/ 3828757 h 4291255"/>
              <a:gd name="connsiteX9" fmla="*/ 3729936 w 3898347"/>
              <a:gd name="connsiteY9" fmla="*/ 3815386 h 4291255"/>
              <a:gd name="connsiteX10" fmla="*/ 3726018 w 3898347"/>
              <a:gd name="connsiteY10" fmla="*/ 3815100 h 4291255"/>
              <a:gd name="connsiteX11" fmla="*/ 3725413 w 3898347"/>
              <a:gd name="connsiteY11" fmla="*/ 3814615 h 4291255"/>
              <a:gd name="connsiteX12" fmla="*/ 3713801 w 3898347"/>
              <a:gd name="connsiteY12" fmla="*/ 3811018 h 4291255"/>
              <a:gd name="connsiteX13" fmla="*/ 3709087 w 3898347"/>
              <a:gd name="connsiteY13" fmla="*/ 3813195 h 4291255"/>
              <a:gd name="connsiteX14" fmla="*/ 3698038 w 3898347"/>
              <a:gd name="connsiteY14" fmla="*/ 3806182 h 4291255"/>
              <a:gd name="connsiteX15" fmla="*/ 3662227 w 3898347"/>
              <a:gd name="connsiteY15" fmla="*/ 3807761 h 4291255"/>
              <a:gd name="connsiteX16" fmla="*/ 3659872 w 3898347"/>
              <a:gd name="connsiteY16" fmla="*/ 3805524 h 4291255"/>
              <a:gd name="connsiteX17" fmla="*/ 3643454 w 3898347"/>
              <a:gd name="connsiteY17" fmla="*/ 3794831 h 4291255"/>
              <a:gd name="connsiteX18" fmla="*/ 3624789 w 3898347"/>
              <a:gd name="connsiteY18" fmla="*/ 3803185 h 4291255"/>
              <a:gd name="connsiteX19" fmla="*/ 3602327 w 3898347"/>
              <a:gd name="connsiteY19" fmla="*/ 3794616 h 4291255"/>
              <a:gd name="connsiteX20" fmla="*/ 3596645 w 3898347"/>
              <a:gd name="connsiteY20" fmla="*/ 3797108 h 4291255"/>
              <a:gd name="connsiteX21" fmla="*/ 3574144 w 3898347"/>
              <a:gd name="connsiteY21" fmla="*/ 3795108 h 4291255"/>
              <a:gd name="connsiteX22" fmla="*/ 3562310 w 3898347"/>
              <a:gd name="connsiteY22" fmla="*/ 3787534 h 4291255"/>
              <a:gd name="connsiteX23" fmla="*/ 3551635 w 3898347"/>
              <a:gd name="connsiteY23" fmla="*/ 3797705 h 4291255"/>
              <a:gd name="connsiteX24" fmla="*/ 3542668 w 3898347"/>
              <a:gd name="connsiteY24" fmla="*/ 3803283 h 4291255"/>
              <a:gd name="connsiteX25" fmla="*/ 3533033 w 3898347"/>
              <a:gd name="connsiteY25" fmla="*/ 3799071 h 4291255"/>
              <a:gd name="connsiteX26" fmla="*/ 3521726 w 3898347"/>
              <a:gd name="connsiteY26" fmla="*/ 3804691 h 4291255"/>
              <a:gd name="connsiteX27" fmla="*/ 3520080 w 3898347"/>
              <a:gd name="connsiteY27" fmla="*/ 3805210 h 4291255"/>
              <a:gd name="connsiteX28" fmla="*/ 3508491 w 3898347"/>
              <a:gd name="connsiteY28" fmla="*/ 3797398 h 4291255"/>
              <a:gd name="connsiteX29" fmla="*/ 3503787 w 3898347"/>
              <a:gd name="connsiteY29" fmla="*/ 3797787 h 4291255"/>
              <a:gd name="connsiteX30" fmla="*/ 3492165 w 3898347"/>
              <a:gd name="connsiteY30" fmla="*/ 3799887 h 4291255"/>
              <a:gd name="connsiteX31" fmla="*/ 3472233 w 3898347"/>
              <a:gd name="connsiteY31" fmla="*/ 3805682 h 4291255"/>
              <a:gd name="connsiteX32" fmla="*/ 3465921 w 3898347"/>
              <a:gd name="connsiteY32" fmla="*/ 3805814 h 4291255"/>
              <a:gd name="connsiteX33" fmla="*/ 3455541 w 3898347"/>
              <a:gd name="connsiteY33" fmla="*/ 3815505 h 4291255"/>
              <a:gd name="connsiteX34" fmla="*/ 3429027 w 3898347"/>
              <a:gd name="connsiteY34" fmla="*/ 3816906 h 4291255"/>
              <a:gd name="connsiteX35" fmla="*/ 3369507 w 3898347"/>
              <a:gd name="connsiteY35" fmla="*/ 3825563 h 4291255"/>
              <a:gd name="connsiteX36" fmla="*/ 3324491 w 3898347"/>
              <a:gd name="connsiteY36" fmla="*/ 3832006 h 4291255"/>
              <a:gd name="connsiteX37" fmla="*/ 3244235 w 3898347"/>
              <a:gd name="connsiteY37" fmla="*/ 3834376 h 4291255"/>
              <a:gd name="connsiteX38" fmla="*/ 3226507 w 3898347"/>
              <a:gd name="connsiteY38" fmla="*/ 3820131 h 4291255"/>
              <a:gd name="connsiteX39" fmla="*/ 3191688 w 3898347"/>
              <a:gd name="connsiteY39" fmla="*/ 3837359 h 4291255"/>
              <a:gd name="connsiteX40" fmla="*/ 3153779 w 3898347"/>
              <a:gd name="connsiteY40" fmla="*/ 3848439 h 4291255"/>
              <a:gd name="connsiteX41" fmla="*/ 3090188 w 3898347"/>
              <a:gd name="connsiteY41" fmla="*/ 3855036 h 4291255"/>
              <a:gd name="connsiteX42" fmla="*/ 3031422 w 3898347"/>
              <a:gd name="connsiteY42" fmla="*/ 3858298 h 4291255"/>
              <a:gd name="connsiteX43" fmla="*/ 2996288 w 3898347"/>
              <a:gd name="connsiteY43" fmla="*/ 3860020 h 4291255"/>
              <a:gd name="connsiteX44" fmla="*/ 2901661 w 3898347"/>
              <a:gd name="connsiteY44" fmla="*/ 3882243 h 4291255"/>
              <a:gd name="connsiteX45" fmla="*/ 2782141 w 3898347"/>
              <a:gd name="connsiteY45" fmla="*/ 3932983 h 4291255"/>
              <a:gd name="connsiteX46" fmla="*/ 2749597 w 3898347"/>
              <a:gd name="connsiteY46" fmla="*/ 3956746 h 4291255"/>
              <a:gd name="connsiteX47" fmla="*/ 2730493 w 3898347"/>
              <a:gd name="connsiteY47" fmla="*/ 3955236 h 4291255"/>
              <a:gd name="connsiteX48" fmla="*/ 2707507 w 3898347"/>
              <a:gd name="connsiteY48" fmla="*/ 3947771 h 4291255"/>
              <a:gd name="connsiteX49" fmla="*/ 2701937 w 3898347"/>
              <a:gd name="connsiteY49" fmla="*/ 3950565 h 4291255"/>
              <a:gd name="connsiteX50" fmla="*/ 2679435 w 3898347"/>
              <a:gd name="connsiteY50" fmla="*/ 3949768 h 4291255"/>
              <a:gd name="connsiteX51" fmla="*/ 2667352 w 3898347"/>
              <a:gd name="connsiteY51" fmla="*/ 3942821 h 4291255"/>
              <a:gd name="connsiteX52" fmla="*/ 2657096 w 3898347"/>
              <a:gd name="connsiteY52" fmla="*/ 3953571 h 4291255"/>
              <a:gd name="connsiteX53" fmla="*/ 2655161 w 3898347"/>
              <a:gd name="connsiteY53" fmla="*/ 3962216 h 4291255"/>
              <a:gd name="connsiteX54" fmla="*/ 2638604 w 3898347"/>
              <a:gd name="connsiteY54" fmla="*/ 3955936 h 4291255"/>
              <a:gd name="connsiteX55" fmla="*/ 2626185 w 3898347"/>
              <a:gd name="connsiteY55" fmla="*/ 3962937 h 4291255"/>
              <a:gd name="connsiteX56" fmla="*/ 2614077 w 3898347"/>
              <a:gd name="connsiteY56" fmla="*/ 3955576 h 4291255"/>
              <a:gd name="connsiteX57" fmla="*/ 2609403 w 3898347"/>
              <a:gd name="connsiteY57" fmla="*/ 3956215 h 4291255"/>
              <a:gd name="connsiteX58" fmla="*/ 2597896 w 3898347"/>
              <a:gd name="connsiteY58" fmla="*/ 3958939 h 4291255"/>
              <a:gd name="connsiteX59" fmla="*/ 2578251 w 3898347"/>
              <a:gd name="connsiteY59" fmla="*/ 3965812 h 4291255"/>
              <a:gd name="connsiteX60" fmla="*/ 2571961 w 3898347"/>
              <a:gd name="connsiteY60" fmla="*/ 3966278 h 4291255"/>
              <a:gd name="connsiteX61" fmla="*/ 2559399 w 3898347"/>
              <a:gd name="connsiteY61" fmla="*/ 3979193 h 4291255"/>
              <a:gd name="connsiteX62" fmla="*/ 2533560 w 3898347"/>
              <a:gd name="connsiteY62" fmla="*/ 3988160 h 4291255"/>
              <a:gd name="connsiteX63" fmla="*/ 2515299 w 3898347"/>
              <a:gd name="connsiteY63" fmla="*/ 4016867 h 4291255"/>
              <a:gd name="connsiteX64" fmla="*/ 2513423 w 3898347"/>
              <a:gd name="connsiteY64" fmla="*/ 4018759 h 4291255"/>
              <a:gd name="connsiteX65" fmla="*/ 2482991 w 3898347"/>
              <a:gd name="connsiteY65" fmla="*/ 4012935 h 4291255"/>
              <a:gd name="connsiteX66" fmla="*/ 2446940 w 3898347"/>
              <a:gd name="connsiteY66" fmla="*/ 4021172 h 4291255"/>
              <a:gd name="connsiteX67" fmla="*/ 2404883 w 3898347"/>
              <a:gd name="connsiteY67" fmla="*/ 4024808 h 4291255"/>
              <a:gd name="connsiteX68" fmla="*/ 2373894 w 3898347"/>
              <a:gd name="connsiteY68" fmla="*/ 4023827 h 4291255"/>
              <a:gd name="connsiteX69" fmla="*/ 2297080 w 3898347"/>
              <a:gd name="connsiteY69" fmla="*/ 4040841 h 4291255"/>
              <a:gd name="connsiteX70" fmla="*/ 2170615 w 3898347"/>
              <a:gd name="connsiteY70" fmla="*/ 4077196 h 4291255"/>
              <a:gd name="connsiteX71" fmla="*/ 2143580 w 3898347"/>
              <a:gd name="connsiteY71" fmla="*/ 4083102 h 4291255"/>
              <a:gd name="connsiteX72" fmla="*/ 2119893 w 3898347"/>
              <a:gd name="connsiteY72" fmla="*/ 4080874 h 4291255"/>
              <a:gd name="connsiteX73" fmla="*/ 2114008 w 3898347"/>
              <a:gd name="connsiteY73" fmla="*/ 4073996 h 4291255"/>
              <a:gd name="connsiteX74" fmla="*/ 2099067 w 3898347"/>
              <a:gd name="connsiteY74" fmla="*/ 4076068 h 4291255"/>
              <a:gd name="connsiteX75" fmla="*/ 2095000 w 3898347"/>
              <a:gd name="connsiteY75" fmla="*/ 4075096 h 4291255"/>
              <a:gd name="connsiteX76" fmla="*/ 2071767 w 3898347"/>
              <a:gd name="connsiteY76" fmla="*/ 4071044 h 4291255"/>
              <a:gd name="connsiteX77" fmla="*/ 2024486 w 3898347"/>
              <a:gd name="connsiteY77" fmla="*/ 4100276 h 4291255"/>
              <a:gd name="connsiteX78" fmla="*/ 1964411 w 3898347"/>
              <a:gd name="connsiteY78" fmla="*/ 4105069 h 4291255"/>
              <a:gd name="connsiteX79" fmla="*/ 1739945 w 3898347"/>
              <a:gd name="connsiteY79" fmla="*/ 4171795 h 4291255"/>
              <a:gd name="connsiteX80" fmla="*/ 1610556 w 3898347"/>
              <a:gd name="connsiteY80" fmla="*/ 4167701 h 4291255"/>
              <a:gd name="connsiteX81" fmla="*/ 1553623 w 3898347"/>
              <a:gd name="connsiteY81" fmla="*/ 4236045 h 4291255"/>
              <a:gd name="connsiteX82" fmla="*/ 1538049 w 3898347"/>
              <a:gd name="connsiteY82" fmla="*/ 4291255 h 4291255"/>
              <a:gd name="connsiteX83" fmla="*/ 1530136 w 3898347"/>
              <a:gd name="connsiteY83" fmla="*/ 4227121 h 4291255"/>
              <a:gd name="connsiteX84" fmla="*/ 1508787 w 3898347"/>
              <a:gd name="connsiteY84" fmla="*/ 4234213 h 4291255"/>
              <a:gd name="connsiteX85" fmla="*/ 1488914 w 3898347"/>
              <a:gd name="connsiteY85" fmla="*/ 4241772 h 4291255"/>
              <a:gd name="connsiteX86" fmla="*/ 1488999 w 3898347"/>
              <a:gd name="connsiteY86" fmla="*/ 4251186 h 4291255"/>
              <a:gd name="connsiteX87" fmla="*/ 1475364 w 3898347"/>
              <a:gd name="connsiteY87" fmla="*/ 4248364 h 4291255"/>
              <a:gd name="connsiteX88" fmla="*/ 1457275 w 3898347"/>
              <a:gd name="connsiteY88" fmla="*/ 4252863 h 4291255"/>
              <a:gd name="connsiteX89" fmla="*/ 1448085 w 3898347"/>
              <a:gd name="connsiteY89" fmla="*/ 4248391 h 4291255"/>
              <a:gd name="connsiteX90" fmla="*/ 1315306 w 3898347"/>
              <a:gd name="connsiteY90" fmla="*/ 4237004 h 4291255"/>
              <a:gd name="connsiteX91" fmla="*/ 1272434 w 3898347"/>
              <a:gd name="connsiteY91" fmla="*/ 4244958 h 4291255"/>
              <a:gd name="connsiteX92" fmla="*/ 1231567 w 3898347"/>
              <a:gd name="connsiteY92" fmla="*/ 4219356 h 4291255"/>
              <a:gd name="connsiteX93" fmla="*/ 1216643 w 3898347"/>
              <a:gd name="connsiteY93" fmla="*/ 4229828 h 4291255"/>
              <a:gd name="connsiteX94" fmla="*/ 1214101 w 3898347"/>
              <a:gd name="connsiteY94" fmla="*/ 4231991 h 4291255"/>
              <a:gd name="connsiteX95" fmla="*/ 1203193 w 3898347"/>
              <a:gd name="connsiteY95" fmla="*/ 4232867 h 4291255"/>
              <a:gd name="connsiteX96" fmla="*/ 1201049 w 3898347"/>
              <a:gd name="connsiteY96" fmla="*/ 4242842 h 4291255"/>
              <a:gd name="connsiteX97" fmla="*/ 1185298 w 3898347"/>
              <a:gd name="connsiteY97" fmla="*/ 4251133 h 4291255"/>
              <a:gd name="connsiteX98" fmla="*/ 1164955 w 3898347"/>
              <a:gd name="connsiteY98" fmla="*/ 4250027 h 4291255"/>
              <a:gd name="connsiteX99" fmla="*/ 1067357 w 3898347"/>
              <a:gd name="connsiteY99" fmla="*/ 4233908 h 4291255"/>
              <a:gd name="connsiteX100" fmla="*/ 1009492 w 3898347"/>
              <a:gd name="connsiteY100" fmla="*/ 4230455 h 4291255"/>
              <a:gd name="connsiteX101" fmla="*/ 988345 w 3898347"/>
              <a:gd name="connsiteY101" fmla="*/ 4238880 h 4291255"/>
              <a:gd name="connsiteX102" fmla="*/ 958251 w 3898347"/>
              <a:gd name="connsiteY102" fmla="*/ 4244100 h 4291255"/>
              <a:gd name="connsiteX103" fmla="*/ 905785 w 3898347"/>
              <a:gd name="connsiteY103" fmla="*/ 4260845 h 4291255"/>
              <a:gd name="connsiteX104" fmla="*/ 837706 w 3898347"/>
              <a:gd name="connsiteY104" fmla="*/ 4245528 h 4291255"/>
              <a:gd name="connsiteX105" fmla="*/ 778474 w 3898347"/>
              <a:gd name="connsiteY105" fmla="*/ 4235526 h 4291255"/>
              <a:gd name="connsiteX106" fmla="*/ 774418 w 3898347"/>
              <a:gd name="connsiteY106" fmla="*/ 4242583 h 4291255"/>
              <a:gd name="connsiteX107" fmla="*/ 737705 w 3898347"/>
              <a:gd name="connsiteY107" fmla="*/ 4238891 h 4291255"/>
              <a:gd name="connsiteX108" fmla="*/ 627717 w 3898347"/>
              <a:gd name="connsiteY108" fmla="*/ 4207629 h 4291255"/>
              <a:gd name="connsiteX109" fmla="*/ 551044 w 3898347"/>
              <a:gd name="connsiteY109" fmla="*/ 4180627 h 4291255"/>
              <a:gd name="connsiteX110" fmla="*/ 508621 w 3898347"/>
              <a:gd name="connsiteY110" fmla="*/ 4176044 h 4291255"/>
              <a:gd name="connsiteX111" fmla="*/ 467082 w 3898347"/>
              <a:gd name="connsiteY111" fmla="*/ 4185616 h 4291255"/>
              <a:gd name="connsiteX112" fmla="*/ 437646 w 3898347"/>
              <a:gd name="connsiteY112" fmla="*/ 4212658 h 4291255"/>
              <a:gd name="connsiteX113" fmla="*/ 402271 w 3898347"/>
              <a:gd name="connsiteY113" fmla="*/ 4212774 h 4291255"/>
              <a:gd name="connsiteX114" fmla="*/ 391968 w 3898347"/>
              <a:gd name="connsiteY114" fmla="*/ 4187073 h 4291255"/>
              <a:gd name="connsiteX115" fmla="*/ 337154 w 3898347"/>
              <a:gd name="connsiteY115" fmla="*/ 4206136 h 4291255"/>
              <a:gd name="connsiteX116" fmla="*/ 298662 w 3898347"/>
              <a:gd name="connsiteY116" fmla="*/ 4211227 h 4291255"/>
              <a:gd name="connsiteX117" fmla="*/ 265740 w 3898347"/>
              <a:gd name="connsiteY117" fmla="*/ 4213623 h 4291255"/>
              <a:gd name="connsiteX118" fmla="*/ 176403 w 3898347"/>
              <a:gd name="connsiteY118" fmla="*/ 4227393 h 4291255"/>
              <a:gd name="connsiteX119" fmla="*/ 82528 w 3898347"/>
              <a:gd name="connsiteY119" fmla="*/ 4243774 h 4291255"/>
              <a:gd name="connsiteX120" fmla="*/ 19464 w 3898347"/>
              <a:gd name="connsiteY120" fmla="*/ 4256103 h 4291255"/>
              <a:gd name="connsiteX121" fmla="*/ 0 w 3898347"/>
              <a:gd name="connsiteY121" fmla="*/ 4221939 h 4291255"/>
              <a:gd name="connsiteX122" fmla="*/ 0 w 3898347"/>
              <a:gd name="connsiteY122" fmla="*/ 15850 h 4291255"/>
              <a:gd name="connsiteX123" fmla="*/ 3898347 w 3898347"/>
              <a:gd name="connsiteY123" fmla="*/ 0 h 4291255"/>
              <a:gd name="connsiteX0" fmla="*/ 3898347 w 3898347"/>
              <a:gd name="connsiteY0" fmla="*/ 0 h 4291255"/>
              <a:gd name="connsiteX1" fmla="*/ 3898347 w 3898347"/>
              <a:gd name="connsiteY1" fmla="*/ 3834445 h 4291255"/>
              <a:gd name="connsiteX2" fmla="*/ 3892314 w 3898347"/>
              <a:gd name="connsiteY2" fmla="*/ 3832951 h 4291255"/>
              <a:gd name="connsiteX3" fmla="*/ 3851953 w 3898347"/>
              <a:gd name="connsiteY3" fmla="*/ 3802983 h 4291255"/>
              <a:gd name="connsiteX4" fmla="*/ 3836418 w 3898347"/>
              <a:gd name="connsiteY4" fmla="*/ 3811513 h 4291255"/>
              <a:gd name="connsiteX5" fmla="*/ 3833758 w 3898347"/>
              <a:gd name="connsiteY5" fmla="*/ 3813341 h 4291255"/>
              <a:gd name="connsiteX6" fmla="*/ 3822673 w 3898347"/>
              <a:gd name="connsiteY6" fmla="*/ 3812913 h 4291255"/>
              <a:gd name="connsiteX7" fmla="*/ 3820104 w 3898347"/>
              <a:gd name="connsiteY7" fmla="*/ 3822466 h 4291255"/>
              <a:gd name="connsiteX8" fmla="*/ 3803816 w 3898347"/>
              <a:gd name="connsiteY8" fmla="*/ 3828757 h 4291255"/>
              <a:gd name="connsiteX9" fmla="*/ 3729936 w 3898347"/>
              <a:gd name="connsiteY9" fmla="*/ 3815386 h 4291255"/>
              <a:gd name="connsiteX10" fmla="*/ 3726018 w 3898347"/>
              <a:gd name="connsiteY10" fmla="*/ 3815100 h 4291255"/>
              <a:gd name="connsiteX11" fmla="*/ 3725413 w 3898347"/>
              <a:gd name="connsiteY11" fmla="*/ 3814615 h 4291255"/>
              <a:gd name="connsiteX12" fmla="*/ 3713801 w 3898347"/>
              <a:gd name="connsiteY12" fmla="*/ 3811018 h 4291255"/>
              <a:gd name="connsiteX13" fmla="*/ 3709087 w 3898347"/>
              <a:gd name="connsiteY13" fmla="*/ 3813195 h 4291255"/>
              <a:gd name="connsiteX14" fmla="*/ 3698038 w 3898347"/>
              <a:gd name="connsiteY14" fmla="*/ 3806182 h 4291255"/>
              <a:gd name="connsiteX15" fmla="*/ 3662227 w 3898347"/>
              <a:gd name="connsiteY15" fmla="*/ 3807761 h 4291255"/>
              <a:gd name="connsiteX16" fmla="*/ 3659872 w 3898347"/>
              <a:gd name="connsiteY16" fmla="*/ 3805524 h 4291255"/>
              <a:gd name="connsiteX17" fmla="*/ 3643454 w 3898347"/>
              <a:gd name="connsiteY17" fmla="*/ 3794831 h 4291255"/>
              <a:gd name="connsiteX18" fmla="*/ 3624789 w 3898347"/>
              <a:gd name="connsiteY18" fmla="*/ 3803185 h 4291255"/>
              <a:gd name="connsiteX19" fmla="*/ 3602327 w 3898347"/>
              <a:gd name="connsiteY19" fmla="*/ 3794616 h 4291255"/>
              <a:gd name="connsiteX20" fmla="*/ 3596645 w 3898347"/>
              <a:gd name="connsiteY20" fmla="*/ 3797108 h 4291255"/>
              <a:gd name="connsiteX21" fmla="*/ 3574144 w 3898347"/>
              <a:gd name="connsiteY21" fmla="*/ 3795108 h 4291255"/>
              <a:gd name="connsiteX22" fmla="*/ 3562310 w 3898347"/>
              <a:gd name="connsiteY22" fmla="*/ 3787534 h 4291255"/>
              <a:gd name="connsiteX23" fmla="*/ 3551635 w 3898347"/>
              <a:gd name="connsiteY23" fmla="*/ 3797705 h 4291255"/>
              <a:gd name="connsiteX24" fmla="*/ 3542668 w 3898347"/>
              <a:gd name="connsiteY24" fmla="*/ 3803283 h 4291255"/>
              <a:gd name="connsiteX25" fmla="*/ 3533033 w 3898347"/>
              <a:gd name="connsiteY25" fmla="*/ 3799071 h 4291255"/>
              <a:gd name="connsiteX26" fmla="*/ 3521726 w 3898347"/>
              <a:gd name="connsiteY26" fmla="*/ 3804691 h 4291255"/>
              <a:gd name="connsiteX27" fmla="*/ 3520080 w 3898347"/>
              <a:gd name="connsiteY27" fmla="*/ 3805210 h 4291255"/>
              <a:gd name="connsiteX28" fmla="*/ 3508491 w 3898347"/>
              <a:gd name="connsiteY28" fmla="*/ 3797398 h 4291255"/>
              <a:gd name="connsiteX29" fmla="*/ 3503787 w 3898347"/>
              <a:gd name="connsiteY29" fmla="*/ 3797787 h 4291255"/>
              <a:gd name="connsiteX30" fmla="*/ 3492165 w 3898347"/>
              <a:gd name="connsiteY30" fmla="*/ 3799887 h 4291255"/>
              <a:gd name="connsiteX31" fmla="*/ 3472233 w 3898347"/>
              <a:gd name="connsiteY31" fmla="*/ 3805682 h 4291255"/>
              <a:gd name="connsiteX32" fmla="*/ 3465921 w 3898347"/>
              <a:gd name="connsiteY32" fmla="*/ 3805814 h 4291255"/>
              <a:gd name="connsiteX33" fmla="*/ 3455541 w 3898347"/>
              <a:gd name="connsiteY33" fmla="*/ 3815505 h 4291255"/>
              <a:gd name="connsiteX34" fmla="*/ 3429027 w 3898347"/>
              <a:gd name="connsiteY34" fmla="*/ 3816906 h 4291255"/>
              <a:gd name="connsiteX35" fmla="*/ 3369507 w 3898347"/>
              <a:gd name="connsiteY35" fmla="*/ 3825563 h 4291255"/>
              <a:gd name="connsiteX36" fmla="*/ 3324491 w 3898347"/>
              <a:gd name="connsiteY36" fmla="*/ 3832006 h 4291255"/>
              <a:gd name="connsiteX37" fmla="*/ 3244235 w 3898347"/>
              <a:gd name="connsiteY37" fmla="*/ 3834376 h 4291255"/>
              <a:gd name="connsiteX38" fmla="*/ 3226507 w 3898347"/>
              <a:gd name="connsiteY38" fmla="*/ 3820131 h 4291255"/>
              <a:gd name="connsiteX39" fmla="*/ 3191688 w 3898347"/>
              <a:gd name="connsiteY39" fmla="*/ 3837359 h 4291255"/>
              <a:gd name="connsiteX40" fmla="*/ 3153779 w 3898347"/>
              <a:gd name="connsiteY40" fmla="*/ 3848439 h 4291255"/>
              <a:gd name="connsiteX41" fmla="*/ 3090188 w 3898347"/>
              <a:gd name="connsiteY41" fmla="*/ 3855036 h 4291255"/>
              <a:gd name="connsiteX42" fmla="*/ 3031422 w 3898347"/>
              <a:gd name="connsiteY42" fmla="*/ 3858298 h 4291255"/>
              <a:gd name="connsiteX43" fmla="*/ 2996288 w 3898347"/>
              <a:gd name="connsiteY43" fmla="*/ 3860020 h 4291255"/>
              <a:gd name="connsiteX44" fmla="*/ 2901661 w 3898347"/>
              <a:gd name="connsiteY44" fmla="*/ 3882243 h 4291255"/>
              <a:gd name="connsiteX45" fmla="*/ 2782141 w 3898347"/>
              <a:gd name="connsiteY45" fmla="*/ 3932983 h 4291255"/>
              <a:gd name="connsiteX46" fmla="*/ 2749597 w 3898347"/>
              <a:gd name="connsiteY46" fmla="*/ 3956746 h 4291255"/>
              <a:gd name="connsiteX47" fmla="*/ 2730493 w 3898347"/>
              <a:gd name="connsiteY47" fmla="*/ 3955236 h 4291255"/>
              <a:gd name="connsiteX48" fmla="*/ 2707507 w 3898347"/>
              <a:gd name="connsiteY48" fmla="*/ 3947771 h 4291255"/>
              <a:gd name="connsiteX49" fmla="*/ 2701937 w 3898347"/>
              <a:gd name="connsiteY49" fmla="*/ 3950565 h 4291255"/>
              <a:gd name="connsiteX50" fmla="*/ 2679435 w 3898347"/>
              <a:gd name="connsiteY50" fmla="*/ 3949768 h 4291255"/>
              <a:gd name="connsiteX51" fmla="*/ 2667352 w 3898347"/>
              <a:gd name="connsiteY51" fmla="*/ 3942821 h 4291255"/>
              <a:gd name="connsiteX52" fmla="*/ 2657096 w 3898347"/>
              <a:gd name="connsiteY52" fmla="*/ 3953571 h 4291255"/>
              <a:gd name="connsiteX53" fmla="*/ 2655161 w 3898347"/>
              <a:gd name="connsiteY53" fmla="*/ 3962216 h 4291255"/>
              <a:gd name="connsiteX54" fmla="*/ 2638604 w 3898347"/>
              <a:gd name="connsiteY54" fmla="*/ 3955936 h 4291255"/>
              <a:gd name="connsiteX55" fmla="*/ 2626185 w 3898347"/>
              <a:gd name="connsiteY55" fmla="*/ 3962937 h 4291255"/>
              <a:gd name="connsiteX56" fmla="*/ 2614077 w 3898347"/>
              <a:gd name="connsiteY56" fmla="*/ 3955576 h 4291255"/>
              <a:gd name="connsiteX57" fmla="*/ 2609403 w 3898347"/>
              <a:gd name="connsiteY57" fmla="*/ 3956215 h 4291255"/>
              <a:gd name="connsiteX58" fmla="*/ 2597896 w 3898347"/>
              <a:gd name="connsiteY58" fmla="*/ 3958939 h 4291255"/>
              <a:gd name="connsiteX59" fmla="*/ 2578251 w 3898347"/>
              <a:gd name="connsiteY59" fmla="*/ 3965812 h 4291255"/>
              <a:gd name="connsiteX60" fmla="*/ 2571961 w 3898347"/>
              <a:gd name="connsiteY60" fmla="*/ 3966278 h 4291255"/>
              <a:gd name="connsiteX61" fmla="*/ 2559399 w 3898347"/>
              <a:gd name="connsiteY61" fmla="*/ 3979193 h 4291255"/>
              <a:gd name="connsiteX62" fmla="*/ 2533560 w 3898347"/>
              <a:gd name="connsiteY62" fmla="*/ 3988160 h 4291255"/>
              <a:gd name="connsiteX63" fmla="*/ 2515299 w 3898347"/>
              <a:gd name="connsiteY63" fmla="*/ 4016867 h 4291255"/>
              <a:gd name="connsiteX64" fmla="*/ 2513423 w 3898347"/>
              <a:gd name="connsiteY64" fmla="*/ 4018759 h 4291255"/>
              <a:gd name="connsiteX65" fmla="*/ 2482991 w 3898347"/>
              <a:gd name="connsiteY65" fmla="*/ 4012935 h 4291255"/>
              <a:gd name="connsiteX66" fmla="*/ 2446940 w 3898347"/>
              <a:gd name="connsiteY66" fmla="*/ 4021172 h 4291255"/>
              <a:gd name="connsiteX67" fmla="*/ 2404883 w 3898347"/>
              <a:gd name="connsiteY67" fmla="*/ 4024808 h 4291255"/>
              <a:gd name="connsiteX68" fmla="*/ 2373894 w 3898347"/>
              <a:gd name="connsiteY68" fmla="*/ 4023827 h 4291255"/>
              <a:gd name="connsiteX69" fmla="*/ 2297080 w 3898347"/>
              <a:gd name="connsiteY69" fmla="*/ 4040841 h 4291255"/>
              <a:gd name="connsiteX70" fmla="*/ 2170615 w 3898347"/>
              <a:gd name="connsiteY70" fmla="*/ 4077196 h 4291255"/>
              <a:gd name="connsiteX71" fmla="*/ 2143580 w 3898347"/>
              <a:gd name="connsiteY71" fmla="*/ 4083102 h 4291255"/>
              <a:gd name="connsiteX72" fmla="*/ 2119893 w 3898347"/>
              <a:gd name="connsiteY72" fmla="*/ 4080874 h 4291255"/>
              <a:gd name="connsiteX73" fmla="*/ 2114008 w 3898347"/>
              <a:gd name="connsiteY73" fmla="*/ 4073996 h 4291255"/>
              <a:gd name="connsiteX74" fmla="*/ 2099067 w 3898347"/>
              <a:gd name="connsiteY74" fmla="*/ 4076068 h 4291255"/>
              <a:gd name="connsiteX75" fmla="*/ 2095000 w 3898347"/>
              <a:gd name="connsiteY75" fmla="*/ 4075096 h 4291255"/>
              <a:gd name="connsiteX76" fmla="*/ 2071767 w 3898347"/>
              <a:gd name="connsiteY76" fmla="*/ 4071044 h 4291255"/>
              <a:gd name="connsiteX77" fmla="*/ 2024486 w 3898347"/>
              <a:gd name="connsiteY77" fmla="*/ 4100276 h 4291255"/>
              <a:gd name="connsiteX78" fmla="*/ 1964411 w 3898347"/>
              <a:gd name="connsiteY78" fmla="*/ 4105069 h 4291255"/>
              <a:gd name="connsiteX79" fmla="*/ 1739945 w 3898347"/>
              <a:gd name="connsiteY79" fmla="*/ 4171795 h 4291255"/>
              <a:gd name="connsiteX80" fmla="*/ 1610556 w 3898347"/>
              <a:gd name="connsiteY80" fmla="*/ 4167701 h 4291255"/>
              <a:gd name="connsiteX81" fmla="*/ 1564215 w 3898347"/>
              <a:gd name="connsiteY81" fmla="*/ 4190149 h 4291255"/>
              <a:gd name="connsiteX82" fmla="*/ 1538049 w 3898347"/>
              <a:gd name="connsiteY82" fmla="*/ 4291255 h 4291255"/>
              <a:gd name="connsiteX83" fmla="*/ 1530136 w 3898347"/>
              <a:gd name="connsiteY83" fmla="*/ 4227121 h 4291255"/>
              <a:gd name="connsiteX84" fmla="*/ 1508787 w 3898347"/>
              <a:gd name="connsiteY84" fmla="*/ 4234213 h 4291255"/>
              <a:gd name="connsiteX85" fmla="*/ 1488914 w 3898347"/>
              <a:gd name="connsiteY85" fmla="*/ 4241772 h 4291255"/>
              <a:gd name="connsiteX86" fmla="*/ 1488999 w 3898347"/>
              <a:gd name="connsiteY86" fmla="*/ 4251186 h 4291255"/>
              <a:gd name="connsiteX87" fmla="*/ 1475364 w 3898347"/>
              <a:gd name="connsiteY87" fmla="*/ 4248364 h 4291255"/>
              <a:gd name="connsiteX88" fmla="*/ 1457275 w 3898347"/>
              <a:gd name="connsiteY88" fmla="*/ 4252863 h 4291255"/>
              <a:gd name="connsiteX89" fmla="*/ 1448085 w 3898347"/>
              <a:gd name="connsiteY89" fmla="*/ 4248391 h 4291255"/>
              <a:gd name="connsiteX90" fmla="*/ 1315306 w 3898347"/>
              <a:gd name="connsiteY90" fmla="*/ 4237004 h 4291255"/>
              <a:gd name="connsiteX91" fmla="*/ 1272434 w 3898347"/>
              <a:gd name="connsiteY91" fmla="*/ 4244958 h 4291255"/>
              <a:gd name="connsiteX92" fmla="*/ 1231567 w 3898347"/>
              <a:gd name="connsiteY92" fmla="*/ 4219356 h 4291255"/>
              <a:gd name="connsiteX93" fmla="*/ 1216643 w 3898347"/>
              <a:gd name="connsiteY93" fmla="*/ 4229828 h 4291255"/>
              <a:gd name="connsiteX94" fmla="*/ 1214101 w 3898347"/>
              <a:gd name="connsiteY94" fmla="*/ 4231991 h 4291255"/>
              <a:gd name="connsiteX95" fmla="*/ 1203193 w 3898347"/>
              <a:gd name="connsiteY95" fmla="*/ 4232867 h 4291255"/>
              <a:gd name="connsiteX96" fmla="*/ 1201049 w 3898347"/>
              <a:gd name="connsiteY96" fmla="*/ 4242842 h 4291255"/>
              <a:gd name="connsiteX97" fmla="*/ 1185298 w 3898347"/>
              <a:gd name="connsiteY97" fmla="*/ 4251133 h 4291255"/>
              <a:gd name="connsiteX98" fmla="*/ 1164955 w 3898347"/>
              <a:gd name="connsiteY98" fmla="*/ 4250027 h 4291255"/>
              <a:gd name="connsiteX99" fmla="*/ 1067357 w 3898347"/>
              <a:gd name="connsiteY99" fmla="*/ 4233908 h 4291255"/>
              <a:gd name="connsiteX100" fmla="*/ 1009492 w 3898347"/>
              <a:gd name="connsiteY100" fmla="*/ 4230455 h 4291255"/>
              <a:gd name="connsiteX101" fmla="*/ 988345 w 3898347"/>
              <a:gd name="connsiteY101" fmla="*/ 4238880 h 4291255"/>
              <a:gd name="connsiteX102" fmla="*/ 958251 w 3898347"/>
              <a:gd name="connsiteY102" fmla="*/ 4244100 h 4291255"/>
              <a:gd name="connsiteX103" fmla="*/ 905785 w 3898347"/>
              <a:gd name="connsiteY103" fmla="*/ 4260845 h 4291255"/>
              <a:gd name="connsiteX104" fmla="*/ 837706 w 3898347"/>
              <a:gd name="connsiteY104" fmla="*/ 4245528 h 4291255"/>
              <a:gd name="connsiteX105" fmla="*/ 778474 w 3898347"/>
              <a:gd name="connsiteY105" fmla="*/ 4235526 h 4291255"/>
              <a:gd name="connsiteX106" fmla="*/ 774418 w 3898347"/>
              <a:gd name="connsiteY106" fmla="*/ 4242583 h 4291255"/>
              <a:gd name="connsiteX107" fmla="*/ 737705 w 3898347"/>
              <a:gd name="connsiteY107" fmla="*/ 4238891 h 4291255"/>
              <a:gd name="connsiteX108" fmla="*/ 627717 w 3898347"/>
              <a:gd name="connsiteY108" fmla="*/ 4207629 h 4291255"/>
              <a:gd name="connsiteX109" fmla="*/ 551044 w 3898347"/>
              <a:gd name="connsiteY109" fmla="*/ 4180627 h 4291255"/>
              <a:gd name="connsiteX110" fmla="*/ 508621 w 3898347"/>
              <a:gd name="connsiteY110" fmla="*/ 4176044 h 4291255"/>
              <a:gd name="connsiteX111" fmla="*/ 467082 w 3898347"/>
              <a:gd name="connsiteY111" fmla="*/ 4185616 h 4291255"/>
              <a:gd name="connsiteX112" fmla="*/ 437646 w 3898347"/>
              <a:gd name="connsiteY112" fmla="*/ 4212658 h 4291255"/>
              <a:gd name="connsiteX113" fmla="*/ 402271 w 3898347"/>
              <a:gd name="connsiteY113" fmla="*/ 4212774 h 4291255"/>
              <a:gd name="connsiteX114" fmla="*/ 391968 w 3898347"/>
              <a:gd name="connsiteY114" fmla="*/ 4187073 h 4291255"/>
              <a:gd name="connsiteX115" fmla="*/ 337154 w 3898347"/>
              <a:gd name="connsiteY115" fmla="*/ 4206136 h 4291255"/>
              <a:gd name="connsiteX116" fmla="*/ 298662 w 3898347"/>
              <a:gd name="connsiteY116" fmla="*/ 4211227 h 4291255"/>
              <a:gd name="connsiteX117" fmla="*/ 265740 w 3898347"/>
              <a:gd name="connsiteY117" fmla="*/ 4213623 h 4291255"/>
              <a:gd name="connsiteX118" fmla="*/ 176403 w 3898347"/>
              <a:gd name="connsiteY118" fmla="*/ 4227393 h 4291255"/>
              <a:gd name="connsiteX119" fmla="*/ 82528 w 3898347"/>
              <a:gd name="connsiteY119" fmla="*/ 4243774 h 4291255"/>
              <a:gd name="connsiteX120" fmla="*/ 19464 w 3898347"/>
              <a:gd name="connsiteY120" fmla="*/ 4256103 h 4291255"/>
              <a:gd name="connsiteX121" fmla="*/ 0 w 3898347"/>
              <a:gd name="connsiteY121" fmla="*/ 4221939 h 4291255"/>
              <a:gd name="connsiteX122" fmla="*/ 0 w 3898347"/>
              <a:gd name="connsiteY122" fmla="*/ 15850 h 4291255"/>
              <a:gd name="connsiteX123" fmla="*/ 3898347 w 3898347"/>
              <a:gd name="connsiteY123" fmla="*/ 0 h 4291255"/>
              <a:gd name="connsiteX0" fmla="*/ 3898347 w 3898347"/>
              <a:gd name="connsiteY0" fmla="*/ 0 h 4291255"/>
              <a:gd name="connsiteX1" fmla="*/ 3898347 w 3898347"/>
              <a:gd name="connsiteY1" fmla="*/ 3834445 h 4291255"/>
              <a:gd name="connsiteX2" fmla="*/ 3892314 w 3898347"/>
              <a:gd name="connsiteY2" fmla="*/ 3832951 h 4291255"/>
              <a:gd name="connsiteX3" fmla="*/ 3851953 w 3898347"/>
              <a:gd name="connsiteY3" fmla="*/ 3802983 h 4291255"/>
              <a:gd name="connsiteX4" fmla="*/ 3836418 w 3898347"/>
              <a:gd name="connsiteY4" fmla="*/ 3811513 h 4291255"/>
              <a:gd name="connsiteX5" fmla="*/ 3833758 w 3898347"/>
              <a:gd name="connsiteY5" fmla="*/ 3813341 h 4291255"/>
              <a:gd name="connsiteX6" fmla="*/ 3822673 w 3898347"/>
              <a:gd name="connsiteY6" fmla="*/ 3812913 h 4291255"/>
              <a:gd name="connsiteX7" fmla="*/ 3820104 w 3898347"/>
              <a:gd name="connsiteY7" fmla="*/ 3822466 h 4291255"/>
              <a:gd name="connsiteX8" fmla="*/ 3803816 w 3898347"/>
              <a:gd name="connsiteY8" fmla="*/ 3828757 h 4291255"/>
              <a:gd name="connsiteX9" fmla="*/ 3729936 w 3898347"/>
              <a:gd name="connsiteY9" fmla="*/ 3815386 h 4291255"/>
              <a:gd name="connsiteX10" fmla="*/ 3726018 w 3898347"/>
              <a:gd name="connsiteY10" fmla="*/ 3815100 h 4291255"/>
              <a:gd name="connsiteX11" fmla="*/ 3725413 w 3898347"/>
              <a:gd name="connsiteY11" fmla="*/ 3814615 h 4291255"/>
              <a:gd name="connsiteX12" fmla="*/ 3713801 w 3898347"/>
              <a:gd name="connsiteY12" fmla="*/ 3811018 h 4291255"/>
              <a:gd name="connsiteX13" fmla="*/ 3709087 w 3898347"/>
              <a:gd name="connsiteY13" fmla="*/ 3813195 h 4291255"/>
              <a:gd name="connsiteX14" fmla="*/ 3698038 w 3898347"/>
              <a:gd name="connsiteY14" fmla="*/ 3806182 h 4291255"/>
              <a:gd name="connsiteX15" fmla="*/ 3662227 w 3898347"/>
              <a:gd name="connsiteY15" fmla="*/ 3807761 h 4291255"/>
              <a:gd name="connsiteX16" fmla="*/ 3659872 w 3898347"/>
              <a:gd name="connsiteY16" fmla="*/ 3805524 h 4291255"/>
              <a:gd name="connsiteX17" fmla="*/ 3643454 w 3898347"/>
              <a:gd name="connsiteY17" fmla="*/ 3794831 h 4291255"/>
              <a:gd name="connsiteX18" fmla="*/ 3624789 w 3898347"/>
              <a:gd name="connsiteY18" fmla="*/ 3803185 h 4291255"/>
              <a:gd name="connsiteX19" fmla="*/ 3602327 w 3898347"/>
              <a:gd name="connsiteY19" fmla="*/ 3794616 h 4291255"/>
              <a:gd name="connsiteX20" fmla="*/ 3596645 w 3898347"/>
              <a:gd name="connsiteY20" fmla="*/ 3797108 h 4291255"/>
              <a:gd name="connsiteX21" fmla="*/ 3574144 w 3898347"/>
              <a:gd name="connsiteY21" fmla="*/ 3795108 h 4291255"/>
              <a:gd name="connsiteX22" fmla="*/ 3562310 w 3898347"/>
              <a:gd name="connsiteY22" fmla="*/ 3787534 h 4291255"/>
              <a:gd name="connsiteX23" fmla="*/ 3551635 w 3898347"/>
              <a:gd name="connsiteY23" fmla="*/ 3797705 h 4291255"/>
              <a:gd name="connsiteX24" fmla="*/ 3542668 w 3898347"/>
              <a:gd name="connsiteY24" fmla="*/ 3803283 h 4291255"/>
              <a:gd name="connsiteX25" fmla="*/ 3533033 w 3898347"/>
              <a:gd name="connsiteY25" fmla="*/ 3799071 h 4291255"/>
              <a:gd name="connsiteX26" fmla="*/ 3521726 w 3898347"/>
              <a:gd name="connsiteY26" fmla="*/ 3804691 h 4291255"/>
              <a:gd name="connsiteX27" fmla="*/ 3520080 w 3898347"/>
              <a:gd name="connsiteY27" fmla="*/ 3805210 h 4291255"/>
              <a:gd name="connsiteX28" fmla="*/ 3508491 w 3898347"/>
              <a:gd name="connsiteY28" fmla="*/ 3797398 h 4291255"/>
              <a:gd name="connsiteX29" fmla="*/ 3503787 w 3898347"/>
              <a:gd name="connsiteY29" fmla="*/ 3797787 h 4291255"/>
              <a:gd name="connsiteX30" fmla="*/ 3492165 w 3898347"/>
              <a:gd name="connsiteY30" fmla="*/ 3799887 h 4291255"/>
              <a:gd name="connsiteX31" fmla="*/ 3472233 w 3898347"/>
              <a:gd name="connsiteY31" fmla="*/ 3805682 h 4291255"/>
              <a:gd name="connsiteX32" fmla="*/ 3465921 w 3898347"/>
              <a:gd name="connsiteY32" fmla="*/ 3805814 h 4291255"/>
              <a:gd name="connsiteX33" fmla="*/ 3455541 w 3898347"/>
              <a:gd name="connsiteY33" fmla="*/ 3815505 h 4291255"/>
              <a:gd name="connsiteX34" fmla="*/ 3429027 w 3898347"/>
              <a:gd name="connsiteY34" fmla="*/ 3816906 h 4291255"/>
              <a:gd name="connsiteX35" fmla="*/ 3369507 w 3898347"/>
              <a:gd name="connsiteY35" fmla="*/ 3825563 h 4291255"/>
              <a:gd name="connsiteX36" fmla="*/ 3324491 w 3898347"/>
              <a:gd name="connsiteY36" fmla="*/ 3832006 h 4291255"/>
              <a:gd name="connsiteX37" fmla="*/ 3244235 w 3898347"/>
              <a:gd name="connsiteY37" fmla="*/ 3834376 h 4291255"/>
              <a:gd name="connsiteX38" fmla="*/ 3226507 w 3898347"/>
              <a:gd name="connsiteY38" fmla="*/ 3820131 h 4291255"/>
              <a:gd name="connsiteX39" fmla="*/ 3191688 w 3898347"/>
              <a:gd name="connsiteY39" fmla="*/ 3837359 h 4291255"/>
              <a:gd name="connsiteX40" fmla="*/ 3153779 w 3898347"/>
              <a:gd name="connsiteY40" fmla="*/ 3848439 h 4291255"/>
              <a:gd name="connsiteX41" fmla="*/ 3090188 w 3898347"/>
              <a:gd name="connsiteY41" fmla="*/ 3855036 h 4291255"/>
              <a:gd name="connsiteX42" fmla="*/ 3031422 w 3898347"/>
              <a:gd name="connsiteY42" fmla="*/ 3858298 h 4291255"/>
              <a:gd name="connsiteX43" fmla="*/ 2996288 w 3898347"/>
              <a:gd name="connsiteY43" fmla="*/ 3860020 h 4291255"/>
              <a:gd name="connsiteX44" fmla="*/ 2901661 w 3898347"/>
              <a:gd name="connsiteY44" fmla="*/ 3882243 h 4291255"/>
              <a:gd name="connsiteX45" fmla="*/ 2782141 w 3898347"/>
              <a:gd name="connsiteY45" fmla="*/ 3932983 h 4291255"/>
              <a:gd name="connsiteX46" fmla="*/ 2749597 w 3898347"/>
              <a:gd name="connsiteY46" fmla="*/ 3956746 h 4291255"/>
              <a:gd name="connsiteX47" fmla="*/ 2730493 w 3898347"/>
              <a:gd name="connsiteY47" fmla="*/ 3955236 h 4291255"/>
              <a:gd name="connsiteX48" fmla="*/ 2707507 w 3898347"/>
              <a:gd name="connsiteY48" fmla="*/ 3947771 h 4291255"/>
              <a:gd name="connsiteX49" fmla="*/ 2701937 w 3898347"/>
              <a:gd name="connsiteY49" fmla="*/ 3950565 h 4291255"/>
              <a:gd name="connsiteX50" fmla="*/ 2679435 w 3898347"/>
              <a:gd name="connsiteY50" fmla="*/ 3949768 h 4291255"/>
              <a:gd name="connsiteX51" fmla="*/ 2667352 w 3898347"/>
              <a:gd name="connsiteY51" fmla="*/ 3942821 h 4291255"/>
              <a:gd name="connsiteX52" fmla="*/ 2657096 w 3898347"/>
              <a:gd name="connsiteY52" fmla="*/ 3953571 h 4291255"/>
              <a:gd name="connsiteX53" fmla="*/ 2655161 w 3898347"/>
              <a:gd name="connsiteY53" fmla="*/ 3962216 h 4291255"/>
              <a:gd name="connsiteX54" fmla="*/ 2638604 w 3898347"/>
              <a:gd name="connsiteY54" fmla="*/ 3955936 h 4291255"/>
              <a:gd name="connsiteX55" fmla="*/ 2626185 w 3898347"/>
              <a:gd name="connsiteY55" fmla="*/ 3962937 h 4291255"/>
              <a:gd name="connsiteX56" fmla="*/ 2614077 w 3898347"/>
              <a:gd name="connsiteY56" fmla="*/ 3955576 h 4291255"/>
              <a:gd name="connsiteX57" fmla="*/ 2609403 w 3898347"/>
              <a:gd name="connsiteY57" fmla="*/ 3956215 h 4291255"/>
              <a:gd name="connsiteX58" fmla="*/ 2597896 w 3898347"/>
              <a:gd name="connsiteY58" fmla="*/ 3958939 h 4291255"/>
              <a:gd name="connsiteX59" fmla="*/ 2578251 w 3898347"/>
              <a:gd name="connsiteY59" fmla="*/ 3965812 h 4291255"/>
              <a:gd name="connsiteX60" fmla="*/ 2571961 w 3898347"/>
              <a:gd name="connsiteY60" fmla="*/ 3966278 h 4291255"/>
              <a:gd name="connsiteX61" fmla="*/ 2559399 w 3898347"/>
              <a:gd name="connsiteY61" fmla="*/ 3979193 h 4291255"/>
              <a:gd name="connsiteX62" fmla="*/ 2533560 w 3898347"/>
              <a:gd name="connsiteY62" fmla="*/ 3988160 h 4291255"/>
              <a:gd name="connsiteX63" fmla="*/ 2515299 w 3898347"/>
              <a:gd name="connsiteY63" fmla="*/ 4016867 h 4291255"/>
              <a:gd name="connsiteX64" fmla="*/ 2513423 w 3898347"/>
              <a:gd name="connsiteY64" fmla="*/ 4018759 h 4291255"/>
              <a:gd name="connsiteX65" fmla="*/ 2482991 w 3898347"/>
              <a:gd name="connsiteY65" fmla="*/ 4012935 h 4291255"/>
              <a:gd name="connsiteX66" fmla="*/ 2446940 w 3898347"/>
              <a:gd name="connsiteY66" fmla="*/ 4021172 h 4291255"/>
              <a:gd name="connsiteX67" fmla="*/ 2404883 w 3898347"/>
              <a:gd name="connsiteY67" fmla="*/ 4024808 h 4291255"/>
              <a:gd name="connsiteX68" fmla="*/ 2373894 w 3898347"/>
              <a:gd name="connsiteY68" fmla="*/ 4023827 h 4291255"/>
              <a:gd name="connsiteX69" fmla="*/ 2297080 w 3898347"/>
              <a:gd name="connsiteY69" fmla="*/ 4040841 h 4291255"/>
              <a:gd name="connsiteX70" fmla="*/ 2170615 w 3898347"/>
              <a:gd name="connsiteY70" fmla="*/ 4077196 h 4291255"/>
              <a:gd name="connsiteX71" fmla="*/ 2143580 w 3898347"/>
              <a:gd name="connsiteY71" fmla="*/ 4083102 h 4291255"/>
              <a:gd name="connsiteX72" fmla="*/ 2119893 w 3898347"/>
              <a:gd name="connsiteY72" fmla="*/ 4080874 h 4291255"/>
              <a:gd name="connsiteX73" fmla="*/ 2114008 w 3898347"/>
              <a:gd name="connsiteY73" fmla="*/ 4073996 h 4291255"/>
              <a:gd name="connsiteX74" fmla="*/ 2099067 w 3898347"/>
              <a:gd name="connsiteY74" fmla="*/ 4076068 h 4291255"/>
              <a:gd name="connsiteX75" fmla="*/ 2095000 w 3898347"/>
              <a:gd name="connsiteY75" fmla="*/ 4075096 h 4291255"/>
              <a:gd name="connsiteX76" fmla="*/ 2071767 w 3898347"/>
              <a:gd name="connsiteY76" fmla="*/ 4071044 h 4291255"/>
              <a:gd name="connsiteX77" fmla="*/ 2024486 w 3898347"/>
              <a:gd name="connsiteY77" fmla="*/ 4100276 h 4291255"/>
              <a:gd name="connsiteX78" fmla="*/ 1964411 w 3898347"/>
              <a:gd name="connsiteY78" fmla="*/ 4105069 h 4291255"/>
              <a:gd name="connsiteX79" fmla="*/ 1739945 w 3898347"/>
              <a:gd name="connsiteY79" fmla="*/ 4171795 h 4291255"/>
              <a:gd name="connsiteX80" fmla="*/ 1642330 w 3898347"/>
              <a:gd name="connsiteY80" fmla="*/ 4174762 h 4291255"/>
              <a:gd name="connsiteX81" fmla="*/ 1564215 w 3898347"/>
              <a:gd name="connsiteY81" fmla="*/ 4190149 h 4291255"/>
              <a:gd name="connsiteX82" fmla="*/ 1538049 w 3898347"/>
              <a:gd name="connsiteY82" fmla="*/ 4291255 h 4291255"/>
              <a:gd name="connsiteX83" fmla="*/ 1530136 w 3898347"/>
              <a:gd name="connsiteY83" fmla="*/ 4227121 h 4291255"/>
              <a:gd name="connsiteX84" fmla="*/ 1508787 w 3898347"/>
              <a:gd name="connsiteY84" fmla="*/ 4234213 h 4291255"/>
              <a:gd name="connsiteX85" fmla="*/ 1488914 w 3898347"/>
              <a:gd name="connsiteY85" fmla="*/ 4241772 h 4291255"/>
              <a:gd name="connsiteX86" fmla="*/ 1488999 w 3898347"/>
              <a:gd name="connsiteY86" fmla="*/ 4251186 h 4291255"/>
              <a:gd name="connsiteX87" fmla="*/ 1475364 w 3898347"/>
              <a:gd name="connsiteY87" fmla="*/ 4248364 h 4291255"/>
              <a:gd name="connsiteX88" fmla="*/ 1457275 w 3898347"/>
              <a:gd name="connsiteY88" fmla="*/ 4252863 h 4291255"/>
              <a:gd name="connsiteX89" fmla="*/ 1448085 w 3898347"/>
              <a:gd name="connsiteY89" fmla="*/ 4248391 h 4291255"/>
              <a:gd name="connsiteX90" fmla="*/ 1315306 w 3898347"/>
              <a:gd name="connsiteY90" fmla="*/ 4237004 h 4291255"/>
              <a:gd name="connsiteX91" fmla="*/ 1272434 w 3898347"/>
              <a:gd name="connsiteY91" fmla="*/ 4244958 h 4291255"/>
              <a:gd name="connsiteX92" fmla="*/ 1231567 w 3898347"/>
              <a:gd name="connsiteY92" fmla="*/ 4219356 h 4291255"/>
              <a:gd name="connsiteX93" fmla="*/ 1216643 w 3898347"/>
              <a:gd name="connsiteY93" fmla="*/ 4229828 h 4291255"/>
              <a:gd name="connsiteX94" fmla="*/ 1214101 w 3898347"/>
              <a:gd name="connsiteY94" fmla="*/ 4231991 h 4291255"/>
              <a:gd name="connsiteX95" fmla="*/ 1203193 w 3898347"/>
              <a:gd name="connsiteY95" fmla="*/ 4232867 h 4291255"/>
              <a:gd name="connsiteX96" fmla="*/ 1201049 w 3898347"/>
              <a:gd name="connsiteY96" fmla="*/ 4242842 h 4291255"/>
              <a:gd name="connsiteX97" fmla="*/ 1185298 w 3898347"/>
              <a:gd name="connsiteY97" fmla="*/ 4251133 h 4291255"/>
              <a:gd name="connsiteX98" fmla="*/ 1164955 w 3898347"/>
              <a:gd name="connsiteY98" fmla="*/ 4250027 h 4291255"/>
              <a:gd name="connsiteX99" fmla="*/ 1067357 w 3898347"/>
              <a:gd name="connsiteY99" fmla="*/ 4233908 h 4291255"/>
              <a:gd name="connsiteX100" fmla="*/ 1009492 w 3898347"/>
              <a:gd name="connsiteY100" fmla="*/ 4230455 h 4291255"/>
              <a:gd name="connsiteX101" fmla="*/ 988345 w 3898347"/>
              <a:gd name="connsiteY101" fmla="*/ 4238880 h 4291255"/>
              <a:gd name="connsiteX102" fmla="*/ 958251 w 3898347"/>
              <a:gd name="connsiteY102" fmla="*/ 4244100 h 4291255"/>
              <a:gd name="connsiteX103" fmla="*/ 905785 w 3898347"/>
              <a:gd name="connsiteY103" fmla="*/ 4260845 h 4291255"/>
              <a:gd name="connsiteX104" fmla="*/ 837706 w 3898347"/>
              <a:gd name="connsiteY104" fmla="*/ 4245528 h 4291255"/>
              <a:gd name="connsiteX105" fmla="*/ 778474 w 3898347"/>
              <a:gd name="connsiteY105" fmla="*/ 4235526 h 4291255"/>
              <a:gd name="connsiteX106" fmla="*/ 774418 w 3898347"/>
              <a:gd name="connsiteY106" fmla="*/ 4242583 h 4291255"/>
              <a:gd name="connsiteX107" fmla="*/ 737705 w 3898347"/>
              <a:gd name="connsiteY107" fmla="*/ 4238891 h 4291255"/>
              <a:gd name="connsiteX108" fmla="*/ 627717 w 3898347"/>
              <a:gd name="connsiteY108" fmla="*/ 4207629 h 4291255"/>
              <a:gd name="connsiteX109" fmla="*/ 551044 w 3898347"/>
              <a:gd name="connsiteY109" fmla="*/ 4180627 h 4291255"/>
              <a:gd name="connsiteX110" fmla="*/ 508621 w 3898347"/>
              <a:gd name="connsiteY110" fmla="*/ 4176044 h 4291255"/>
              <a:gd name="connsiteX111" fmla="*/ 467082 w 3898347"/>
              <a:gd name="connsiteY111" fmla="*/ 4185616 h 4291255"/>
              <a:gd name="connsiteX112" fmla="*/ 437646 w 3898347"/>
              <a:gd name="connsiteY112" fmla="*/ 4212658 h 4291255"/>
              <a:gd name="connsiteX113" fmla="*/ 402271 w 3898347"/>
              <a:gd name="connsiteY113" fmla="*/ 4212774 h 4291255"/>
              <a:gd name="connsiteX114" fmla="*/ 391968 w 3898347"/>
              <a:gd name="connsiteY114" fmla="*/ 4187073 h 4291255"/>
              <a:gd name="connsiteX115" fmla="*/ 337154 w 3898347"/>
              <a:gd name="connsiteY115" fmla="*/ 4206136 h 4291255"/>
              <a:gd name="connsiteX116" fmla="*/ 298662 w 3898347"/>
              <a:gd name="connsiteY116" fmla="*/ 4211227 h 4291255"/>
              <a:gd name="connsiteX117" fmla="*/ 265740 w 3898347"/>
              <a:gd name="connsiteY117" fmla="*/ 4213623 h 4291255"/>
              <a:gd name="connsiteX118" fmla="*/ 176403 w 3898347"/>
              <a:gd name="connsiteY118" fmla="*/ 4227393 h 4291255"/>
              <a:gd name="connsiteX119" fmla="*/ 82528 w 3898347"/>
              <a:gd name="connsiteY119" fmla="*/ 4243774 h 4291255"/>
              <a:gd name="connsiteX120" fmla="*/ 19464 w 3898347"/>
              <a:gd name="connsiteY120" fmla="*/ 4256103 h 4291255"/>
              <a:gd name="connsiteX121" fmla="*/ 0 w 3898347"/>
              <a:gd name="connsiteY121" fmla="*/ 4221939 h 4291255"/>
              <a:gd name="connsiteX122" fmla="*/ 0 w 3898347"/>
              <a:gd name="connsiteY122" fmla="*/ 15850 h 4291255"/>
              <a:gd name="connsiteX123" fmla="*/ 3898347 w 3898347"/>
              <a:gd name="connsiteY123" fmla="*/ 0 h 4291255"/>
              <a:gd name="connsiteX0" fmla="*/ 3898347 w 3898347"/>
              <a:gd name="connsiteY0" fmla="*/ 0 h 4260845"/>
              <a:gd name="connsiteX1" fmla="*/ 3898347 w 3898347"/>
              <a:gd name="connsiteY1" fmla="*/ 3834445 h 4260845"/>
              <a:gd name="connsiteX2" fmla="*/ 3892314 w 3898347"/>
              <a:gd name="connsiteY2" fmla="*/ 3832951 h 4260845"/>
              <a:gd name="connsiteX3" fmla="*/ 3851953 w 3898347"/>
              <a:gd name="connsiteY3" fmla="*/ 3802983 h 4260845"/>
              <a:gd name="connsiteX4" fmla="*/ 3836418 w 3898347"/>
              <a:gd name="connsiteY4" fmla="*/ 3811513 h 4260845"/>
              <a:gd name="connsiteX5" fmla="*/ 3833758 w 3898347"/>
              <a:gd name="connsiteY5" fmla="*/ 3813341 h 4260845"/>
              <a:gd name="connsiteX6" fmla="*/ 3822673 w 3898347"/>
              <a:gd name="connsiteY6" fmla="*/ 3812913 h 4260845"/>
              <a:gd name="connsiteX7" fmla="*/ 3820104 w 3898347"/>
              <a:gd name="connsiteY7" fmla="*/ 3822466 h 4260845"/>
              <a:gd name="connsiteX8" fmla="*/ 3803816 w 3898347"/>
              <a:gd name="connsiteY8" fmla="*/ 3828757 h 4260845"/>
              <a:gd name="connsiteX9" fmla="*/ 3729936 w 3898347"/>
              <a:gd name="connsiteY9" fmla="*/ 3815386 h 4260845"/>
              <a:gd name="connsiteX10" fmla="*/ 3726018 w 3898347"/>
              <a:gd name="connsiteY10" fmla="*/ 3815100 h 4260845"/>
              <a:gd name="connsiteX11" fmla="*/ 3725413 w 3898347"/>
              <a:gd name="connsiteY11" fmla="*/ 3814615 h 4260845"/>
              <a:gd name="connsiteX12" fmla="*/ 3713801 w 3898347"/>
              <a:gd name="connsiteY12" fmla="*/ 3811018 h 4260845"/>
              <a:gd name="connsiteX13" fmla="*/ 3709087 w 3898347"/>
              <a:gd name="connsiteY13" fmla="*/ 3813195 h 4260845"/>
              <a:gd name="connsiteX14" fmla="*/ 3698038 w 3898347"/>
              <a:gd name="connsiteY14" fmla="*/ 3806182 h 4260845"/>
              <a:gd name="connsiteX15" fmla="*/ 3662227 w 3898347"/>
              <a:gd name="connsiteY15" fmla="*/ 3807761 h 4260845"/>
              <a:gd name="connsiteX16" fmla="*/ 3659872 w 3898347"/>
              <a:gd name="connsiteY16" fmla="*/ 3805524 h 4260845"/>
              <a:gd name="connsiteX17" fmla="*/ 3643454 w 3898347"/>
              <a:gd name="connsiteY17" fmla="*/ 3794831 h 4260845"/>
              <a:gd name="connsiteX18" fmla="*/ 3624789 w 3898347"/>
              <a:gd name="connsiteY18" fmla="*/ 3803185 h 4260845"/>
              <a:gd name="connsiteX19" fmla="*/ 3602327 w 3898347"/>
              <a:gd name="connsiteY19" fmla="*/ 3794616 h 4260845"/>
              <a:gd name="connsiteX20" fmla="*/ 3596645 w 3898347"/>
              <a:gd name="connsiteY20" fmla="*/ 3797108 h 4260845"/>
              <a:gd name="connsiteX21" fmla="*/ 3574144 w 3898347"/>
              <a:gd name="connsiteY21" fmla="*/ 3795108 h 4260845"/>
              <a:gd name="connsiteX22" fmla="*/ 3562310 w 3898347"/>
              <a:gd name="connsiteY22" fmla="*/ 3787534 h 4260845"/>
              <a:gd name="connsiteX23" fmla="*/ 3551635 w 3898347"/>
              <a:gd name="connsiteY23" fmla="*/ 3797705 h 4260845"/>
              <a:gd name="connsiteX24" fmla="*/ 3542668 w 3898347"/>
              <a:gd name="connsiteY24" fmla="*/ 3803283 h 4260845"/>
              <a:gd name="connsiteX25" fmla="*/ 3533033 w 3898347"/>
              <a:gd name="connsiteY25" fmla="*/ 3799071 h 4260845"/>
              <a:gd name="connsiteX26" fmla="*/ 3521726 w 3898347"/>
              <a:gd name="connsiteY26" fmla="*/ 3804691 h 4260845"/>
              <a:gd name="connsiteX27" fmla="*/ 3520080 w 3898347"/>
              <a:gd name="connsiteY27" fmla="*/ 3805210 h 4260845"/>
              <a:gd name="connsiteX28" fmla="*/ 3508491 w 3898347"/>
              <a:gd name="connsiteY28" fmla="*/ 3797398 h 4260845"/>
              <a:gd name="connsiteX29" fmla="*/ 3503787 w 3898347"/>
              <a:gd name="connsiteY29" fmla="*/ 3797787 h 4260845"/>
              <a:gd name="connsiteX30" fmla="*/ 3492165 w 3898347"/>
              <a:gd name="connsiteY30" fmla="*/ 3799887 h 4260845"/>
              <a:gd name="connsiteX31" fmla="*/ 3472233 w 3898347"/>
              <a:gd name="connsiteY31" fmla="*/ 3805682 h 4260845"/>
              <a:gd name="connsiteX32" fmla="*/ 3465921 w 3898347"/>
              <a:gd name="connsiteY32" fmla="*/ 3805814 h 4260845"/>
              <a:gd name="connsiteX33" fmla="*/ 3455541 w 3898347"/>
              <a:gd name="connsiteY33" fmla="*/ 3815505 h 4260845"/>
              <a:gd name="connsiteX34" fmla="*/ 3429027 w 3898347"/>
              <a:gd name="connsiteY34" fmla="*/ 3816906 h 4260845"/>
              <a:gd name="connsiteX35" fmla="*/ 3369507 w 3898347"/>
              <a:gd name="connsiteY35" fmla="*/ 3825563 h 4260845"/>
              <a:gd name="connsiteX36" fmla="*/ 3324491 w 3898347"/>
              <a:gd name="connsiteY36" fmla="*/ 3832006 h 4260845"/>
              <a:gd name="connsiteX37" fmla="*/ 3244235 w 3898347"/>
              <a:gd name="connsiteY37" fmla="*/ 3834376 h 4260845"/>
              <a:gd name="connsiteX38" fmla="*/ 3226507 w 3898347"/>
              <a:gd name="connsiteY38" fmla="*/ 3820131 h 4260845"/>
              <a:gd name="connsiteX39" fmla="*/ 3191688 w 3898347"/>
              <a:gd name="connsiteY39" fmla="*/ 3837359 h 4260845"/>
              <a:gd name="connsiteX40" fmla="*/ 3153779 w 3898347"/>
              <a:gd name="connsiteY40" fmla="*/ 3848439 h 4260845"/>
              <a:gd name="connsiteX41" fmla="*/ 3090188 w 3898347"/>
              <a:gd name="connsiteY41" fmla="*/ 3855036 h 4260845"/>
              <a:gd name="connsiteX42" fmla="*/ 3031422 w 3898347"/>
              <a:gd name="connsiteY42" fmla="*/ 3858298 h 4260845"/>
              <a:gd name="connsiteX43" fmla="*/ 2996288 w 3898347"/>
              <a:gd name="connsiteY43" fmla="*/ 3860020 h 4260845"/>
              <a:gd name="connsiteX44" fmla="*/ 2901661 w 3898347"/>
              <a:gd name="connsiteY44" fmla="*/ 3882243 h 4260845"/>
              <a:gd name="connsiteX45" fmla="*/ 2782141 w 3898347"/>
              <a:gd name="connsiteY45" fmla="*/ 3932983 h 4260845"/>
              <a:gd name="connsiteX46" fmla="*/ 2749597 w 3898347"/>
              <a:gd name="connsiteY46" fmla="*/ 3956746 h 4260845"/>
              <a:gd name="connsiteX47" fmla="*/ 2730493 w 3898347"/>
              <a:gd name="connsiteY47" fmla="*/ 3955236 h 4260845"/>
              <a:gd name="connsiteX48" fmla="*/ 2707507 w 3898347"/>
              <a:gd name="connsiteY48" fmla="*/ 3947771 h 4260845"/>
              <a:gd name="connsiteX49" fmla="*/ 2701937 w 3898347"/>
              <a:gd name="connsiteY49" fmla="*/ 3950565 h 4260845"/>
              <a:gd name="connsiteX50" fmla="*/ 2679435 w 3898347"/>
              <a:gd name="connsiteY50" fmla="*/ 3949768 h 4260845"/>
              <a:gd name="connsiteX51" fmla="*/ 2667352 w 3898347"/>
              <a:gd name="connsiteY51" fmla="*/ 3942821 h 4260845"/>
              <a:gd name="connsiteX52" fmla="*/ 2657096 w 3898347"/>
              <a:gd name="connsiteY52" fmla="*/ 3953571 h 4260845"/>
              <a:gd name="connsiteX53" fmla="*/ 2655161 w 3898347"/>
              <a:gd name="connsiteY53" fmla="*/ 3962216 h 4260845"/>
              <a:gd name="connsiteX54" fmla="*/ 2638604 w 3898347"/>
              <a:gd name="connsiteY54" fmla="*/ 3955936 h 4260845"/>
              <a:gd name="connsiteX55" fmla="*/ 2626185 w 3898347"/>
              <a:gd name="connsiteY55" fmla="*/ 3962937 h 4260845"/>
              <a:gd name="connsiteX56" fmla="*/ 2614077 w 3898347"/>
              <a:gd name="connsiteY56" fmla="*/ 3955576 h 4260845"/>
              <a:gd name="connsiteX57" fmla="*/ 2609403 w 3898347"/>
              <a:gd name="connsiteY57" fmla="*/ 3956215 h 4260845"/>
              <a:gd name="connsiteX58" fmla="*/ 2597896 w 3898347"/>
              <a:gd name="connsiteY58" fmla="*/ 3958939 h 4260845"/>
              <a:gd name="connsiteX59" fmla="*/ 2578251 w 3898347"/>
              <a:gd name="connsiteY59" fmla="*/ 3965812 h 4260845"/>
              <a:gd name="connsiteX60" fmla="*/ 2571961 w 3898347"/>
              <a:gd name="connsiteY60" fmla="*/ 3966278 h 4260845"/>
              <a:gd name="connsiteX61" fmla="*/ 2559399 w 3898347"/>
              <a:gd name="connsiteY61" fmla="*/ 3979193 h 4260845"/>
              <a:gd name="connsiteX62" fmla="*/ 2533560 w 3898347"/>
              <a:gd name="connsiteY62" fmla="*/ 3988160 h 4260845"/>
              <a:gd name="connsiteX63" fmla="*/ 2515299 w 3898347"/>
              <a:gd name="connsiteY63" fmla="*/ 4016867 h 4260845"/>
              <a:gd name="connsiteX64" fmla="*/ 2513423 w 3898347"/>
              <a:gd name="connsiteY64" fmla="*/ 4018759 h 4260845"/>
              <a:gd name="connsiteX65" fmla="*/ 2482991 w 3898347"/>
              <a:gd name="connsiteY65" fmla="*/ 4012935 h 4260845"/>
              <a:gd name="connsiteX66" fmla="*/ 2446940 w 3898347"/>
              <a:gd name="connsiteY66" fmla="*/ 4021172 h 4260845"/>
              <a:gd name="connsiteX67" fmla="*/ 2404883 w 3898347"/>
              <a:gd name="connsiteY67" fmla="*/ 4024808 h 4260845"/>
              <a:gd name="connsiteX68" fmla="*/ 2373894 w 3898347"/>
              <a:gd name="connsiteY68" fmla="*/ 4023827 h 4260845"/>
              <a:gd name="connsiteX69" fmla="*/ 2297080 w 3898347"/>
              <a:gd name="connsiteY69" fmla="*/ 4040841 h 4260845"/>
              <a:gd name="connsiteX70" fmla="*/ 2170615 w 3898347"/>
              <a:gd name="connsiteY70" fmla="*/ 4077196 h 4260845"/>
              <a:gd name="connsiteX71" fmla="*/ 2143580 w 3898347"/>
              <a:gd name="connsiteY71" fmla="*/ 4083102 h 4260845"/>
              <a:gd name="connsiteX72" fmla="*/ 2119893 w 3898347"/>
              <a:gd name="connsiteY72" fmla="*/ 4080874 h 4260845"/>
              <a:gd name="connsiteX73" fmla="*/ 2114008 w 3898347"/>
              <a:gd name="connsiteY73" fmla="*/ 4073996 h 4260845"/>
              <a:gd name="connsiteX74" fmla="*/ 2099067 w 3898347"/>
              <a:gd name="connsiteY74" fmla="*/ 4076068 h 4260845"/>
              <a:gd name="connsiteX75" fmla="*/ 2095000 w 3898347"/>
              <a:gd name="connsiteY75" fmla="*/ 4075096 h 4260845"/>
              <a:gd name="connsiteX76" fmla="*/ 2071767 w 3898347"/>
              <a:gd name="connsiteY76" fmla="*/ 4071044 h 4260845"/>
              <a:gd name="connsiteX77" fmla="*/ 2024486 w 3898347"/>
              <a:gd name="connsiteY77" fmla="*/ 4100276 h 4260845"/>
              <a:gd name="connsiteX78" fmla="*/ 1964411 w 3898347"/>
              <a:gd name="connsiteY78" fmla="*/ 4105069 h 4260845"/>
              <a:gd name="connsiteX79" fmla="*/ 1739945 w 3898347"/>
              <a:gd name="connsiteY79" fmla="*/ 4171795 h 4260845"/>
              <a:gd name="connsiteX80" fmla="*/ 1642330 w 3898347"/>
              <a:gd name="connsiteY80" fmla="*/ 4174762 h 4260845"/>
              <a:gd name="connsiteX81" fmla="*/ 1564215 w 3898347"/>
              <a:gd name="connsiteY81" fmla="*/ 4190149 h 4260845"/>
              <a:gd name="connsiteX82" fmla="*/ 1548640 w 3898347"/>
              <a:gd name="connsiteY82" fmla="*/ 4217115 h 4260845"/>
              <a:gd name="connsiteX83" fmla="*/ 1530136 w 3898347"/>
              <a:gd name="connsiteY83" fmla="*/ 4227121 h 4260845"/>
              <a:gd name="connsiteX84" fmla="*/ 1508787 w 3898347"/>
              <a:gd name="connsiteY84" fmla="*/ 4234213 h 4260845"/>
              <a:gd name="connsiteX85" fmla="*/ 1488914 w 3898347"/>
              <a:gd name="connsiteY85" fmla="*/ 4241772 h 4260845"/>
              <a:gd name="connsiteX86" fmla="*/ 1488999 w 3898347"/>
              <a:gd name="connsiteY86" fmla="*/ 4251186 h 4260845"/>
              <a:gd name="connsiteX87" fmla="*/ 1475364 w 3898347"/>
              <a:gd name="connsiteY87" fmla="*/ 4248364 h 4260845"/>
              <a:gd name="connsiteX88" fmla="*/ 1457275 w 3898347"/>
              <a:gd name="connsiteY88" fmla="*/ 4252863 h 4260845"/>
              <a:gd name="connsiteX89" fmla="*/ 1448085 w 3898347"/>
              <a:gd name="connsiteY89" fmla="*/ 4248391 h 4260845"/>
              <a:gd name="connsiteX90" fmla="*/ 1315306 w 3898347"/>
              <a:gd name="connsiteY90" fmla="*/ 4237004 h 4260845"/>
              <a:gd name="connsiteX91" fmla="*/ 1272434 w 3898347"/>
              <a:gd name="connsiteY91" fmla="*/ 4244958 h 4260845"/>
              <a:gd name="connsiteX92" fmla="*/ 1231567 w 3898347"/>
              <a:gd name="connsiteY92" fmla="*/ 4219356 h 4260845"/>
              <a:gd name="connsiteX93" fmla="*/ 1216643 w 3898347"/>
              <a:gd name="connsiteY93" fmla="*/ 4229828 h 4260845"/>
              <a:gd name="connsiteX94" fmla="*/ 1214101 w 3898347"/>
              <a:gd name="connsiteY94" fmla="*/ 4231991 h 4260845"/>
              <a:gd name="connsiteX95" fmla="*/ 1203193 w 3898347"/>
              <a:gd name="connsiteY95" fmla="*/ 4232867 h 4260845"/>
              <a:gd name="connsiteX96" fmla="*/ 1201049 w 3898347"/>
              <a:gd name="connsiteY96" fmla="*/ 4242842 h 4260845"/>
              <a:gd name="connsiteX97" fmla="*/ 1185298 w 3898347"/>
              <a:gd name="connsiteY97" fmla="*/ 4251133 h 4260845"/>
              <a:gd name="connsiteX98" fmla="*/ 1164955 w 3898347"/>
              <a:gd name="connsiteY98" fmla="*/ 4250027 h 4260845"/>
              <a:gd name="connsiteX99" fmla="*/ 1067357 w 3898347"/>
              <a:gd name="connsiteY99" fmla="*/ 4233908 h 4260845"/>
              <a:gd name="connsiteX100" fmla="*/ 1009492 w 3898347"/>
              <a:gd name="connsiteY100" fmla="*/ 4230455 h 4260845"/>
              <a:gd name="connsiteX101" fmla="*/ 988345 w 3898347"/>
              <a:gd name="connsiteY101" fmla="*/ 4238880 h 4260845"/>
              <a:gd name="connsiteX102" fmla="*/ 958251 w 3898347"/>
              <a:gd name="connsiteY102" fmla="*/ 4244100 h 4260845"/>
              <a:gd name="connsiteX103" fmla="*/ 905785 w 3898347"/>
              <a:gd name="connsiteY103" fmla="*/ 4260845 h 4260845"/>
              <a:gd name="connsiteX104" fmla="*/ 837706 w 3898347"/>
              <a:gd name="connsiteY104" fmla="*/ 4245528 h 4260845"/>
              <a:gd name="connsiteX105" fmla="*/ 778474 w 3898347"/>
              <a:gd name="connsiteY105" fmla="*/ 4235526 h 4260845"/>
              <a:gd name="connsiteX106" fmla="*/ 774418 w 3898347"/>
              <a:gd name="connsiteY106" fmla="*/ 4242583 h 4260845"/>
              <a:gd name="connsiteX107" fmla="*/ 737705 w 3898347"/>
              <a:gd name="connsiteY107" fmla="*/ 4238891 h 4260845"/>
              <a:gd name="connsiteX108" fmla="*/ 627717 w 3898347"/>
              <a:gd name="connsiteY108" fmla="*/ 4207629 h 4260845"/>
              <a:gd name="connsiteX109" fmla="*/ 551044 w 3898347"/>
              <a:gd name="connsiteY109" fmla="*/ 4180627 h 4260845"/>
              <a:gd name="connsiteX110" fmla="*/ 508621 w 3898347"/>
              <a:gd name="connsiteY110" fmla="*/ 4176044 h 4260845"/>
              <a:gd name="connsiteX111" fmla="*/ 467082 w 3898347"/>
              <a:gd name="connsiteY111" fmla="*/ 4185616 h 4260845"/>
              <a:gd name="connsiteX112" fmla="*/ 437646 w 3898347"/>
              <a:gd name="connsiteY112" fmla="*/ 4212658 h 4260845"/>
              <a:gd name="connsiteX113" fmla="*/ 402271 w 3898347"/>
              <a:gd name="connsiteY113" fmla="*/ 4212774 h 4260845"/>
              <a:gd name="connsiteX114" fmla="*/ 391968 w 3898347"/>
              <a:gd name="connsiteY114" fmla="*/ 4187073 h 4260845"/>
              <a:gd name="connsiteX115" fmla="*/ 337154 w 3898347"/>
              <a:gd name="connsiteY115" fmla="*/ 4206136 h 4260845"/>
              <a:gd name="connsiteX116" fmla="*/ 298662 w 3898347"/>
              <a:gd name="connsiteY116" fmla="*/ 4211227 h 4260845"/>
              <a:gd name="connsiteX117" fmla="*/ 265740 w 3898347"/>
              <a:gd name="connsiteY117" fmla="*/ 4213623 h 4260845"/>
              <a:gd name="connsiteX118" fmla="*/ 176403 w 3898347"/>
              <a:gd name="connsiteY118" fmla="*/ 4227393 h 4260845"/>
              <a:gd name="connsiteX119" fmla="*/ 82528 w 3898347"/>
              <a:gd name="connsiteY119" fmla="*/ 4243774 h 4260845"/>
              <a:gd name="connsiteX120" fmla="*/ 19464 w 3898347"/>
              <a:gd name="connsiteY120" fmla="*/ 4256103 h 4260845"/>
              <a:gd name="connsiteX121" fmla="*/ 0 w 3898347"/>
              <a:gd name="connsiteY121" fmla="*/ 4221939 h 4260845"/>
              <a:gd name="connsiteX122" fmla="*/ 0 w 3898347"/>
              <a:gd name="connsiteY122" fmla="*/ 15850 h 4260845"/>
              <a:gd name="connsiteX123" fmla="*/ 3898347 w 3898347"/>
              <a:gd name="connsiteY123" fmla="*/ 0 h 4260845"/>
              <a:gd name="connsiteX0" fmla="*/ 3898347 w 3898347"/>
              <a:gd name="connsiteY0" fmla="*/ 0 h 4260845"/>
              <a:gd name="connsiteX1" fmla="*/ 3898347 w 3898347"/>
              <a:gd name="connsiteY1" fmla="*/ 3834445 h 4260845"/>
              <a:gd name="connsiteX2" fmla="*/ 3892314 w 3898347"/>
              <a:gd name="connsiteY2" fmla="*/ 3832951 h 4260845"/>
              <a:gd name="connsiteX3" fmla="*/ 3851953 w 3898347"/>
              <a:gd name="connsiteY3" fmla="*/ 3802983 h 4260845"/>
              <a:gd name="connsiteX4" fmla="*/ 3836418 w 3898347"/>
              <a:gd name="connsiteY4" fmla="*/ 3811513 h 4260845"/>
              <a:gd name="connsiteX5" fmla="*/ 3833758 w 3898347"/>
              <a:gd name="connsiteY5" fmla="*/ 3813341 h 4260845"/>
              <a:gd name="connsiteX6" fmla="*/ 3822673 w 3898347"/>
              <a:gd name="connsiteY6" fmla="*/ 3812913 h 4260845"/>
              <a:gd name="connsiteX7" fmla="*/ 3820104 w 3898347"/>
              <a:gd name="connsiteY7" fmla="*/ 3822466 h 4260845"/>
              <a:gd name="connsiteX8" fmla="*/ 3803816 w 3898347"/>
              <a:gd name="connsiteY8" fmla="*/ 3828757 h 4260845"/>
              <a:gd name="connsiteX9" fmla="*/ 3729936 w 3898347"/>
              <a:gd name="connsiteY9" fmla="*/ 3815386 h 4260845"/>
              <a:gd name="connsiteX10" fmla="*/ 3726018 w 3898347"/>
              <a:gd name="connsiteY10" fmla="*/ 3815100 h 4260845"/>
              <a:gd name="connsiteX11" fmla="*/ 3725413 w 3898347"/>
              <a:gd name="connsiteY11" fmla="*/ 3814615 h 4260845"/>
              <a:gd name="connsiteX12" fmla="*/ 3713801 w 3898347"/>
              <a:gd name="connsiteY12" fmla="*/ 3811018 h 4260845"/>
              <a:gd name="connsiteX13" fmla="*/ 3709087 w 3898347"/>
              <a:gd name="connsiteY13" fmla="*/ 3813195 h 4260845"/>
              <a:gd name="connsiteX14" fmla="*/ 3698038 w 3898347"/>
              <a:gd name="connsiteY14" fmla="*/ 3806182 h 4260845"/>
              <a:gd name="connsiteX15" fmla="*/ 3662227 w 3898347"/>
              <a:gd name="connsiteY15" fmla="*/ 3807761 h 4260845"/>
              <a:gd name="connsiteX16" fmla="*/ 3659872 w 3898347"/>
              <a:gd name="connsiteY16" fmla="*/ 3805524 h 4260845"/>
              <a:gd name="connsiteX17" fmla="*/ 3643454 w 3898347"/>
              <a:gd name="connsiteY17" fmla="*/ 3794831 h 4260845"/>
              <a:gd name="connsiteX18" fmla="*/ 3624789 w 3898347"/>
              <a:gd name="connsiteY18" fmla="*/ 3803185 h 4260845"/>
              <a:gd name="connsiteX19" fmla="*/ 3602327 w 3898347"/>
              <a:gd name="connsiteY19" fmla="*/ 3794616 h 4260845"/>
              <a:gd name="connsiteX20" fmla="*/ 3596645 w 3898347"/>
              <a:gd name="connsiteY20" fmla="*/ 3797108 h 4260845"/>
              <a:gd name="connsiteX21" fmla="*/ 3574144 w 3898347"/>
              <a:gd name="connsiteY21" fmla="*/ 3795108 h 4260845"/>
              <a:gd name="connsiteX22" fmla="*/ 3562310 w 3898347"/>
              <a:gd name="connsiteY22" fmla="*/ 3787534 h 4260845"/>
              <a:gd name="connsiteX23" fmla="*/ 3551635 w 3898347"/>
              <a:gd name="connsiteY23" fmla="*/ 3797705 h 4260845"/>
              <a:gd name="connsiteX24" fmla="*/ 3542668 w 3898347"/>
              <a:gd name="connsiteY24" fmla="*/ 3803283 h 4260845"/>
              <a:gd name="connsiteX25" fmla="*/ 3533033 w 3898347"/>
              <a:gd name="connsiteY25" fmla="*/ 3799071 h 4260845"/>
              <a:gd name="connsiteX26" fmla="*/ 3521726 w 3898347"/>
              <a:gd name="connsiteY26" fmla="*/ 3804691 h 4260845"/>
              <a:gd name="connsiteX27" fmla="*/ 3520080 w 3898347"/>
              <a:gd name="connsiteY27" fmla="*/ 3805210 h 4260845"/>
              <a:gd name="connsiteX28" fmla="*/ 3508491 w 3898347"/>
              <a:gd name="connsiteY28" fmla="*/ 3797398 h 4260845"/>
              <a:gd name="connsiteX29" fmla="*/ 3503787 w 3898347"/>
              <a:gd name="connsiteY29" fmla="*/ 3797787 h 4260845"/>
              <a:gd name="connsiteX30" fmla="*/ 3492165 w 3898347"/>
              <a:gd name="connsiteY30" fmla="*/ 3799887 h 4260845"/>
              <a:gd name="connsiteX31" fmla="*/ 3472233 w 3898347"/>
              <a:gd name="connsiteY31" fmla="*/ 3805682 h 4260845"/>
              <a:gd name="connsiteX32" fmla="*/ 3465921 w 3898347"/>
              <a:gd name="connsiteY32" fmla="*/ 3805814 h 4260845"/>
              <a:gd name="connsiteX33" fmla="*/ 3455541 w 3898347"/>
              <a:gd name="connsiteY33" fmla="*/ 3815505 h 4260845"/>
              <a:gd name="connsiteX34" fmla="*/ 3429027 w 3898347"/>
              <a:gd name="connsiteY34" fmla="*/ 3816906 h 4260845"/>
              <a:gd name="connsiteX35" fmla="*/ 3369507 w 3898347"/>
              <a:gd name="connsiteY35" fmla="*/ 3825563 h 4260845"/>
              <a:gd name="connsiteX36" fmla="*/ 3324491 w 3898347"/>
              <a:gd name="connsiteY36" fmla="*/ 3832006 h 4260845"/>
              <a:gd name="connsiteX37" fmla="*/ 3244235 w 3898347"/>
              <a:gd name="connsiteY37" fmla="*/ 3834376 h 4260845"/>
              <a:gd name="connsiteX38" fmla="*/ 3226507 w 3898347"/>
              <a:gd name="connsiteY38" fmla="*/ 3820131 h 4260845"/>
              <a:gd name="connsiteX39" fmla="*/ 3191688 w 3898347"/>
              <a:gd name="connsiteY39" fmla="*/ 3837359 h 4260845"/>
              <a:gd name="connsiteX40" fmla="*/ 3153779 w 3898347"/>
              <a:gd name="connsiteY40" fmla="*/ 3848439 h 4260845"/>
              <a:gd name="connsiteX41" fmla="*/ 3090188 w 3898347"/>
              <a:gd name="connsiteY41" fmla="*/ 3855036 h 4260845"/>
              <a:gd name="connsiteX42" fmla="*/ 3031422 w 3898347"/>
              <a:gd name="connsiteY42" fmla="*/ 3858298 h 4260845"/>
              <a:gd name="connsiteX43" fmla="*/ 2996288 w 3898347"/>
              <a:gd name="connsiteY43" fmla="*/ 3860020 h 4260845"/>
              <a:gd name="connsiteX44" fmla="*/ 2901661 w 3898347"/>
              <a:gd name="connsiteY44" fmla="*/ 3882243 h 4260845"/>
              <a:gd name="connsiteX45" fmla="*/ 2782141 w 3898347"/>
              <a:gd name="connsiteY45" fmla="*/ 3932983 h 4260845"/>
              <a:gd name="connsiteX46" fmla="*/ 2749597 w 3898347"/>
              <a:gd name="connsiteY46" fmla="*/ 3956746 h 4260845"/>
              <a:gd name="connsiteX47" fmla="*/ 2730493 w 3898347"/>
              <a:gd name="connsiteY47" fmla="*/ 3955236 h 4260845"/>
              <a:gd name="connsiteX48" fmla="*/ 2707507 w 3898347"/>
              <a:gd name="connsiteY48" fmla="*/ 3947771 h 4260845"/>
              <a:gd name="connsiteX49" fmla="*/ 2701937 w 3898347"/>
              <a:gd name="connsiteY49" fmla="*/ 3950565 h 4260845"/>
              <a:gd name="connsiteX50" fmla="*/ 2679435 w 3898347"/>
              <a:gd name="connsiteY50" fmla="*/ 3949768 h 4260845"/>
              <a:gd name="connsiteX51" fmla="*/ 2667352 w 3898347"/>
              <a:gd name="connsiteY51" fmla="*/ 3942821 h 4260845"/>
              <a:gd name="connsiteX52" fmla="*/ 2657096 w 3898347"/>
              <a:gd name="connsiteY52" fmla="*/ 3953571 h 4260845"/>
              <a:gd name="connsiteX53" fmla="*/ 2655161 w 3898347"/>
              <a:gd name="connsiteY53" fmla="*/ 3962216 h 4260845"/>
              <a:gd name="connsiteX54" fmla="*/ 2638604 w 3898347"/>
              <a:gd name="connsiteY54" fmla="*/ 3955936 h 4260845"/>
              <a:gd name="connsiteX55" fmla="*/ 2626185 w 3898347"/>
              <a:gd name="connsiteY55" fmla="*/ 3962937 h 4260845"/>
              <a:gd name="connsiteX56" fmla="*/ 2614077 w 3898347"/>
              <a:gd name="connsiteY56" fmla="*/ 3955576 h 4260845"/>
              <a:gd name="connsiteX57" fmla="*/ 2609403 w 3898347"/>
              <a:gd name="connsiteY57" fmla="*/ 3956215 h 4260845"/>
              <a:gd name="connsiteX58" fmla="*/ 2597896 w 3898347"/>
              <a:gd name="connsiteY58" fmla="*/ 3958939 h 4260845"/>
              <a:gd name="connsiteX59" fmla="*/ 2578251 w 3898347"/>
              <a:gd name="connsiteY59" fmla="*/ 3965812 h 4260845"/>
              <a:gd name="connsiteX60" fmla="*/ 2571961 w 3898347"/>
              <a:gd name="connsiteY60" fmla="*/ 3966278 h 4260845"/>
              <a:gd name="connsiteX61" fmla="*/ 2559399 w 3898347"/>
              <a:gd name="connsiteY61" fmla="*/ 3979193 h 4260845"/>
              <a:gd name="connsiteX62" fmla="*/ 2533560 w 3898347"/>
              <a:gd name="connsiteY62" fmla="*/ 3988160 h 4260845"/>
              <a:gd name="connsiteX63" fmla="*/ 2515299 w 3898347"/>
              <a:gd name="connsiteY63" fmla="*/ 4016867 h 4260845"/>
              <a:gd name="connsiteX64" fmla="*/ 2513423 w 3898347"/>
              <a:gd name="connsiteY64" fmla="*/ 4018759 h 4260845"/>
              <a:gd name="connsiteX65" fmla="*/ 2482991 w 3898347"/>
              <a:gd name="connsiteY65" fmla="*/ 4012935 h 4260845"/>
              <a:gd name="connsiteX66" fmla="*/ 2446940 w 3898347"/>
              <a:gd name="connsiteY66" fmla="*/ 4021172 h 4260845"/>
              <a:gd name="connsiteX67" fmla="*/ 2404883 w 3898347"/>
              <a:gd name="connsiteY67" fmla="*/ 4024808 h 4260845"/>
              <a:gd name="connsiteX68" fmla="*/ 2373894 w 3898347"/>
              <a:gd name="connsiteY68" fmla="*/ 4023827 h 4260845"/>
              <a:gd name="connsiteX69" fmla="*/ 2297080 w 3898347"/>
              <a:gd name="connsiteY69" fmla="*/ 4040841 h 4260845"/>
              <a:gd name="connsiteX70" fmla="*/ 2170615 w 3898347"/>
              <a:gd name="connsiteY70" fmla="*/ 4077196 h 4260845"/>
              <a:gd name="connsiteX71" fmla="*/ 2143580 w 3898347"/>
              <a:gd name="connsiteY71" fmla="*/ 4083102 h 4260845"/>
              <a:gd name="connsiteX72" fmla="*/ 2119893 w 3898347"/>
              <a:gd name="connsiteY72" fmla="*/ 4080874 h 4260845"/>
              <a:gd name="connsiteX73" fmla="*/ 2114008 w 3898347"/>
              <a:gd name="connsiteY73" fmla="*/ 4073996 h 4260845"/>
              <a:gd name="connsiteX74" fmla="*/ 2099067 w 3898347"/>
              <a:gd name="connsiteY74" fmla="*/ 4076068 h 4260845"/>
              <a:gd name="connsiteX75" fmla="*/ 2095000 w 3898347"/>
              <a:gd name="connsiteY75" fmla="*/ 4075096 h 4260845"/>
              <a:gd name="connsiteX76" fmla="*/ 2071767 w 3898347"/>
              <a:gd name="connsiteY76" fmla="*/ 4071044 h 4260845"/>
              <a:gd name="connsiteX77" fmla="*/ 2024486 w 3898347"/>
              <a:gd name="connsiteY77" fmla="*/ 4100276 h 4260845"/>
              <a:gd name="connsiteX78" fmla="*/ 1964411 w 3898347"/>
              <a:gd name="connsiteY78" fmla="*/ 4105069 h 4260845"/>
              <a:gd name="connsiteX79" fmla="*/ 1739945 w 3898347"/>
              <a:gd name="connsiteY79" fmla="*/ 4171795 h 4260845"/>
              <a:gd name="connsiteX80" fmla="*/ 1642330 w 3898347"/>
              <a:gd name="connsiteY80" fmla="*/ 4174762 h 4260845"/>
              <a:gd name="connsiteX81" fmla="*/ 1595989 w 3898347"/>
              <a:gd name="connsiteY81" fmla="*/ 4193679 h 4260845"/>
              <a:gd name="connsiteX82" fmla="*/ 1548640 w 3898347"/>
              <a:gd name="connsiteY82" fmla="*/ 4217115 h 4260845"/>
              <a:gd name="connsiteX83" fmla="*/ 1530136 w 3898347"/>
              <a:gd name="connsiteY83" fmla="*/ 4227121 h 4260845"/>
              <a:gd name="connsiteX84" fmla="*/ 1508787 w 3898347"/>
              <a:gd name="connsiteY84" fmla="*/ 4234213 h 4260845"/>
              <a:gd name="connsiteX85" fmla="*/ 1488914 w 3898347"/>
              <a:gd name="connsiteY85" fmla="*/ 4241772 h 4260845"/>
              <a:gd name="connsiteX86" fmla="*/ 1488999 w 3898347"/>
              <a:gd name="connsiteY86" fmla="*/ 4251186 h 4260845"/>
              <a:gd name="connsiteX87" fmla="*/ 1475364 w 3898347"/>
              <a:gd name="connsiteY87" fmla="*/ 4248364 h 4260845"/>
              <a:gd name="connsiteX88" fmla="*/ 1457275 w 3898347"/>
              <a:gd name="connsiteY88" fmla="*/ 4252863 h 4260845"/>
              <a:gd name="connsiteX89" fmla="*/ 1448085 w 3898347"/>
              <a:gd name="connsiteY89" fmla="*/ 4248391 h 4260845"/>
              <a:gd name="connsiteX90" fmla="*/ 1315306 w 3898347"/>
              <a:gd name="connsiteY90" fmla="*/ 4237004 h 4260845"/>
              <a:gd name="connsiteX91" fmla="*/ 1272434 w 3898347"/>
              <a:gd name="connsiteY91" fmla="*/ 4244958 h 4260845"/>
              <a:gd name="connsiteX92" fmla="*/ 1231567 w 3898347"/>
              <a:gd name="connsiteY92" fmla="*/ 4219356 h 4260845"/>
              <a:gd name="connsiteX93" fmla="*/ 1216643 w 3898347"/>
              <a:gd name="connsiteY93" fmla="*/ 4229828 h 4260845"/>
              <a:gd name="connsiteX94" fmla="*/ 1214101 w 3898347"/>
              <a:gd name="connsiteY94" fmla="*/ 4231991 h 4260845"/>
              <a:gd name="connsiteX95" fmla="*/ 1203193 w 3898347"/>
              <a:gd name="connsiteY95" fmla="*/ 4232867 h 4260845"/>
              <a:gd name="connsiteX96" fmla="*/ 1201049 w 3898347"/>
              <a:gd name="connsiteY96" fmla="*/ 4242842 h 4260845"/>
              <a:gd name="connsiteX97" fmla="*/ 1185298 w 3898347"/>
              <a:gd name="connsiteY97" fmla="*/ 4251133 h 4260845"/>
              <a:gd name="connsiteX98" fmla="*/ 1164955 w 3898347"/>
              <a:gd name="connsiteY98" fmla="*/ 4250027 h 4260845"/>
              <a:gd name="connsiteX99" fmla="*/ 1067357 w 3898347"/>
              <a:gd name="connsiteY99" fmla="*/ 4233908 h 4260845"/>
              <a:gd name="connsiteX100" fmla="*/ 1009492 w 3898347"/>
              <a:gd name="connsiteY100" fmla="*/ 4230455 h 4260845"/>
              <a:gd name="connsiteX101" fmla="*/ 988345 w 3898347"/>
              <a:gd name="connsiteY101" fmla="*/ 4238880 h 4260845"/>
              <a:gd name="connsiteX102" fmla="*/ 958251 w 3898347"/>
              <a:gd name="connsiteY102" fmla="*/ 4244100 h 4260845"/>
              <a:gd name="connsiteX103" fmla="*/ 905785 w 3898347"/>
              <a:gd name="connsiteY103" fmla="*/ 4260845 h 4260845"/>
              <a:gd name="connsiteX104" fmla="*/ 837706 w 3898347"/>
              <a:gd name="connsiteY104" fmla="*/ 4245528 h 4260845"/>
              <a:gd name="connsiteX105" fmla="*/ 778474 w 3898347"/>
              <a:gd name="connsiteY105" fmla="*/ 4235526 h 4260845"/>
              <a:gd name="connsiteX106" fmla="*/ 774418 w 3898347"/>
              <a:gd name="connsiteY106" fmla="*/ 4242583 h 4260845"/>
              <a:gd name="connsiteX107" fmla="*/ 737705 w 3898347"/>
              <a:gd name="connsiteY107" fmla="*/ 4238891 h 4260845"/>
              <a:gd name="connsiteX108" fmla="*/ 627717 w 3898347"/>
              <a:gd name="connsiteY108" fmla="*/ 4207629 h 4260845"/>
              <a:gd name="connsiteX109" fmla="*/ 551044 w 3898347"/>
              <a:gd name="connsiteY109" fmla="*/ 4180627 h 4260845"/>
              <a:gd name="connsiteX110" fmla="*/ 508621 w 3898347"/>
              <a:gd name="connsiteY110" fmla="*/ 4176044 h 4260845"/>
              <a:gd name="connsiteX111" fmla="*/ 467082 w 3898347"/>
              <a:gd name="connsiteY111" fmla="*/ 4185616 h 4260845"/>
              <a:gd name="connsiteX112" fmla="*/ 437646 w 3898347"/>
              <a:gd name="connsiteY112" fmla="*/ 4212658 h 4260845"/>
              <a:gd name="connsiteX113" fmla="*/ 402271 w 3898347"/>
              <a:gd name="connsiteY113" fmla="*/ 4212774 h 4260845"/>
              <a:gd name="connsiteX114" fmla="*/ 391968 w 3898347"/>
              <a:gd name="connsiteY114" fmla="*/ 4187073 h 4260845"/>
              <a:gd name="connsiteX115" fmla="*/ 337154 w 3898347"/>
              <a:gd name="connsiteY115" fmla="*/ 4206136 h 4260845"/>
              <a:gd name="connsiteX116" fmla="*/ 298662 w 3898347"/>
              <a:gd name="connsiteY116" fmla="*/ 4211227 h 4260845"/>
              <a:gd name="connsiteX117" fmla="*/ 265740 w 3898347"/>
              <a:gd name="connsiteY117" fmla="*/ 4213623 h 4260845"/>
              <a:gd name="connsiteX118" fmla="*/ 176403 w 3898347"/>
              <a:gd name="connsiteY118" fmla="*/ 4227393 h 4260845"/>
              <a:gd name="connsiteX119" fmla="*/ 82528 w 3898347"/>
              <a:gd name="connsiteY119" fmla="*/ 4243774 h 4260845"/>
              <a:gd name="connsiteX120" fmla="*/ 19464 w 3898347"/>
              <a:gd name="connsiteY120" fmla="*/ 4256103 h 4260845"/>
              <a:gd name="connsiteX121" fmla="*/ 0 w 3898347"/>
              <a:gd name="connsiteY121" fmla="*/ 4221939 h 4260845"/>
              <a:gd name="connsiteX122" fmla="*/ 0 w 3898347"/>
              <a:gd name="connsiteY122" fmla="*/ 15850 h 4260845"/>
              <a:gd name="connsiteX123" fmla="*/ 3898347 w 3898347"/>
              <a:gd name="connsiteY123" fmla="*/ 0 h 4260845"/>
              <a:gd name="connsiteX0" fmla="*/ 3898347 w 3898347"/>
              <a:gd name="connsiteY0" fmla="*/ 0 h 4260845"/>
              <a:gd name="connsiteX1" fmla="*/ 3898347 w 3898347"/>
              <a:gd name="connsiteY1" fmla="*/ 3834445 h 4260845"/>
              <a:gd name="connsiteX2" fmla="*/ 3892314 w 3898347"/>
              <a:gd name="connsiteY2" fmla="*/ 3832951 h 4260845"/>
              <a:gd name="connsiteX3" fmla="*/ 3851953 w 3898347"/>
              <a:gd name="connsiteY3" fmla="*/ 3802983 h 4260845"/>
              <a:gd name="connsiteX4" fmla="*/ 3836418 w 3898347"/>
              <a:gd name="connsiteY4" fmla="*/ 3811513 h 4260845"/>
              <a:gd name="connsiteX5" fmla="*/ 3833758 w 3898347"/>
              <a:gd name="connsiteY5" fmla="*/ 3813341 h 4260845"/>
              <a:gd name="connsiteX6" fmla="*/ 3822673 w 3898347"/>
              <a:gd name="connsiteY6" fmla="*/ 3812913 h 4260845"/>
              <a:gd name="connsiteX7" fmla="*/ 3820104 w 3898347"/>
              <a:gd name="connsiteY7" fmla="*/ 3822466 h 4260845"/>
              <a:gd name="connsiteX8" fmla="*/ 3803816 w 3898347"/>
              <a:gd name="connsiteY8" fmla="*/ 3828757 h 4260845"/>
              <a:gd name="connsiteX9" fmla="*/ 3729936 w 3898347"/>
              <a:gd name="connsiteY9" fmla="*/ 3815386 h 4260845"/>
              <a:gd name="connsiteX10" fmla="*/ 3726018 w 3898347"/>
              <a:gd name="connsiteY10" fmla="*/ 3815100 h 4260845"/>
              <a:gd name="connsiteX11" fmla="*/ 3725413 w 3898347"/>
              <a:gd name="connsiteY11" fmla="*/ 3814615 h 4260845"/>
              <a:gd name="connsiteX12" fmla="*/ 3713801 w 3898347"/>
              <a:gd name="connsiteY12" fmla="*/ 3811018 h 4260845"/>
              <a:gd name="connsiteX13" fmla="*/ 3709087 w 3898347"/>
              <a:gd name="connsiteY13" fmla="*/ 3813195 h 4260845"/>
              <a:gd name="connsiteX14" fmla="*/ 3698038 w 3898347"/>
              <a:gd name="connsiteY14" fmla="*/ 3806182 h 4260845"/>
              <a:gd name="connsiteX15" fmla="*/ 3662227 w 3898347"/>
              <a:gd name="connsiteY15" fmla="*/ 3807761 h 4260845"/>
              <a:gd name="connsiteX16" fmla="*/ 3659872 w 3898347"/>
              <a:gd name="connsiteY16" fmla="*/ 3805524 h 4260845"/>
              <a:gd name="connsiteX17" fmla="*/ 3643454 w 3898347"/>
              <a:gd name="connsiteY17" fmla="*/ 3794831 h 4260845"/>
              <a:gd name="connsiteX18" fmla="*/ 3624789 w 3898347"/>
              <a:gd name="connsiteY18" fmla="*/ 3803185 h 4260845"/>
              <a:gd name="connsiteX19" fmla="*/ 3602327 w 3898347"/>
              <a:gd name="connsiteY19" fmla="*/ 3794616 h 4260845"/>
              <a:gd name="connsiteX20" fmla="*/ 3596645 w 3898347"/>
              <a:gd name="connsiteY20" fmla="*/ 3797108 h 4260845"/>
              <a:gd name="connsiteX21" fmla="*/ 3574144 w 3898347"/>
              <a:gd name="connsiteY21" fmla="*/ 3795108 h 4260845"/>
              <a:gd name="connsiteX22" fmla="*/ 3562310 w 3898347"/>
              <a:gd name="connsiteY22" fmla="*/ 3787534 h 4260845"/>
              <a:gd name="connsiteX23" fmla="*/ 3551635 w 3898347"/>
              <a:gd name="connsiteY23" fmla="*/ 3797705 h 4260845"/>
              <a:gd name="connsiteX24" fmla="*/ 3542668 w 3898347"/>
              <a:gd name="connsiteY24" fmla="*/ 3803283 h 4260845"/>
              <a:gd name="connsiteX25" fmla="*/ 3533033 w 3898347"/>
              <a:gd name="connsiteY25" fmla="*/ 3799071 h 4260845"/>
              <a:gd name="connsiteX26" fmla="*/ 3521726 w 3898347"/>
              <a:gd name="connsiteY26" fmla="*/ 3804691 h 4260845"/>
              <a:gd name="connsiteX27" fmla="*/ 3520080 w 3898347"/>
              <a:gd name="connsiteY27" fmla="*/ 3805210 h 4260845"/>
              <a:gd name="connsiteX28" fmla="*/ 3508491 w 3898347"/>
              <a:gd name="connsiteY28" fmla="*/ 3797398 h 4260845"/>
              <a:gd name="connsiteX29" fmla="*/ 3503787 w 3898347"/>
              <a:gd name="connsiteY29" fmla="*/ 3797787 h 4260845"/>
              <a:gd name="connsiteX30" fmla="*/ 3492165 w 3898347"/>
              <a:gd name="connsiteY30" fmla="*/ 3799887 h 4260845"/>
              <a:gd name="connsiteX31" fmla="*/ 3472233 w 3898347"/>
              <a:gd name="connsiteY31" fmla="*/ 3805682 h 4260845"/>
              <a:gd name="connsiteX32" fmla="*/ 3465921 w 3898347"/>
              <a:gd name="connsiteY32" fmla="*/ 3805814 h 4260845"/>
              <a:gd name="connsiteX33" fmla="*/ 3455541 w 3898347"/>
              <a:gd name="connsiteY33" fmla="*/ 3815505 h 4260845"/>
              <a:gd name="connsiteX34" fmla="*/ 3429027 w 3898347"/>
              <a:gd name="connsiteY34" fmla="*/ 3816906 h 4260845"/>
              <a:gd name="connsiteX35" fmla="*/ 3369507 w 3898347"/>
              <a:gd name="connsiteY35" fmla="*/ 3825563 h 4260845"/>
              <a:gd name="connsiteX36" fmla="*/ 3324491 w 3898347"/>
              <a:gd name="connsiteY36" fmla="*/ 3832006 h 4260845"/>
              <a:gd name="connsiteX37" fmla="*/ 3244235 w 3898347"/>
              <a:gd name="connsiteY37" fmla="*/ 3834376 h 4260845"/>
              <a:gd name="connsiteX38" fmla="*/ 3226507 w 3898347"/>
              <a:gd name="connsiteY38" fmla="*/ 3820131 h 4260845"/>
              <a:gd name="connsiteX39" fmla="*/ 3191688 w 3898347"/>
              <a:gd name="connsiteY39" fmla="*/ 3837359 h 4260845"/>
              <a:gd name="connsiteX40" fmla="*/ 3153779 w 3898347"/>
              <a:gd name="connsiteY40" fmla="*/ 3848439 h 4260845"/>
              <a:gd name="connsiteX41" fmla="*/ 3090188 w 3898347"/>
              <a:gd name="connsiteY41" fmla="*/ 3855036 h 4260845"/>
              <a:gd name="connsiteX42" fmla="*/ 3031422 w 3898347"/>
              <a:gd name="connsiteY42" fmla="*/ 3858298 h 4260845"/>
              <a:gd name="connsiteX43" fmla="*/ 2996288 w 3898347"/>
              <a:gd name="connsiteY43" fmla="*/ 3860020 h 4260845"/>
              <a:gd name="connsiteX44" fmla="*/ 2901661 w 3898347"/>
              <a:gd name="connsiteY44" fmla="*/ 3882243 h 4260845"/>
              <a:gd name="connsiteX45" fmla="*/ 2782141 w 3898347"/>
              <a:gd name="connsiteY45" fmla="*/ 3932983 h 4260845"/>
              <a:gd name="connsiteX46" fmla="*/ 2749597 w 3898347"/>
              <a:gd name="connsiteY46" fmla="*/ 3956746 h 4260845"/>
              <a:gd name="connsiteX47" fmla="*/ 2730493 w 3898347"/>
              <a:gd name="connsiteY47" fmla="*/ 3955236 h 4260845"/>
              <a:gd name="connsiteX48" fmla="*/ 2707507 w 3898347"/>
              <a:gd name="connsiteY48" fmla="*/ 3947771 h 4260845"/>
              <a:gd name="connsiteX49" fmla="*/ 2701937 w 3898347"/>
              <a:gd name="connsiteY49" fmla="*/ 3950565 h 4260845"/>
              <a:gd name="connsiteX50" fmla="*/ 2679435 w 3898347"/>
              <a:gd name="connsiteY50" fmla="*/ 3949768 h 4260845"/>
              <a:gd name="connsiteX51" fmla="*/ 2667352 w 3898347"/>
              <a:gd name="connsiteY51" fmla="*/ 3942821 h 4260845"/>
              <a:gd name="connsiteX52" fmla="*/ 2657096 w 3898347"/>
              <a:gd name="connsiteY52" fmla="*/ 3953571 h 4260845"/>
              <a:gd name="connsiteX53" fmla="*/ 2655161 w 3898347"/>
              <a:gd name="connsiteY53" fmla="*/ 3962216 h 4260845"/>
              <a:gd name="connsiteX54" fmla="*/ 2638604 w 3898347"/>
              <a:gd name="connsiteY54" fmla="*/ 3955936 h 4260845"/>
              <a:gd name="connsiteX55" fmla="*/ 2626185 w 3898347"/>
              <a:gd name="connsiteY55" fmla="*/ 3962937 h 4260845"/>
              <a:gd name="connsiteX56" fmla="*/ 2614077 w 3898347"/>
              <a:gd name="connsiteY56" fmla="*/ 3955576 h 4260845"/>
              <a:gd name="connsiteX57" fmla="*/ 2609403 w 3898347"/>
              <a:gd name="connsiteY57" fmla="*/ 3956215 h 4260845"/>
              <a:gd name="connsiteX58" fmla="*/ 2597896 w 3898347"/>
              <a:gd name="connsiteY58" fmla="*/ 3958939 h 4260845"/>
              <a:gd name="connsiteX59" fmla="*/ 2578251 w 3898347"/>
              <a:gd name="connsiteY59" fmla="*/ 3965812 h 4260845"/>
              <a:gd name="connsiteX60" fmla="*/ 2571961 w 3898347"/>
              <a:gd name="connsiteY60" fmla="*/ 3966278 h 4260845"/>
              <a:gd name="connsiteX61" fmla="*/ 2559399 w 3898347"/>
              <a:gd name="connsiteY61" fmla="*/ 3979193 h 4260845"/>
              <a:gd name="connsiteX62" fmla="*/ 2533560 w 3898347"/>
              <a:gd name="connsiteY62" fmla="*/ 3988160 h 4260845"/>
              <a:gd name="connsiteX63" fmla="*/ 2515299 w 3898347"/>
              <a:gd name="connsiteY63" fmla="*/ 4016867 h 4260845"/>
              <a:gd name="connsiteX64" fmla="*/ 2513423 w 3898347"/>
              <a:gd name="connsiteY64" fmla="*/ 4018759 h 4260845"/>
              <a:gd name="connsiteX65" fmla="*/ 2482991 w 3898347"/>
              <a:gd name="connsiteY65" fmla="*/ 4012935 h 4260845"/>
              <a:gd name="connsiteX66" fmla="*/ 2446940 w 3898347"/>
              <a:gd name="connsiteY66" fmla="*/ 4021172 h 4260845"/>
              <a:gd name="connsiteX67" fmla="*/ 2404883 w 3898347"/>
              <a:gd name="connsiteY67" fmla="*/ 4024808 h 4260845"/>
              <a:gd name="connsiteX68" fmla="*/ 2373894 w 3898347"/>
              <a:gd name="connsiteY68" fmla="*/ 4023827 h 4260845"/>
              <a:gd name="connsiteX69" fmla="*/ 2297080 w 3898347"/>
              <a:gd name="connsiteY69" fmla="*/ 4040841 h 4260845"/>
              <a:gd name="connsiteX70" fmla="*/ 2170615 w 3898347"/>
              <a:gd name="connsiteY70" fmla="*/ 4077196 h 4260845"/>
              <a:gd name="connsiteX71" fmla="*/ 2143580 w 3898347"/>
              <a:gd name="connsiteY71" fmla="*/ 4083102 h 4260845"/>
              <a:gd name="connsiteX72" fmla="*/ 2119893 w 3898347"/>
              <a:gd name="connsiteY72" fmla="*/ 4080874 h 4260845"/>
              <a:gd name="connsiteX73" fmla="*/ 2114008 w 3898347"/>
              <a:gd name="connsiteY73" fmla="*/ 4073996 h 4260845"/>
              <a:gd name="connsiteX74" fmla="*/ 2099067 w 3898347"/>
              <a:gd name="connsiteY74" fmla="*/ 4076068 h 4260845"/>
              <a:gd name="connsiteX75" fmla="*/ 2095000 w 3898347"/>
              <a:gd name="connsiteY75" fmla="*/ 4075096 h 4260845"/>
              <a:gd name="connsiteX76" fmla="*/ 2071767 w 3898347"/>
              <a:gd name="connsiteY76" fmla="*/ 4071044 h 4260845"/>
              <a:gd name="connsiteX77" fmla="*/ 2024486 w 3898347"/>
              <a:gd name="connsiteY77" fmla="*/ 4100276 h 4260845"/>
              <a:gd name="connsiteX78" fmla="*/ 1964411 w 3898347"/>
              <a:gd name="connsiteY78" fmla="*/ 4105069 h 4260845"/>
              <a:gd name="connsiteX79" fmla="*/ 1739945 w 3898347"/>
              <a:gd name="connsiteY79" fmla="*/ 4171795 h 4260845"/>
              <a:gd name="connsiteX80" fmla="*/ 1642330 w 3898347"/>
              <a:gd name="connsiteY80" fmla="*/ 4174762 h 4260845"/>
              <a:gd name="connsiteX81" fmla="*/ 1595989 w 3898347"/>
              <a:gd name="connsiteY81" fmla="*/ 4193679 h 4260845"/>
              <a:gd name="connsiteX82" fmla="*/ 1548640 w 3898347"/>
              <a:gd name="connsiteY82" fmla="*/ 4217115 h 4260845"/>
              <a:gd name="connsiteX83" fmla="*/ 1530136 w 3898347"/>
              <a:gd name="connsiteY83" fmla="*/ 4227121 h 4260845"/>
              <a:gd name="connsiteX84" fmla="*/ 1508787 w 3898347"/>
              <a:gd name="connsiteY84" fmla="*/ 4234213 h 4260845"/>
              <a:gd name="connsiteX85" fmla="*/ 1488914 w 3898347"/>
              <a:gd name="connsiteY85" fmla="*/ 4241772 h 4260845"/>
              <a:gd name="connsiteX86" fmla="*/ 1488999 w 3898347"/>
              <a:gd name="connsiteY86" fmla="*/ 4251186 h 4260845"/>
              <a:gd name="connsiteX87" fmla="*/ 1475364 w 3898347"/>
              <a:gd name="connsiteY87" fmla="*/ 4248364 h 4260845"/>
              <a:gd name="connsiteX88" fmla="*/ 1457275 w 3898347"/>
              <a:gd name="connsiteY88" fmla="*/ 4252863 h 4260845"/>
              <a:gd name="connsiteX89" fmla="*/ 1448085 w 3898347"/>
              <a:gd name="connsiteY89" fmla="*/ 4248391 h 4260845"/>
              <a:gd name="connsiteX90" fmla="*/ 1315306 w 3898347"/>
              <a:gd name="connsiteY90" fmla="*/ 4237004 h 4260845"/>
              <a:gd name="connsiteX91" fmla="*/ 1272434 w 3898347"/>
              <a:gd name="connsiteY91" fmla="*/ 4244958 h 4260845"/>
              <a:gd name="connsiteX92" fmla="*/ 1231567 w 3898347"/>
              <a:gd name="connsiteY92" fmla="*/ 4219356 h 4260845"/>
              <a:gd name="connsiteX93" fmla="*/ 1216643 w 3898347"/>
              <a:gd name="connsiteY93" fmla="*/ 4229828 h 4260845"/>
              <a:gd name="connsiteX94" fmla="*/ 1214101 w 3898347"/>
              <a:gd name="connsiteY94" fmla="*/ 4231991 h 4260845"/>
              <a:gd name="connsiteX95" fmla="*/ 1203193 w 3898347"/>
              <a:gd name="connsiteY95" fmla="*/ 4232867 h 4260845"/>
              <a:gd name="connsiteX96" fmla="*/ 1201049 w 3898347"/>
              <a:gd name="connsiteY96" fmla="*/ 4242842 h 4260845"/>
              <a:gd name="connsiteX97" fmla="*/ 1185298 w 3898347"/>
              <a:gd name="connsiteY97" fmla="*/ 4251133 h 4260845"/>
              <a:gd name="connsiteX98" fmla="*/ 1164955 w 3898347"/>
              <a:gd name="connsiteY98" fmla="*/ 4250027 h 4260845"/>
              <a:gd name="connsiteX99" fmla="*/ 1067357 w 3898347"/>
              <a:gd name="connsiteY99" fmla="*/ 4233908 h 4260845"/>
              <a:gd name="connsiteX100" fmla="*/ 1009492 w 3898347"/>
              <a:gd name="connsiteY100" fmla="*/ 4230455 h 4260845"/>
              <a:gd name="connsiteX101" fmla="*/ 988345 w 3898347"/>
              <a:gd name="connsiteY101" fmla="*/ 4238880 h 4260845"/>
              <a:gd name="connsiteX102" fmla="*/ 958251 w 3898347"/>
              <a:gd name="connsiteY102" fmla="*/ 4244100 h 4260845"/>
              <a:gd name="connsiteX103" fmla="*/ 905785 w 3898347"/>
              <a:gd name="connsiteY103" fmla="*/ 4260845 h 4260845"/>
              <a:gd name="connsiteX104" fmla="*/ 837706 w 3898347"/>
              <a:gd name="connsiteY104" fmla="*/ 4245528 h 4260845"/>
              <a:gd name="connsiteX105" fmla="*/ 778474 w 3898347"/>
              <a:gd name="connsiteY105" fmla="*/ 4235526 h 4260845"/>
              <a:gd name="connsiteX106" fmla="*/ 774418 w 3898347"/>
              <a:gd name="connsiteY106" fmla="*/ 4242583 h 4260845"/>
              <a:gd name="connsiteX107" fmla="*/ 737705 w 3898347"/>
              <a:gd name="connsiteY107" fmla="*/ 4238891 h 4260845"/>
              <a:gd name="connsiteX108" fmla="*/ 627717 w 3898347"/>
              <a:gd name="connsiteY108" fmla="*/ 4207629 h 4260845"/>
              <a:gd name="connsiteX109" fmla="*/ 551044 w 3898347"/>
              <a:gd name="connsiteY109" fmla="*/ 4180627 h 4260845"/>
              <a:gd name="connsiteX110" fmla="*/ 508621 w 3898347"/>
              <a:gd name="connsiteY110" fmla="*/ 4176044 h 4260845"/>
              <a:gd name="connsiteX111" fmla="*/ 467082 w 3898347"/>
              <a:gd name="connsiteY111" fmla="*/ 4185616 h 4260845"/>
              <a:gd name="connsiteX112" fmla="*/ 437646 w 3898347"/>
              <a:gd name="connsiteY112" fmla="*/ 4212658 h 4260845"/>
              <a:gd name="connsiteX113" fmla="*/ 402271 w 3898347"/>
              <a:gd name="connsiteY113" fmla="*/ 4212774 h 4260845"/>
              <a:gd name="connsiteX114" fmla="*/ 391968 w 3898347"/>
              <a:gd name="connsiteY114" fmla="*/ 4187073 h 4260845"/>
              <a:gd name="connsiteX115" fmla="*/ 337154 w 3898347"/>
              <a:gd name="connsiteY115" fmla="*/ 4206136 h 4260845"/>
              <a:gd name="connsiteX116" fmla="*/ 298662 w 3898347"/>
              <a:gd name="connsiteY116" fmla="*/ 4211227 h 4260845"/>
              <a:gd name="connsiteX117" fmla="*/ 265740 w 3898347"/>
              <a:gd name="connsiteY117" fmla="*/ 4213623 h 4260845"/>
              <a:gd name="connsiteX118" fmla="*/ 176403 w 3898347"/>
              <a:gd name="connsiteY118" fmla="*/ 4227393 h 4260845"/>
              <a:gd name="connsiteX119" fmla="*/ 82528 w 3898347"/>
              <a:gd name="connsiteY119" fmla="*/ 4243774 h 4260845"/>
              <a:gd name="connsiteX120" fmla="*/ 19464 w 3898347"/>
              <a:gd name="connsiteY120" fmla="*/ 4256103 h 4260845"/>
              <a:gd name="connsiteX121" fmla="*/ 0 w 3898347"/>
              <a:gd name="connsiteY121" fmla="*/ 4221939 h 4260845"/>
              <a:gd name="connsiteX122" fmla="*/ 0 w 3898347"/>
              <a:gd name="connsiteY122" fmla="*/ 15850 h 4260845"/>
              <a:gd name="connsiteX123" fmla="*/ 3898347 w 3898347"/>
              <a:gd name="connsiteY123" fmla="*/ 0 h 4260845"/>
              <a:gd name="connsiteX0" fmla="*/ 3898347 w 3898347"/>
              <a:gd name="connsiteY0" fmla="*/ 0 h 4260845"/>
              <a:gd name="connsiteX1" fmla="*/ 3898347 w 3898347"/>
              <a:gd name="connsiteY1" fmla="*/ 3834445 h 4260845"/>
              <a:gd name="connsiteX2" fmla="*/ 3892314 w 3898347"/>
              <a:gd name="connsiteY2" fmla="*/ 3832951 h 4260845"/>
              <a:gd name="connsiteX3" fmla="*/ 3851953 w 3898347"/>
              <a:gd name="connsiteY3" fmla="*/ 3802983 h 4260845"/>
              <a:gd name="connsiteX4" fmla="*/ 3836418 w 3898347"/>
              <a:gd name="connsiteY4" fmla="*/ 3811513 h 4260845"/>
              <a:gd name="connsiteX5" fmla="*/ 3833758 w 3898347"/>
              <a:gd name="connsiteY5" fmla="*/ 3813341 h 4260845"/>
              <a:gd name="connsiteX6" fmla="*/ 3822673 w 3898347"/>
              <a:gd name="connsiteY6" fmla="*/ 3812913 h 4260845"/>
              <a:gd name="connsiteX7" fmla="*/ 3820104 w 3898347"/>
              <a:gd name="connsiteY7" fmla="*/ 3822466 h 4260845"/>
              <a:gd name="connsiteX8" fmla="*/ 3803816 w 3898347"/>
              <a:gd name="connsiteY8" fmla="*/ 3828757 h 4260845"/>
              <a:gd name="connsiteX9" fmla="*/ 3729936 w 3898347"/>
              <a:gd name="connsiteY9" fmla="*/ 3815386 h 4260845"/>
              <a:gd name="connsiteX10" fmla="*/ 3726018 w 3898347"/>
              <a:gd name="connsiteY10" fmla="*/ 3815100 h 4260845"/>
              <a:gd name="connsiteX11" fmla="*/ 3725413 w 3898347"/>
              <a:gd name="connsiteY11" fmla="*/ 3814615 h 4260845"/>
              <a:gd name="connsiteX12" fmla="*/ 3713801 w 3898347"/>
              <a:gd name="connsiteY12" fmla="*/ 3811018 h 4260845"/>
              <a:gd name="connsiteX13" fmla="*/ 3709087 w 3898347"/>
              <a:gd name="connsiteY13" fmla="*/ 3813195 h 4260845"/>
              <a:gd name="connsiteX14" fmla="*/ 3698038 w 3898347"/>
              <a:gd name="connsiteY14" fmla="*/ 3806182 h 4260845"/>
              <a:gd name="connsiteX15" fmla="*/ 3662227 w 3898347"/>
              <a:gd name="connsiteY15" fmla="*/ 3807761 h 4260845"/>
              <a:gd name="connsiteX16" fmla="*/ 3659872 w 3898347"/>
              <a:gd name="connsiteY16" fmla="*/ 3805524 h 4260845"/>
              <a:gd name="connsiteX17" fmla="*/ 3643454 w 3898347"/>
              <a:gd name="connsiteY17" fmla="*/ 3794831 h 4260845"/>
              <a:gd name="connsiteX18" fmla="*/ 3624789 w 3898347"/>
              <a:gd name="connsiteY18" fmla="*/ 3803185 h 4260845"/>
              <a:gd name="connsiteX19" fmla="*/ 3602327 w 3898347"/>
              <a:gd name="connsiteY19" fmla="*/ 3794616 h 4260845"/>
              <a:gd name="connsiteX20" fmla="*/ 3596645 w 3898347"/>
              <a:gd name="connsiteY20" fmla="*/ 3797108 h 4260845"/>
              <a:gd name="connsiteX21" fmla="*/ 3574144 w 3898347"/>
              <a:gd name="connsiteY21" fmla="*/ 3795108 h 4260845"/>
              <a:gd name="connsiteX22" fmla="*/ 3562310 w 3898347"/>
              <a:gd name="connsiteY22" fmla="*/ 3787534 h 4260845"/>
              <a:gd name="connsiteX23" fmla="*/ 3551635 w 3898347"/>
              <a:gd name="connsiteY23" fmla="*/ 3797705 h 4260845"/>
              <a:gd name="connsiteX24" fmla="*/ 3542668 w 3898347"/>
              <a:gd name="connsiteY24" fmla="*/ 3803283 h 4260845"/>
              <a:gd name="connsiteX25" fmla="*/ 3533033 w 3898347"/>
              <a:gd name="connsiteY25" fmla="*/ 3799071 h 4260845"/>
              <a:gd name="connsiteX26" fmla="*/ 3521726 w 3898347"/>
              <a:gd name="connsiteY26" fmla="*/ 3804691 h 4260845"/>
              <a:gd name="connsiteX27" fmla="*/ 3520080 w 3898347"/>
              <a:gd name="connsiteY27" fmla="*/ 3805210 h 4260845"/>
              <a:gd name="connsiteX28" fmla="*/ 3508491 w 3898347"/>
              <a:gd name="connsiteY28" fmla="*/ 3797398 h 4260845"/>
              <a:gd name="connsiteX29" fmla="*/ 3503787 w 3898347"/>
              <a:gd name="connsiteY29" fmla="*/ 3797787 h 4260845"/>
              <a:gd name="connsiteX30" fmla="*/ 3492165 w 3898347"/>
              <a:gd name="connsiteY30" fmla="*/ 3799887 h 4260845"/>
              <a:gd name="connsiteX31" fmla="*/ 3472233 w 3898347"/>
              <a:gd name="connsiteY31" fmla="*/ 3805682 h 4260845"/>
              <a:gd name="connsiteX32" fmla="*/ 3465921 w 3898347"/>
              <a:gd name="connsiteY32" fmla="*/ 3805814 h 4260845"/>
              <a:gd name="connsiteX33" fmla="*/ 3455541 w 3898347"/>
              <a:gd name="connsiteY33" fmla="*/ 3815505 h 4260845"/>
              <a:gd name="connsiteX34" fmla="*/ 3429027 w 3898347"/>
              <a:gd name="connsiteY34" fmla="*/ 3816906 h 4260845"/>
              <a:gd name="connsiteX35" fmla="*/ 3369507 w 3898347"/>
              <a:gd name="connsiteY35" fmla="*/ 3825563 h 4260845"/>
              <a:gd name="connsiteX36" fmla="*/ 3324491 w 3898347"/>
              <a:gd name="connsiteY36" fmla="*/ 3832006 h 4260845"/>
              <a:gd name="connsiteX37" fmla="*/ 3244235 w 3898347"/>
              <a:gd name="connsiteY37" fmla="*/ 3834376 h 4260845"/>
              <a:gd name="connsiteX38" fmla="*/ 3226507 w 3898347"/>
              <a:gd name="connsiteY38" fmla="*/ 3820131 h 4260845"/>
              <a:gd name="connsiteX39" fmla="*/ 3191688 w 3898347"/>
              <a:gd name="connsiteY39" fmla="*/ 3837359 h 4260845"/>
              <a:gd name="connsiteX40" fmla="*/ 3153779 w 3898347"/>
              <a:gd name="connsiteY40" fmla="*/ 3848439 h 4260845"/>
              <a:gd name="connsiteX41" fmla="*/ 3090188 w 3898347"/>
              <a:gd name="connsiteY41" fmla="*/ 3855036 h 4260845"/>
              <a:gd name="connsiteX42" fmla="*/ 3031422 w 3898347"/>
              <a:gd name="connsiteY42" fmla="*/ 3858298 h 4260845"/>
              <a:gd name="connsiteX43" fmla="*/ 2996288 w 3898347"/>
              <a:gd name="connsiteY43" fmla="*/ 3860020 h 4260845"/>
              <a:gd name="connsiteX44" fmla="*/ 2901661 w 3898347"/>
              <a:gd name="connsiteY44" fmla="*/ 3882243 h 4260845"/>
              <a:gd name="connsiteX45" fmla="*/ 2782141 w 3898347"/>
              <a:gd name="connsiteY45" fmla="*/ 3932983 h 4260845"/>
              <a:gd name="connsiteX46" fmla="*/ 2749597 w 3898347"/>
              <a:gd name="connsiteY46" fmla="*/ 3956746 h 4260845"/>
              <a:gd name="connsiteX47" fmla="*/ 2730493 w 3898347"/>
              <a:gd name="connsiteY47" fmla="*/ 3955236 h 4260845"/>
              <a:gd name="connsiteX48" fmla="*/ 2707507 w 3898347"/>
              <a:gd name="connsiteY48" fmla="*/ 3947771 h 4260845"/>
              <a:gd name="connsiteX49" fmla="*/ 2701937 w 3898347"/>
              <a:gd name="connsiteY49" fmla="*/ 3950565 h 4260845"/>
              <a:gd name="connsiteX50" fmla="*/ 2679435 w 3898347"/>
              <a:gd name="connsiteY50" fmla="*/ 3949768 h 4260845"/>
              <a:gd name="connsiteX51" fmla="*/ 2667352 w 3898347"/>
              <a:gd name="connsiteY51" fmla="*/ 3942821 h 4260845"/>
              <a:gd name="connsiteX52" fmla="*/ 2657096 w 3898347"/>
              <a:gd name="connsiteY52" fmla="*/ 3953571 h 4260845"/>
              <a:gd name="connsiteX53" fmla="*/ 2655161 w 3898347"/>
              <a:gd name="connsiteY53" fmla="*/ 3962216 h 4260845"/>
              <a:gd name="connsiteX54" fmla="*/ 2638604 w 3898347"/>
              <a:gd name="connsiteY54" fmla="*/ 3955936 h 4260845"/>
              <a:gd name="connsiteX55" fmla="*/ 2626185 w 3898347"/>
              <a:gd name="connsiteY55" fmla="*/ 3962937 h 4260845"/>
              <a:gd name="connsiteX56" fmla="*/ 2614077 w 3898347"/>
              <a:gd name="connsiteY56" fmla="*/ 3955576 h 4260845"/>
              <a:gd name="connsiteX57" fmla="*/ 2609403 w 3898347"/>
              <a:gd name="connsiteY57" fmla="*/ 3956215 h 4260845"/>
              <a:gd name="connsiteX58" fmla="*/ 2597896 w 3898347"/>
              <a:gd name="connsiteY58" fmla="*/ 3958939 h 4260845"/>
              <a:gd name="connsiteX59" fmla="*/ 2578251 w 3898347"/>
              <a:gd name="connsiteY59" fmla="*/ 3965812 h 4260845"/>
              <a:gd name="connsiteX60" fmla="*/ 2571961 w 3898347"/>
              <a:gd name="connsiteY60" fmla="*/ 3966278 h 4260845"/>
              <a:gd name="connsiteX61" fmla="*/ 2559399 w 3898347"/>
              <a:gd name="connsiteY61" fmla="*/ 3979193 h 4260845"/>
              <a:gd name="connsiteX62" fmla="*/ 2533560 w 3898347"/>
              <a:gd name="connsiteY62" fmla="*/ 3988160 h 4260845"/>
              <a:gd name="connsiteX63" fmla="*/ 2515299 w 3898347"/>
              <a:gd name="connsiteY63" fmla="*/ 4016867 h 4260845"/>
              <a:gd name="connsiteX64" fmla="*/ 2513423 w 3898347"/>
              <a:gd name="connsiteY64" fmla="*/ 4018759 h 4260845"/>
              <a:gd name="connsiteX65" fmla="*/ 2482991 w 3898347"/>
              <a:gd name="connsiteY65" fmla="*/ 4012935 h 4260845"/>
              <a:gd name="connsiteX66" fmla="*/ 2446940 w 3898347"/>
              <a:gd name="connsiteY66" fmla="*/ 4021172 h 4260845"/>
              <a:gd name="connsiteX67" fmla="*/ 2404883 w 3898347"/>
              <a:gd name="connsiteY67" fmla="*/ 4024808 h 4260845"/>
              <a:gd name="connsiteX68" fmla="*/ 2373894 w 3898347"/>
              <a:gd name="connsiteY68" fmla="*/ 4023827 h 4260845"/>
              <a:gd name="connsiteX69" fmla="*/ 2297080 w 3898347"/>
              <a:gd name="connsiteY69" fmla="*/ 4040841 h 4260845"/>
              <a:gd name="connsiteX70" fmla="*/ 2170615 w 3898347"/>
              <a:gd name="connsiteY70" fmla="*/ 4077196 h 4260845"/>
              <a:gd name="connsiteX71" fmla="*/ 2143580 w 3898347"/>
              <a:gd name="connsiteY71" fmla="*/ 4083102 h 4260845"/>
              <a:gd name="connsiteX72" fmla="*/ 2119893 w 3898347"/>
              <a:gd name="connsiteY72" fmla="*/ 4080874 h 4260845"/>
              <a:gd name="connsiteX73" fmla="*/ 2114008 w 3898347"/>
              <a:gd name="connsiteY73" fmla="*/ 4073996 h 4260845"/>
              <a:gd name="connsiteX74" fmla="*/ 2099067 w 3898347"/>
              <a:gd name="connsiteY74" fmla="*/ 4076068 h 4260845"/>
              <a:gd name="connsiteX75" fmla="*/ 2095000 w 3898347"/>
              <a:gd name="connsiteY75" fmla="*/ 4075096 h 4260845"/>
              <a:gd name="connsiteX76" fmla="*/ 2071767 w 3898347"/>
              <a:gd name="connsiteY76" fmla="*/ 4071044 h 4260845"/>
              <a:gd name="connsiteX77" fmla="*/ 2024486 w 3898347"/>
              <a:gd name="connsiteY77" fmla="*/ 4100276 h 4260845"/>
              <a:gd name="connsiteX78" fmla="*/ 1964411 w 3898347"/>
              <a:gd name="connsiteY78" fmla="*/ 4105069 h 4260845"/>
              <a:gd name="connsiteX79" fmla="*/ 1739945 w 3898347"/>
              <a:gd name="connsiteY79" fmla="*/ 4171795 h 4260845"/>
              <a:gd name="connsiteX80" fmla="*/ 1642330 w 3898347"/>
              <a:gd name="connsiteY80" fmla="*/ 4174762 h 4260845"/>
              <a:gd name="connsiteX81" fmla="*/ 1595989 w 3898347"/>
              <a:gd name="connsiteY81" fmla="*/ 4193679 h 4260845"/>
              <a:gd name="connsiteX82" fmla="*/ 1548640 w 3898347"/>
              <a:gd name="connsiteY82" fmla="*/ 4217115 h 4260845"/>
              <a:gd name="connsiteX83" fmla="*/ 1530136 w 3898347"/>
              <a:gd name="connsiteY83" fmla="*/ 4227121 h 4260845"/>
              <a:gd name="connsiteX84" fmla="*/ 1508787 w 3898347"/>
              <a:gd name="connsiteY84" fmla="*/ 4234213 h 4260845"/>
              <a:gd name="connsiteX85" fmla="*/ 1488914 w 3898347"/>
              <a:gd name="connsiteY85" fmla="*/ 4241772 h 4260845"/>
              <a:gd name="connsiteX86" fmla="*/ 1488999 w 3898347"/>
              <a:gd name="connsiteY86" fmla="*/ 4251186 h 4260845"/>
              <a:gd name="connsiteX87" fmla="*/ 1475364 w 3898347"/>
              <a:gd name="connsiteY87" fmla="*/ 4248364 h 4260845"/>
              <a:gd name="connsiteX88" fmla="*/ 1457275 w 3898347"/>
              <a:gd name="connsiteY88" fmla="*/ 4252863 h 4260845"/>
              <a:gd name="connsiteX89" fmla="*/ 1448085 w 3898347"/>
              <a:gd name="connsiteY89" fmla="*/ 4248391 h 4260845"/>
              <a:gd name="connsiteX90" fmla="*/ 1315306 w 3898347"/>
              <a:gd name="connsiteY90" fmla="*/ 4237004 h 4260845"/>
              <a:gd name="connsiteX91" fmla="*/ 1272434 w 3898347"/>
              <a:gd name="connsiteY91" fmla="*/ 4244958 h 4260845"/>
              <a:gd name="connsiteX92" fmla="*/ 1231567 w 3898347"/>
              <a:gd name="connsiteY92" fmla="*/ 4219356 h 4260845"/>
              <a:gd name="connsiteX93" fmla="*/ 1216643 w 3898347"/>
              <a:gd name="connsiteY93" fmla="*/ 4229828 h 4260845"/>
              <a:gd name="connsiteX94" fmla="*/ 1214101 w 3898347"/>
              <a:gd name="connsiteY94" fmla="*/ 4231991 h 4260845"/>
              <a:gd name="connsiteX95" fmla="*/ 1203193 w 3898347"/>
              <a:gd name="connsiteY95" fmla="*/ 4232867 h 4260845"/>
              <a:gd name="connsiteX96" fmla="*/ 1201049 w 3898347"/>
              <a:gd name="connsiteY96" fmla="*/ 4242842 h 4260845"/>
              <a:gd name="connsiteX97" fmla="*/ 1185298 w 3898347"/>
              <a:gd name="connsiteY97" fmla="*/ 4251133 h 4260845"/>
              <a:gd name="connsiteX98" fmla="*/ 1164955 w 3898347"/>
              <a:gd name="connsiteY98" fmla="*/ 4250027 h 4260845"/>
              <a:gd name="connsiteX99" fmla="*/ 1067357 w 3898347"/>
              <a:gd name="connsiteY99" fmla="*/ 4233908 h 4260845"/>
              <a:gd name="connsiteX100" fmla="*/ 1009492 w 3898347"/>
              <a:gd name="connsiteY100" fmla="*/ 4230455 h 4260845"/>
              <a:gd name="connsiteX101" fmla="*/ 988345 w 3898347"/>
              <a:gd name="connsiteY101" fmla="*/ 4238880 h 4260845"/>
              <a:gd name="connsiteX102" fmla="*/ 958251 w 3898347"/>
              <a:gd name="connsiteY102" fmla="*/ 4244100 h 4260845"/>
              <a:gd name="connsiteX103" fmla="*/ 905785 w 3898347"/>
              <a:gd name="connsiteY103" fmla="*/ 4260845 h 4260845"/>
              <a:gd name="connsiteX104" fmla="*/ 837706 w 3898347"/>
              <a:gd name="connsiteY104" fmla="*/ 4245528 h 4260845"/>
              <a:gd name="connsiteX105" fmla="*/ 778474 w 3898347"/>
              <a:gd name="connsiteY105" fmla="*/ 4235526 h 4260845"/>
              <a:gd name="connsiteX106" fmla="*/ 774418 w 3898347"/>
              <a:gd name="connsiteY106" fmla="*/ 4242583 h 4260845"/>
              <a:gd name="connsiteX107" fmla="*/ 737705 w 3898347"/>
              <a:gd name="connsiteY107" fmla="*/ 4238891 h 4260845"/>
              <a:gd name="connsiteX108" fmla="*/ 627717 w 3898347"/>
              <a:gd name="connsiteY108" fmla="*/ 4207629 h 4260845"/>
              <a:gd name="connsiteX109" fmla="*/ 551044 w 3898347"/>
              <a:gd name="connsiteY109" fmla="*/ 4180627 h 4260845"/>
              <a:gd name="connsiteX110" fmla="*/ 508621 w 3898347"/>
              <a:gd name="connsiteY110" fmla="*/ 4176044 h 4260845"/>
              <a:gd name="connsiteX111" fmla="*/ 467082 w 3898347"/>
              <a:gd name="connsiteY111" fmla="*/ 4185616 h 4260845"/>
              <a:gd name="connsiteX112" fmla="*/ 437646 w 3898347"/>
              <a:gd name="connsiteY112" fmla="*/ 4212658 h 4260845"/>
              <a:gd name="connsiteX113" fmla="*/ 402271 w 3898347"/>
              <a:gd name="connsiteY113" fmla="*/ 4212774 h 4260845"/>
              <a:gd name="connsiteX114" fmla="*/ 384907 w 3898347"/>
              <a:gd name="connsiteY114" fmla="*/ 4201195 h 4260845"/>
              <a:gd name="connsiteX115" fmla="*/ 337154 w 3898347"/>
              <a:gd name="connsiteY115" fmla="*/ 4206136 h 4260845"/>
              <a:gd name="connsiteX116" fmla="*/ 298662 w 3898347"/>
              <a:gd name="connsiteY116" fmla="*/ 4211227 h 4260845"/>
              <a:gd name="connsiteX117" fmla="*/ 265740 w 3898347"/>
              <a:gd name="connsiteY117" fmla="*/ 4213623 h 4260845"/>
              <a:gd name="connsiteX118" fmla="*/ 176403 w 3898347"/>
              <a:gd name="connsiteY118" fmla="*/ 4227393 h 4260845"/>
              <a:gd name="connsiteX119" fmla="*/ 82528 w 3898347"/>
              <a:gd name="connsiteY119" fmla="*/ 4243774 h 4260845"/>
              <a:gd name="connsiteX120" fmla="*/ 19464 w 3898347"/>
              <a:gd name="connsiteY120" fmla="*/ 4256103 h 4260845"/>
              <a:gd name="connsiteX121" fmla="*/ 0 w 3898347"/>
              <a:gd name="connsiteY121" fmla="*/ 4221939 h 4260845"/>
              <a:gd name="connsiteX122" fmla="*/ 0 w 3898347"/>
              <a:gd name="connsiteY122" fmla="*/ 15850 h 4260845"/>
              <a:gd name="connsiteX123" fmla="*/ 3898347 w 3898347"/>
              <a:gd name="connsiteY123" fmla="*/ 0 h 4260845"/>
              <a:gd name="connsiteX0" fmla="*/ 3898347 w 3898347"/>
              <a:gd name="connsiteY0" fmla="*/ 0 h 4260845"/>
              <a:gd name="connsiteX1" fmla="*/ 3898347 w 3898347"/>
              <a:gd name="connsiteY1" fmla="*/ 3834445 h 4260845"/>
              <a:gd name="connsiteX2" fmla="*/ 3892314 w 3898347"/>
              <a:gd name="connsiteY2" fmla="*/ 3832951 h 4260845"/>
              <a:gd name="connsiteX3" fmla="*/ 3851953 w 3898347"/>
              <a:gd name="connsiteY3" fmla="*/ 3802983 h 4260845"/>
              <a:gd name="connsiteX4" fmla="*/ 3836418 w 3898347"/>
              <a:gd name="connsiteY4" fmla="*/ 3811513 h 4260845"/>
              <a:gd name="connsiteX5" fmla="*/ 3833758 w 3898347"/>
              <a:gd name="connsiteY5" fmla="*/ 3813341 h 4260845"/>
              <a:gd name="connsiteX6" fmla="*/ 3822673 w 3898347"/>
              <a:gd name="connsiteY6" fmla="*/ 3812913 h 4260845"/>
              <a:gd name="connsiteX7" fmla="*/ 3820104 w 3898347"/>
              <a:gd name="connsiteY7" fmla="*/ 3822466 h 4260845"/>
              <a:gd name="connsiteX8" fmla="*/ 3803816 w 3898347"/>
              <a:gd name="connsiteY8" fmla="*/ 3828757 h 4260845"/>
              <a:gd name="connsiteX9" fmla="*/ 3729936 w 3898347"/>
              <a:gd name="connsiteY9" fmla="*/ 3815386 h 4260845"/>
              <a:gd name="connsiteX10" fmla="*/ 3726018 w 3898347"/>
              <a:gd name="connsiteY10" fmla="*/ 3815100 h 4260845"/>
              <a:gd name="connsiteX11" fmla="*/ 3725413 w 3898347"/>
              <a:gd name="connsiteY11" fmla="*/ 3814615 h 4260845"/>
              <a:gd name="connsiteX12" fmla="*/ 3713801 w 3898347"/>
              <a:gd name="connsiteY12" fmla="*/ 3811018 h 4260845"/>
              <a:gd name="connsiteX13" fmla="*/ 3709087 w 3898347"/>
              <a:gd name="connsiteY13" fmla="*/ 3813195 h 4260845"/>
              <a:gd name="connsiteX14" fmla="*/ 3698038 w 3898347"/>
              <a:gd name="connsiteY14" fmla="*/ 3806182 h 4260845"/>
              <a:gd name="connsiteX15" fmla="*/ 3662227 w 3898347"/>
              <a:gd name="connsiteY15" fmla="*/ 3807761 h 4260845"/>
              <a:gd name="connsiteX16" fmla="*/ 3659872 w 3898347"/>
              <a:gd name="connsiteY16" fmla="*/ 3805524 h 4260845"/>
              <a:gd name="connsiteX17" fmla="*/ 3643454 w 3898347"/>
              <a:gd name="connsiteY17" fmla="*/ 3794831 h 4260845"/>
              <a:gd name="connsiteX18" fmla="*/ 3624789 w 3898347"/>
              <a:gd name="connsiteY18" fmla="*/ 3803185 h 4260845"/>
              <a:gd name="connsiteX19" fmla="*/ 3602327 w 3898347"/>
              <a:gd name="connsiteY19" fmla="*/ 3794616 h 4260845"/>
              <a:gd name="connsiteX20" fmla="*/ 3596645 w 3898347"/>
              <a:gd name="connsiteY20" fmla="*/ 3797108 h 4260845"/>
              <a:gd name="connsiteX21" fmla="*/ 3574144 w 3898347"/>
              <a:gd name="connsiteY21" fmla="*/ 3795108 h 4260845"/>
              <a:gd name="connsiteX22" fmla="*/ 3562310 w 3898347"/>
              <a:gd name="connsiteY22" fmla="*/ 3787534 h 4260845"/>
              <a:gd name="connsiteX23" fmla="*/ 3551635 w 3898347"/>
              <a:gd name="connsiteY23" fmla="*/ 3797705 h 4260845"/>
              <a:gd name="connsiteX24" fmla="*/ 3542668 w 3898347"/>
              <a:gd name="connsiteY24" fmla="*/ 3803283 h 4260845"/>
              <a:gd name="connsiteX25" fmla="*/ 3533033 w 3898347"/>
              <a:gd name="connsiteY25" fmla="*/ 3799071 h 4260845"/>
              <a:gd name="connsiteX26" fmla="*/ 3521726 w 3898347"/>
              <a:gd name="connsiteY26" fmla="*/ 3804691 h 4260845"/>
              <a:gd name="connsiteX27" fmla="*/ 3520080 w 3898347"/>
              <a:gd name="connsiteY27" fmla="*/ 3805210 h 4260845"/>
              <a:gd name="connsiteX28" fmla="*/ 3508491 w 3898347"/>
              <a:gd name="connsiteY28" fmla="*/ 3797398 h 4260845"/>
              <a:gd name="connsiteX29" fmla="*/ 3503787 w 3898347"/>
              <a:gd name="connsiteY29" fmla="*/ 3797787 h 4260845"/>
              <a:gd name="connsiteX30" fmla="*/ 3492165 w 3898347"/>
              <a:gd name="connsiteY30" fmla="*/ 3799887 h 4260845"/>
              <a:gd name="connsiteX31" fmla="*/ 3472233 w 3898347"/>
              <a:gd name="connsiteY31" fmla="*/ 3805682 h 4260845"/>
              <a:gd name="connsiteX32" fmla="*/ 3465921 w 3898347"/>
              <a:gd name="connsiteY32" fmla="*/ 3805814 h 4260845"/>
              <a:gd name="connsiteX33" fmla="*/ 3455541 w 3898347"/>
              <a:gd name="connsiteY33" fmla="*/ 3815505 h 4260845"/>
              <a:gd name="connsiteX34" fmla="*/ 3429027 w 3898347"/>
              <a:gd name="connsiteY34" fmla="*/ 3816906 h 4260845"/>
              <a:gd name="connsiteX35" fmla="*/ 3369507 w 3898347"/>
              <a:gd name="connsiteY35" fmla="*/ 3825563 h 4260845"/>
              <a:gd name="connsiteX36" fmla="*/ 3324491 w 3898347"/>
              <a:gd name="connsiteY36" fmla="*/ 3832006 h 4260845"/>
              <a:gd name="connsiteX37" fmla="*/ 3244235 w 3898347"/>
              <a:gd name="connsiteY37" fmla="*/ 3834376 h 4260845"/>
              <a:gd name="connsiteX38" fmla="*/ 3226507 w 3898347"/>
              <a:gd name="connsiteY38" fmla="*/ 3820131 h 4260845"/>
              <a:gd name="connsiteX39" fmla="*/ 3191688 w 3898347"/>
              <a:gd name="connsiteY39" fmla="*/ 3837359 h 4260845"/>
              <a:gd name="connsiteX40" fmla="*/ 3153779 w 3898347"/>
              <a:gd name="connsiteY40" fmla="*/ 3848439 h 4260845"/>
              <a:gd name="connsiteX41" fmla="*/ 3090188 w 3898347"/>
              <a:gd name="connsiteY41" fmla="*/ 3855036 h 4260845"/>
              <a:gd name="connsiteX42" fmla="*/ 3031422 w 3898347"/>
              <a:gd name="connsiteY42" fmla="*/ 3858298 h 4260845"/>
              <a:gd name="connsiteX43" fmla="*/ 2996288 w 3898347"/>
              <a:gd name="connsiteY43" fmla="*/ 3860020 h 4260845"/>
              <a:gd name="connsiteX44" fmla="*/ 2901661 w 3898347"/>
              <a:gd name="connsiteY44" fmla="*/ 3882243 h 4260845"/>
              <a:gd name="connsiteX45" fmla="*/ 2782141 w 3898347"/>
              <a:gd name="connsiteY45" fmla="*/ 3932983 h 4260845"/>
              <a:gd name="connsiteX46" fmla="*/ 2749597 w 3898347"/>
              <a:gd name="connsiteY46" fmla="*/ 3956746 h 4260845"/>
              <a:gd name="connsiteX47" fmla="*/ 2730493 w 3898347"/>
              <a:gd name="connsiteY47" fmla="*/ 3955236 h 4260845"/>
              <a:gd name="connsiteX48" fmla="*/ 2707507 w 3898347"/>
              <a:gd name="connsiteY48" fmla="*/ 3947771 h 4260845"/>
              <a:gd name="connsiteX49" fmla="*/ 2701937 w 3898347"/>
              <a:gd name="connsiteY49" fmla="*/ 3950565 h 4260845"/>
              <a:gd name="connsiteX50" fmla="*/ 2679435 w 3898347"/>
              <a:gd name="connsiteY50" fmla="*/ 3949768 h 4260845"/>
              <a:gd name="connsiteX51" fmla="*/ 2667352 w 3898347"/>
              <a:gd name="connsiteY51" fmla="*/ 3942821 h 4260845"/>
              <a:gd name="connsiteX52" fmla="*/ 2657096 w 3898347"/>
              <a:gd name="connsiteY52" fmla="*/ 3953571 h 4260845"/>
              <a:gd name="connsiteX53" fmla="*/ 2655161 w 3898347"/>
              <a:gd name="connsiteY53" fmla="*/ 3962216 h 4260845"/>
              <a:gd name="connsiteX54" fmla="*/ 2638604 w 3898347"/>
              <a:gd name="connsiteY54" fmla="*/ 3955936 h 4260845"/>
              <a:gd name="connsiteX55" fmla="*/ 2626185 w 3898347"/>
              <a:gd name="connsiteY55" fmla="*/ 3962937 h 4260845"/>
              <a:gd name="connsiteX56" fmla="*/ 2614077 w 3898347"/>
              <a:gd name="connsiteY56" fmla="*/ 3955576 h 4260845"/>
              <a:gd name="connsiteX57" fmla="*/ 2609403 w 3898347"/>
              <a:gd name="connsiteY57" fmla="*/ 3956215 h 4260845"/>
              <a:gd name="connsiteX58" fmla="*/ 2597896 w 3898347"/>
              <a:gd name="connsiteY58" fmla="*/ 3958939 h 4260845"/>
              <a:gd name="connsiteX59" fmla="*/ 2578251 w 3898347"/>
              <a:gd name="connsiteY59" fmla="*/ 3965812 h 4260845"/>
              <a:gd name="connsiteX60" fmla="*/ 2571961 w 3898347"/>
              <a:gd name="connsiteY60" fmla="*/ 3966278 h 4260845"/>
              <a:gd name="connsiteX61" fmla="*/ 2559399 w 3898347"/>
              <a:gd name="connsiteY61" fmla="*/ 3979193 h 4260845"/>
              <a:gd name="connsiteX62" fmla="*/ 2533560 w 3898347"/>
              <a:gd name="connsiteY62" fmla="*/ 3988160 h 4260845"/>
              <a:gd name="connsiteX63" fmla="*/ 2515299 w 3898347"/>
              <a:gd name="connsiteY63" fmla="*/ 4016867 h 4260845"/>
              <a:gd name="connsiteX64" fmla="*/ 2513423 w 3898347"/>
              <a:gd name="connsiteY64" fmla="*/ 4018759 h 4260845"/>
              <a:gd name="connsiteX65" fmla="*/ 2482991 w 3898347"/>
              <a:gd name="connsiteY65" fmla="*/ 4012935 h 4260845"/>
              <a:gd name="connsiteX66" fmla="*/ 2446940 w 3898347"/>
              <a:gd name="connsiteY66" fmla="*/ 4021172 h 4260845"/>
              <a:gd name="connsiteX67" fmla="*/ 2404883 w 3898347"/>
              <a:gd name="connsiteY67" fmla="*/ 4024808 h 4260845"/>
              <a:gd name="connsiteX68" fmla="*/ 2373894 w 3898347"/>
              <a:gd name="connsiteY68" fmla="*/ 4023827 h 4260845"/>
              <a:gd name="connsiteX69" fmla="*/ 2297080 w 3898347"/>
              <a:gd name="connsiteY69" fmla="*/ 4040841 h 4260845"/>
              <a:gd name="connsiteX70" fmla="*/ 2170615 w 3898347"/>
              <a:gd name="connsiteY70" fmla="*/ 4077196 h 4260845"/>
              <a:gd name="connsiteX71" fmla="*/ 2143580 w 3898347"/>
              <a:gd name="connsiteY71" fmla="*/ 4083102 h 4260845"/>
              <a:gd name="connsiteX72" fmla="*/ 2119893 w 3898347"/>
              <a:gd name="connsiteY72" fmla="*/ 4080874 h 4260845"/>
              <a:gd name="connsiteX73" fmla="*/ 2114008 w 3898347"/>
              <a:gd name="connsiteY73" fmla="*/ 4073996 h 4260845"/>
              <a:gd name="connsiteX74" fmla="*/ 2099067 w 3898347"/>
              <a:gd name="connsiteY74" fmla="*/ 4076068 h 4260845"/>
              <a:gd name="connsiteX75" fmla="*/ 2095000 w 3898347"/>
              <a:gd name="connsiteY75" fmla="*/ 4075096 h 4260845"/>
              <a:gd name="connsiteX76" fmla="*/ 2071767 w 3898347"/>
              <a:gd name="connsiteY76" fmla="*/ 4071044 h 4260845"/>
              <a:gd name="connsiteX77" fmla="*/ 2024486 w 3898347"/>
              <a:gd name="connsiteY77" fmla="*/ 4100276 h 4260845"/>
              <a:gd name="connsiteX78" fmla="*/ 1964411 w 3898347"/>
              <a:gd name="connsiteY78" fmla="*/ 4105069 h 4260845"/>
              <a:gd name="connsiteX79" fmla="*/ 1739945 w 3898347"/>
              <a:gd name="connsiteY79" fmla="*/ 4171795 h 4260845"/>
              <a:gd name="connsiteX80" fmla="*/ 1642330 w 3898347"/>
              <a:gd name="connsiteY80" fmla="*/ 4174762 h 4260845"/>
              <a:gd name="connsiteX81" fmla="*/ 1595989 w 3898347"/>
              <a:gd name="connsiteY81" fmla="*/ 4193679 h 4260845"/>
              <a:gd name="connsiteX82" fmla="*/ 1548640 w 3898347"/>
              <a:gd name="connsiteY82" fmla="*/ 4217115 h 4260845"/>
              <a:gd name="connsiteX83" fmla="*/ 1530136 w 3898347"/>
              <a:gd name="connsiteY83" fmla="*/ 4227121 h 4260845"/>
              <a:gd name="connsiteX84" fmla="*/ 1508787 w 3898347"/>
              <a:gd name="connsiteY84" fmla="*/ 4234213 h 4260845"/>
              <a:gd name="connsiteX85" fmla="*/ 1488914 w 3898347"/>
              <a:gd name="connsiteY85" fmla="*/ 4241772 h 4260845"/>
              <a:gd name="connsiteX86" fmla="*/ 1488999 w 3898347"/>
              <a:gd name="connsiteY86" fmla="*/ 4251186 h 4260845"/>
              <a:gd name="connsiteX87" fmla="*/ 1475364 w 3898347"/>
              <a:gd name="connsiteY87" fmla="*/ 4248364 h 4260845"/>
              <a:gd name="connsiteX88" fmla="*/ 1457275 w 3898347"/>
              <a:gd name="connsiteY88" fmla="*/ 4252863 h 4260845"/>
              <a:gd name="connsiteX89" fmla="*/ 1448085 w 3898347"/>
              <a:gd name="connsiteY89" fmla="*/ 4248391 h 4260845"/>
              <a:gd name="connsiteX90" fmla="*/ 1315306 w 3898347"/>
              <a:gd name="connsiteY90" fmla="*/ 4237004 h 4260845"/>
              <a:gd name="connsiteX91" fmla="*/ 1272434 w 3898347"/>
              <a:gd name="connsiteY91" fmla="*/ 4244958 h 4260845"/>
              <a:gd name="connsiteX92" fmla="*/ 1231567 w 3898347"/>
              <a:gd name="connsiteY92" fmla="*/ 4219356 h 4260845"/>
              <a:gd name="connsiteX93" fmla="*/ 1216643 w 3898347"/>
              <a:gd name="connsiteY93" fmla="*/ 4229828 h 4260845"/>
              <a:gd name="connsiteX94" fmla="*/ 1214101 w 3898347"/>
              <a:gd name="connsiteY94" fmla="*/ 4231991 h 4260845"/>
              <a:gd name="connsiteX95" fmla="*/ 1203193 w 3898347"/>
              <a:gd name="connsiteY95" fmla="*/ 4232867 h 4260845"/>
              <a:gd name="connsiteX96" fmla="*/ 1201049 w 3898347"/>
              <a:gd name="connsiteY96" fmla="*/ 4242842 h 4260845"/>
              <a:gd name="connsiteX97" fmla="*/ 1185298 w 3898347"/>
              <a:gd name="connsiteY97" fmla="*/ 4251133 h 4260845"/>
              <a:gd name="connsiteX98" fmla="*/ 1164955 w 3898347"/>
              <a:gd name="connsiteY98" fmla="*/ 4250027 h 4260845"/>
              <a:gd name="connsiteX99" fmla="*/ 1067357 w 3898347"/>
              <a:gd name="connsiteY99" fmla="*/ 4233908 h 4260845"/>
              <a:gd name="connsiteX100" fmla="*/ 1009492 w 3898347"/>
              <a:gd name="connsiteY100" fmla="*/ 4230455 h 4260845"/>
              <a:gd name="connsiteX101" fmla="*/ 988345 w 3898347"/>
              <a:gd name="connsiteY101" fmla="*/ 4238880 h 4260845"/>
              <a:gd name="connsiteX102" fmla="*/ 958251 w 3898347"/>
              <a:gd name="connsiteY102" fmla="*/ 4244100 h 4260845"/>
              <a:gd name="connsiteX103" fmla="*/ 905785 w 3898347"/>
              <a:gd name="connsiteY103" fmla="*/ 4260845 h 4260845"/>
              <a:gd name="connsiteX104" fmla="*/ 837706 w 3898347"/>
              <a:gd name="connsiteY104" fmla="*/ 4245528 h 4260845"/>
              <a:gd name="connsiteX105" fmla="*/ 778474 w 3898347"/>
              <a:gd name="connsiteY105" fmla="*/ 4235526 h 4260845"/>
              <a:gd name="connsiteX106" fmla="*/ 774418 w 3898347"/>
              <a:gd name="connsiteY106" fmla="*/ 4242583 h 4260845"/>
              <a:gd name="connsiteX107" fmla="*/ 737705 w 3898347"/>
              <a:gd name="connsiteY107" fmla="*/ 4238891 h 4260845"/>
              <a:gd name="connsiteX108" fmla="*/ 627717 w 3898347"/>
              <a:gd name="connsiteY108" fmla="*/ 4207629 h 4260845"/>
              <a:gd name="connsiteX109" fmla="*/ 558105 w 3898347"/>
              <a:gd name="connsiteY109" fmla="*/ 4191218 h 4260845"/>
              <a:gd name="connsiteX110" fmla="*/ 508621 w 3898347"/>
              <a:gd name="connsiteY110" fmla="*/ 4176044 h 4260845"/>
              <a:gd name="connsiteX111" fmla="*/ 467082 w 3898347"/>
              <a:gd name="connsiteY111" fmla="*/ 4185616 h 4260845"/>
              <a:gd name="connsiteX112" fmla="*/ 437646 w 3898347"/>
              <a:gd name="connsiteY112" fmla="*/ 4212658 h 4260845"/>
              <a:gd name="connsiteX113" fmla="*/ 402271 w 3898347"/>
              <a:gd name="connsiteY113" fmla="*/ 4212774 h 4260845"/>
              <a:gd name="connsiteX114" fmla="*/ 384907 w 3898347"/>
              <a:gd name="connsiteY114" fmla="*/ 4201195 h 4260845"/>
              <a:gd name="connsiteX115" fmla="*/ 337154 w 3898347"/>
              <a:gd name="connsiteY115" fmla="*/ 4206136 h 4260845"/>
              <a:gd name="connsiteX116" fmla="*/ 298662 w 3898347"/>
              <a:gd name="connsiteY116" fmla="*/ 4211227 h 4260845"/>
              <a:gd name="connsiteX117" fmla="*/ 265740 w 3898347"/>
              <a:gd name="connsiteY117" fmla="*/ 4213623 h 4260845"/>
              <a:gd name="connsiteX118" fmla="*/ 176403 w 3898347"/>
              <a:gd name="connsiteY118" fmla="*/ 4227393 h 4260845"/>
              <a:gd name="connsiteX119" fmla="*/ 82528 w 3898347"/>
              <a:gd name="connsiteY119" fmla="*/ 4243774 h 4260845"/>
              <a:gd name="connsiteX120" fmla="*/ 19464 w 3898347"/>
              <a:gd name="connsiteY120" fmla="*/ 4256103 h 4260845"/>
              <a:gd name="connsiteX121" fmla="*/ 0 w 3898347"/>
              <a:gd name="connsiteY121" fmla="*/ 4221939 h 4260845"/>
              <a:gd name="connsiteX122" fmla="*/ 0 w 3898347"/>
              <a:gd name="connsiteY122" fmla="*/ 15850 h 4260845"/>
              <a:gd name="connsiteX123" fmla="*/ 3898347 w 3898347"/>
              <a:gd name="connsiteY123" fmla="*/ 0 h 4260845"/>
              <a:gd name="connsiteX0" fmla="*/ 3898347 w 3898347"/>
              <a:gd name="connsiteY0" fmla="*/ 0 h 4260845"/>
              <a:gd name="connsiteX1" fmla="*/ 3898347 w 3898347"/>
              <a:gd name="connsiteY1" fmla="*/ 3834445 h 4260845"/>
              <a:gd name="connsiteX2" fmla="*/ 3892314 w 3898347"/>
              <a:gd name="connsiteY2" fmla="*/ 3832951 h 4260845"/>
              <a:gd name="connsiteX3" fmla="*/ 3851953 w 3898347"/>
              <a:gd name="connsiteY3" fmla="*/ 3802983 h 4260845"/>
              <a:gd name="connsiteX4" fmla="*/ 3836418 w 3898347"/>
              <a:gd name="connsiteY4" fmla="*/ 3811513 h 4260845"/>
              <a:gd name="connsiteX5" fmla="*/ 3833758 w 3898347"/>
              <a:gd name="connsiteY5" fmla="*/ 3813341 h 4260845"/>
              <a:gd name="connsiteX6" fmla="*/ 3822673 w 3898347"/>
              <a:gd name="connsiteY6" fmla="*/ 3812913 h 4260845"/>
              <a:gd name="connsiteX7" fmla="*/ 3820104 w 3898347"/>
              <a:gd name="connsiteY7" fmla="*/ 3822466 h 4260845"/>
              <a:gd name="connsiteX8" fmla="*/ 3803816 w 3898347"/>
              <a:gd name="connsiteY8" fmla="*/ 3828757 h 4260845"/>
              <a:gd name="connsiteX9" fmla="*/ 3729936 w 3898347"/>
              <a:gd name="connsiteY9" fmla="*/ 3815386 h 4260845"/>
              <a:gd name="connsiteX10" fmla="*/ 3726018 w 3898347"/>
              <a:gd name="connsiteY10" fmla="*/ 3815100 h 4260845"/>
              <a:gd name="connsiteX11" fmla="*/ 3725413 w 3898347"/>
              <a:gd name="connsiteY11" fmla="*/ 3814615 h 4260845"/>
              <a:gd name="connsiteX12" fmla="*/ 3713801 w 3898347"/>
              <a:gd name="connsiteY12" fmla="*/ 3811018 h 4260845"/>
              <a:gd name="connsiteX13" fmla="*/ 3709087 w 3898347"/>
              <a:gd name="connsiteY13" fmla="*/ 3813195 h 4260845"/>
              <a:gd name="connsiteX14" fmla="*/ 3698038 w 3898347"/>
              <a:gd name="connsiteY14" fmla="*/ 3806182 h 4260845"/>
              <a:gd name="connsiteX15" fmla="*/ 3662227 w 3898347"/>
              <a:gd name="connsiteY15" fmla="*/ 3807761 h 4260845"/>
              <a:gd name="connsiteX16" fmla="*/ 3659872 w 3898347"/>
              <a:gd name="connsiteY16" fmla="*/ 3805524 h 4260845"/>
              <a:gd name="connsiteX17" fmla="*/ 3643454 w 3898347"/>
              <a:gd name="connsiteY17" fmla="*/ 3794831 h 4260845"/>
              <a:gd name="connsiteX18" fmla="*/ 3624789 w 3898347"/>
              <a:gd name="connsiteY18" fmla="*/ 3803185 h 4260845"/>
              <a:gd name="connsiteX19" fmla="*/ 3602327 w 3898347"/>
              <a:gd name="connsiteY19" fmla="*/ 3794616 h 4260845"/>
              <a:gd name="connsiteX20" fmla="*/ 3596645 w 3898347"/>
              <a:gd name="connsiteY20" fmla="*/ 3797108 h 4260845"/>
              <a:gd name="connsiteX21" fmla="*/ 3574144 w 3898347"/>
              <a:gd name="connsiteY21" fmla="*/ 3795108 h 4260845"/>
              <a:gd name="connsiteX22" fmla="*/ 3562310 w 3898347"/>
              <a:gd name="connsiteY22" fmla="*/ 3787534 h 4260845"/>
              <a:gd name="connsiteX23" fmla="*/ 3551635 w 3898347"/>
              <a:gd name="connsiteY23" fmla="*/ 3797705 h 4260845"/>
              <a:gd name="connsiteX24" fmla="*/ 3542668 w 3898347"/>
              <a:gd name="connsiteY24" fmla="*/ 3803283 h 4260845"/>
              <a:gd name="connsiteX25" fmla="*/ 3533033 w 3898347"/>
              <a:gd name="connsiteY25" fmla="*/ 3799071 h 4260845"/>
              <a:gd name="connsiteX26" fmla="*/ 3521726 w 3898347"/>
              <a:gd name="connsiteY26" fmla="*/ 3804691 h 4260845"/>
              <a:gd name="connsiteX27" fmla="*/ 3520080 w 3898347"/>
              <a:gd name="connsiteY27" fmla="*/ 3805210 h 4260845"/>
              <a:gd name="connsiteX28" fmla="*/ 3508491 w 3898347"/>
              <a:gd name="connsiteY28" fmla="*/ 3797398 h 4260845"/>
              <a:gd name="connsiteX29" fmla="*/ 3503787 w 3898347"/>
              <a:gd name="connsiteY29" fmla="*/ 3797787 h 4260845"/>
              <a:gd name="connsiteX30" fmla="*/ 3492165 w 3898347"/>
              <a:gd name="connsiteY30" fmla="*/ 3799887 h 4260845"/>
              <a:gd name="connsiteX31" fmla="*/ 3472233 w 3898347"/>
              <a:gd name="connsiteY31" fmla="*/ 3805682 h 4260845"/>
              <a:gd name="connsiteX32" fmla="*/ 3465921 w 3898347"/>
              <a:gd name="connsiteY32" fmla="*/ 3805814 h 4260845"/>
              <a:gd name="connsiteX33" fmla="*/ 3455541 w 3898347"/>
              <a:gd name="connsiteY33" fmla="*/ 3815505 h 4260845"/>
              <a:gd name="connsiteX34" fmla="*/ 3429027 w 3898347"/>
              <a:gd name="connsiteY34" fmla="*/ 3816906 h 4260845"/>
              <a:gd name="connsiteX35" fmla="*/ 3369507 w 3898347"/>
              <a:gd name="connsiteY35" fmla="*/ 3825563 h 4260845"/>
              <a:gd name="connsiteX36" fmla="*/ 3324491 w 3898347"/>
              <a:gd name="connsiteY36" fmla="*/ 3832006 h 4260845"/>
              <a:gd name="connsiteX37" fmla="*/ 3244235 w 3898347"/>
              <a:gd name="connsiteY37" fmla="*/ 3834376 h 4260845"/>
              <a:gd name="connsiteX38" fmla="*/ 3226507 w 3898347"/>
              <a:gd name="connsiteY38" fmla="*/ 3820131 h 4260845"/>
              <a:gd name="connsiteX39" fmla="*/ 3191688 w 3898347"/>
              <a:gd name="connsiteY39" fmla="*/ 3837359 h 4260845"/>
              <a:gd name="connsiteX40" fmla="*/ 3153779 w 3898347"/>
              <a:gd name="connsiteY40" fmla="*/ 3848439 h 4260845"/>
              <a:gd name="connsiteX41" fmla="*/ 3090188 w 3898347"/>
              <a:gd name="connsiteY41" fmla="*/ 3855036 h 4260845"/>
              <a:gd name="connsiteX42" fmla="*/ 3031422 w 3898347"/>
              <a:gd name="connsiteY42" fmla="*/ 3858298 h 4260845"/>
              <a:gd name="connsiteX43" fmla="*/ 2996288 w 3898347"/>
              <a:gd name="connsiteY43" fmla="*/ 3860020 h 4260845"/>
              <a:gd name="connsiteX44" fmla="*/ 2901661 w 3898347"/>
              <a:gd name="connsiteY44" fmla="*/ 3882243 h 4260845"/>
              <a:gd name="connsiteX45" fmla="*/ 2782141 w 3898347"/>
              <a:gd name="connsiteY45" fmla="*/ 3932983 h 4260845"/>
              <a:gd name="connsiteX46" fmla="*/ 2749597 w 3898347"/>
              <a:gd name="connsiteY46" fmla="*/ 3956746 h 4260845"/>
              <a:gd name="connsiteX47" fmla="*/ 2730493 w 3898347"/>
              <a:gd name="connsiteY47" fmla="*/ 3955236 h 4260845"/>
              <a:gd name="connsiteX48" fmla="*/ 2707507 w 3898347"/>
              <a:gd name="connsiteY48" fmla="*/ 3947771 h 4260845"/>
              <a:gd name="connsiteX49" fmla="*/ 2701937 w 3898347"/>
              <a:gd name="connsiteY49" fmla="*/ 3950565 h 4260845"/>
              <a:gd name="connsiteX50" fmla="*/ 2679435 w 3898347"/>
              <a:gd name="connsiteY50" fmla="*/ 3949768 h 4260845"/>
              <a:gd name="connsiteX51" fmla="*/ 2667352 w 3898347"/>
              <a:gd name="connsiteY51" fmla="*/ 3942821 h 4260845"/>
              <a:gd name="connsiteX52" fmla="*/ 2657096 w 3898347"/>
              <a:gd name="connsiteY52" fmla="*/ 3953571 h 4260845"/>
              <a:gd name="connsiteX53" fmla="*/ 2655161 w 3898347"/>
              <a:gd name="connsiteY53" fmla="*/ 3962216 h 4260845"/>
              <a:gd name="connsiteX54" fmla="*/ 2638604 w 3898347"/>
              <a:gd name="connsiteY54" fmla="*/ 3955936 h 4260845"/>
              <a:gd name="connsiteX55" fmla="*/ 2626185 w 3898347"/>
              <a:gd name="connsiteY55" fmla="*/ 3962937 h 4260845"/>
              <a:gd name="connsiteX56" fmla="*/ 2614077 w 3898347"/>
              <a:gd name="connsiteY56" fmla="*/ 3955576 h 4260845"/>
              <a:gd name="connsiteX57" fmla="*/ 2609403 w 3898347"/>
              <a:gd name="connsiteY57" fmla="*/ 3956215 h 4260845"/>
              <a:gd name="connsiteX58" fmla="*/ 2597896 w 3898347"/>
              <a:gd name="connsiteY58" fmla="*/ 3958939 h 4260845"/>
              <a:gd name="connsiteX59" fmla="*/ 2578251 w 3898347"/>
              <a:gd name="connsiteY59" fmla="*/ 3965812 h 4260845"/>
              <a:gd name="connsiteX60" fmla="*/ 2571961 w 3898347"/>
              <a:gd name="connsiteY60" fmla="*/ 3966278 h 4260845"/>
              <a:gd name="connsiteX61" fmla="*/ 2559399 w 3898347"/>
              <a:gd name="connsiteY61" fmla="*/ 3979193 h 4260845"/>
              <a:gd name="connsiteX62" fmla="*/ 2533560 w 3898347"/>
              <a:gd name="connsiteY62" fmla="*/ 3988160 h 4260845"/>
              <a:gd name="connsiteX63" fmla="*/ 2515299 w 3898347"/>
              <a:gd name="connsiteY63" fmla="*/ 4016867 h 4260845"/>
              <a:gd name="connsiteX64" fmla="*/ 2513423 w 3898347"/>
              <a:gd name="connsiteY64" fmla="*/ 4018759 h 4260845"/>
              <a:gd name="connsiteX65" fmla="*/ 2482991 w 3898347"/>
              <a:gd name="connsiteY65" fmla="*/ 4012935 h 4260845"/>
              <a:gd name="connsiteX66" fmla="*/ 2446940 w 3898347"/>
              <a:gd name="connsiteY66" fmla="*/ 4021172 h 4260845"/>
              <a:gd name="connsiteX67" fmla="*/ 2404883 w 3898347"/>
              <a:gd name="connsiteY67" fmla="*/ 4024808 h 4260845"/>
              <a:gd name="connsiteX68" fmla="*/ 2373894 w 3898347"/>
              <a:gd name="connsiteY68" fmla="*/ 4023827 h 4260845"/>
              <a:gd name="connsiteX69" fmla="*/ 2297080 w 3898347"/>
              <a:gd name="connsiteY69" fmla="*/ 4040841 h 4260845"/>
              <a:gd name="connsiteX70" fmla="*/ 2170615 w 3898347"/>
              <a:gd name="connsiteY70" fmla="*/ 4077196 h 4260845"/>
              <a:gd name="connsiteX71" fmla="*/ 2143580 w 3898347"/>
              <a:gd name="connsiteY71" fmla="*/ 4083102 h 4260845"/>
              <a:gd name="connsiteX72" fmla="*/ 2119893 w 3898347"/>
              <a:gd name="connsiteY72" fmla="*/ 4080874 h 4260845"/>
              <a:gd name="connsiteX73" fmla="*/ 2114008 w 3898347"/>
              <a:gd name="connsiteY73" fmla="*/ 4073996 h 4260845"/>
              <a:gd name="connsiteX74" fmla="*/ 2099067 w 3898347"/>
              <a:gd name="connsiteY74" fmla="*/ 4076068 h 4260845"/>
              <a:gd name="connsiteX75" fmla="*/ 2095000 w 3898347"/>
              <a:gd name="connsiteY75" fmla="*/ 4075096 h 4260845"/>
              <a:gd name="connsiteX76" fmla="*/ 2071767 w 3898347"/>
              <a:gd name="connsiteY76" fmla="*/ 4071044 h 4260845"/>
              <a:gd name="connsiteX77" fmla="*/ 2024486 w 3898347"/>
              <a:gd name="connsiteY77" fmla="*/ 4100276 h 4260845"/>
              <a:gd name="connsiteX78" fmla="*/ 1964411 w 3898347"/>
              <a:gd name="connsiteY78" fmla="*/ 4105069 h 4260845"/>
              <a:gd name="connsiteX79" fmla="*/ 1739945 w 3898347"/>
              <a:gd name="connsiteY79" fmla="*/ 4171795 h 4260845"/>
              <a:gd name="connsiteX80" fmla="*/ 1642330 w 3898347"/>
              <a:gd name="connsiteY80" fmla="*/ 4174762 h 4260845"/>
              <a:gd name="connsiteX81" fmla="*/ 1595989 w 3898347"/>
              <a:gd name="connsiteY81" fmla="*/ 4193679 h 4260845"/>
              <a:gd name="connsiteX82" fmla="*/ 1548640 w 3898347"/>
              <a:gd name="connsiteY82" fmla="*/ 4217115 h 4260845"/>
              <a:gd name="connsiteX83" fmla="*/ 1530136 w 3898347"/>
              <a:gd name="connsiteY83" fmla="*/ 4227121 h 4260845"/>
              <a:gd name="connsiteX84" fmla="*/ 1508787 w 3898347"/>
              <a:gd name="connsiteY84" fmla="*/ 4234213 h 4260845"/>
              <a:gd name="connsiteX85" fmla="*/ 1488914 w 3898347"/>
              <a:gd name="connsiteY85" fmla="*/ 4241772 h 4260845"/>
              <a:gd name="connsiteX86" fmla="*/ 1488999 w 3898347"/>
              <a:gd name="connsiteY86" fmla="*/ 4251186 h 4260845"/>
              <a:gd name="connsiteX87" fmla="*/ 1475364 w 3898347"/>
              <a:gd name="connsiteY87" fmla="*/ 4248364 h 4260845"/>
              <a:gd name="connsiteX88" fmla="*/ 1457275 w 3898347"/>
              <a:gd name="connsiteY88" fmla="*/ 4252863 h 4260845"/>
              <a:gd name="connsiteX89" fmla="*/ 1448085 w 3898347"/>
              <a:gd name="connsiteY89" fmla="*/ 4248391 h 4260845"/>
              <a:gd name="connsiteX90" fmla="*/ 1315306 w 3898347"/>
              <a:gd name="connsiteY90" fmla="*/ 4237004 h 4260845"/>
              <a:gd name="connsiteX91" fmla="*/ 1272434 w 3898347"/>
              <a:gd name="connsiteY91" fmla="*/ 4244958 h 4260845"/>
              <a:gd name="connsiteX92" fmla="*/ 1231567 w 3898347"/>
              <a:gd name="connsiteY92" fmla="*/ 4219356 h 4260845"/>
              <a:gd name="connsiteX93" fmla="*/ 1216643 w 3898347"/>
              <a:gd name="connsiteY93" fmla="*/ 4229828 h 4260845"/>
              <a:gd name="connsiteX94" fmla="*/ 1214101 w 3898347"/>
              <a:gd name="connsiteY94" fmla="*/ 4231991 h 4260845"/>
              <a:gd name="connsiteX95" fmla="*/ 1203193 w 3898347"/>
              <a:gd name="connsiteY95" fmla="*/ 4232867 h 4260845"/>
              <a:gd name="connsiteX96" fmla="*/ 1201049 w 3898347"/>
              <a:gd name="connsiteY96" fmla="*/ 4242842 h 4260845"/>
              <a:gd name="connsiteX97" fmla="*/ 1185298 w 3898347"/>
              <a:gd name="connsiteY97" fmla="*/ 4251133 h 4260845"/>
              <a:gd name="connsiteX98" fmla="*/ 1164955 w 3898347"/>
              <a:gd name="connsiteY98" fmla="*/ 4250027 h 4260845"/>
              <a:gd name="connsiteX99" fmla="*/ 1067357 w 3898347"/>
              <a:gd name="connsiteY99" fmla="*/ 4233908 h 4260845"/>
              <a:gd name="connsiteX100" fmla="*/ 1009492 w 3898347"/>
              <a:gd name="connsiteY100" fmla="*/ 4230455 h 4260845"/>
              <a:gd name="connsiteX101" fmla="*/ 988345 w 3898347"/>
              <a:gd name="connsiteY101" fmla="*/ 4238880 h 4260845"/>
              <a:gd name="connsiteX102" fmla="*/ 958251 w 3898347"/>
              <a:gd name="connsiteY102" fmla="*/ 4244100 h 4260845"/>
              <a:gd name="connsiteX103" fmla="*/ 905785 w 3898347"/>
              <a:gd name="connsiteY103" fmla="*/ 4260845 h 4260845"/>
              <a:gd name="connsiteX104" fmla="*/ 837706 w 3898347"/>
              <a:gd name="connsiteY104" fmla="*/ 4245528 h 4260845"/>
              <a:gd name="connsiteX105" fmla="*/ 778474 w 3898347"/>
              <a:gd name="connsiteY105" fmla="*/ 4235526 h 4260845"/>
              <a:gd name="connsiteX106" fmla="*/ 774418 w 3898347"/>
              <a:gd name="connsiteY106" fmla="*/ 4242583 h 4260845"/>
              <a:gd name="connsiteX107" fmla="*/ 737705 w 3898347"/>
              <a:gd name="connsiteY107" fmla="*/ 4238891 h 4260845"/>
              <a:gd name="connsiteX108" fmla="*/ 627717 w 3898347"/>
              <a:gd name="connsiteY108" fmla="*/ 4207629 h 4260845"/>
              <a:gd name="connsiteX109" fmla="*/ 558105 w 3898347"/>
              <a:gd name="connsiteY109" fmla="*/ 4191218 h 4260845"/>
              <a:gd name="connsiteX110" fmla="*/ 515682 w 3898347"/>
              <a:gd name="connsiteY110" fmla="*/ 4193696 h 4260845"/>
              <a:gd name="connsiteX111" fmla="*/ 467082 w 3898347"/>
              <a:gd name="connsiteY111" fmla="*/ 4185616 h 4260845"/>
              <a:gd name="connsiteX112" fmla="*/ 437646 w 3898347"/>
              <a:gd name="connsiteY112" fmla="*/ 4212658 h 4260845"/>
              <a:gd name="connsiteX113" fmla="*/ 402271 w 3898347"/>
              <a:gd name="connsiteY113" fmla="*/ 4212774 h 4260845"/>
              <a:gd name="connsiteX114" fmla="*/ 384907 w 3898347"/>
              <a:gd name="connsiteY114" fmla="*/ 4201195 h 4260845"/>
              <a:gd name="connsiteX115" fmla="*/ 337154 w 3898347"/>
              <a:gd name="connsiteY115" fmla="*/ 4206136 h 4260845"/>
              <a:gd name="connsiteX116" fmla="*/ 298662 w 3898347"/>
              <a:gd name="connsiteY116" fmla="*/ 4211227 h 4260845"/>
              <a:gd name="connsiteX117" fmla="*/ 265740 w 3898347"/>
              <a:gd name="connsiteY117" fmla="*/ 4213623 h 4260845"/>
              <a:gd name="connsiteX118" fmla="*/ 176403 w 3898347"/>
              <a:gd name="connsiteY118" fmla="*/ 4227393 h 4260845"/>
              <a:gd name="connsiteX119" fmla="*/ 82528 w 3898347"/>
              <a:gd name="connsiteY119" fmla="*/ 4243774 h 4260845"/>
              <a:gd name="connsiteX120" fmla="*/ 19464 w 3898347"/>
              <a:gd name="connsiteY120" fmla="*/ 4256103 h 4260845"/>
              <a:gd name="connsiteX121" fmla="*/ 0 w 3898347"/>
              <a:gd name="connsiteY121" fmla="*/ 4221939 h 4260845"/>
              <a:gd name="connsiteX122" fmla="*/ 0 w 3898347"/>
              <a:gd name="connsiteY122" fmla="*/ 15850 h 4260845"/>
              <a:gd name="connsiteX123" fmla="*/ 3898347 w 3898347"/>
              <a:gd name="connsiteY123" fmla="*/ 0 h 4260845"/>
              <a:gd name="connsiteX0" fmla="*/ 3898347 w 3898347"/>
              <a:gd name="connsiteY0" fmla="*/ 0 h 4260845"/>
              <a:gd name="connsiteX1" fmla="*/ 3898347 w 3898347"/>
              <a:gd name="connsiteY1" fmla="*/ 3834445 h 4260845"/>
              <a:gd name="connsiteX2" fmla="*/ 3892314 w 3898347"/>
              <a:gd name="connsiteY2" fmla="*/ 3832951 h 4260845"/>
              <a:gd name="connsiteX3" fmla="*/ 3851953 w 3898347"/>
              <a:gd name="connsiteY3" fmla="*/ 3802983 h 4260845"/>
              <a:gd name="connsiteX4" fmla="*/ 3836418 w 3898347"/>
              <a:gd name="connsiteY4" fmla="*/ 3811513 h 4260845"/>
              <a:gd name="connsiteX5" fmla="*/ 3833758 w 3898347"/>
              <a:gd name="connsiteY5" fmla="*/ 3813341 h 4260845"/>
              <a:gd name="connsiteX6" fmla="*/ 3822673 w 3898347"/>
              <a:gd name="connsiteY6" fmla="*/ 3812913 h 4260845"/>
              <a:gd name="connsiteX7" fmla="*/ 3820104 w 3898347"/>
              <a:gd name="connsiteY7" fmla="*/ 3822466 h 4260845"/>
              <a:gd name="connsiteX8" fmla="*/ 3803816 w 3898347"/>
              <a:gd name="connsiteY8" fmla="*/ 3828757 h 4260845"/>
              <a:gd name="connsiteX9" fmla="*/ 3729936 w 3898347"/>
              <a:gd name="connsiteY9" fmla="*/ 3815386 h 4260845"/>
              <a:gd name="connsiteX10" fmla="*/ 3726018 w 3898347"/>
              <a:gd name="connsiteY10" fmla="*/ 3815100 h 4260845"/>
              <a:gd name="connsiteX11" fmla="*/ 3725413 w 3898347"/>
              <a:gd name="connsiteY11" fmla="*/ 3814615 h 4260845"/>
              <a:gd name="connsiteX12" fmla="*/ 3713801 w 3898347"/>
              <a:gd name="connsiteY12" fmla="*/ 3811018 h 4260845"/>
              <a:gd name="connsiteX13" fmla="*/ 3709087 w 3898347"/>
              <a:gd name="connsiteY13" fmla="*/ 3813195 h 4260845"/>
              <a:gd name="connsiteX14" fmla="*/ 3698038 w 3898347"/>
              <a:gd name="connsiteY14" fmla="*/ 3806182 h 4260845"/>
              <a:gd name="connsiteX15" fmla="*/ 3662227 w 3898347"/>
              <a:gd name="connsiteY15" fmla="*/ 3807761 h 4260845"/>
              <a:gd name="connsiteX16" fmla="*/ 3659872 w 3898347"/>
              <a:gd name="connsiteY16" fmla="*/ 3805524 h 4260845"/>
              <a:gd name="connsiteX17" fmla="*/ 3643454 w 3898347"/>
              <a:gd name="connsiteY17" fmla="*/ 3794831 h 4260845"/>
              <a:gd name="connsiteX18" fmla="*/ 3624789 w 3898347"/>
              <a:gd name="connsiteY18" fmla="*/ 3803185 h 4260845"/>
              <a:gd name="connsiteX19" fmla="*/ 3602327 w 3898347"/>
              <a:gd name="connsiteY19" fmla="*/ 3794616 h 4260845"/>
              <a:gd name="connsiteX20" fmla="*/ 3596645 w 3898347"/>
              <a:gd name="connsiteY20" fmla="*/ 3797108 h 4260845"/>
              <a:gd name="connsiteX21" fmla="*/ 3574144 w 3898347"/>
              <a:gd name="connsiteY21" fmla="*/ 3795108 h 4260845"/>
              <a:gd name="connsiteX22" fmla="*/ 3562310 w 3898347"/>
              <a:gd name="connsiteY22" fmla="*/ 3787534 h 4260845"/>
              <a:gd name="connsiteX23" fmla="*/ 3551635 w 3898347"/>
              <a:gd name="connsiteY23" fmla="*/ 3797705 h 4260845"/>
              <a:gd name="connsiteX24" fmla="*/ 3542668 w 3898347"/>
              <a:gd name="connsiteY24" fmla="*/ 3803283 h 4260845"/>
              <a:gd name="connsiteX25" fmla="*/ 3533033 w 3898347"/>
              <a:gd name="connsiteY25" fmla="*/ 3799071 h 4260845"/>
              <a:gd name="connsiteX26" fmla="*/ 3521726 w 3898347"/>
              <a:gd name="connsiteY26" fmla="*/ 3804691 h 4260845"/>
              <a:gd name="connsiteX27" fmla="*/ 3520080 w 3898347"/>
              <a:gd name="connsiteY27" fmla="*/ 3805210 h 4260845"/>
              <a:gd name="connsiteX28" fmla="*/ 3508491 w 3898347"/>
              <a:gd name="connsiteY28" fmla="*/ 3797398 h 4260845"/>
              <a:gd name="connsiteX29" fmla="*/ 3503787 w 3898347"/>
              <a:gd name="connsiteY29" fmla="*/ 3797787 h 4260845"/>
              <a:gd name="connsiteX30" fmla="*/ 3492165 w 3898347"/>
              <a:gd name="connsiteY30" fmla="*/ 3799887 h 4260845"/>
              <a:gd name="connsiteX31" fmla="*/ 3472233 w 3898347"/>
              <a:gd name="connsiteY31" fmla="*/ 3805682 h 4260845"/>
              <a:gd name="connsiteX32" fmla="*/ 3465921 w 3898347"/>
              <a:gd name="connsiteY32" fmla="*/ 3805814 h 4260845"/>
              <a:gd name="connsiteX33" fmla="*/ 3455541 w 3898347"/>
              <a:gd name="connsiteY33" fmla="*/ 3815505 h 4260845"/>
              <a:gd name="connsiteX34" fmla="*/ 3429027 w 3898347"/>
              <a:gd name="connsiteY34" fmla="*/ 3816906 h 4260845"/>
              <a:gd name="connsiteX35" fmla="*/ 3369507 w 3898347"/>
              <a:gd name="connsiteY35" fmla="*/ 3825563 h 4260845"/>
              <a:gd name="connsiteX36" fmla="*/ 3324491 w 3898347"/>
              <a:gd name="connsiteY36" fmla="*/ 3832006 h 4260845"/>
              <a:gd name="connsiteX37" fmla="*/ 3244235 w 3898347"/>
              <a:gd name="connsiteY37" fmla="*/ 3834376 h 4260845"/>
              <a:gd name="connsiteX38" fmla="*/ 3226507 w 3898347"/>
              <a:gd name="connsiteY38" fmla="*/ 3820131 h 4260845"/>
              <a:gd name="connsiteX39" fmla="*/ 3191688 w 3898347"/>
              <a:gd name="connsiteY39" fmla="*/ 3837359 h 4260845"/>
              <a:gd name="connsiteX40" fmla="*/ 3153779 w 3898347"/>
              <a:gd name="connsiteY40" fmla="*/ 3848439 h 4260845"/>
              <a:gd name="connsiteX41" fmla="*/ 3090188 w 3898347"/>
              <a:gd name="connsiteY41" fmla="*/ 3855036 h 4260845"/>
              <a:gd name="connsiteX42" fmla="*/ 3031422 w 3898347"/>
              <a:gd name="connsiteY42" fmla="*/ 3858298 h 4260845"/>
              <a:gd name="connsiteX43" fmla="*/ 2996288 w 3898347"/>
              <a:gd name="connsiteY43" fmla="*/ 3860020 h 4260845"/>
              <a:gd name="connsiteX44" fmla="*/ 2901661 w 3898347"/>
              <a:gd name="connsiteY44" fmla="*/ 3882243 h 4260845"/>
              <a:gd name="connsiteX45" fmla="*/ 2782141 w 3898347"/>
              <a:gd name="connsiteY45" fmla="*/ 3932983 h 4260845"/>
              <a:gd name="connsiteX46" fmla="*/ 2749597 w 3898347"/>
              <a:gd name="connsiteY46" fmla="*/ 3956746 h 4260845"/>
              <a:gd name="connsiteX47" fmla="*/ 2730493 w 3898347"/>
              <a:gd name="connsiteY47" fmla="*/ 3955236 h 4260845"/>
              <a:gd name="connsiteX48" fmla="*/ 2707507 w 3898347"/>
              <a:gd name="connsiteY48" fmla="*/ 3947771 h 4260845"/>
              <a:gd name="connsiteX49" fmla="*/ 2701937 w 3898347"/>
              <a:gd name="connsiteY49" fmla="*/ 3950565 h 4260845"/>
              <a:gd name="connsiteX50" fmla="*/ 2679435 w 3898347"/>
              <a:gd name="connsiteY50" fmla="*/ 3949768 h 4260845"/>
              <a:gd name="connsiteX51" fmla="*/ 2667352 w 3898347"/>
              <a:gd name="connsiteY51" fmla="*/ 3942821 h 4260845"/>
              <a:gd name="connsiteX52" fmla="*/ 2657096 w 3898347"/>
              <a:gd name="connsiteY52" fmla="*/ 3953571 h 4260845"/>
              <a:gd name="connsiteX53" fmla="*/ 2655161 w 3898347"/>
              <a:gd name="connsiteY53" fmla="*/ 3962216 h 4260845"/>
              <a:gd name="connsiteX54" fmla="*/ 2638604 w 3898347"/>
              <a:gd name="connsiteY54" fmla="*/ 3955936 h 4260845"/>
              <a:gd name="connsiteX55" fmla="*/ 2626185 w 3898347"/>
              <a:gd name="connsiteY55" fmla="*/ 3962937 h 4260845"/>
              <a:gd name="connsiteX56" fmla="*/ 2614077 w 3898347"/>
              <a:gd name="connsiteY56" fmla="*/ 3955576 h 4260845"/>
              <a:gd name="connsiteX57" fmla="*/ 2609403 w 3898347"/>
              <a:gd name="connsiteY57" fmla="*/ 3956215 h 4260845"/>
              <a:gd name="connsiteX58" fmla="*/ 2597896 w 3898347"/>
              <a:gd name="connsiteY58" fmla="*/ 3958939 h 4260845"/>
              <a:gd name="connsiteX59" fmla="*/ 2578251 w 3898347"/>
              <a:gd name="connsiteY59" fmla="*/ 3965812 h 4260845"/>
              <a:gd name="connsiteX60" fmla="*/ 2571961 w 3898347"/>
              <a:gd name="connsiteY60" fmla="*/ 3966278 h 4260845"/>
              <a:gd name="connsiteX61" fmla="*/ 2559399 w 3898347"/>
              <a:gd name="connsiteY61" fmla="*/ 3979193 h 4260845"/>
              <a:gd name="connsiteX62" fmla="*/ 2533560 w 3898347"/>
              <a:gd name="connsiteY62" fmla="*/ 3988160 h 4260845"/>
              <a:gd name="connsiteX63" fmla="*/ 2515299 w 3898347"/>
              <a:gd name="connsiteY63" fmla="*/ 4016867 h 4260845"/>
              <a:gd name="connsiteX64" fmla="*/ 2513423 w 3898347"/>
              <a:gd name="connsiteY64" fmla="*/ 4018759 h 4260845"/>
              <a:gd name="connsiteX65" fmla="*/ 2482991 w 3898347"/>
              <a:gd name="connsiteY65" fmla="*/ 4012935 h 4260845"/>
              <a:gd name="connsiteX66" fmla="*/ 2446940 w 3898347"/>
              <a:gd name="connsiteY66" fmla="*/ 4021172 h 4260845"/>
              <a:gd name="connsiteX67" fmla="*/ 2404883 w 3898347"/>
              <a:gd name="connsiteY67" fmla="*/ 4024808 h 4260845"/>
              <a:gd name="connsiteX68" fmla="*/ 2373894 w 3898347"/>
              <a:gd name="connsiteY68" fmla="*/ 4023827 h 4260845"/>
              <a:gd name="connsiteX69" fmla="*/ 2297080 w 3898347"/>
              <a:gd name="connsiteY69" fmla="*/ 4040841 h 4260845"/>
              <a:gd name="connsiteX70" fmla="*/ 2170615 w 3898347"/>
              <a:gd name="connsiteY70" fmla="*/ 4077196 h 4260845"/>
              <a:gd name="connsiteX71" fmla="*/ 2143580 w 3898347"/>
              <a:gd name="connsiteY71" fmla="*/ 4083102 h 4260845"/>
              <a:gd name="connsiteX72" fmla="*/ 2119893 w 3898347"/>
              <a:gd name="connsiteY72" fmla="*/ 4080874 h 4260845"/>
              <a:gd name="connsiteX73" fmla="*/ 2114008 w 3898347"/>
              <a:gd name="connsiteY73" fmla="*/ 4073996 h 4260845"/>
              <a:gd name="connsiteX74" fmla="*/ 2099067 w 3898347"/>
              <a:gd name="connsiteY74" fmla="*/ 4076068 h 4260845"/>
              <a:gd name="connsiteX75" fmla="*/ 2095000 w 3898347"/>
              <a:gd name="connsiteY75" fmla="*/ 4075096 h 4260845"/>
              <a:gd name="connsiteX76" fmla="*/ 2071767 w 3898347"/>
              <a:gd name="connsiteY76" fmla="*/ 4071044 h 4260845"/>
              <a:gd name="connsiteX77" fmla="*/ 2024486 w 3898347"/>
              <a:gd name="connsiteY77" fmla="*/ 4100276 h 4260845"/>
              <a:gd name="connsiteX78" fmla="*/ 1964411 w 3898347"/>
              <a:gd name="connsiteY78" fmla="*/ 4105069 h 4260845"/>
              <a:gd name="connsiteX79" fmla="*/ 1739945 w 3898347"/>
              <a:gd name="connsiteY79" fmla="*/ 4171795 h 4260845"/>
              <a:gd name="connsiteX80" fmla="*/ 1642330 w 3898347"/>
              <a:gd name="connsiteY80" fmla="*/ 4174762 h 4260845"/>
              <a:gd name="connsiteX81" fmla="*/ 1595989 w 3898347"/>
              <a:gd name="connsiteY81" fmla="*/ 4193679 h 4260845"/>
              <a:gd name="connsiteX82" fmla="*/ 1548640 w 3898347"/>
              <a:gd name="connsiteY82" fmla="*/ 4217115 h 4260845"/>
              <a:gd name="connsiteX83" fmla="*/ 1530136 w 3898347"/>
              <a:gd name="connsiteY83" fmla="*/ 4227121 h 4260845"/>
              <a:gd name="connsiteX84" fmla="*/ 1508787 w 3898347"/>
              <a:gd name="connsiteY84" fmla="*/ 4234213 h 4260845"/>
              <a:gd name="connsiteX85" fmla="*/ 1488914 w 3898347"/>
              <a:gd name="connsiteY85" fmla="*/ 4241772 h 4260845"/>
              <a:gd name="connsiteX86" fmla="*/ 1488999 w 3898347"/>
              <a:gd name="connsiteY86" fmla="*/ 4251186 h 4260845"/>
              <a:gd name="connsiteX87" fmla="*/ 1475364 w 3898347"/>
              <a:gd name="connsiteY87" fmla="*/ 4248364 h 4260845"/>
              <a:gd name="connsiteX88" fmla="*/ 1457275 w 3898347"/>
              <a:gd name="connsiteY88" fmla="*/ 4252863 h 4260845"/>
              <a:gd name="connsiteX89" fmla="*/ 1448085 w 3898347"/>
              <a:gd name="connsiteY89" fmla="*/ 4248391 h 4260845"/>
              <a:gd name="connsiteX90" fmla="*/ 1315306 w 3898347"/>
              <a:gd name="connsiteY90" fmla="*/ 4237004 h 4260845"/>
              <a:gd name="connsiteX91" fmla="*/ 1272434 w 3898347"/>
              <a:gd name="connsiteY91" fmla="*/ 4244958 h 4260845"/>
              <a:gd name="connsiteX92" fmla="*/ 1231567 w 3898347"/>
              <a:gd name="connsiteY92" fmla="*/ 4219356 h 4260845"/>
              <a:gd name="connsiteX93" fmla="*/ 1216643 w 3898347"/>
              <a:gd name="connsiteY93" fmla="*/ 4229828 h 4260845"/>
              <a:gd name="connsiteX94" fmla="*/ 1214101 w 3898347"/>
              <a:gd name="connsiteY94" fmla="*/ 4231991 h 4260845"/>
              <a:gd name="connsiteX95" fmla="*/ 1203193 w 3898347"/>
              <a:gd name="connsiteY95" fmla="*/ 4232867 h 4260845"/>
              <a:gd name="connsiteX96" fmla="*/ 1201049 w 3898347"/>
              <a:gd name="connsiteY96" fmla="*/ 4242842 h 4260845"/>
              <a:gd name="connsiteX97" fmla="*/ 1185298 w 3898347"/>
              <a:gd name="connsiteY97" fmla="*/ 4251133 h 4260845"/>
              <a:gd name="connsiteX98" fmla="*/ 1164955 w 3898347"/>
              <a:gd name="connsiteY98" fmla="*/ 4250027 h 4260845"/>
              <a:gd name="connsiteX99" fmla="*/ 1067357 w 3898347"/>
              <a:gd name="connsiteY99" fmla="*/ 4233908 h 4260845"/>
              <a:gd name="connsiteX100" fmla="*/ 1009492 w 3898347"/>
              <a:gd name="connsiteY100" fmla="*/ 4230455 h 4260845"/>
              <a:gd name="connsiteX101" fmla="*/ 988345 w 3898347"/>
              <a:gd name="connsiteY101" fmla="*/ 4238880 h 4260845"/>
              <a:gd name="connsiteX102" fmla="*/ 958251 w 3898347"/>
              <a:gd name="connsiteY102" fmla="*/ 4244100 h 4260845"/>
              <a:gd name="connsiteX103" fmla="*/ 905785 w 3898347"/>
              <a:gd name="connsiteY103" fmla="*/ 4260845 h 4260845"/>
              <a:gd name="connsiteX104" fmla="*/ 837706 w 3898347"/>
              <a:gd name="connsiteY104" fmla="*/ 4245528 h 4260845"/>
              <a:gd name="connsiteX105" fmla="*/ 778474 w 3898347"/>
              <a:gd name="connsiteY105" fmla="*/ 4235526 h 4260845"/>
              <a:gd name="connsiteX106" fmla="*/ 774418 w 3898347"/>
              <a:gd name="connsiteY106" fmla="*/ 4242583 h 4260845"/>
              <a:gd name="connsiteX107" fmla="*/ 737705 w 3898347"/>
              <a:gd name="connsiteY107" fmla="*/ 4238891 h 4260845"/>
              <a:gd name="connsiteX108" fmla="*/ 641839 w 3898347"/>
              <a:gd name="connsiteY108" fmla="*/ 4211160 h 4260845"/>
              <a:gd name="connsiteX109" fmla="*/ 558105 w 3898347"/>
              <a:gd name="connsiteY109" fmla="*/ 4191218 h 4260845"/>
              <a:gd name="connsiteX110" fmla="*/ 515682 w 3898347"/>
              <a:gd name="connsiteY110" fmla="*/ 4193696 h 4260845"/>
              <a:gd name="connsiteX111" fmla="*/ 467082 w 3898347"/>
              <a:gd name="connsiteY111" fmla="*/ 4185616 h 4260845"/>
              <a:gd name="connsiteX112" fmla="*/ 437646 w 3898347"/>
              <a:gd name="connsiteY112" fmla="*/ 4212658 h 4260845"/>
              <a:gd name="connsiteX113" fmla="*/ 402271 w 3898347"/>
              <a:gd name="connsiteY113" fmla="*/ 4212774 h 4260845"/>
              <a:gd name="connsiteX114" fmla="*/ 384907 w 3898347"/>
              <a:gd name="connsiteY114" fmla="*/ 4201195 h 4260845"/>
              <a:gd name="connsiteX115" fmla="*/ 337154 w 3898347"/>
              <a:gd name="connsiteY115" fmla="*/ 4206136 h 4260845"/>
              <a:gd name="connsiteX116" fmla="*/ 298662 w 3898347"/>
              <a:gd name="connsiteY116" fmla="*/ 4211227 h 4260845"/>
              <a:gd name="connsiteX117" fmla="*/ 265740 w 3898347"/>
              <a:gd name="connsiteY117" fmla="*/ 4213623 h 4260845"/>
              <a:gd name="connsiteX118" fmla="*/ 176403 w 3898347"/>
              <a:gd name="connsiteY118" fmla="*/ 4227393 h 4260845"/>
              <a:gd name="connsiteX119" fmla="*/ 82528 w 3898347"/>
              <a:gd name="connsiteY119" fmla="*/ 4243774 h 4260845"/>
              <a:gd name="connsiteX120" fmla="*/ 19464 w 3898347"/>
              <a:gd name="connsiteY120" fmla="*/ 4256103 h 4260845"/>
              <a:gd name="connsiteX121" fmla="*/ 0 w 3898347"/>
              <a:gd name="connsiteY121" fmla="*/ 4221939 h 4260845"/>
              <a:gd name="connsiteX122" fmla="*/ 0 w 3898347"/>
              <a:gd name="connsiteY122" fmla="*/ 15850 h 4260845"/>
              <a:gd name="connsiteX123" fmla="*/ 3898347 w 3898347"/>
              <a:gd name="connsiteY123" fmla="*/ 0 h 4260845"/>
              <a:gd name="connsiteX0" fmla="*/ 3898347 w 3898347"/>
              <a:gd name="connsiteY0" fmla="*/ 0 h 4260845"/>
              <a:gd name="connsiteX1" fmla="*/ 3898347 w 3898347"/>
              <a:gd name="connsiteY1" fmla="*/ 3834445 h 4260845"/>
              <a:gd name="connsiteX2" fmla="*/ 3892314 w 3898347"/>
              <a:gd name="connsiteY2" fmla="*/ 3832951 h 4260845"/>
              <a:gd name="connsiteX3" fmla="*/ 3851953 w 3898347"/>
              <a:gd name="connsiteY3" fmla="*/ 3802983 h 4260845"/>
              <a:gd name="connsiteX4" fmla="*/ 3836418 w 3898347"/>
              <a:gd name="connsiteY4" fmla="*/ 3811513 h 4260845"/>
              <a:gd name="connsiteX5" fmla="*/ 3833758 w 3898347"/>
              <a:gd name="connsiteY5" fmla="*/ 3813341 h 4260845"/>
              <a:gd name="connsiteX6" fmla="*/ 3822673 w 3898347"/>
              <a:gd name="connsiteY6" fmla="*/ 3812913 h 4260845"/>
              <a:gd name="connsiteX7" fmla="*/ 3820104 w 3898347"/>
              <a:gd name="connsiteY7" fmla="*/ 3822466 h 4260845"/>
              <a:gd name="connsiteX8" fmla="*/ 3803816 w 3898347"/>
              <a:gd name="connsiteY8" fmla="*/ 3828757 h 4260845"/>
              <a:gd name="connsiteX9" fmla="*/ 3729936 w 3898347"/>
              <a:gd name="connsiteY9" fmla="*/ 3815386 h 4260845"/>
              <a:gd name="connsiteX10" fmla="*/ 3726018 w 3898347"/>
              <a:gd name="connsiteY10" fmla="*/ 3815100 h 4260845"/>
              <a:gd name="connsiteX11" fmla="*/ 3725413 w 3898347"/>
              <a:gd name="connsiteY11" fmla="*/ 3814615 h 4260845"/>
              <a:gd name="connsiteX12" fmla="*/ 3713801 w 3898347"/>
              <a:gd name="connsiteY12" fmla="*/ 3811018 h 4260845"/>
              <a:gd name="connsiteX13" fmla="*/ 3709087 w 3898347"/>
              <a:gd name="connsiteY13" fmla="*/ 3813195 h 4260845"/>
              <a:gd name="connsiteX14" fmla="*/ 3698038 w 3898347"/>
              <a:gd name="connsiteY14" fmla="*/ 3806182 h 4260845"/>
              <a:gd name="connsiteX15" fmla="*/ 3662227 w 3898347"/>
              <a:gd name="connsiteY15" fmla="*/ 3807761 h 4260845"/>
              <a:gd name="connsiteX16" fmla="*/ 3659872 w 3898347"/>
              <a:gd name="connsiteY16" fmla="*/ 3805524 h 4260845"/>
              <a:gd name="connsiteX17" fmla="*/ 3643454 w 3898347"/>
              <a:gd name="connsiteY17" fmla="*/ 3794831 h 4260845"/>
              <a:gd name="connsiteX18" fmla="*/ 3624789 w 3898347"/>
              <a:gd name="connsiteY18" fmla="*/ 3803185 h 4260845"/>
              <a:gd name="connsiteX19" fmla="*/ 3602327 w 3898347"/>
              <a:gd name="connsiteY19" fmla="*/ 3794616 h 4260845"/>
              <a:gd name="connsiteX20" fmla="*/ 3596645 w 3898347"/>
              <a:gd name="connsiteY20" fmla="*/ 3797108 h 4260845"/>
              <a:gd name="connsiteX21" fmla="*/ 3574144 w 3898347"/>
              <a:gd name="connsiteY21" fmla="*/ 3795108 h 4260845"/>
              <a:gd name="connsiteX22" fmla="*/ 3562310 w 3898347"/>
              <a:gd name="connsiteY22" fmla="*/ 3787534 h 4260845"/>
              <a:gd name="connsiteX23" fmla="*/ 3551635 w 3898347"/>
              <a:gd name="connsiteY23" fmla="*/ 3797705 h 4260845"/>
              <a:gd name="connsiteX24" fmla="*/ 3542668 w 3898347"/>
              <a:gd name="connsiteY24" fmla="*/ 3803283 h 4260845"/>
              <a:gd name="connsiteX25" fmla="*/ 3533033 w 3898347"/>
              <a:gd name="connsiteY25" fmla="*/ 3799071 h 4260845"/>
              <a:gd name="connsiteX26" fmla="*/ 3521726 w 3898347"/>
              <a:gd name="connsiteY26" fmla="*/ 3804691 h 4260845"/>
              <a:gd name="connsiteX27" fmla="*/ 3520080 w 3898347"/>
              <a:gd name="connsiteY27" fmla="*/ 3805210 h 4260845"/>
              <a:gd name="connsiteX28" fmla="*/ 3508491 w 3898347"/>
              <a:gd name="connsiteY28" fmla="*/ 3797398 h 4260845"/>
              <a:gd name="connsiteX29" fmla="*/ 3503787 w 3898347"/>
              <a:gd name="connsiteY29" fmla="*/ 3797787 h 4260845"/>
              <a:gd name="connsiteX30" fmla="*/ 3492165 w 3898347"/>
              <a:gd name="connsiteY30" fmla="*/ 3799887 h 4260845"/>
              <a:gd name="connsiteX31" fmla="*/ 3472233 w 3898347"/>
              <a:gd name="connsiteY31" fmla="*/ 3805682 h 4260845"/>
              <a:gd name="connsiteX32" fmla="*/ 3465921 w 3898347"/>
              <a:gd name="connsiteY32" fmla="*/ 3805814 h 4260845"/>
              <a:gd name="connsiteX33" fmla="*/ 3455541 w 3898347"/>
              <a:gd name="connsiteY33" fmla="*/ 3815505 h 4260845"/>
              <a:gd name="connsiteX34" fmla="*/ 3429027 w 3898347"/>
              <a:gd name="connsiteY34" fmla="*/ 3816906 h 4260845"/>
              <a:gd name="connsiteX35" fmla="*/ 3369507 w 3898347"/>
              <a:gd name="connsiteY35" fmla="*/ 3825563 h 4260845"/>
              <a:gd name="connsiteX36" fmla="*/ 3324491 w 3898347"/>
              <a:gd name="connsiteY36" fmla="*/ 3832006 h 4260845"/>
              <a:gd name="connsiteX37" fmla="*/ 3244235 w 3898347"/>
              <a:gd name="connsiteY37" fmla="*/ 3834376 h 4260845"/>
              <a:gd name="connsiteX38" fmla="*/ 3226507 w 3898347"/>
              <a:gd name="connsiteY38" fmla="*/ 3820131 h 4260845"/>
              <a:gd name="connsiteX39" fmla="*/ 3191688 w 3898347"/>
              <a:gd name="connsiteY39" fmla="*/ 3837359 h 4260845"/>
              <a:gd name="connsiteX40" fmla="*/ 3153779 w 3898347"/>
              <a:gd name="connsiteY40" fmla="*/ 3848439 h 4260845"/>
              <a:gd name="connsiteX41" fmla="*/ 3090188 w 3898347"/>
              <a:gd name="connsiteY41" fmla="*/ 3855036 h 4260845"/>
              <a:gd name="connsiteX42" fmla="*/ 3031422 w 3898347"/>
              <a:gd name="connsiteY42" fmla="*/ 3858298 h 4260845"/>
              <a:gd name="connsiteX43" fmla="*/ 2996288 w 3898347"/>
              <a:gd name="connsiteY43" fmla="*/ 3860020 h 4260845"/>
              <a:gd name="connsiteX44" fmla="*/ 2901661 w 3898347"/>
              <a:gd name="connsiteY44" fmla="*/ 3882243 h 4260845"/>
              <a:gd name="connsiteX45" fmla="*/ 2782141 w 3898347"/>
              <a:gd name="connsiteY45" fmla="*/ 3932983 h 4260845"/>
              <a:gd name="connsiteX46" fmla="*/ 2749597 w 3898347"/>
              <a:gd name="connsiteY46" fmla="*/ 3956746 h 4260845"/>
              <a:gd name="connsiteX47" fmla="*/ 2730493 w 3898347"/>
              <a:gd name="connsiteY47" fmla="*/ 3955236 h 4260845"/>
              <a:gd name="connsiteX48" fmla="*/ 2707507 w 3898347"/>
              <a:gd name="connsiteY48" fmla="*/ 3947771 h 4260845"/>
              <a:gd name="connsiteX49" fmla="*/ 2701937 w 3898347"/>
              <a:gd name="connsiteY49" fmla="*/ 3950565 h 4260845"/>
              <a:gd name="connsiteX50" fmla="*/ 2679435 w 3898347"/>
              <a:gd name="connsiteY50" fmla="*/ 3949768 h 4260845"/>
              <a:gd name="connsiteX51" fmla="*/ 2667352 w 3898347"/>
              <a:gd name="connsiteY51" fmla="*/ 3942821 h 4260845"/>
              <a:gd name="connsiteX52" fmla="*/ 2657096 w 3898347"/>
              <a:gd name="connsiteY52" fmla="*/ 3953571 h 4260845"/>
              <a:gd name="connsiteX53" fmla="*/ 2655161 w 3898347"/>
              <a:gd name="connsiteY53" fmla="*/ 3962216 h 4260845"/>
              <a:gd name="connsiteX54" fmla="*/ 2638604 w 3898347"/>
              <a:gd name="connsiteY54" fmla="*/ 3955936 h 4260845"/>
              <a:gd name="connsiteX55" fmla="*/ 2626185 w 3898347"/>
              <a:gd name="connsiteY55" fmla="*/ 3962937 h 4260845"/>
              <a:gd name="connsiteX56" fmla="*/ 2614077 w 3898347"/>
              <a:gd name="connsiteY56" fmla="*/ 3955576 h 4260845"/>
              <a:gd name="connsiteX57" fmla="*/ 2609403 w 3898347"/>
              <a:gd name="connsiteY57" fmla="*/ 3956215 h 4260845"/>
              <a:gd name="connsiteX58" fmla="*/ 2597896 w 3898347"/>
              <a:gd name="connsiteY58" fmla="*/ 3958939 h 4260845"/>
              <a:gd name="connsiteX59" fmla="*/ 2578251 w 3898347"/>
              <a:gd name="connsiteY59" fmla="*/ 3965812 h 4260845"/>
              <a:gd name="connsiteX60" fmla="*/ 2571961 w 3898347"/>
              <a:gd name="connsiteY60" fmla="*/ 3966278 h 4260845"/>
              <a:gd name="connsiteX61" fmla="*/ 2559399 w 3898347"/>
              <a:gd name="connsiteY61" fmla="*/ 3979193 h 4260845"/>
              <a:gd name="connsiteX62" fmla="*/ 2533560 w 3898347"/>
              <a:gd name="connsiteY62" fmla="*/ 3988160 h 4260845"/>
              <a:gd name="connsiteX63" fmla="*/ 2515299 w 3898347"/>
              <a:gd name="connsiteY63" fmla="*/ 4016867 h 4260845"/>
              <a:gd name="connsiteX64" fmla="*/ 2513423 w 3898347"/>
              <a:gd name="connsiteY64" fmla="*/ 4018759 h 4260845"/>
              <a:gd name="connsiteX65" fmla="*/ 2482991 w 3898347"/>
              <a:gd name="connsiteY65" fmla="*/ 4012935 h 4260845"/>
              <a:gd name="connsiteX66" fmla="*/ 2446940 w 3898347"/>
              <a:gd name="connsiteY66" fmla="*/ 4021172 h 4260845"/>
              <a:gd name="connsiteX67" fmla="*/ 2404883 w 3898347"/>
              <a:gd name="connsiteY67" fmla="*/ 4024808 h 4260845"/>
              <a:gd name="connsiteX68" fmla="*/ 2373894 w 3898347"/>
              <a:gd name="connsiteY68" fmla="*/ 4023827 h 4260845"/>
              <a:gd name="connsiteX69" fmla="*/ 2297080 w 3898347"/>
              <a:gd name="connsiteY69" fmla="*/ 4040841 h 4260845"/>
              <a:gd name="connsiteX70" fmla="*/ 2170615 w 3898347"/>
              <a:gd name="connsiteY70" fmla="*/ 4077196 h 4260845"/>
              <a:gd name="connsiteX71" fmla="*/ 2143580 w 3898347"/>
              <a:gd name="connsiteY71" fmla="*/ 4083102 h 4260845"/>
              <a:gd name="connsiteX72" fmla="*/ 2119893 w 3898347"/>
              <a:gd name="connsiteY72" fmla="*/ 4080874 h 4260845"/>
              <a:gd name="connsiteX73" fmla="*/ 2114008 w 3898347"/>
              <a:gd name="connsiteY73" fmla="*/ 4073996 h 4260845"/>
              <a:gd name="connsiteX74" fmla="*/ 2099067 w 3898347"/>
              <a:gd name="connsiteY74" fmla="*/ 4076068 h 4260845"/>
              <a:gd name="connsiteX75" fmla="*/ 2095000 w 3898347"/>
              <a:gd name="connsiteY75" fmla="*/ 4075096 h 4260845"/>
              <a:gd name="connsiteX76" fmla="*/ 2071767 w 3898347"/>
              <a:gd name="connsiteY76" fmla="*/ 4071044 h 4260845"/>
              <a:gd name="connsiteX77" fmla="*/ 2024486 w 3898347"/>
              <a:gd name="connsiteY77" fmla="*/ 4100276 h 4260845"/>
              <a:gd name="connsiteX78" fmla="*/ 1964411 w 3898347"/>
              <a:gd name="connsiteY78" fmla="*/ 4105069 h 4260845"/>
              <a:gd name="connsiteX79" fmla="*/ 1739945 w 3898347"/>
              <a:gd name="connsiteY79" fmla="*/ 4171795 h 4260845"/>
              <a:gd name="connsiteX80" fmla="*/ 1642330 w 3898347"/>
              <a:gd name="connsiteY80" fmla="*/ 4174762 h 4260845"/>
              <a:gd name="connsiteX81" fmla="*/ 1595989 w 3898347"/>
              <a:gd name="connsiteY81" fmla="*/ 4193679 h 4260845"/>
              <a:gd name="connsiteX82" fmla="*/ 1559231 w 3898347"/>
              <a:gd name="connsiteY82" fmla="*/ 4195932 h 4260845"/>
              <a:gd name="connsiteX83" fmla="*/ 1530136 w 3898347"/>
              <a:gd name="connsiteY83" fmla="*/ 4227121 h 4260845"/>
              <a:gd name="connsiteX84" fmla="*/ 1508787 w 3898347"/>
              <a:gd name="connsiteY84" fmla="*/ 4234213 h 4260845"/>
              <a:gd name="connsiteX85" fmla="*/ 1488914 w 3898347"/>
              <a:gd name="connsiteY85" fmla="*/ 4241772 h 4260845"/>
              <a:gd name="connsiteX86" fmla="*/ 1488999 w 3898347"/>
              <a:gd name="connsiteY86" fmla="*/ 4251186 h 4260845"/>
              <a:gd name="connsiteX87" fmla="*/ 1475364 w 3898347"/>
              <a:gd name="connsiteY87" fmla="*/ 4248364 h 4260845"/>
              <a:gd name="connsiteX88" fmla="*/ 1457275 w 3898347"/>
              <a:gd name="connsiteY88" fmla="*/ 4252863 h 4260845"/>
              <a:gd name="connsiteX89" fmla="*/ 1448085 w 3898347"/>
              <a:gd name="connsiteY89" fmla="*/ 4248391 h 4260845"/>
              <a:gd name="connsiteX90" fmla="*/ 1315306 w 3898347"/>
              <a:gd name="connsiteY90" fmla="*/ 4237004 h 4260845"/>
              <a:gd name="connsiteX91" fmla="*/ 1272434 w 3898347"/>
              <a:gd name="connsiteY91" fmla="*/ 4244958 h 4260845"/>
              <a:gd name="connsiteX92" fmla="*/ 1231567 w 3898347"/>
              <a:gd name="connsiteY92" fmla="*/ 4219356 h 4260845"/>
              <a:gd name="connsiteX93" fmla="*/ 1216643 w 3898347"/>
              <a:gd name="connsiteY93" fmla="*/ 4229828 h 4260845"/>
              <a:gd name="connsiteX94" fmla="*/ 1214101 w 3898347"/>
              <a:gd name="connsiteY94" fmla="*/ 4231991 h 4260845"/>
              <a:gd name="connsiteX95" fmla="*/ 1203193 w 3898347"/>
              <a:gd name="connsiteY95" fmla="*/ 4232867 h 4260845"/>
              <a:gd name="connsiteX96" fmla="*/ 1201049 w 3898347"/>
              <a:gd name="connsiteY96" fmla="*/ 4242842 h 4260845"/>
              <a:gd name="connsiteX97" fmla="*/ 1185298 w 3898347"/>
              <a:gd name="connsiteY97" fmla="*/ 4251133 h 4260845"/>
              <a:gd name="connsiteX98" fmla="*/ 1164955 w 3898347"/>
              <a:gd name="connsiteY98" fmla="*/ 4250027 h 4260845"/>
              <a:gd name="connsiteX99" fmla="*/ 1067357 w 3898347"/>
              <a:gd name="connsiteY99" fmla="*/ 4233908 h 4260845"/>
              <a:gd name="connsiteX100" fmla="*/ 1009492 w 3898347"/>
              <a:gd name="connsiteY100" fmla="*/ 4230455 h 4260845"/>
              <a:gd name="connsiteX101" fmla="*/ 988345 w 3898347"/>
              <a:gd name="connsiteY101" fmla="*/ 4238880 h 4260845"/>
              <a:gd name="connsiteX102" fmla="*/ 958251 w 3898347"/>
              <a:gd name="connsiteY102" fmla="*/ 4244100 h 4260845"/>
              <a:gd name="connsiteX103" fmla="*/ 905785 w 3898347"/>
              <a:gd name="connsiteY103" fmla="*/ 4260845 h 4260845"/>
              <a:gd name="connsiteX104" fmla="*/ 837706 w 3898347"/>
              <a:gd name="connsiteY104" fmla="*/ 4245528 h 4260845"/>
              <a:gd name="connsiteX105" fmla="*/ 778474 w 3898347"/>
              <a:gd name="connsiteY105" fmla="*/ 4235526 h 4260845"/>
              <a:gd name="connsiteX106" fmla="*/ 774418 w 3898347"/>
              <a:gd name="connsiteY106" fmla="*/ 4242583 h 4260845"/>
              <a:gd name="connsiteX107" fmla="*/ 737705 w 3898347"/>
              <a:gd name="connsiteY107" fmla="*/ 4238891 h 4260845"/>
              <a:gd name="connsiteX108" fmla="*/ 641839 w 3898347"/>
              <a:gd name="connsiteY108" fmla="*/ 4211160 h 4260845"/>
              <a:gd name="connsiteX109" fmla="*/ 558105 w 3898347"/>
              <a:gd name="connsiteY109" fmla="*/ 4191218 h 4260845"/>
              <a:gd name="connsiteX110" fmla="*/ 515682 w 3898347"/>
              <a:gd name="connsiteY110" fmla="*/ 4193696 h 4260845"/>
              <a:gd name="connsiteX111" fmla="*/ 467082 w 3898347"/>
              <a:gd name="connsiteY111" fmla="*/ 4185616 h 4260845"/>
              <a:gd name="connsiteX112" fmla="*/ 437646 w 3898347"/>
              <a:gd name="connsiteY112" fmla="*/ 4212658 h 4260845"/>
              <a:gd name="connsiteX113" fmla="*/ 402271 w 3898347"/>
              <a:gd name="connsiteY113" fmla="*/ 4212774 h 4260845"/>
              <a:gd name="connsiteX114" fmla="*/ 384907 w 3898347"/>
              <a:gd name="connsiteY114" fmla="*/ 4201195 h 4260845"/>
              <a:gd name="connsiteX115" fmla="*/ 337154 w 3898347"/>
              <a:gd name="connsiteY115" fmla="*/ 4206136 h 4260845"/>
              <a:gd name="connsiteX116" fmla="*/ 298662 w 3898347"/>
              <a:gd name="connsiteY116" fmla="*/ 4211227 h 4260845"/>
              <a:gd name="connsiteX117" fmla="*/ 265740 w 3898347"/>
              <a:gd name="connsiteY117" fmla="*/ 4213623 h 4260845"/>
              <a:gd name="connsiteX118" fmla="*/ 176403 w 3898347"/>
              <a:gd name="connsiteY118" fmla="*/ 4227393 h 4260845"/>
              <a:gd name="connsiteX119" fmla="*/ 82528 w 3898347"/>
              <a:gd name="connsiteY119" fmla="*/ 4243774 h 4260845"/>
              <a:gd name="connsiteX120" fmla="*/ 19464 w 3898347"/>
              <a:gd name="connsiteY120" fmla="*/ 4256103 h 4260845"/>
              <a:gd name="connsiteX121" fmla="*/ 0 w 3898347"/>
              <a:gd name="connsiteY121" fmla="*/ 4221939 h 4260845"/>
              <a:gd name="connsiteX122" fmla="*/ 0 w 3898347"/>
              <a:gd name="connsiteY122" fmla="*/ 15850 h 4260845"/>
              <a:gd name="connsiteX123" fmla="*/ 3898347 w 3898347"/>
              <a:gd name="connsiteY123" fmla="*/ 0 h 4260845"/>
              <a:gd name="connsiteX0" fmla="*/ 3898347 w 3898347"/>
              <a:gd name="connsiteY0" fmla="*/ 0 h 4260845"/>
              <a:gd name="connsiteX1" fmla="*/ 3898347 w 3898347"/>
              <a:gd name="connsiteY1" fmla="*/ 3834445 h 4260845"/>
              <a:gd name="connsiteX2" fmla="*/ 3892314 w 3898347"/>
              <a:gd name="connsiteY2" fmla="*/ 3832951 h 4260845"/>
              <a:gd name="connsiteX3" fmla="*/ 3851953 w 3898347"/>
              <a:gd name="connsiteY3" fmla="*/ 3802983 h 4260845"/>
              <a:gd name="connsiteX4" fmla="*/ 3836418 w 3898347"/>
              <a:gd name="connsiteY4" fmla="*/ 3811513 h 4260845"/>
              <a:gd name="connsiteX5" fmla="*/ 3833758 w 3898347"/>
              <a:gd name="connsiteY5" fmla="*/ 3813341 h 4260845"/>
              <a:gd name="connsiteX6" fmla="*/ 3822673 w 3898347"/>
              <a:gd name="connsiteY6" fmla="*/ 3812913 h 4260845"/>
              <a:gd name="connsiteX7" fmla="*/ 3820104 w 3898347"/>
              <a:gd name="connsiteY7" fmla="*/ 3822466 h 4260845"/>
              <a:gd name="connsiteX8" fmla="*/ 3803816 w 3898347"/>
              <a:gd name="connsiteY8" fmla="*/ 3828757 h 4260845"/>
              <a:gd name="connsiteX9" fmla="*/ 3729936 w 3898347"/>
              <a:gd name="connsiteY9" fmla="*/ 3815386 h 4260845"/>
              <a:gd name="connsiteX10" fmla="*/ 3726018 w 3898347"/>
              <a:gd name="connsiteY10" fmla="*/ 3815100 h 4260845"/>
              <a:gd name="connsiteX11" fmla="*/ 3725413 w 3898347"/>
              <a:gd name="connsiteY11" fmla="*/ 3814615 h 4260845"/>
              <a:gd name="connsiteX12" fmla="*/ 3713801 w 3898347"/>
              <a:gd name="connsiteY12" fmla="*/ 3811018 h 4260845"/>
              <a:gd name="connsiteX13" fmla="*/ 3709087 w 3898347"/>
              <a:gd name="connsiteY13" fmla="*/ 3813195 h 4260845"/>
              <a:gd name="connsiteX14" fmla="*/ 3698038 w 3898347"/>
              <a:gd name="connsiteY14" fmla="*/ 3806182 h 4260845"/>
              <a:gd name="connsiteX15" fmla="*/ 3662227 w 3898347"/>
              <a:gd name="connsiteY15" fmla="*/ 3807761 h 4260845"/>
              <a:gd name="connsiteX16" fmla="*/ 3659872 w 3898347"/>
              <a:gd name="connsiteY16" fmla="*/ 3805524 h 4260845"/>
              <a:gd name="connsiteX17" fmla="*/ 3643454 w 3898347"/>
              <a:gd name="connsiteY17" fmla="*/ 3794831 h 4260845"/>
              <a:gd name="connsiteX18" fmla="*/ 3624789 w 3898347"/>
              <a:gd name="connsiteY18" fmla="*/ 3803185 h 4260845"/>
              <a:gd name="connsiteX19" fmla="*/ 3602327 w 3898347"/>
              <a:gd name="connsiteY19" fmla="*/ 3794616 h 4260845"/>
              <a:gd name="connsiteX20" fmla="*/ 3596645 w 3898347"/>
              <a:gd name="connsiteY20" fmla="*/ 3797108 h 4260845"/>
              <a:gd name="connsiteX21" fmla="*/ 3574144 w 3898347"/>
              <a:gd name="connsiteY21" fmla="*/ 3795108 h 4260845"/>
              <a:gd name="connsiteX22" fmla="*/ 3562310 w 3898347"/>
              <a:gd name="connsiteY22" fmla="*/ 3787534 h 4260845"/>
              <a:gd name="connsiteX23" fmla="*/ 3551635 w 3898347"/>
              <a:gd name="connsiteY23" fmla="*/ 3797705 h 4260845"/>
              <a:gd name="connsiteX24" fmla="*/ 3542668 w 3898347"/>
              <a:gd name="connsiteY24" fmla="*/ 3803283 h 4260845"/>
              <a:gd name="connsiteX25" fmla="*/ 3533033 w 3898347"/>
              <a:gd name="connsiteY25" fmla="*/ 3799071 h 4260845"/>
              <a:gd name="connsiteX26" fmla="*/ 3521726 w 3898347"/>
              <a:gd name="connsiteY26" fmla="*/ 3804691 h 4260845"/>
              <a:gd name="connsiteX27" fmla="*/ 3520080 w 3898347"/>
              <a:gd name="connsiteY27" fmla="*/ 3805210 h 4260845"/>
              <a:gd name="connsiteX28" fmla="*/ 3508491 w 3898347"/>
              <a:gd name="connsiteY28" fmla="*/ 3797398 h 4260845"/>
              <a:gd name="connsiteX29" fmla="*/ 3503787 w 3898347"/>
              <a:gd name="connsiteY29" fmla="*/ 3797787 h 4260845"/>
              <a:gd name="connsiteX30" fmla="*/ 3492165 w 3898347"/>
              <a:gd name="connsiteY30" fmla="*/ 3799887 h 4260845"/>
              <a:gd name="connsiteX31" fmla="*/ 3472233 w 3898347"/>
              <a:gd name="connsiteY31" fmla="*/ 3805682 h 4260845"/>
              <a:gd name="connsiteX32" fmla="*/ 3465921 w 3898347"/>
              <a:gd name="connsiteY32" fmla="*/ 3805814 h 4260845"/>
              <a:gd name="connsiteX33" fmla="*/ 3455541 w 3898347"/>
              <a:gd name="connsiteY33" fmla="*/ 3815505 h 4260845"/>
              <a:gd name="connsiteX34" fmla="*/ 3429027 w 3898347"/>
              <a:gd name="connsiteY34" fmla="*/ 3816906 h 4260845"/>
              <a:gd name="connsiteX35" fmla="*/ 3369507 w 3898347"/>
              <a:gd name="connsiteY35" fmla="*/ 3825563 h 4260845"/>
              <a:gd name="connsiteX36" fmla="*/ 3324491 w 3898347"/>
              <a:gd name="connsiteY36" fmla="*/ 3832006 h 4260845"/>
              <a:gd name="connsiteX37" fmla="*/ 3244235 w 3898347"/>
              <a:gd name="connsiteY37" fmla="*/ 3834376 h 4260845"/>
              <a:gd name="connsiteX38" fmla="*/ 3226507 w 3898347"/>
              <a:gd name="connsiteY38" fmla="*/ 3820131 h 4260845"/>
              <a:gd name="connsiteX39" fmla="*/ 3191688 w 3898347"/>
              <a:gd name="connsiteY39" fmla="*/ 3837359 h 4260845"/>
              <a:gd name="connsiteX40" fmla="*/ 3153779 w 3898347"/>
              <a:gd name="connsiteY40" fmla="*/ 3848439 h 4260845"/>
              <a:gd name="connsiteX41" fmla="*/ 3090188 w 3898347"/>
              <a:gd name="connsiteY41" fmla="*/ 3855036 h 4260845"/>
              <a:gd name="connsiteX42" fmla="*/ 3031422 w 3898347"/>
              <a:gd name="connsiteY42" fmla="*/ 3858298 h 4260845"/>
              <a:gd name="connsiteX43" fmla="*/ 2996288 w 3898347"/>
              <a:gd name="connsiteY43" fmla="*/ 3860020 h 4260845"/>
              <a:gd name="connsiteX44" fmla="*/ 2901661 w 3898347"/>
              <a:gd name="connsiteY44" fmla="*/ 3882243 h 4260845"/>
              <a:gd name="connsiteX45" fmla="*/ 2782141 w 3898347"/>
              <a:gd name="connsiteY45" fmla="*/ 3932983 h 4260845"/>
              <a:gd name="connsiteX46" fmla="*/ 2749597 w 3898347"/>
              <a:gd name="connsiteY46" fmla="*/ 3956746 h 4260845"/>
              <a:gd name="connsiteX47" fmla="*/ 2730493 w 3898347"/>
              <a:gd name="connsiteY47" fmla="*/ 3955236 h 4260845"/>
              <a:gd name="connsiteX48" fmla="*/ 2707507 w 3898347"/>
              <a:gd name="connsiteY48" fmla="*/ 3947771 h 4260845"/>
              <a:gd name="connsiteX49" fmla="*/ 2701937 w 3898347"/>
              <a:gd name="connsiteY49" fmla="*/ 3950565 h 4260845"/>
              <a:gd name="connsiteX50" fmla="*/ 2679435 w 3898347"/>
              <a:gd name="connsiteY50" fmla="*/ 3949768 h 4260845"/>
              <a:gd name="connsiteX51" fmla="*/ 2667352 w 3898347"/>
              <a:gd name="connsiteY51" fmla="*/ 3942821 h 4260845"/>
              <a:gd name="connsiteX52" fmla="*/ 2657096 w 3898347"/>
              <a:gd name="connsiteY52" fmla="*/ 3953571 h 4260845"/>
              <a:gd name="connsiteX53" fmla="*/ 2655161 w 3898347"/>
              <a:gd name="connsiteY53" fmla="*/ 3962216 h 4260845"/>
              <a:gd name="connsiteX54" fmla="*/ 2638604 w 3898347"/>
              <a:gd name="connsiteY54" fmla="*/ 3955936 h 4260845"/>
              <a:gd name="connsiteX55" fmla="*/ 2626185 w 3898347"/>
              <a:gd name="connsiteY55" fmla="*/ 3962937 h 4260845"/>
              <a:gd name="connsiteX56" fmla="*/ 2614077 w 3898347"/>
              <a:gd name="connsiteY56" fmla="*/ 3955576 h 4260845"/>
              <a:gd name="connsiteX57" fmla="*/ 2609403 w 3898347"/>
              <a:gd name="connsiteY57" fmla="*/ 3956215 h 4260845"/>
              <a:gd name="connsiteX58" fmla="*/ 2597896 w 3898347"/>
              <a:gd name="connsiteY58" fmla="*/ 3958939 h 4260845"/>
              <a:gd name="connsiteX59" fmla="*/ 2578251 w 3898347"/>
              <a:gd name="connsiteY59" fmla="*/ 3965812 h 4260845"/>
              <a:gd name="connsiteX60" fmla="*/ 2571961 w 3898347"/>
              <a:gd name="connsiteY60" fmla="*/ 3966278 h 4260845"/>
              <a:gd name="connsiteX61" fmla="*/ 2559399 w 3898347"/>
              <a:gd name="connsiteY61" fmla="*/ 3979193 h 4260845"/>
              <a:gd name="connsiteX62" fmla="*/ 2533560 w 3898347"/>
              <a:gd name="connsiteY62" fmla="*/ 3988160 h 4260845"/>
              <a:gd name="connsiteX63" fmla="*/ 2515299 w 3898347"/>
              <a:gd name="connsiteY63" fmla="*/ 4016867 h 4260845"/>
              <a:gd name="connsiteX64" fmla="*/ 2513423 w 3898347"/>
              <a:gd name="connsiteY64" fmla="*/ 4018759 h 4260845"/>
              <a:gd name="connsiteX65" fmla="*/ 2482991 w 3898347"/>
              <a:gd name="connsiteY65" fmla="*/ 4012935 h 4260845"/>
              <a:gd name="connsiteX66" fmla="*/ 2446940 w 3898347"/>
              <a:gd name="connsiteY66" fmla="*/ 4021172 h 4260845"/>
              <a:gd name="connsiteX67" fmla="*/ 2404883 w 3898347"/>
              <a:gd name="connsiteY67" fmla="*/ 4024808 h 4260845"/>
              <a:gd name="connsiteX68" fmla="*/ 2373894 w 3898347"/>
              <a:gd name="connsiteY68" fmla="*/ 4023827 h 4260845"/>
              <a:gd name="connsiteX69" fmla="*/ 2297080 w 3898347"/>
              <a:gd name="connsiteY69" fmla="*/ 4040841 h 4260845"/>
              <a:gd name="connsiteX70" fmla="*/ 2170615 w 3898347"/>
              <a:gd name="connsiteY70" fmla="*/ 4077196 h 4260845"/>
              <a:gd name="connsiteX71" fmla="*/ 2143580 w 3898347"/>
              <a:gd name="connsiteY71" fmla="*/ 4083102 h 4260845"/>
              <a:gd name="connsiteX72" fmla="*/ 2119893 w 3898347"/>
              <a:gd name="connsiteY72" fmla="*/ 4080874 h 4260845"/>
              <a:gd name="connsiteX73" fmla="*/ 2114008 w 3898347"/>
              <a:gd name="connsiteY73" fmla="*/ 4073996 h 4260845"/>
              <a:gd name="connsiteX74" fmla="*/ 2099067 w 3898347"/>
              <a:gd name="connsiteY74" fmla="*/ 4076068 h 4260845"/>
              <a:gd name="connsiteX75" fmla="*/ 2095000 w 3898347"/>
              <a:gd name="connsiteY75" fmla="*/ 4075096 h 4260845"/>
              <a:gd name="connsiteX76" fmla="*/ 2071767 w 3898347"/>
              <a:gd name="connsiteY76" fmla="*/ 4071044 h 4260845"/>
              <a:gd name="connsiteX77" fmla="*/ 2024486 w 3898347"/>
              <a:gd name="connsiteY77" fmla="*/ 4100276 h 4260845"/>
              <a:gd name="connsiteX78" fmla="*/ 1964411 w 3898347"/>
              <a:gd name="connsiteY78" fmla="*/ 4105069 h 4260845"/>
              <a:gd name="connsiteX79" fmla="*/ 1739945 w 3898347"/>
              <a:gd name="connsiteY79" fmla="*/ 4171795 h 4260845"/>
              <a:gd name="connsiteX80" fmla="*/ 1642330 w 3898347"/>
              <a:gd name="connsiteY80" fmla="*/ 4174762 h 4260845"/>
              <a:gd name="connsiteX81" fmla="*/ 1595989 w 3898347"/>
              <a:gd name="connsiteY81" fmla="*/ 4193679 h 4260845"/>
              <a:gd name="connsiteX82" fmla="*/ 1559231 w 3898347"/>
              <a:gd name="connsiteY82" fmla="*/ 4195932 h 4260845"/>
              <a:gd name="connsiteX83" fmla="*/ 1537197 w 3898347"/>
              <a:gd name="connsiteY83" fmla="*/ 4209468 h 4260845"/>
              <a:gd name="connsiteX84" fmla="*/ 1508787 w 3898347"/>
              <a:gd name="connsiteY84" fmla="*/ 4234213 h 4260845"/>
              <a:gd name="connsiteX85" fmla="*/ 1488914 w 3898347"/>
              <a:gd name="connsiteY85" fmla="*/ 4241772 h 4260845"/>
              <a:gd name="connsiteX86" fmla="*/ 1488999 w 3898347"/>
              <a:gd name="connsiteY86" fmla="*/ 4251186 h 4260845"/>
              <a:gd name="connsiteX87" fmla="*/ 1475364 w 3898347"/>
              <a:gd name="connsiteY87" fmla="*/ 4248364 h 4260845"/>
              <a:gd name="connsiteX88" fmla="*/ 1457275 w 3898347"/>
              <a:gd name="connsiteY88" fmla="*/ 4252863 h 4260845"/>
              <a:gd name="connsiteX89" fmla="*/ 1448085 w 3898347"/>
              <a:gd name="connsiteY89" fmla="*/ 4248391 h 4260845"/>
              <a:gd name="connsiteX90" fmla="*/ 1315306 w 3898347"/>
              <a:gd name="connsiteY90" fmla="*/ 4237004 h 4260845"/>
              <a:gd name="connsiteX91" fmla="*/ 1272434 w 3898347"/>
              <a:gd name="connsiteY91" fmla="*/ 4244958 h 4260845"/>
              <a:gd name="connsiteX92" fmla="*/ 1231567 w 3898347"/>
              <a:gd name="connsiteY92" fmla="*/ 4219356 h 4260845"/>
              <a:gd name="connsiteX93" fmla="*/ 1216643 w 3898347"/>
              <a:gd name="connsiteY93" fmla="*/ 4229828 h 4260845"/>
              <a:gd name="connsiteX94" fmla="*/ 1214101 w 3898347"/>
              <a:gd name="connsiteY94" fmla="*/ 4231991 h 4260845"/>
              <a:gd name="connsiteX95" fmla="*/ 1203193 w 3898347"/>
              <a:gd name="connsiteY95" fmla="*/ 4232867 h 4260845"/>
              <a:gd name="connsiteX96" fmla="*/ 1201049 w 3898347"/>
              <a:gd name="connsiteY96" fmla="*/ 4242842 h 4260845"/>
              <a:gd name="connsiteX97" fmla="*/ 1185298 w 3898347"/>
              <a:gd name="connsiteY97" fmla="*/ 4251133 h 4260845"/>
              <a:gd name="connsiteX98" fmla="*/ 1164955 w 3898347"/>
              <a:gd name="connsiteY98" fmla="*/ 4250027 h 4260845"/>
              <a:gd name="connsiteX99" fmla="*/ 1067357 w 3898347"/>
              <a:gd name="connsiteY99" fmla="*/ 4233908 h 4260845"/>
              <a:gd name="connsiteX100" fmla="*/ 1009492 w 3898347"/>
              <a:gd name="connsiteY100" fmla="*/ 4230455 h 4260845"/>
              <a:gd name="connsiteX101" fmla="*/ 988345 w 3898347"/>
              <a:gd name="connsiteY101" fmla="*/ 4238880 h 4260845"/>
              <a:gd name="connsiteX102" fmla="*/ 958251 w 3898347"/>
              <a:gd name="connsiteY102" fmla="*/ 4244100 h 4260845"/>
              <a:gd name="connsiteX103" fmla="*/ 905785 w 3898347"/>
              <a:gd name="connsiteY103" fmla="*/ 4260845 h 4260845"/>
              <a:gd name="connsiteX104" fmla="*/ 837706 w 3898347"/>
              <a:gd name="connsiteY104" fmla="*/ 4245528 h 4260845"/>
              <a:gd name="connsiteX105" fmla="*/ 778474 w 3898347"/>
              <a:gd name="connsiteY105" fmla="*/ 4235526 h 4260845"/>
              <a:gd name="connsiteX106" fmla="*/ 774418 w 3898347"/>
              <a:gd name="connsiteY106" fmla="*/ 4242583 h 4260845"/>
              <a:gd name="connsiteX107" fmla="*/ 737705 w 3898347"/>
              <a:gd name="connsiteY107" fmla="*/ 4238891 h 4260845"/>
              <a:gd name="connsiteX108" fmla="*/ 641839 w 3898347"/>
              <a:gd name="connsiteY108" fmla="*/ 4211160 h 4260845"/>
              <a:gd name="connsiteX109" fmla="*/ 558105 w 3898347"/>
              <a:gd name="connsiteY109" fmla="*/ 4191218 h 4260845"/>
              <a:gd name="connsiteX110" fmla="*/ 515682 w 3898347"/>
              <a:gd name="connsiteY110" fmla="*/ 4193696 h 4260845"/>
              <a:gd name="connsiteX111" fmla="*/ 467082 w 3898347"/>
              <a:gd name="connsiteY111" fmla="*/ 4185616 h 4260845"/>
              <a:gd name="connsiteX112" fmla="*/ 437646 w 3898347"/>
              <a:gd name="connsiteY112" fmla="*/ 4212658 h 4260845"/>
              <a:gd name="connsiteX113" fmla="*/ 402271 w 3898347"/>
              <a:gd name="connsiteY113" fmla="*/ 4212774 h 4260845"/>
              <a:gd name="connsiteX114" fmla="*/ 384907 w 3898347"/>
              <a:gd name="connsiteY114" fmla="*/ 4201195 h 4260845"/>
              <a:gd name="connsiteX115" fmla="*/ 337154 w 3898347"/>
              <a:gd name="connsiteY115" fmla="*/ 4206136 h 4260845"/>
              <a:gd name="connsiteX116" fmla="*/ 298662 w 3898347"/>
              <a:gd name="connsiteY116" fmla="*/ 4211227 h 4260845"/>
              <a:gd name="connsiteX117" fmla="*/ 265740 w 3898347"/>
              <a:gd name="connsiteY117" fmla="*/ 4213623 h 4260845"/>
              <a:gd name="connsiteX118" fmla="*/ 176403 w 3898347"/>
              <a:gd name="connsiteY118" fmla="*/ 4227393 h 4260845"/>
              <a:gd name="connsiteX119" fmla="*/ 82528 w 3898347"/>
              <a:gd name="connsiteY119" fmla="*/ 4243774 h 4260845"/>
              <a:gd name="connsiteX120" fmla="*/ 19464 w 3898347"/>
              <a:gd name="connsiteY120" fmla="*/ 4256103 h 4260845"/>
              <a:gd name="connsiteX121" fmla="*/ 0 w 3898347"/>
              <a:gd name="connsiteY121" fmla="*/ 4221939 h 4260845"/>
              <a:gd name="connsiteX122" fmla="*/ 0 w 3898347"/>
              <a:gd name="connsiteY122" fmla="*/ 15850 h 4260845"/>
              <a:gd name="connsiteX123" fmla="*/ 3898347 w 3898347"/>
              <a:gd name="connsiteY123" fmla="*/ 0 h 4260845"/>
              <a:gd name="connsiteX0" fmla="*/ 3898347 w 3898347"/>
              <a:gd name="connsiteY0" fmla="*/ 0 h 4260845"/>
              <a:gd name="connsiteX1" fmla="*/ 3898347 w 3898347"/>
              <a:gd name="connsiteY1" fmla="*/ 3834445 h 4260845"/>
              <a:gd name="connsiteX2" fmla="*/ 3892314 w 3898347"/>
              <a:gd name="connsiteY2" fmla="*/ 3832951 h 4260845"/>
              <a:gd name="connsiteX3" fmla="*/ 3851953 w 3898347"/>
              <a:gd name="connsiteY3" fmla="*/ 3802983 h 4260845"/>
              <a:gd name="connsiteX4" fmla="*/ 3836418 w 3898347"/>
              <a:gd name="connsiteY4" fmla="*/ 3811513 h 4260845"/>
              <a:gd name="connsiteX5" fmla="*/ 3833758 w 3898347"/>
              <a:gd name="connsiteY5" fmla="*/ 3813341 h 4260845"/>
              <a:gd name="connsiteX6" fmla="*/ 3822673 w 3898347"/>
              <a:gd name="connsiteY6" fmla="*/ 3812913 h 4260845"/>
              <a:gd name="connsiteX7" fmla="*/ 3820104 w 3898347"/>
              <a:gd name="connsiteY7" fmla="*/ 3822466 h 4260845"/>
              <a:gd name="connsiteX8" fmla="*/ 3803816 w 3898347"/>
              <a:gd name="connsiteY8" fmla="*/ 3828757 h 4260845"/>
              <a:gd name="connsiteX9" fmla="*/ 3729936 w 3898347"/>
              <a:gd name="connsiteY9" fmla="*/ 3815386 h 4260845"/>
              <a:gd name="connsiteX10" fmla="*/ 3726018 w 3898347"/>
              <a:gd name="connsiteY10" fmla="*/ 3815100 h 4260845"/>
              <a:gd name="connsiteX11" fmla="*/ 3725413 w 3898347"/>
              <a:gd name="connsiteY11" fmla="*/ 3814615 h 4260845"/>
              <a:gd name="connsiteX12" fmla="*/ 3713801 w 3898347"/>
              <a:gd name="connsiteY12" fmla="*/ 3811018 h 4260845"/>
              <a:gd name="connsiteX13" fmla="*/ 3709087 w 3898347"/>
              <a:gd name="connsiteY13" fmla="*/ 3813195 h 4260845"/>
              <a:gd name="connsiteX14" fmla="*/ 3698038 w 3898347"/>
              <a:gd name="connsiteY14" fmla="*/ 3806182 h 4260845"/>
              <a:gd name="connsiteX15" fmla="*/ 3662227 w 3898347"/>
              <a:gd name="connsiteY15" fmla="*/ 3807761 h 4260845"/>
              <a:gd name="connsiteX16" fmla="*/ 3659872 w 3898347"/>
              <a:gd name="connsiteY16" fmla="*/ 3805524 h 4260845"/>
              <a:gd name="connsiteX17" fmla="*/ 3643454 w 3898347"/>
              <a:gd name="connsiteY17" fmla="*/ 3794831 h 4260845"/>
              <a:gd name="connsiteX18" fmla="*/ 3624789 w 3898347"/>
              <a:gd name="connsiteY18" fmla="*/ 3803185 h 4260845"/>
              <a:gd name="connsiteX19" fmla="*/ 3602327 w 3898347"/>
              <a:gd name="connsiteY19" fmla="*/ 3794616 h 4260845"/>
              <a:gd name="connsiteX20" fmla="*/ 3596645 w 3898347"/>
              <a:gd name="connsiteY20" fmla="*/ 3797108 h 4260845"/>
              <a:gd name="connsiteX21" fmla="*/ 3574144 w 3898347"/>
              <a:gd name="connsiteY21" fmla="*/ 3795108 h 4260845"/>
              <a:gd name="connsiteX22" fmla="*/ 3562310 w 3898347"/>
              <a:gd name="connsiteY22" fmla="*/ 3787534 h 4260845"/>
              <a:gd name="connsiteX23" fmla="*/ 3551635 w 3898347"/>
              <a:gd name="connsiteY23" fmla="*/ 3797705 h 4260845"/>
              <a:gd name="connsiteX24" fmla="*/ 3542668 w 3898347"/>
              <a:gd name="connsiteY24" fmla="*/ 3803283 h 4260845"/>
              <a:gd name="connsiteX25" fmla="*/ 3533033 w 3898347"/>
              <a:gd name="connsiteY25" fmla="*/ 3799071 h 4260845"/>
              <a:gd name="connsiteX26" fmla="*/ 3521726 w 3898347"/>
              <a:gd name="connsiteY26" fmla="*/ 3804691 h 4260845"/>
              <a:gd name="connsiteX27" fmla="*/ 3520080 w 3898347"/>
              <a:gd name="connsiteY27" fmla="*/ 3805210 h 4260845"/>
              <a:gd name="connsiteX28" fmla="*/ 3508491 w 3898347"/>
              <a:gd name="connsiteY28" fmla="*/ 3797398 h 4260845"/>
              <a:gd name="connsiteX29" fmla="*/ 3503787 w 3898347"/>
              <a:gd name="connsiteY29" fmla="*/ 3797787 h 4260845"/>
              <a:gd name="connsiteX30" fmla="*/ 3492165 w 3898347"/>
              <a:gd name="connsiteY30" fmla="*/ 3799887 h 4260845"/>
              <a:gd name="connsiteX31" fmla="*/ 3472233 w 3898347"/>
              <a:gd name="connsiteY31" fmla="*/ 3805682 h 4260845"/>
              <a:gd name="connsiteX32" fmla="*/ 3465921 w 3898347"/>
              <a:gd name="connsiteY32" fmla="*/ 3805814 h 4260845"/>
              <a:gd name="connsiteX33" fmla="*/ 3455541 w 3898347"/>
              <a:gd name="connsiteY33" fmla="*/ 3815505 h 4260845"/>
              <a:gd name="connsiteX34" fmla="*/ 3429027 w 3898347"/>
              <a:gd name="connsiteY34" fmla="*/ 3816906 h 4260845"/>
              <a:gd name="connsiteX35" fmla="*/ 3369507 w 3898347"/>
              <a:gd name="connsiteY35" fmla="*/ 3825563 h 4260845"/>
              <a:gd name="connsiteX36" fmla="*/ 3324491 w 3898347"/>
              <a:gd name="connsiteY36" fmla="*/ 3832006 h 4260845"/>
              <a:gd name="connsiteX37" fmla="*/ 3244235 w 3898347"/>
              <a:gd name="connsiteY37" fmla="*/ 3834376 h 4260845"/>
              <a:gd name="connsiteX38" fmla="*/ 3226507 w 3898347"/>
              <a:gd name="connsiteY38" fmla="*/ 3820131 h 4260845"/>
              <a:gd name="connsiteX39" fmla="*/ 3191688 w 3898347"/>
              <a:gd name="connsiteY39" fmla="*/ 3837359 h 4260845"/>
              <a:gd name="connsiteX40" fmla="*/ 3153779 w 3898347"/>
              <a:gd name="connsiteY40" fmla="*/ 3848439 h 4260845"/>
              <a:gd name="connsiteX41" fmla="*/ 3090188 w 3898347"/>
              <a:gd name="connsiteY41" fmla="*/ 3855036 h 4260845"/>
              <a:gd name="connsiteX42" fmla="*/ 3031422 w 3898347"/>
              <a:gd name="connsiteY42" fmla="*/ 3858298 h 4260845"/>
              <a:gd name="connsiteX43" fmla="*/ 2996288 w 3898347"/>
              <a:gd name="connsiteY43" fmla="*/ 3860020 h 4260845"/>
              <a:gd name="connsiteX44" fmla="*/ 2901661 w 3898347"/>
              <a:gd name="connsiteY44" fmla="*/ 3882243 h 4260845"/>
              <a:gd name="connsiteX45" fmla="*/ 2782141 w 3898347"/>
              <a:gd name="connsiteY45" fmla="*/ 3932983 h 4260845"/>
              <a:gd name="connsiteX46" fmla="*/ 2749597 w 3898347"/>
              <a:gd name="connsiteY46" fmla="*/ 3956746 h 4260845"/>
              <a:gd name="connsiteX47" fmla="*/ 2730493 w 3898347"/>
              <a:gd name="connsiteY47" fmla="*/ 3955236 h 4260845"/>
              <a:gd name="connsiteX48" fmla="*/ 2707507 w 3898347"/>
              <a:gd name="connsiteY48" fmla="*/ 3947771 h 4260845"/>
              <a:gd name="connsiteX49" fmla="*/ 2701937 w 3898347"/>
              <a:gd name="connsiteY49" fmla="*/ 3950565 h 4260845"/>
              <a:gd name="connsiteX50" fmla="*/ 2679435 w 3898347"/>
              <a:gd name="connsiteY50" fmla="*/ 3949768 h 4260845"/>
              <a:gd name="connsiteX51" fmla="*/ 2667352 w 3898347"/>
              <a:gd name="connsiteY51" fmla="*/ 3942821 h 4260845"/>
              <a:gd name="connsiteX52" fmla="*/ 2657096 w 3898347"/>
              <a:gd name="connsiteY52" fmla="*/ 3953571 h 4260845"/>
              <a:gd name="connsiteX53" fmla="*/ 2655161 w 3898347"/>
              <a:gd name="connsiteY53" fmla="*/ 3962216 h 4260845"/>
              <a:gd name="connsiteX54" fmla="*/ 2638604 w 3898347"/>
              <a:gd name="connsiteY54" fmla="*/ 3955936 h 4260845"/>
              <a:gd name="connsiteX55" fmla="*/ 2626185 w 3898347"/>
              <a:gd name="connsiteY55" fmla="*/ 3962937 h 4260845"/>
              <a:gd name="connsiteX56" fmla="*/ 2614077 w 3898347"/>
              <a:gd name="connsiteY56" fmla="*/ 3955576 h 4260845"/>
              <a:gd name="connsiteX57" fmla="*/ 2609403 w 3898347"/>
              <a:gd name="connsiteY57" fmla="*/ 3956215 h 4260845"/>
              <a:gd name="connsiteX58" fmla="*/ 2597896 w 3898347"/>
              <a:gd name="connsiteY58" fmla="*/ 3958939 h 4260845"/>
              <a:gd name="connsiteX59" fmla="*/ 2578251 w 3898347"/>
              <a:gd name="connsiteY59" fmla="*/ 3965812 h 4260845"/>
              <a:gd name="connsiteX60" fmla="*/ 2571961 w 3898347"/>
              <a:gd name="connsiteY60" fmla="*/ 3966278 h 4260845"/>
              <a:gd name="connsiteX61" fmla="*/ 2559399 w 3898347"/>
              <a:gd name="connsiteY61" fmla="*/ 3979193 h 4260845"/>
              <a:gd name="connsiteX62" fmla="*/ 2533560 w 3898347"/>
              <a:gd name="connsiteY62" fmla="*/ 3988160 h 4260845"/>
              <a:gd name="connsiteX63" fmla="*/ 2515299 w 3898347"/>
              <a:gd name="connsiteY63" fmla="*/ 4016867 h 4260845"/>
              <a:gd name="connsiteX64" fmla="*/ 2513423 w 3898347"/>
              <a:gd name="connsiteY64" fmla="*/ 4018759 h 4260845"/>
              <a:gd name="connsiteX65" fmla="*/ 2482991 w 3898347"/>
              <a:gd name="connsiteY65" fmla="*/ 4012935 h 4260845"/>
              <a:gd name="connsiteX66" fmla="*/ 2446940 w 3898347"/>
              <a:gd name="connsiteY66" fmla="*/ 4021172 h 4260845"/>
              <a:gd name="connsiteX67" fmla="*/ 2404883 w 3898347"/>
              <a:gd name="connsiteY67" fmla="*/ 4024808 h 4260845"/>
              <a:gd name="connsiteX68" fmla="*/ 2373894 w 3898347"/>
              <a:gd name="connsiteY68" fmla="*/ 4023827 h 4260845"/>
              <a:gd name="connsiteX69" fmla="*/ 2297080 w 3898347"/>
              <a:gd name="connsiteY69" fmla="*/ 4040841 h 4260845"/>
              <a:gd name="connsiteX70" fmla="*/ 2170615 w 3898347"/>
              <a:gd name="connsiteY70" fmla="*/ 4077196 h 4260845"/>
              <a:gd name="connsiteX71" fmla="*/ 2143580 w 3898347"/>
              <a:gd name="connsiteY71" fmla="*/ 4083102 h 4260845"/>
              <a:gd name="connsiteX72" fmla="*/ 2119893 w 3898347"/>
              <a:gd name="connsiteY72" fmla="*/ 4080874 h 4260845"/>
              <a:gd name="connsiteX73" fmla="*/ 2114008 w 3898347"/>
              <a:gd name="connsiteY73" fmla="*/ 4073996 h 4260845"/>
              <a:gd name="connsiteX74" fmla="*/ 2099067 w 3898347"/>
              <a:gd name="connsiteY74" fmla="*/ 4076068 h 4260845"/>
              <a:gd name="connsiteX75" fmla="*/ 2095000 w 3898347"/>
              <a:gd name="connsiteY75" fmla="*/ 4075096 h 4260845"/>
              <a:gd name="connsiteX76" fmla="*/ 2071767 w 3898347"/>
              <a:gd name="connsiteY76" fmla="*/ 4071044 h 4260845"/>
              <a:gd name="connsiteX77" fmla="*/ 2024486 w 3898347"/>
              <a:gd name="connsiteY77" fmla="*/ 4100276 h 4260845"/>
              <a:gd name="connsiteX78" fmla="*/ 1964411 w 3898347"/>
              <a:gd name="connsiteY78" fmla="*/ 4105069 h 4260845"/>
              <a:gd name="connsiteX79" fmla="*/ 1739945 w 3898347"/>
              <a:gd name="connsiteY79" fmla="*/ 4171795 h 4260845"/>
              <a:gd name="connsiteX80" fmla="*/ 1642330 w 3898347"/>
              <a:gd name="connsiteY80" fmla="*/ 4174762 h 4260845"/>
              <a:gd name="connsiteX81" fmla="*/ 1595989 w 3898347"/>
              <a:gd name="connsiteY81" fmla="*/ 4193679 h 4260845"/>
              <a:gd name="connsiteX82" fmla="*/ 1559231 w 3898347"/>
              <a:gd name="connsiteY82" fmla="*/ 4195932 h 4260845"/>
              <a:gd name="connsiteX83" fmla="*/ 1537197 w 3898347"/>
              <a:gd name="connsiteY83" fmla="*/ 4209468 h 4260845"/>
              <a:gd name="connsiteX84" fmla="*/ 1508787 w 3898347"/>
              <a:gd name="connsiteY84" fmla="*/ 4234213 h 4260845"/>
              <a:gd name="connsiteX85" fmla="*/ 1488914 w 3898347"/>
              <a:gd name="connsiteY85" fmla="*/ 4241772 h 4260845"/>
              <a:gd name="connsiteX86" fmla="*/ 1488999 w 3898347"/>
              <a:gd name="connsiteY86" fmla="*/ 4251186 h 4260845"/>
              <a:gd name="connsiteX87" fmla="*/ 1475364 w 3898347"/>
              <a:gd name="connsiteY87" fmla="*/ 4248364 h 4260845"/>
              <a:gd name="connsiteX88" fmla="*/ 1457275 w 3898347"/>
              <a:gd name="connsiteY88" fmla="*/ 4252863 h 4260845"/>
              <a:gd name="connsiteX89" fmla="*/ 1448085 w 3898347"/>
              <a:gd name="connsiteY89" fmla="*/ 4248391 h 4260845"/>
              <a:gd name="connsiteX90" fmla="*/ 1315306 w 3898347"/>
              <a:gd name="connsiteY90" fmla="*/ 4237004 h 4260845"/>
              <a:gd name="connsiteX91" fmla="*/ 1272434 w 3898347"/>
              <a:gd name="connsiteY91" fmla="*/ 4244958 h 4260845"/>
              <a:gd name="connsiteX92" fmla="*/ 1231567 w 3898347"/>
              <a:gd name="connsiteY92" fmla="*/ 4219356 h 4260845"/>
              <a:gd name="connsiteX93" fmla="*/ 1216643 w 3898347"/>
              <a:gd name="connsiteY93" fmla="*/ 4229828 h 4260845"/>
              <a:gd name="connsiteX94" fmla="*/ 1214101 w 3898347"/>
              <a:gd name="connsiteY94" fmla="*/ 4231991 h 4260845"/>
              <a:gd name="connsiteX95" fmla="*/ 1203193 w 3898347"/>
              <a:gd name="connsiteY95" fmla="*/ 4232867 h 4260845"/>
              <a:gd name="connsiteX96" fmla="*/ 1201049 w 3898347"/>
              <a:gd name="connsiteY96" fmla="*/ 4242842 h 4260845"/>
              <a:gd name="connsiteX97" fmla="*/ 1185298 w 3898347"/>
              <a:gd name="connsiteY97" fmla="*/ 4251133 h 4260845"/>
              <a:gd name="connsiteX98" fmla="*/ 1164955 w 3898347"/>
              <a:gd name="connsiteY98" fmla="*/ 4250027 h 4260845"/>
              <a:gd name="connsiteX99" fmla="*/ 1067357 w 3898347"/>
              <a:gd name="connsiteY99" fmla="*/ 4233908 h 4260845"/>
              <a:gd name="connsiteX100" fmla="*/ 1009492 w 3898347"/>
              <a:gd name="connsiteY100" fmla="*/ 4230455 h 4260845"/>
              <a:gd name="connsiteX101" fmla="*/ 988345 w 3898347"/>
              <a:gd name="connsiteY101" fmla="*/ 4238880 h 4260845"/>
              <a:gd name="connsiteX102" fmla="*/ 958251 w 3898347"/>
              <a:gd name="connsiteY102" fmla="*/ 4244100 h 4260845"/>
              <a:gd name="connsiteX103" fmla="*/ 905785 w 3898347"/>
              <a:gd name="connsiteY103" fmla="*/ 4260845 h 4260845"/>
              <a:gd name="connsiteX104" fmla="*/ 837706 w 3898347"/>
              <a:gd name="connsiteY104" fmla="*/ 4245528 h 4260845"/>
              <a:gd name="connsiteX105" fmla="*/ 778474 w 3898347"/>
              <a:gd name="connsiteY105" fmla="*/ 4235526 h 4260845"/>
              <a:gd name="connsiteX106" fmla="*/ 774418 w 3898347"/>
              <a:gd name="connsiteY106" fmla="*/ 4242583 h 4260845"/>
              <a:gd name="connsiteX107" fmla="*/ 737705 w 3898347"/>
              <a:gd name="connsiteY107" fmla="*/ 4238891 h 4260845"/>
              <a:gd name="connsiteX108" fmla="*/ 641839 w 3898347"/>
              <a:gd name="connsiteY108" fmla="*/ 4211160 h 4260845"/>
              <a:gd name="connsiteX109" fmla="*/ 558105 w 3898347"/>
              <a:gd name="connsiteY109" fmla="*/ 4191218 h 4260845"/>
              <a:gd name="connsiteX110" fmla="*/ 515682 w 3898347"/>
              <a:gd name="connsiteY110" fmla="*/ 4193696 h 4260845"/>
              <a:gd name="connsiteX111" fmla="*/ 467082 w 3898347"/>
              <a:gd name="connsiteY111" fmla="*/ 4185616 h 4260845"/>
              <a:gd name="connsiteX112" fmla="*/ 437646 w 3898347"/>
              <a:gd name="connsiteY112" fmla="*/ 4212658 h 4260845"/>
              <a:gd name="connsiteX113" fmla="*/ 402271 w 3898347"/>
              <a:gd name="connsiteY113" fmla="*/ 4212774 h 4260845"/>
              <a:gd name="connsiteX114" fmla="*/ 384907 w 3898347"/>
              <a:gd name="connsiteY114" fmla="*/ 4201195 h 4260845"/>
              <a:gd name="connsiteX115" fmla="*/ 337154 w 3898347"/>
              <a:gd name="connsiteY115" fmla="*/ 4206136 h 4260845"/>
              <a:gd name="connsiteX116" fmla="*/ 298662 w 3898347"/>
              <a:gd name="connsiteY116" fmla="*/ 4211227 h 4260845"/>
              <a:gd name="connsiteX117" fmla="*/ 265740 w 3898347"/>
              <a:gd name="connsiteY117" fmla="*/ 4213623 h 4260845"/>
              <a:gd name="connsiteX118" fmla="*/ 176403 w 3898347"/>
              <a:gd name="connsiteY118" fmla="*/ 4227393 h 4260845"/>
              <a:gd name="connsiteX119" fmla="*/ 82528 w 3898347"/>
              <a:gd name="connsiteY119" fmla="*/ 4243774 h 4260845"/>
              <a:gd name="connsiteX120" fmla="*/ 19464 w 3898347"/>
              <a:gd name="connsiteY120" fmla="*/ 4256103 h 4260845"/>
              <a:gd name="connsiteX121" fmla="*/ 0 w 3898347"/>
              <a:gd name="connsiteY121" fmla="*/ 4221939 h 4260845"/>
              <a:gd name="connsiteX122" fmla="*/ 0 w 3898347"/>
              <a:gd name="connsiteY122" fmla="*/ 15850 h 4260845"/>
              <a:gd name="connsiteX123" fmla="*/ 3898347 w 3898347"/>
              <a:gd name="connsiteY123" fmla="*/ 0 h 4260845"/>
              <a:gd name="connsiteX0" fmla="*/ 3898347 w 3898347"/>
              <a:gd name="connsiteY0" fmla="*/ 0 h 4260845"/>
              <a:gd name="connsiteX1" fmla="*/ 3898347 w 3898347"/>
              <a:gd name="connsiteY1" fmla="*/ 3834445 h 4260845"/>
              <a:gd name="connsiteX2" fmla="*/ 3892314 w 3898347"/>
              <a:gd name="connsiteY2" fmla="*/ 3832951 h 4260845"/>
              <a:gd name="connsiteX3" fmla="*/ 3851953 w 3898347"/>
              <a:gd name="connsiteY3" fmla="*/ 3802983 h 4260845"/>
              <a:gd name="connsiteX4" fmla="*/ 3836418 w 3898347"/>
              <a:gd name="connsiteY4" fmla="*/ 3811513 h 4260845"/>
              <a:gd name="connsiteX5" fmla="*/ 3833758 w 3898347"/>
              <a:gd name="connsiteY5" fmla="*/ 3813341 h 4260845"/>
              <a:gd name="connsiteX6" fmla="*/ 3822673 w 3898347"/>
              <a:gd name="connsiteY6" fmla="*/ 3812913 h 4260845"/>
              <a:gd name="connsiteX7" fmla="*/ 3820104 w 3898347"/>
              <a:gd name="connsiteY7" fmla="*/ 3822466 h 4260845"/>
              <a:gd name="connsiteX8" fmla="*/ 3803816 w 3898347"/>
              <a:gd name="connsiteY8" fmla="*/ 3828757 h 4260845"/>
              <a:gd name="connsiteX9" fmla="*/ 3729936 w 3898347"/>
              <a:gd name="connsiteY9" fmla="*/ 3815386 h 4260845"/>
              <a:gd name="connsiteX10" fmla="*/ 3726018 w 3898347"/>
              <a:gd name="connsiteY10" fmla="*/ 3815100 h 4260845"/>
              <a:gd name="connsiteX11" fmla="*/ 3725413 w 3898347"/>
              <a:gd name="connsiteY11" fmla="*/ 3814615 h 4260845"/>
              <a:gd name="connsiteX12" fmla="*/ 3713801 w 3898347"/>
              <a:gd name="connsiteY12" fmla="*/ 3811018 h 4260845"/>
              <a:gd name="connsiteX13" fmla="*/ 3709087 w 3898347"/>
              <a:gd name="connsiteY13" fmla="*/ 3813195 h 4260845"/>
              <a:gd name="connsiteX14" fmla="*/ 3698038 w 3898347"/>
              <a:gd name="connsiteY14" fmla="*/ 3806182 h 4260845"/>
              <a:gd name="connsiteX15" fmla="*/ 3662227 w 3898347"/>
              <a:gd name="connsiteY15" fmla="*/ 3807761 h 4260845"/>
              <a:gd name="connsiteX16" fmla="*/ 3659872 w 3898347"/>
              <a:gd name="connsiteY16" fmla="*/ 3805524 h 4260845"/>
              <a:gd name="connsiteX17" fmla="*/ 3643454 w 3898347"/>
              <a:gd name="connsiteY17" fmla="*/ 3794831 h 4260845"/>
              <a:gd name="connsiteX18" fmla="*/ 3624789 w 3898347"/>
              <a:gd name="connsiteY18" fmla="*/ 3803185 h 4260845"/>
              <a:gd name="connsiteX19" fmla="*/ 3602327 w 3898347"/>
              <a:gd name="connsiteY19" fmla="*/ 3794616 h 4260845"/>
              <a:gd name="connsiteX20" fmla="*/ 3596645 w 3898347"/>
              <a:gd name="connsiteY20" fmla="*/ 3797108 h 4260845"/>
              <a:gd name="connsiteX21" fmla="*/ 3574144 w 3898347"/>
              <a:gd name="connsiteY21" fmla="*/ 3795108 h 4260845"/>
              <a:gd name="connsiteX22" fmla="*/ 3562310 w 3898347"/>
              <a:gd name="connsiteY22" fmla="*/ 3787534 h 4260845"/>
              <a:gd name="connsiteX23" fmla="*/ 3551635 w 3898347"/>
              <a:gd name="connsiteY23" fmla="*/ 3797705 h 4260845"/>
              <a:gd name="connsiteX24" fmla="*/ 3542668 w 3898347"/>
              <a:gd name="connsiteY24" fmla="*/ 3803283 h 4260845"/>
              <a:gd name="connsiteX25" fmla="*/ 3533033 w 3898347"/>
              <a:gd name="connsiteY25" fmla="*/ 3799071 h 4260845"/>
              <a:gd name="connsiteX26" fmla="*/ 3521726 w 3898347"/>
              <a:gd name="connsiteY26" fmla="*/ 3804691 h 4260845"/>
              <a:gd name="connsiteX27" fmla="*/ 3520080 w 3898347"/>
              <a:gd name="connsiteY27" fmla="*/ 3805210 h 4260845"/>
              <a:gd name="connsiteX28" fmla="*/ 3508491 w 3898347"/>
              <a:gd name="connsiteY28" fmla="*/ 3797398 h 4260845"/>
              <a:gd name="connsiteX29" fmla="*/ 3503787 w 3898347"/>
              <a:gd name="connsiteY29" fmla="*/ 3797787 h 4260845"/>
              <a:gd name="connsiteX30" fmla="*/ 3492165 w 3898347"/>
              <a:gd name="connsiteY30" fmla="*/ 3799887 h 4260845"/>
              <a:gd name="connsiteX31" fmla="*/ 3472233 w 3898347"/>
              <a:gd name="connsiteY31" fmla="*/ 3805682 h 4260845"/>
              <a:gd name="connsiteX32" fmla="*/ 3465921 w 3898347"/>
              <a:gd name="connsiteY32" fmla="*/ 3805814 h 4260845"/>
              <a:gd name="connsiteX33" fmla="*/ 3455541 w 3898347"/>
              <a:gd name="connsiteY33" fmla="*/ 3815505 h 4260845"/>
              <a:gd name="connsiteX34" fmla="*/ 3429027 w 3898347"/>
              <a:gd name="connsiteY34" fmla="*/ 3816906 h 4260845"/>
              <a:gd name="connsiteX35" fmla="*/ 3369507 w 3898347"/>
              <a:gd name="connsiteY35" fmla="*/ 3825563 h 4260845"/>
              <a:gd name="connsiteX36" fmla="*/ 3324491 w 3898347"/>
              <a:gd name="connsiteY36" fmla="*/ 3832006 h 4260845"/>
              <a:gd name="connsiteX37" fmla="*/ 3244235 w 3898347"/>
              <a:gd name="connsiteY37" fmla="*/ 3834376 h 4260845"/>
              <a:gd name="connsiteX38" fmla="*/ 3226507 w 3898347"/>
              <a:gd name="connsiteY38" fmla="*/ 3820131 h 4260845"/>
              <a:gd name="connsiteX39" fmla="*/ 3191688 w 3898347"/>
              <a:gd name="connsiteY39" fmla="*/ 3837359 h 4260845"/>
              <a:gd name="connsiteX40" fmla="*/ 3153779 w 3898347"/>
              <a:gd name="connsiteY40" fmla="*/ 3848439 h 4260845"/>
              <a:gd name="connsiteX41" fmla="*/ 3090188 w 3898347"/>
              <a:gd name="connsiteY41" fmla="*/ 3855036 h 4260845"/>
              <a:gd name="connsiteX42" fmla="*/ 3031422 w 3898347"/>
              <a:gd name="connsiteY42" fmla="*/ 3858298 h 4260845"/>
              <a:gd name="connsiteX43" fmla="*/ 2996288 w 3898347"/>
              <a:gd name="connsiteY43" fmla="*/ 3860020 h 4260845"/>
              <a:gd name="connsiteX44" fmla="*/ 2901661 w 3898347"/>
              <a:gd name="connsiteY44" fmla="*/ 3882243 h 4260845"/>
              <a:gd name="connsiteX45" fmla="*/ 2782141 w 3898347"/>
              <a:gd name="connsiteY45" fmla="*/ 3932983 h 4260845"/>
              <a:gd name="connsiteX46" fmla="*/ 2749597 w 3898347"/>
              <a:gd name="connsiteY46" fmla="*/ 3956746 h 4260845"/>
              <a:gd name="connsiteX47" fmla="*/ 2730493 w 3898347"/>
              <a:gd name="connsiteY47" fmla="*/ 3955236 h 4260845"/>
              <a:gd name="connsiteX48" fmla="*/ 2707507 w 3898347"/>
              <a:gd name="connsiteY48" fmla="*/ 3947771 h 4260845"/>
              <a:gd name="connsiteX49" fmla="*/ 2701937 w 3898347"/>
              <a:gd name="connsiteY49" fmla="*/ 3950565 h 4260845"/>
              <a:gd name="connsiteX50" fmla="*/ 2679435 w 3898347"/>
              <a:gd name="connsiteY50" fmla="*/ 3949768 h 4260845"/>
              <a:gd name="connsiteX51" fmla="*/ 2667352 w 3898347"/>
              <a:gd name="connsiteY51" fmla="*/ 3942821 h 4260845"/>
              <a:gd name="connsiteX52" fmla="*/ 2657096 w 3898347"/>
              <a:gd name="connsiteY52" fmla="*/ 3953571 h 4260845"/>
              <a:gd name="connsiteX53" fmla="*/ 2655161 w 3898347"/>
              <a:gd name="connsiteY53" fmla="*/ 3962216 h 4260845"/>
              <a:gd name="connsiteX54" fmla="*/ 2638604 w 3898347"/>
              <a:gd name="connsiteY54" fmla="*/ 3955936 h 4260845"/>
              <a:gd name="connsiteX55" fmla="*/ 2626185 w 3898347"/>
              <a:gd name="connsiteY55" fmla="*/ 3962937 h 4260845"/>
              <a:gd name="connsiteX56" fmla="*/ 2614077 w 3898347"/>
              <a:gd name="connsiteY56" fmla="*/ 3955576 h 4260845"/>
              <a:gd name="connsiteX57" fmla="*/ 2609403 w 3898347"/>
              <a:gd name="connsiteY57" fmla="*/ 3956215 h 4260845"/>
              <a:gd name="connsiteX58" fmla="*/ 2597896 w 3898347"/>
              <a:gd name="connsiteY58" fmla="*/ 3958939 h 4260845"/>
              <a:gd name="connsiteX59" fmla="*/ 2578251 w 3898347"/>
              <a:gd name="connsiteY59" fmla="*/ 3965812 h 4260845"/>
              <a:gd name="connsiteX60" fmla="*/ 2571961 w 3898347"/>
              <a:gd name="connsiteY60" fmla="*/ 3966278 h 4260845"/>
              <a:gd name="connsiteX61" fmla="*/ 2559399 w 3898347"/>
              <a:gd name="connsiteY61" fmla="*/ 3979193 h 4260845"/>
              <a:gd name="connsiteX62" fmla="*/ 2533560 w 3898347"/>
              <a:gd name="connsiteY62" fmla="*/ 3988160 h 4260845"/>
              <a:gd name="connsiteX63" fmla="*/ 2515299 w 3898347"/>
              <a:gd name="connsiteY63" fmla="*/ 4016867 h 4260845"/>
              <a:gd name="connsiteX64" fmla="*/ 2513423 w 3898347"/>
              <a:gd name="connsiteY64" fmla="*/ 4018759 h 4260845"/>
              <a:gd name="connsiteX65" fmla="*/ 2482991 w 3898347"/>
              <a:gd name="connsiteY65" fmla="*/ 4012935 h 4260845"/>
              <a:gd name="connsiteX66" fmla="*/ 2446940 w 3898347"/>
              <a:gd name="connsiteY66" fmla="*/ 4021172 h 4260845"/>
              <a:gd name="connsiteX67" fmla="*/ 2404883 w 3898347"/>
              <a:gd name="connsiteY67" fmla="*/ 4024808 h 4260845"/>
              <a:gd name="connsiteX68" fmla="*/ 2373894 w 3898347"/>
              <a:gd name="connsiteY68" fmla="*/ 4023827 h 4260845"/>
              <a:gd name="connsiteX69" fmla="*/ 2297080 w 3898347"/>
              <a:gd name="connsiteY69" fmla="*/ 4040841 h 4260845"/>
              <a:gd name="connsiteX70" fmla="*/ 2170615 w 3898347"/>
              <a:gd name="connsiteY70" fmla="*/ 4077196 h 4260845"/>
              <a:gd name="connsiteX71" fmla="*/ 2143580 w 3898347"/>
              <a:gd name="connsiteY71" fmla="*/ 4083102 h 4260845"/>
              <a:gd name="connsiteX72" fmla="*/ 2119893 w 3898347"/>
              <a:gd name="connsiteY72" fmla="*/ 4080874 h 4260845"/>
              <a:gd name="connsiteX73" fmla="*/ 2114008 w 3898347"/>
              <a:gd name="connsiteY73" fmla="*/ 4073996 h 4260845"/>
              <a:gd name="connsiteX74" fmla="*/ 2099067 w 3898347"/>
              <a:gd name="connsiteY74" fmla="*/ 4076068 h 4260845"/>
              <a:gd name="connsiteX75" fmla="*/ 2095000 w 3898347"/>
              <a:gd name="connsiteY75" fmla="*/ 4075096 h 4260845"/>
              <a:gd name="connsiteX76" fmla="*/ 2071767 w 3898347"/>
              <a:gd name="connsiteY76" fmla="*/ 4071044 h 4260845"/>
              <a:gd name="connsiteX77" fmla="*/ 2024486 w 3898347"/>
              <a:gd name="connsiteY77" fmla="*/ 4100276 h 4260845"/>
              <a:gd name="connsiteX78" fmla="*/ 1964411 w 3898347"/>
              <a:gd name="connsiteY78" fmla="*/ 4105069 h 4260845"/>
              <a:gd name="connsiteX79" fmla="*/ 1739945 w 3898347"/>
              <a:gd name="connsiteY79" fmla="*/ 4171795 h 4260845"/>
              <a:gd name="connsiteX80" fmla="*/ 1642330 w 3898347"/>
              <a:gd name="connsiteY80" fmla="*/ 4174762 h 4260845"/>
              <a:gd name="connsiteX81" fmla="*/ 1595989 w 3898347"/>
              <a:gd name="connsiteY81" fmla="*/ 4193679 h 4260845"/>
              <a:gd name="connsiteX82" fmla="*/ 1559231 w 3898347"/>
              <a:gd name="connsiteY82" fmla="*/ 4195932 h 4260845"/>
              <a:gd name="connsiteX83" fmla="*/ 1537197 w 3898347"/>
              <a:gd name="connsiteY83" fmla="*/ 4209468 h 4260845"/>
              <a:gd name="connsiteX84" fmla="*/ 1508787 w 3898347"/>
              <a:gd name="connsiteY84" fmla="*/ 4234213 h 4260845"/>
              <a:gd name="connsiteX85" fmla="*/ 1488914 w 3898347"/>
              <a:gd name="connsiteY85" fmla="*/ 4241772 h 4260845"/>
              <a:gd name="connsiteX86" fmla="*/ 1488999 w 3898347"/>
              <a:gd name="connsiteY86" fmla="*/ 4251186 h 4260845"/>
              <a:gd name="connsiteX87" fmla="*/ 1475364 w 3898347"/>
              <a:gd name="connsiteY87" fmla="*/ 4248364 h 4260845"/>
              <a:gd name="connsiteX88" fmla="*/ 1457275 w 3898347"/>
              <a:gd name="connsiteY88" fmla="*/ 4252863 h 4260845"/>
              <a:gd name="connsiteX89" fmla="*/ 1448085 w 3898347"/>
              <a:gd name="connsiteY89" fmla="*/ 4248391 h 4260845"/>
              <a:gd name="connsiteX90" fmla="*/ 1325174 w 3898347"/>
              <a:gd name="connsiteY90" fmla="*/ 4237004 h 4260845"/>
              <a:gd name="connsiteX91" fmla="*/ 1272434 w 3898347"/>
              <a:gd name="connsiteY91" fmla="*/ 4244958 h 4260845"/>
              <a:gd name="connsiteX92" fmla="*/ 1231567 w 3898347"/>
              <a:gd name="connsiteY92" fmla="*/ 4219356 h 4260845"/>
              <a:gd name="connsiteX93" fmla="*/ 1216643 w 3898347"/>
              <a:gd name="connsiteY93" fmla="*/ 4229828 h 4260845"/>
              <a:gd name="connsiteX94" fmla="*/ 1214101 w 3898347"/>
              <a:gd name="connsiteY94" fmla="*/ 4231991 h 4260845"/>
              <a:gd name="connsiteX95" fmla="*/ 1203193 w 3898347"/>
              <a:gd name="connsiteY95" fmla="*/ 4232867 h 4260845"/>
              <a:gd name="connsiteX96" fmla="*/ 1201049 w 3898347"/>
              <a:gd name="connsiteY96" fmla="*/ 4242842 h 4260845"/>
              <a:gd name="connsiteX97" fmla="*/ 1185298 w 3898347"/>
              <a:gd name="connsiteY97" fmla="*/ 4251133 h 4260845"/>
              <a:gd name="connsiteX98" fmla="*/ 1164955 w 3898347"/>
              <a:gd name="connsiteY98" fmla="*/ 4250027 h 4260845"/>
              <a:gd name="connsiteX99" fmla="*/ 1067357 w 3898347"/>
              <a:gd name="connsiteY99" fmla="*/ 4233908 h 4260845"/>
              <a:gd name="connsiteX100" fmla="*/ 1009492 w 3898347"/>
              <a:gd name="connsiteY100" fmla="*/ 4230455 h 4260845"/>
              <a:gd name="connsiteX101" fmla="*/ 988345 w 3898347"/>
              <a:gd name="connsiteY101" fmla="*/ 4238880 h 4260845"/>
              <a:gd name="connsiteX102" fmla="*/ 958251 w 3898347"/>
              <a:gd name="connsiteY102" fmla="*/ 4244100 h 4260845"/>
              <a:gd name="connsiteX103" fmla="*/ 905785 w 3898347"/>
              <a:gd name="connsiteY103" fmla="*/ 4260845 h 4260845"/>
              <a:gd name="connsiteX104" fmla="*/ 837706 w 3898347"/>
              <a:gd name="connsiteY104" fmla="*/ 4245528 h 4260845"/>
              <a:gd name="connsiteX105" fmla="*/ 778474 w 3898347"/>
              <a:gd name="connsiteY105" fmla="*/ 4235526 h 4260845"/>
              <a:gd name="connsiteX106" fmla="*/ 774418 w 3898347"/>
              <a:gd name="connsiteY106" fmla="*/ 4242583 h 4260845"/>
              <a:gd name="connsiteX107" fmla="*/ 737705 w 3898347"/>
              <a:gd name="connsiteY107" fmla="*/ 4238891 h 4260845"/>
              <a:gd name="connsiteX108" fmla="*/ 641839 w 3898347"/>
              <a:gd name="connsiteY108" fmla="*/ 4211160 h 4260845"/>
              <a:gd name="connsiteX109" fmla="*/ 558105 w 3898347"/>
              <a:gd name="connsiteY109" fmla="*/ 4191218 h 4260845"/>
              <a:gd name="connsiteX110" fmla="*/ 515682 w 3898347"/>
              <a:gd name="connsiteY110" fmla="*/ 4193696 h 4260845"/>
              <a:gd name="connsiteX111" fmla="*/ 467082 w 3898347"/>
              <a:gd name="connsiteY111" fmla="*/ 4185616 h 4260845"/>
              <a:gd name="connsiteX112" fmla="*/ 437646 w 3898347"/>
              <a:gd name="connsiteY112" fmla="*/ 4212658 h 4260845"/>
              <a:gd name="connsiteX113" fmla="*/ 402271 w 3898347"/>
              <a:gd name="connsiteY113" fmla="*/ 4212774 h 4260845"/>
              <a:gd name="connsiteX114" fmla="*/ 384907 w 3898347"/>
              <a:gd name="connsiteY114" fmla="*/ 4201195 h 4260845"/>
              <a:gd name="connsiteX115" fmla="*/ 337154 w 3898347"/>
              <a:gd name="connsiteY115" fmla="*/ 4206136 h 4260845"/>
              <a:gd name="connsiteX116" fmla="*/ 298662 w 3898347"/>
              <a:gd name="connsiteY116" fmla="*/ 4211227 h 4260845"/>
              <a:gd name="connsiteX117" fmla="*/ 265740 w 3898347"/>
              <a:gd name="connsiteY117" fmla="*/ 4213623 h 4260845"/>
              <a:gd name="connsiteX118" fmla="*/ 176403 w 3898347"/>
              <a:gd name="connsiteY118" fmla="*/ 4227393 h 4260845"/>
              <a:gd name="connsiteX119" fmla="*/ 82528 w 3898347"/>
              <a:gd name="connsiteY119" fmla="*/ 4243774 h 4260845"/>
              <a:gd name="connsiteX120" fmla="*/ 19464 w 3898347"/>
              <a:gd name="connsiteY120" fmla="*/ 4256103 h 4260845"/>
              <a:gd name="connsiteX121" fmla="*/ 0 w 3898347"/>
              <a:gd name="connsiteY121" fmla="*/ 4221939 h 4260845"/>
              <a:gd name="connsiteX122" fmla="*/ 0 w 3898347"/>
              <a:gd name="connsiteY122" fmla="*/ 15850 h 4260845"/>
              <a:gd name="connsiteX123" fmla="*/ 3898347 w 3898347"/>
              <a:gd name="connsiteY123" fmla="*/ 0 h 4260845"/>
              <a:gd name="connsiteX0" fmla="*/ 3898347 w 3898347"/>
              <a:gd name="connsiteY0" fmla="*/ 0 h 4260845"/>
              <a:gd name="connsiteX1" fmla="*/ 3898347 w 3898347"/>
              <a:gd name="connsiteY1" fmla="*/ 3834445 h 4260845"/>
              <a:gd name="connsiteX2" fmla="*/ 3892314 w 3898347"/>
              <a:gd name="connsiteY2" fmla="*/ 3832951 h 4260845"/>
              <a:gd name="connsiteX3" fmla="*/ 3851953 w 3898347"/>
              <a:gd name="connsiteY3" fmla="*/ 3802983 h 4260845"/>
              <a:gd name="connsiteX4" fmla="*/ 3836418 w 3898347"/>
              <a:gd name="connsiteY4" fmla="*/ 3811513 h 4260845"/>
              <a:gd name="connsiteX5" fmla="*/ 3833758 w 3898347"/>
              <a:gd name="connsiteY5" fmla="*/ 3813341 h 4260845"/>
              <a:gd name="connsiteX6" fmla="*/ 3822673 w 3898347"/>
              <a:gd name="connsiteY6" fmla="*/ 3812913 h 4260845"/>
              <a:gd name="connsiteX7" fmla="*/ 3820104 w 3898347"/>
              <a:gd name="connsiteY7" fmla="*/ 3822466 h 4260845"/>
              <a:gd name="connsiteX8" fmla="*/ 3803816 w 3898347"/>
              <a:gd name="connsiteY8" fmla="*/ 3828757 h 4260845"/>
              <a:gd name="connsiteX9" fmla="*/ 3729936 w 3898347"/>
              <a:gd name="connsiteY9" fmla="*/ 3815386 h 4260845"/>
              <a:gd name="connsiteX10" fmla="*/ 3726018 w 3898347"/>
              <a:gd name="connsiteY10" fmla="*/ 3815100 h 4260845"/>
              <a:gd name="connsiteX11" fmla="*/ 3725413 w 3898347"/>
              <a:gd name="connsiteY11" fmla="*/ 3814615 h 4260845"/>
              <a:gd name="connsiteX12" fmla="*/ 3713801 w 3898347"/>
              <a:gd name="connsiteY12" fmla="*/ 3811018 h 4260845"/>
              <a:gd name="connsiteX13" fmla="*/ 3709087 w 3898347"/>
              <a:gd name="connsiteY13" fmla="*/ 3813195 h 4260845"/>
              <a:gd name="connsiteX14" fmla="*/ 3698038 w 3898347"/>
              <a:gd name="connsiteY14" fmla="*/ 3806182 h 4260845"/>
              <a:gd name="connsiteX15" fmla="*/ 3662227 w 3898347"/>
              <a:gd name="connsiteY15" fmla="*/ 3807761 h 4260845"/>
              <a:gd name="connsiteX16" fmla="*/ 3659872 w 3898347"/>
              <a:gd name="connsiteY16" fmla="*/ 3805524 h 4260845"/>
              <a:gd name="connsiteX17" fmla="*/ 3643454 w 3898347"/>
              <a:gd name="connsiteY17" fmla="*/ 3794831 h 4260845"/>
              <a:gd name="connsiteX18" fmla="*/ 3624789 w 3898347"/>
              <a:gd name="connsiteY18" fmla="*/ 3803185 h 4260845"/>
              <a:gd name="connsiteX19" fmla="*/ 3602327 w 3898347"/>
              <a:gd name="connsiteY19" fmla="*/ 3794616 h 4260845"/>
              <a:gd name="connsiteX20" fmla="*/ 3596645 w 3898347"/>
              <a:gd name="connsiteY20" fmla="*/ 3797108 h 4260845"/>
              <a:gd name="connsiteX21" fmla="*/ 3574144 w 3898347"/>
              <a:gd name="connsiteY21" fmla="*/ 3795108 h 4260845"/>
              <a:gd name="connsiteX22" fmla="*/ 3562310 w 3898347"/>
              <a:gd name="connsiteY22" fmla="*/ 3787534 h 4260845"/>
              <a:gd name="connsiteX23" fmla="*/ 3551635 w 3898347"/>
              <a:gd name="connsiteY23" fmla="*/ 3797705 h 4260845"/>
              <a:gd name="connsiteX24" fmla="*/ 3542668 w 3898347"/>
              <a:gd name="connsiteY24" fmla="*/ 3803283 h 4260845"/>
              <a:gd name="connsiteX25" fmla="*/ 3533033 w 3898347"/>
              <a:gd name="connsiteY25" fmla="*/ 3799071 h 4260845"/>
              <a:gd name="connsiteX26" fmla="*/ 3521726 w 3898347"/>
              <a:gd name="connsiteY26" fmla="*/ 3804691 h 4260845"/>
              <a:gd name="connsiteX27" fmla="*/ 3520080 w 3898347"/>
              <a:gd name="connsiteY27" fmla="*/ 3805210 h 4260845"/>
              <a:gd name="connsiteX28" fmla="*/ 3508491 w 3898347"/>
              <a:gd name="connsiteY28" fmla="*/ 3797398 h 4260845"/>
              <a:gd name="connsiteX29" fmla="*/ 3503787 w 3898347"/>
              <a:gd name="connsiteY29" fmla="*/ 3797787 h 4260845"/>
              <a:gd name="connsiteX30" fmla="*/ 3492165 w 3898347"/>
              <a:gd name="connsiteY30" fmla="*/ 3799887 h 4260845"/>
              <a:gd name="connsiteX31" fmla="*/ 3472233 w 3898347"/>
              <a:gd name="connsiteY31" fmla="*/ 3805682 h 4260845"/>
              <a:gd name="connsiteX32" fmla="*/ 3465921 w 3898347"/>
              <a:gd name="connsiteY32" fmla="*/ 3805814 h 4260845"/>
              <a:gd name="connsiteX33" fmla="*/ 3455541 w 3898347"/>
              <a:gd name="connsiteY33" fmla="*/ 3815505 h 4260845"/>
              <a:gd name="connsiteX34" fmla="*/ 3429027 w 3898347"/>
              <a:gd name="connsiteY34" fmla="*/ 3816906 h 4260845"/>
              <a:gd name="connsiteX35" fmla="*/ 3369507 w 3898347"/>
              <a:gd name="connsiteY35" fmla="*/ 3825563 h 4260845"/>
              <a:gd name="connsiteX36" fmla="*/ 3324491 w 3898347"/>
              <a:gd name="connsiteY36" fmla="*/ 3832006 h 4260845"/>
              <a:gd name="connsiteX37" fmla="*/ 3244235 w 3898347"/>
              <a:gd name="connsiteY37" fmla="*/ 3834376 h 4260845"/>
              <a:gd name="connsiteX38" fmla="*/ 3226507 w 3898347"/>
              <a:gd name="connsiteY38" fmla="*/ 3820131 h 4260845"/>
              <a:gd name="connsiteX39" fmla="*/ 3191688 w 3898347"/>
              <a:gd name="connsiteY39" fmla="*/ 3837359 h 4260845"/>
              <a:gd name="connsiteX40" fmla="*/ 3153779 w 3898347"/>
              <a:gd name="connsiteY40" fmla="*/ 3848439 h 4260845"/>
              <a:gd name="connsiteX41" fmla="*/ 3090188 w 3898347"/>
              <a:gd name="connsiteY41" fmla="*/ 3855036 h 4260845"/>
              <a:gd name="connsiteX42" fmla="*/ 3031422 w 3898347"/>
              <a:gd name="connsiteY42" fmla="*/ 3858298 h 4260845"/>
              <a:gd name="connsiteX43" fmla="*/ 2996288 w 3898347"/>
              <a:gd name="connsiteY43" fmla="*/ 3860020 h 4260845"/>
              <a:gd name="connsiteX44" fmla="*/ 2901661 w 3898347"/>
              <a:gd name="connsiteY44" fmla="*/ 3882243 h 4260845"/>
              <a:gd name="connsiteX45" fmla="*/ 2782141 w 3898347"/>
              <a:gd name="connsiteY45" fmla="*/ 3932983 h 4260845"/>
              <a:gd name="connsiteX46" fmla="*/ 2749597 w 3898347"/>
              <a:gd name="connsiteY46" fmla="*/ 3956746 h 4260845"/>
              <a:gd name="connsiteX47" fmla="*/ 2730493 w 3898347"/>
              <a:gd name="connsiteY47" fmla="*/ 3955236 h 4260845"/>
              <a:gd name="connsiteX48" fmla="*/ 2707507 w 3898347"/>
              <a:gd name="connsiteY48" fmla="*/ 3947771 h 4260845"/>
              <a:gd name="connsiteX49" fmla="*/ 2701937 w 3898347"/>
              <a:gd name="connsiteY49" fmla="*/ 3950565 h 4260845"/>
              <a:gd name="connsiteX50" fmla="*/ 2679435 w 3898347"/>
              <a:gd name="connsiteY50" fmla="*/ 3949768 h 4260845"/>
              <a:gd name="connsiteX51" fmla="*/ 2667352 w 3898347"/>
              <a:gd name="connsiteY51" fmla="*/ 3942821 h 4260845"/>
              <a:gd name="connsiteX52" fmla="*/ 2657096 w 3898347"/>
              <a:gd name="connsiteY52" fmla="*/ 3953571 h 4260845"/>
              <a:gd name="connsiteX53" fmla="*/ 2655161 w 3898347"/>
              <a:gd name="connsiteY53" fmla="*/ 3962216 h 4260845"/>
              <a:gd name="connsiteX54" fmla="*/ 2638604 w 3898347"/>
              <a:gd name="connsiteY54" fmla="*/ 3955936 h 4260845"/>
              <a:gd name="connsiteX55" fmla="*/ 2626185 w 3898347"/>
              <a:gd name="connsiteY55" fmla="*/ 3962937 h 4260845"/>
              <a:gd name="connsiteX56" fmla="*/ 2614077 w 3898347"/>
              <a:gd name="connsiteY56" fmla="*/ 3955576 h 4260845"/>
              <a:gd name="connsiteX57" fmla="*/ 2609403 w 3898347"/>
              <a:gd name="connsiteY57" fmla="*/ 3956215 h 4260845"/>
              <a:gd name="connsiteX58" fmla="*/ 2597896 w 3898347"/>
              <a:gd name="connsiteY58" fmla="*/ 3958939 h 4260845"/>
              <a:gd name="connsiteX59" fmla="*/ 2578251 w 3898347"/>
              <a:gd name="connsiteY59" fmla="*/ 3965812 h 4260845"/>
              <a:gd name="connsiteX60" fmla="*/ 2571961 w 3898347"/>
              <a:gd name="connsiteY60" fmla="*/ 3966278 h 4260845"/>
              <a:gd name="connsiteX61" fmla="*/ 2559399 w 3898347"/>
              <a:gd name="connsiteY61" fmla="*/ 3979193 h 4260845"/>
              <a:gd name="connsiteX62" fmla="*/ 2533560 w 3898347"/>
              <a:gd name="connsiteY62" fmla="*/ 3988160 h 4260845"/>
              <a:gd name="connsiteX63" fmla="*/ 2515299 w 3898347"/>
              <a:gd name="connsiteY63" fmla="*/ 4016867 h 4260845"/>
              <a:gd name="connsiteX64" fmla="*/ 2513423 w 3898347"/>
              <a:gd name="connsiteY64" fmla="*/ 4018759 h 4260845"/>
              <a:gd name="connsiteX65" fmla="*/ 2482991 w 3898347"/>
              <a:gd name="connsiteY65" fmla="*/ 4012935 h 4260845"/>
              <a:gd name="connsiteX66" fmla="*/ 2446940 w 3898347"/>
              <a:gd name="connsiteY66" fmla="*/ 4021172 h 4260845"/>
              <a:gd name="connsiteX67" fmla="*/ 2404883 w 3898347"/>
              <a:gd name="connsiteY67" fmla="*/ 4024808 h 4260845"/>
              <a:gd name="connsiteX68" fmla="*/ 2373894 w 3898347"/>
              <a:gd name="connsiteY68" fmla="*/ 4023827 h 4260845"/>
              <a:gd name="connsiteX69" fmla="*/ 2297080 w 3898347"/>
              <a:gd name="connsiteY69" fmla="*/ 4040841 h 4260845"/>
              <a:gd name="connsiteX70" fmla="*/ 2170615 w 3898347"/>
              <a:gd name="connsiteY70" fmla="*/ 4077196 h 4260845"/>
              <a:gd name="connsiteX71" fmla="*/ 2143580 w 3898347"/>
              <a:gd name="connsiteY71" fmla="*/ 4083102 h 4260845"/>
              <a:gd name="connsiteX72" fmla="*/ 2119893 w 3898347"/>
              <a:gd name="connsiteY72" fmla="*/ 4080874 h 4260845"/>
              <a:gd name="connsiteX73" fmla="*/ 2114008 w 3898347"/>
              <a:gd name="connsiteY73" fmla="*/ 4073996 h 4260845"/>
              <a:gd name="connsiteX74" fmla="*/ 2099067 w 3898347"/>
              <a:gd name="connsiteY74" fmla="*/ 4076068 h 4260845"/>
              <a:gd name="connsiteX75" fmla="*/ 2095000 w 3898347"/>
              <a:gd name="connsiteY75" fmla="*/ 4075096 h 4260845"/>
              <a:gd name="connsiteX76" fmla="*/ 2071767 w 3898347"/>
              <a:gd name="connsiteY76" fmla="*/ 4071044 h 4260845"/>
              <a:gd name="connsiteX77" fmla="*/ 2024486 w 3898347"/>
              <a:gd name="connsiteY77" fmla="*/ 4100276 h 4260845"/>
              <a:gd name="connsiteX78" fmla="*/ 1964411 w 3898347"/>
              <a:gd name="connsiteY78" fmla="*/ 4105069 h 4260845"/>
              <a:gd name="connsiteX79" fmla="*/ 1739945 w 3898347"/>
              <a:gd name="connsiteY79" fmla="*/ 4171795 h 4260845"/>
              <a:gd name="connsiteX80" fmla="*/ 1642330 w 3898347"/>
              <a:gd name="connsiteY80" fmla="*/ 4174762 h 4260845"/>
              <a:gd name="connsiteX81" fmla="*/ 1595989 w 3898347"/>
              <a:gd name="connsiteY81" fmla="*/ 4193679 h 4260845"/>
              <a:gd name="connsiteX82" fmla="*/ 1559231 w 3898347"/>
              <a:gd name="connsiteY82" fmla="*/ 4195932 h 4260845"/>
              <a:gd name="connsiteX83" fmla="*/ 1537197 w 3898347"/>
              <a:gd name="connsiteY83" fmla="*/ 4209468 h 4260845"/>
              <a:gd name="connsiteX84" fmla="*/ 1508787 w 3898347"/>
              <a:gd name="connsiteY84" fmla="*/ 4234213 h 4260845"/>
              <a:gd name="connsiteX85" fmla="*/ 1488914 w 3898347"/>
              <a:gd name="connsiteY85" fmla="*/ 4241772 h 4260845"/>
              <a:gd name="connsiteX86" fmla="*/ 1488999 w 3898347"/>
              <a:gd name="connsiteY86" fmla="*/ 4251186 h 4260845"/>
              <a:gd name="connsiteX87" fmla="*/ 1475364 w 3898347"/>
              <a:gd name="connsiteY87" fmla="*/ 4248364 h 4260845"/>
              <a:gd name="connsiteX88" fmla="*/ 1457275 w 3898347"/>
              <a:gd name="connsiteY88" fmla="*/ 4252863 h 4260845"/>
              <a:gd name="connsiteX89" fmla="*/ 1405326 w 3898347"/>
              <a:gd name="connsiteY89" fmla="*/ 4248391 h 4260845"/>
              <a:gd name="connsiteX90" fmla="*/ 1325174 w 3898347"/>
              <a:gd name="connsiteY90" fmla="*/ 4237004 h 4260845"/>
              <a:gd name="connsiteX91" fmla="*/ 1272434 w 3898347"/>
              <a:gd name="connsiteY91" fmla="*/ 4244958 h 4260845"/>
              <a:gd name="connsiteX92" fmla="*/ 1231567 w 3898347"/>
              <a:gd name="connsiteY92" fmla="*/ 4219356 h 4260845"/>
              <a:gd name="connsiteX93" fmla="*/ 1216643 w 3898347"/>
              <a:gd name="connsiteY93" fmla="*/ 4229828 h 4260845"/>
              <a:gd name="connsiteX94" fmla="*/ 1214101 w 3898347"/>
              <a:gd name="connsiteY94" fmla="*/ 4231991 h 4260845"/>
              <a:gd name="connsiteX95" fmla="*/ 1203193 w 3898347"/>
              <a:gd name="connsiteY95" fmla="*/ 4232867 h 4260845"/>
              <a:gd name="connsiteX96" fmla="*/ 1201049 w 3898347"/>
              <a:gd name="connsiteY96" fmla="*/ 4242842 h 4260845"/>
              <a:gd name="connsiteX97" fmla="*/ 1185298 w 3898347"/>
              <a:gd name="connsiteY97" fmla="*/ 4251133 h 4260845"/>
              <a:gd name="connsiteX98" fmla="*/ 1164955 w 3898347"/>
              <a:gd name="connsiteY98" fmla="*/ 4250027 h 4260845"/>
              <a:gd name="connsiteX99" fmla="*/ 1067357 w 3898347"/>
              <a:gd name="connsiteY99" fmla="*/ 4233908 h 4260845"/>
              <a:gd name="connsiteX100" fmla="*/ 1009492 w 3898347"/>
              <a:gd name="connsiteY100" fmla="*/ 4230455 h 4260845"/>
              <a:gd name="connsiteX101" fmla="*/ 988345 w 3898347"/>
              <a:gd name="connsiteY101" fmla="*/ 4238880 h 4260845"/>
              <a:gd name="connsiteX102" fmla="*/ 958251 w 3898347"/>
              <a:gd name="connsiteY102" fmla="*/ 4244100 h 4260845"/>
              <a:gd name="connsiteX103" fmla="*/ 905785 w 3898347"/>
              <a:gd name="connsiteY103" fmla="*/ 4260845 h 4260845"/>
              <a:gd name="connsiteX104" fmla="*/ 837706 w 3898347"/>
              <a:gd name="connsiteY104" fmla="*/ 4245528 h 4260845"/>
              <a:gd name="connsiteX105" fmla="*/ 778474 w 3898347"/>
              <a:gd name="connsiteY105" fmla="*/ 4235526 h 4260845"/>
              <a:gd name="connsiteX106" fmla="*/ 774418 w 3898347"/>
              <a:gd name="connsiteY106" fmla="*/ 4242583 h 4260845"/>
              <a:gd name="connsiteX107" fmla="*/ 737705 w 3898347"/>
              <a:gd name="connsiteY107" fmla="*/ 4238891 h 4260845"/>
              <a:gd name="connsiteX108" fmla="*/ 641839 w 3898347"/>
              <a:gd name="connsiteY108" fmla="*/ 4211160 h 4260845"/>
              <a:gd name="connsiteX109" fmla="*/ 558105 w 3898347"/>
              <a:gd name="connsiteY109" fmla="*/ 4191218 h 4260845"/>
              <a:gd name="connsiteX110" fmla="*/ 515682 w 3898347"/>
              <a:gd name="connsiteY110" fmla="*/ 4193696 h 4260845"/>
              <a:gd name="connsiteX111" fmla="*/ 467082 w 3898347"/>
              <a:gd name="connsiteY111" fmla="*/ 4185616 h 4260845"/>
              <a:gd name="connsiteX112" fmla="*/ 437646 w 3898347"/>
              <a:gd name="connsiteY112" fmla="*/ 4212658 h 4260845"/>
              <a:gd name="connsiteX113" fmla="*/ 402271 w 3898347"/>
              <a:gd name="connsiteY113" fmla="*/ 4212774 h 4260845"/>
              <a:gd name="connsiteX114" fmla="*/ 384907 w 3898347"/>
              <a:gd name="connsiteY114" fmla="*/ 4201195 h 4260845"/>
              <a:gd name="connsiteX115" fmla="*/ 337154 w 3898347"/>
              <a:gd name="connsiteY115" fmla="*/ 4206136 h 4260845"/>
              <a:gd name="connsiteX116" fmla="*/ 298662 w 3898347"/>
              <a:gd name="connsiteY116" fmla="*/ 4211227 h 4260845"/>
              <a:gd name="connsiteX117" fmla="*/ 265740 w 3898347"/>
              <a:gd name="connsiteY117" fmla="*/ 4213623 h 4260845"/>
              <a:gd name="connsiteX118" fmla="*/ 176403 w 3898347"/>
              <a:gd name="connsiteY118" fmla="*/ 4227393 h 4260845"/>
              <a:gd name="connsiteX119" fmla="*/ 82528 w 3898347"/>
              <a:gd name="connsiteY119" fmla="*/ 4243774 h 4260845"/>
              <a:gd name="connsiteX120" fmla="*/ 19464 w 3898347"/>
              <a:gd name="connsiteY120" fmla="*/ 4256103 h 4260845"/>
              <a:gd name="connsiteX121" fmla="*/ 0 w 3898347"/>
              <a:gd name="connsiteY121" fmla="*/ 4221939 h 4260845"/>
              <a:gd name="connsiteX122" fmla="*/ 0 w 3898347"/>
              <a:gd name="connsiteY122" fmla="*/ 15850 h 4260845"/>
              <a:gd name="connsiteX123" fmla="*/ 3898347 w 3898347"/>
              <a:gd name="connsiteY123" fmla="*/ 0 h 4260845"/>
              <a:gd name="connsiteX0" fmla="*/ 3898347 w 3898347"/>
              <a:gd name="connsiteY0" fmla="*/ 0 h 4260845"/>
              <a:gd name="connsiteX1" fmla="*/ 3898347 w 3898347"/>
              <a:gd name="connsiteY1" fmla="*/ 3834445 h 4260845"/>
              <a:gd name="connsiteX2" fmla="*/ 3892314 w 3898347"/>
              <a:gd name="connsiteY2" fmla="*/ 3832951 h 4260845"/>
              <a:gd name="connsiteX3" fmla="*/ 3851953 w 3898347"/>
              <a:gd name="connsiteY3" fmla="*/ 3802983 h 4260845"/>
              <a:gd name="connsiteX4" fmla="*/ 3836418 w 3898347"/>
              <a:gd name="connsiteY4" fmla="*/ 3811513 h 4260845"/>
              <a:gd name="connsiteX5" fmla="*/ 3833758 w 3898347"/>
              <a:gd name="connsiteY5" fmla="*/ 3813341 h 4260845"/>
              <a:gd name="connsiteX6" fmla="*/ 3822673 w 3898347"/>
              <a:gd name="connsiteY6" fmla="*/ 3812913 h 4260845"/>
              <a:gd name="connsiteX7" fmla="*/ 3820104 w 3898347"/>
              <a:gd name="connsiteY7" fmla="*/ 3822466 h 4260845"/>
              <a:gd name="connsiteX8" fmla="*/ 3803816 w 3898347"/>
              <a:gd name="connsiteY8" fmla="*/ 3828757 h 4260845"/>
              <a:gd name="connsiteX9" fmla="*/ 3729936 w 3898347"/>
              <a:gd name="connsiteY9" fmla="*/ 3815386 h 4260845"/>
              <a:gd name="connsiteX10" fmla="*/ 3726018 w 3898347"/>
              <a:gd name="connsiteY10" fmla="*/ 3815100 h 4260845"/>
              <a:gd name="connsiteX11" fmla="*/ 3725413 w 3898347"/>
              <a:gd name="connsiteY11" fmla="*/ 3814615 h 4260845"/>
              <a:gd name="connsiteX12" fmla="*/ 3713801 w 3898347"/>
              <a:gd name="connsiteY12" fmla="*/ 3811018 h 4260845"/>
              <a:gd name="connsiteX13" fmla="*/ 3709087 w 3898347"/>
              <a:gd name="connsiteY13" fmla="*/ 3813195 h 4260845"/>
              <a:gd name="connsiteX14" fmla="*/ 3698038 w 3898347"/>
              <a:gd name="connsiteY14" fmla="*/ 3806182 h 4260845"/>
              <a:gd name="connsiteX15" fmla="*/ 3662227 w 3898347"/>
              <a:gd name="connsiteY15" fmla="*/ 3807761 h 4260845"/>
              <a:gd name="connsiteX16" fmla="*/ 3659872 w 3898347"/>
              <a:gd name="connsiteY16" fmla="*/ 3805524 h 4260845"/>
              <a:gd name="connsiteX17" fmla="*/ 3643454 w 3898347"/>
              <a:gd name="connsiteY17" fmla="*/ 3794831 h 4260845"/>
              <a:gd name="connsiteX18" fmla="*/ 3624789 w 3898347"/>
              <a:gd name="connsiteY18" fmla="*/ 3803185 h 4260845"/>
              <a:gd name="connsiteX19" fmla="*/ 3602327 w 3898347"/>
              <a:gd name="connsiteY19" fmla="*/ 3794616 h 4260845"/>
              <a:gd name="connsiteX20" fmla="*/ 3596645 w 3898347"/>
              <a:gd name="connsiteY20" fmla="*/ 3797108 h 4260845"/>
              <a:gd name="connsiteX21" fmla="*/ 3574144 w 3898347"/>
              <a:gd name="connsiteY21" fmla="*/ 3795108 h 4260845"/>
              <a:gd name="connsiteX22" fmla="*/ 3562310 w 3898347"/>
              <a:gd name="connsiteY22" fmla="*/ 3787534 h 4260845"/>
              <a:gd name="connsiteX23" fmla="*/ 3551635 w 3898347"/>
              <a:gd name="connsiteY23" fmla="*/ 3797705 h 4260845"/>
              <a:gd name="connsiteX24" fmla="*/ 3542668 w 3898347"/>
              <a:gd name="connsiteY24" fmla="*/ 3803283 h 4260845"/>
              <a:gd name="connsiteX25" fmla="*/ 3533033 w 3898347"/>
              <a:gd name="connsiteY25" fmla="*/ 3799071 h 4260845"/>
              <a:gd name="connsiteX26" fmla="*/ 3521726 w 3898347"/>
              <a:gd name="connsiteY26" fmla="*/ 3804691 h 4260845"/>
              <a:gd name="connsiteX27" fmla="*/ 3520080 w 3898347"/>
              <a:gd name="connsiteY27" fmla="*/ 3805210 h 4260845"/>
              <a:gd name="connsiteX28" fmla="*/ 3508491 w 3898347"/>
              <a:gd name="connsiteY28" fmla="*/ 3797398 h 4260845"/>
              <a:gd name="connsiteX29" fmla="*/ 3503787 w 3898347"/>
              <a:gd name="connsiteY29" fmla="*/ 3797787 h 4260845"/>
              <a:gd name="connsiteX30" fmla="*/ 3492165 w 3898347"/>
              <a:gd name="connsiteY30" fmla="*/ 3799887 h 4260845"/>
              <a:gd name="connsiteX31" fmla="*/ 3472233 w 3898347"/>
              <a:gd name="connsiteY31" fmla="*/ 3805682 h 4260845"/>
              <a:gd name="connsiteX32" fmla="*/ 3465921 w 3898347"/>
              <a:gd name="connsiteY32" fmla="*/ 3805814 h 4260845"/>
              <a:gd name="connsiteX33" fmla="*/ 3455541 w 3898347"/>
              <a:gd name="connsiteY33" fmla="*/ 3815505 h 4260845"/>
              <a:gd name="connsiteX34" fmla="*/ 3429027 w 3898347"/>
              <a:gd name="connsiteY34" fmla="*/ 3816906 h 4260845"/>
              <a:gd name="connsiteX35" fmla="*/ 3369507 w 3898347"/>
              <a:gd name="connsiteY35" fmla="*/ 3825563 h 4260845"/>
              <a:gd name="connsiteX36" fmla="*/ 3324491 w 3898347"/>
              <a:gd name="connsiteY36" fmla="*/ 3832006 h 4260845"/>
              <a:gd name="connsiteX37" fmla="*/ 3244235 w 3898347"/>
              <a:gd name="connsiteY37" fmla="*/ 3834376 h 4260845"/>
              <a:gd name="connsiteX38" fmla="*/ 3226507 w 3898347"/>
              <a:gd name="connsiteY38" fmla="*/ 3820131 h 4260845"/>
              <a:gd name="connsiteX39" fmla="*/ 3191688 w 3898347"/>
              <a:gd name="connsiteY39" fmla="*/ 3837359 h 4260845"/>
              <a:gd name="connsiteX40" fmla="*/ 3153779 w 3898347"/>
              <a:gd name="connsiteY40" fmla="*/ 3848439 h 4260845"/>
              <a:gd name="connsiteX41" fmla="*/ 3090188 w 3898347"/>
              <a:gd name="connsiteY41" fmla="*/ 3855036 h 4260845"/>
              <a:gd name="connsiteX42" fmla="*/ 3031422 w 3898347"/>
              <a:gd name="connsiteY42" fmla="*/ 3858298 h 4260845"/>
              <a:gd name="connsiteX43" fmla="*/ 2996288 w 3898347"/>
              <a:gd name="connsiteY43" fmla="*/ 3860020 h 4260845"/>
              <a:gd name="connsiteX44" fmla="*/ 2901661 w 3898347"/>
              <a:gd name="connsiteY44" fmla="*/ 3882243 h 4260845"/>
              <a:gd name="connsiteX45" fmla="*/ 2782141 w 3898347"/>
              <a:gd name="connsiteY45" fmla="*/ 3932983 h 4260845"/>
              <a:gd name="connsiteX46" fmla="*/ 2749597 w 3898347"/>
              <a:gd name="connsiteY46" fmla="*/ 3956746 h 4260845"/>
              <a:gd name="connsiteX47" fmla="*/ 2730493 w 3898347"/>
              <a:gd name="connsiteY47" fmla="*/ 3955236 h 4260845"/>
              <a:gd name="connsiteX48" fmla="*/ 2707507 w 3898347"/>
              <a:gd name="connsiteY48" fmla="*/ 3947771 h 4260845"/>
              <a:gd name="connsiteX49" fmla="*/ 2701937 w 3898347"/>
              <a:gd name="connsiteY49" fmla="*/ 3950565 h 4260845"/>
              <a:gd name="connsiteX50" fmla="*/ 2679435 w 3898347"/>
              <a:gd name="connsiteY50" fmla="*/ 3949768 h 4260845"/>
              <a:gd name="connsiteX51" fmla="*/ 2667352 w 3898347"/>
              <a:gd name="connsiteY51" fmla="*/ 3942821 h 4260845"/>
              <a:gd name="connsiteX52" fmla="*/ 2657096 w 3898347"/>
              <a:gd name="connsiteY52" fmla="*/ 3953571 h 4260845"/>
              <a:gd name="connsiteX53" fmla="*/ 2655161 w 3898347"/>
              <a:gd name="connsiteY53" fmla="*/ 3962216 h 4260845"/>
              <a:gd name="connsiteX54" fmla="*/ 2638604 w 3898347"/>
              <a:gd name="connsiteY54" fmla="*/ 3955936 h 4260845"/>
              <a:gd name="connsiteX55" fmla="*/ 2626185 w 3898347"/>
              <a:gd name="connsiteY55" fmla="*/ 3962937 h 4260845"/>
              <a:gd name="connsiteX56" fmla="*/ 2614077 w 3898347"/>
              <a:gd name="connsiteY56" fmla="*/ 3955576 h 4260845"/>
              <a:gd name="connsiteX57" fmla="*/ 2609403 w 3898347"/>
              <a:gd name="connsiteY57" fmla="*/ 3956215 h 4260845"/>
              <a:gd name="connsiteX58" fmla="*/ 2597896 w 3898347"/>
              <a:gd name="connsiteY58" fmla="*/ 3958939 h 4260845"/>
              <a:gd name="connsiteX59" fmla="*/ 2578251 w 3898347"/>
              <a:gd name="connsiteY59" fmla="*/ 3965812 h 4260845"/>
              <a:gd name="connsiteX60" fmla="*/ 2571961 w 3898347"/>
              <a:gd name="connsiteY60" fmla="*/ 3966278 h 4260845"/>
              <a:gd name="connsiteX61" fmla="*/ 2559399 w 3898347"/>
              <a:gd name="connsiteY61" fmla="*/ 3979193 h 4260845"/>
              <a:gd name="connsiteX62" fmla="*/ 2533560 w 3898347"/>
              <a:gd name="connsiteY62" fmla="*/ 3988160 h 4260845"/>
              <a:gd name="connsiteX63" fmla="*/ 2515299 w 3898347"/>
              <a:gd name="connsiteY63" fmla="*/ 4016867 h 4260845"/>
              <a:gd name="connsiteX64" fmla="*/ 2513423 w 3898347"/>
              <a:gd name="connsiteY64" fmla="*/ 4018759 h 4260845"/>
              <a:gd name="connsiteX65" fmla="*/ 2482991 w 3898347"/>
              <a:gd name="connsiteY65" fmla="*/ 4012935 h 4260845"/>
              <a:gd name="connsiteX66" fmla="*/ 2446940 w 3898347"/>
              <a:gd name="connsiteY66" fmla="*/ 4021172 h 4260845"/>
              <a:gd name="connsiteX67" fmla="*/ 2404883 w 3898347"/>
              <a:gd name="connsiteY67" fmla="*/ 4024808 h 4260845"/>
              <a:gd name="connsiteX68" fmla="*/ 2373894 w 3898347"/>
              <a:gd name="connsiteY68" fmla="*/ 4023827 h 4260845"/>
              <a:gd name="connsiteX69" fmla="*/ 2297080 w 3898347"/>
              <a:gd name="connsiteY69" fmla="*/ 4040841 h 4260845"/>
              <a:gd name="connsiteX70" fmla="*/ 2170615 w 3898347"/>
              <a:gd name="connsiteY70" fmla="*/ 4077196 h 4260845"/>
              <a:gd name="connsiteX71" fmla="*/ 2143580 w 3898347"/>
              <a:gd name="connsiteY71" fmla="*/ 4083102 h 4260845"/>
              <a:gd name="connsiteX72" fmla="*/ 2119893 w 3898347"/>
              <a:gd name="connsiteY72" fmla="*/ 4080874 h 4260845"/>
              <a:gd name="connsiteX73" fmla="*/ 2114008 w 3898347"/>
              <a:gd name="connsiteY73" fmla="*/ 4073996 h 4260845"/>
              <a:gd name="connsiteX74" fmla="*/ 2099067 w 3898347"/>
              <a:gd name="connsiteY74" fmla="*/ 4076068 h 4260845"/>
              <a:gd name="connsiteX75" fmla="*/ 2095000 w 3898347"/>
              <a:gd name="connsiteY75" fmla="*/ 4075096 h 4260845"/>
              <a:gd name="connsiteX76" fmla="*/ 2071767 w 3898347"/>
              <a:gd name="connsiteY76" fmla="*/ 4071044 h 4260845"/>
              <a:gd name="connsiteX77" fmla="*/ 2024486 w 3898347"/>
              <a:gd name="connsiteY77" fmla="*/ 4100276 h 4260845"/>
              <a:gd name="connsiteX78" fmla="*/ 1964411 w 3898347"/>
              <a:gd name="connsiteY78" fmla="*/ 4105069 h 4260845"/>
              <a:gd name="connsiteX79" fmla="*/ 1739945 w 3898347"/>
              <a:gd name="connsiteY79" fmla="*/ 4171795 h 4260845"/>
              <a:gd name="connsiteX80" fmla="*/ 1642330 w 3898347"/>
              <a:gd name="connsiteY80" fmla="*/ 4174762 h 4260845"/>
              <a:gd name="connsiteX81" fmla="*/ 1595989 w 3898347"/>
              <a:gd name="connsiteY81" fmla="*/ 4193679 h 4260845"/>
              <a:gd name="connsiteX82" fmla="*/ 1559231 w 3898347"/>
              <a:gd name="connsiteY82" fmla="*/ 4195932 h 4260845"/>
              <a:gd name="connsiteX83" fmla="*/ 1537197 w 3898347"/>
              <a:gd name="connsiteY83" fmla="*/ 4209468 h 4260845"/>
              <a:gd name="connsiteX84" fmla="*/ 1508787 w 3898347"/>
              <a:gd name="connsiteY84" fmla="*/ 4234213 h 4260845"/>
              <a:gd name="connsiteX85" fmla="*/ 1488914 w 3898347"/>
              <a:gd name="connsiteY85" fmla="*/ 4241772 h 4260845"/>
              <a:gd name="connsiteX86" fmla="*/ 1488999 w 3898347"/>
              <a:gd name="connsiteY86" fmla="*/ 4251186 h 4260845"/>
              <a:gd name="connsiteX87" fmla="*/ 1475364 w 3898347"/>
              <a:gd name="connsiteY87" fmla="*/ 4248364 h 4260845"/>
              <a:gd name="connsiteX88" fmla="*/ 1444118 w 3898347"/>
              <a:gd name="connsiteY88" fmla="*/ 4246285 h 4260845"/>
              <a:gd name="connsiteX89" fmla="*/ 1405326 w 3898347"/>
              <a:gd name="connsiteY89" fmla="*/ 4248391 h 4260845"/>
              <a:gd name="connsiteX90" fmla="*/ 1325174 w 3898347"/>
              <a:gd name="connsiteY90" fmla="*/ 4237004 h 4260845"/>
              <a:gd name="connsiteX91" fmla="*/ 1272434 w 3898347"/>
              <a:gd name="connsiteY91" fmla="*/ 4244958 h 4260845"/>
              <a:gd name="connsiteX92" fmla="*/ 1231567 w 3898347"/>
              <a:gd name="connsiteY92" fmla="*/ 4219356 h 4260845"/>
              <a:gd name="connsiteX93" fmla="*/ 1216643 w 3898347"/>
              <a:gd name="connsiteY93" fmla="*/ 4229828 h 4260845"/>
              <a:gd name="connsiteX94" fmla="*/ 1214101 w 3898347"/>
              <a:gd name="connsiteY94" fmla="*/ 4231991 h 4260845"/>
              <a:gd name="connsiteX95" fmla="*/ 1203193 w 3898347"/>
              <a:gd name="connsiteY95" fmla="*/ 4232867 h 4260845"/>
              <a:gd name="connsiteX96" fmla="*/ 1201049 w 3898347"/>
              <a:gd name="connsiteY96" fmla="*/ 4242842 h 4260845"/>
              <a:gd name="connsiteX97" fmla="*/ 1185298 w 3898347"/>
              <a:gd name="connsiteY97" fmla="*/ 4251133 h 4260845"/>
              <a:gd name="connsiteX98" fmla="*/ 1164955 w 3898347"/>
              <a:gd name="connsiteY98" fmla="*/ 4250027 h 4260845"/>
              <a:gd name="connsiteX99" fmla="*/ 1067357 w 3898347"/>
              <a:gd name="connsiteY99" fmla="*/ 4233908 h 4260845"/>
              <a:gd name="connsiteX100" fmla="*/ 1009492 w 3898347"/>
              <a:gd name="connsiteY100" fmla="*/ 4230455 h 4260845"/>
              <a:gd name="connsiteX101" fmla="*/ 988345 w 3898347"/>
              <a:gd name="connsiteY101" fmla="*/ 4238880 h 4260845"/>
              <a:gd name="connsiteX102" fmla="*/ 958251 w 3898347"/>
              <a:gd name="connsiteY102" fmla="*/ 4244100 h 4260845"/>
              <a:gd name="connsiteX103" fmla="*/ 905785 w 3898347"/>
              <a:gd name="connsiteY103" fmla="*/ 4260845 h 4260845"/>
              <a:gd name="connsiteX104" fmla="*/ 837706 w 3898347"/>
              <a:gd name="connsiteY104" fmla="*/ 4245528 h 4260845"/>
              <a:gd name="connsiteX105" fmla="*/ 778474 w 3898347"/>
              <a:gd name="connsiteY105" fmla="*/ 4235526 h 4260845"/>
              <a:gd name="connsiteX106" fmla="*/ 774418 w 3898347"/>
              <a:gd name="connsiteY106" fmla="*/ 4242583 h 4260845"/>
              <a:gd name="connsiteX107" fmla="*/ 737705 w 3898347"/>
              <a:gd name="connsiteY107" fmla="*/ 4238891 h 4260845"/>
              <a:gd name="connsiteX108" fmla="*/ 641839 w 3898347"/>
              <a:gd name="connsiteY108" fmla="*/ 4211160 h 4260845"/>
              <a:gd name="connsiteX109" fmla="*/ 558105 w 3898347"/>
              <a:gd name="connsiteY109" fmla="*/ 4191218 h 4260845"/>
              <a:gd name="connsiteX110" fmla="*/ 515682 w 3898347"/>
              <a:gd name="connsiteY110" fmla="*/ 4193696 h 4260845"/>
              <a:gd name="connsiteX111" fmla="*/ 467082 w 3898347"/>
              <a:gd name="connsiteY111" fmla="*/ 4185616 h 4260845"/>
              <a:gd name="connsiteX112" fmla="*/ 437646 w 3898347"/>
              <a:gd name="connsiteY112" fmla="*/ 4212658 h 4260845"/>
              <a:gd name="connsiteX113" fmla="*/ 402271 w 3898347"/>
              <a:gd name="connsiteY113" fmla="*/ 4212774 h 4260845"/>
              <a:gd name="connsiteX114" fmla="*/ 384907 w 3898347"/>
              <a:gd name="connsiteY114" fmla="*/ 4201195 h 4260845"/>
              <a:gd name="connsiteX115" fmla="*/ 337154 w 3898347"/>
              <a:gd name="connsiteY115" fmla="*/ 4206136 h 4260845"/>
              <a:gd name="connsiteX116" fmla="*/ 298662 w 3898347"/>
              <a:gd name="connsiteY116" fmla="*/ 4211227 h 4260845"/>
              <a:gd name="connsiteX117" fmla="*/ 265740 w 3898347"/>
              <a:gd name="connsiteY117" fmla="*/ 4213623 h 4260845"/>
              <a:gd name="connsiteX118" fmla="*/ 176403 w 3898347"/>
              <a:gd name="connsiteY118" fmla="*/ 4227393 h 4260845"/>
              <a:gd name="connsiteX119" fmla="*/ 82528 w 3898347"/>
              <a:gd name="connsiteY119" fmla="*/ 4243774 h 4260845"/>
              <a:gd name="connsiteX120" fmla="*/ 19464 w 3898347"/>
              <a:gd name="connsiteY120" fmla="*/ 4256103 h 4260845"/>
              <a:gd name="connsiteX121" fmla="*/ 0 w 3898347"/>
              <a:gd name="connsiteY121" fmla="*/ 4221939 h 4260845"/>
              <a:gd name="connsiteX122" fmla="*/ 0 w 3898347"/>
              <a:gd name="connsiteY122" fmla="*/ 15850 h 4260845"/>
              <a:gd name="connsiteX123" fmla="*/ 3898347 w 3898347"/>
              <a:gd name="connsiteY123" fmla="*/ 0 h 4260845"/>
              <a:gd name="connsiteX0" fmla="*/ 3898347 w 3898347"/>
              <a:gd name="connsiteY0" fmla="*/ 0 h 4260845"/>
              <a:gd name="connsiteX1" fmla="*/ 3898347 w 3898347"/>
              <a:gd name="connsiteY1" fmla="*/ 3834445 h 4260845"/>
              <a:gd name="connsiteX2" fmla="*/ 3892314 w 3898347"/>
              <a:gd name="connsiteY2" fmla="*/ 3832951 h 4260845"/>
              <a:gd name="connsiteX3" fmla="*/ 3851953 w 3898347"/>
              <a:gd name="connsiteY3" fmla="*/ 3802983 h 4260845"/>
              <a:gd name="connsiteX4" fmla="*/ 3836418 w 3898347"/>
              <a:gd name="connsiteY4" fmla="*/ 3811513 h 4260845"/>
              <a:gd name="connsiteX5" fmla="*/ 3833758 w 3898347"/>
              <a:gd name="connsiteY5" fmla="*/ 3813341 h 4260845"/>
              <a:gd name="connsiteX6" fmla="*/ 3822673 w 3898347"/>
              <a:gd name="connsiteY6" fmla="*/ 3812913 h 4260845"/>
              <a:gd name="connsiteX7" fmla="*/ 3820104 w 3898347"/>
              <a:gd name="connsiteY7" fmla="*/ 3822466 h 4260845"/>
              <a:gd name="connsiteX8" fmla="*/ 3803816 w 3898347"/>
              <a:gd name="connsiteY8" fmla="*/ 3828757 h 4260845"/>
              <a:gd name="connsiteX9" fmla="*/ 3729936 w 3898347"/>
              <a:gd name="connsiteY9" fmla="*/ 3815386 h 4260845"/>
              <a:gd name="connsiteX10" fmla="*/ 3726018 w 3898347"/>
              <a:gd name="connsiteY10" fmla="*/ 3815100 h 4260845"/>
              <a:gd name="connsiteX11" fmla="*/ 3725413 w 3898347"/>
              <a:gd name="connsiteY11" fmla="*/ 3814615 h 4260845"/>
              <a:gd name="connsiteX12" fmla="*/ 3713801 w 3898347"/>
              <a:gd name="connsiteY12" fmla="*/ 3811018 h 4260845"/>
              <a:gd name="connsiteX13" fmla="*/ 3709087 w 3898347"/>
              <a:gd name="connsiteY13" fmla="*/ 3813195 h 4260845"/>
              <a:gd name="connsiteX14" fmla="*/ 3698038 w 3898347"/>
              <a:gd name="connsiteY14" fmla="*/ 3806182 h 4260845"/>
              <a:gd name="connsiteX15" fmla="*/ 3662227 w 3898347"/>
              <a:gd name="connsiteY15" fmla="*/ 3807761 h 4260845"/>
              <a:gd name="connsiteX16" fmla="*/ 3659872 w 3898347"/>
              <a:gd name="connsiteY16" fmla="*/ 3805524 h 4260845"/>
              <a:gd name="connsiteX17" fmla="*/ 3643454 w 3898347"/>
              <a:gd name="connsiteY17" fmla="*/ 3794831 h 4260845"/>
              <a:gd name="connsiteX18" fmla="*/ 3624789 w 3898347"/>
              <a:gd name="connsiteY18" fmla="*/ 3803185 h 4260845"/>
              <a:gd name="connsiteX19" fmla="*/ 3602327 w 3898347"/>
              <a:gd name="connsiteY19" fmla="*/ 3794616 h 4260845"/>
              <a:gd name="connsiteX20" fmla="*/ 3596645 w 3898347"/>
              <a:gd name="connsiteY20" fmla="*/ 3797108 h 4260845"/>
              <a:gd name="connsiteX21" fmla="*/ 3574144 w 3898347"/>
              <a:gd name="connsiteY21" fmla="*/ 3795108 h 4260845"/>
              <a:gd name="connsiteX22" fmla="*/ 3562310 w 3898347"/>
              <a:gd name="connsiteY22" fmla="*/ 3787534 h 4260845"/>
              <a:gd name="connsiteX23" fmla="*/ 3551635 w 3898347"/>
              <a:gd name="connsiteY23" fmla="*/ 3797705 h 4260845"/>
              <a:gd name="connsiteX24" fmla="*/ 3542668 w 3898347"/>
              <a:gd name="connsiteY24" fmla="*/ 3803283 h 4260845"/>
              <a:gd name="connsiteX25" fmla="*/ 3533033 w 3898347"/>
              <a:gd name="connsiteY25" fmla="*/ 3799071 h 4260845"/>
              <a:gd name="connsiteX26" fmla="*/ 3521726 w 3898347"/>
              <a:gd name="connsiteY26" fmla="*/ 3804691 h 4260845"/>
              <a:gd name="connsiteX27" fmla="*/ 3520080 w 3898347"/>
              <a:gd name="connsiteY27" fmla="*/ 3805210 h 4260845"/>
              <a:gd name="connsiteX28" fmla="*/ 3508491 w 3898347"/>
              <a:gd name="connsiteY28" fmla="*/ 3797398 h 4260845"/>
              <a:gd name="connsiteX29" fmla="*/ 3503787 w 3898347"/>
              <a:gd name="connsiteY29" fmla="*/ 3797787 h 4260845"/>
              <a:gd name="connsiteX30" fmla="*/ 3492165 w 3898347"/>
              <a:gd name="connsiteY30" fmla="*/ 3799887 h 4260845"/>
              <a:gd name="connsiteX31" fmla="*/ 3472233 w 3898347"/>
              <a:gd name="connsiteY31" fmla="*/ 3805682 h 4260845"/>
              <a:gd name="connsiteX32" fmla="*/ 3465921 w 3898347"/>
              <a:gd name="connsiteY32" fmla="*/ 3805814 h 4260845"/>
              <a:gd name="connsiteX33" fmla="*/ 3455541 w 3898347"/>
              <a:gd name="connsiteY33" fmla="*/ 3815505 h 4260845"/>
              <a:gd name="connsiteX34" fmla="*/ 3429027 w 3898347"/>
              <a:gd name="connsiteY34" fmla="*/ 3816906 h 4260845"/>
              <a:gd name="connsiteX35" fmla="*/ 3369507 w 3898347"/>
              <a:gd name="connsiteY35" fmla="*/ 3825563 h 4260845"/>
              <a:gd name="connsiteX36" fmla="*/ 3324491 w 3898347"/>
              <a:gd name="connsiteY36" fmla="*/ 3832006 h 4260845"/>
              <a:gd name="connsiteX37" fmla="*/ 3244235 w 3898347"/>
              <a:gd name="connsiteY37" fmla="*/ 3834376 h 4260845"/>
              <a:gd name="connsiteX38" fmla="*/ 3226507 w 3898347"/>
              <a:gd name="connsiteY38" fmla="*/ 3820131 h 4260845"/>
              <a:gd name="connsiteX39" fmla="*/ 3191688 w 3898347"/>
              <a:gd name="connsiteY39" fmla="*/ 3837359 h 4260845"/>
              <a:gd name="connsiteX40" fmla="*/ 3153779 w 3898347"/>
              <a:gd name="connsiteY40" fmla="*/ 3848439 h 4260845"/>
              <a:gd name="connsiteX41" fmla="*/ 3090188 w 3898347"/>
              <a:gd name="connsiteY41" fmla="*/ 3855036 h 4260845"/>
              <a:gd name="connsiteX42" fmla="*/ 3031422 w 3898347"/>
              <a:gd name="connsiteY42" fmla="*/ 3858298 h 4260845"/>
              <a:gd name="connsiteX43" fmla="*/ 2996288 w 3898347"/>
              <a:gd name="connsiteY43" fmla="*/ 3860020 h 4260845"/>
              <a:gd name="connsiteX44" fmla="*/ 2901661 w 3898347"/>
              <a:gd name="connsiteY44" fmla="*/ 3882243 h 4260845"/>
              <a:gd name="connsiteX45" fmla="*/ 2782141 w 3898347"/>
              <a:gd name="connsiteY45" fmla="*/ 3932983 h 4260845"/>
              <a:gd name="connsiteX46" fmla="*/ 2749597 w 3898347"/>
              <a:gd name="connsiteY46" fmla="*/ 3956746 h 4260845"/>
              <a:gd name="connsiteX47" fmla="*/ 2730493 w 3898347"/>
              <a:gd name="connsiteY47" fmla="*/ 3955236 h 4260845"/>
              <a:gd name="connsiteX48" fmla="*/ 2707507 w 3898347"/>
              <a:gd name="connsiteY48" fmla="*/ 3947771 h 4260845"/>
              <a:gd name="connsiteX49" fmla="*/ 2701937 w 3898347"/>
              <a:gd name="connsiteY49" fmla="*/ 3950565 h 4260845"/>
              <a:gd name="connsiteX50" fmla="*/ 2679435 w 3898347"/>
              <a:gd name="connsiteY50" fmla="*/ 3949768 h 4260845"/>
              <a:gd name="connsiteX51" fmla="*/ 2667352 w 3898347"/>
              <a:gd name="connsiteY51" fmla="*/ 3942821 h 4260845"/>
              <a:gd name="connsiteX52" fmla="*/ 2657096 w 3898347"/>
              <a:gd name="connsiteY52" fmla="*/ 3953571 h 4260845"/>
              <a:gd name="connsiteX53" fmla="*/ 2655161 w 3898347"/>
              <a:gd name="connsiteY53" fmla="*/ 3962216 h 4260845"/>
              <a:gd name="connsiteX54" fmla="*/ 2638604 w 3898347"/>
              <a:gd name="connsiteY54" fmla="*/ 3955936 h 4260845"/>
              <a:gd name="connsiteX55" fmla="*/ 2626185 w 3898347"/>
              <a:gd name="connsiteY55" fmla="*/ 3962937 h 4260845"/>
              <a:gd name="connsiteX56" fmla="*/ 2614077 w 3898347"/>
              <a:gd name="connsiteY56" fmla="*/ 3955576 h 4260845"/>
              <a:gd name="connsiteX57" fmla="*/ 2609403 w 3898347"/>
              <a:gd name="connsiteY57" fmla="*/ 3956215 h 4260845"/>
              <a:gd name="connsiteX58" fmla="*/ 2597896 w 3898347"/>
              <a:gd name="connsiteY58" fmla="*/ 3958939 h 4260845"/>
              <a:gd name="connsiteX59" fmla="*/ 2578251 w 3898347"/>
              <a:gd name="connsiteY59" fmla="*/ 3965812 h 4260845"/>
              <a:gd name="connsiteX60" fmla="*/ 2571961 w 3898347"/>
              <a:gd name="connsiteY60" fmla="*/ 3966278 h 4260845"/>
              <a:gd name="connsiteX61" fmla="*/ 2559399 w 3898347"/>
              <a:gd name="connsiteY61" fmla="*/ 3979193 h 4260845"/>
              <a:gd name="connsiteX62" fmla="*/ 2533560 w 3898347"/>
              <a:gd name="connsiteY62" fmla="*/ 3988160 h 4260845"/>
              <a:gd name="connsiteX63" fmla="*/ 2515299 w 3898347"/>
              <a:gd name="connsiteY63" fmla="*/ 4016867 h 4260845"/>
              <a:gd name="connsiteX64" fmla="*/ 2513423 w 3898347"/>
              <a:gd name="connsiteY64" fmla="*/ 4018759 h 4260845"/>
              <a:gd name="connsiteX65" fmla="*/ 2482991 w 3898347"/>
              <a:gd name="connsiteY65" fmla="*/ 4012935 h 4260845"/>
              <a:gd name="connsiteX66" fmla="*/ 2446940 w 3898347"/>
              <a:gd name="connsiteY66" fmla="*/ 4021172 h 4260845"/>
              <a:gd name="connsiteX67" fmla="*/ 2404883 w 3898347"/>
              <a:gd name="connsiteY67" fmla="*/ 4024808 h 4260845"/>
              <a:gd name="connsiteX68" fmla="*/ 2373894 w 3898347"/>
              <a:gd name="connsiteY68" fmla="*/ 4023827 h 4260845"/>
              <a:gd name="connsiteX69" fmla="*/ 2297080 w 3898347"/>
              <a:gd name="connsiteY69" fmla="*/ 4040841 h 4260845"/>
              <a:gd name="connsiteX70" fmla="*/ 2170615 w 3898347"/>
              <a:gd name="connsiteY70" fmla="*/ 4077196 h 4260845"/>
              <a:gd name="connsiteX71" fmla="*/ 2143580 w 3898347"/>
              <a:gd name="connsiteY71" fmla="*/ 4083102 h 4260845"/>
              <a:gd name="connsiteX72" fmla="*/ 2119893 w 3898347"/>
              <a:gd name="connsiteY72" fmla="*/ 4080874 h 4260845"/>
              <a:gd name="connsiteX73" fmla="*/ 2114008 w 3898347"/>
              <a:gd name="connsiteY73" fmla="*/ 4073996 h 4260845"/>
              <a:gd name="connsiteX74" fmla="*/ 2099067 w 3898347"/>
              <a:gd name="connsiteY74" fmla="*/ 4076068 h 4260845"/>
              <a:gd name="connsiteX75" fmla="*/ 2095000 w 3898347"/>
              <a:gd name="connsiteY75" fmla="*/ 4075096 h 4260845"/>
              <a:gd name="connsiteX76" fmla="*/ 2071767 w 3898347"/>
              <a:gd name="connsiteY76" fmla="*/ 4071044 h 4260845"/>
              <a:gd name="connsiteX77" fmla="*/ 2024486 w 3898347"/>
              <a:gd name="connsiteY77" fmla="*/ 4100276 h 4260845"/>
              <a:gd name="connsiteX78" fmla="*/ 1944675 w 3898347"/>
              <a:gd name="connsiteY78" fmla="*/ 4121515 h 4260845"/>
              <a:gd name="connsiteX79" fmla="*/ 1739945 w 3898347"/>
              <a:gd name="connsiteY79" fmla="*/ 4171795 h 4260845"/>
              <a:gd name="connsiteX80" fmla="*/ 1642330 w 3898347"/>
              <a:gd name="connsiteY80" fmla="*/ 4174762 h 4260845"/>
              <a:gd name="connsiteX81" fmla="*/ 1595989 w 3898347"/>
              <a:gd name="connsiteY81" fmla="*/ 4193679 h 4260845"/>
              <a:gd name="connsiteX82" fmla="*/ 1559231 w 3898347"/>
              <a:gd name="connsiteY82" fmla="*/ 4195932 h 4260845"/>
              <a:gd name="connsiteX83" fmla="*/ 1537197 w 3898347"/>
              <a:gd name="connsiteY83" fmla="*/ 4209468 h 4260845"/>
              <a:gd name="connsiteX84" fmla="*/ 1508787 w 3898347"/>
              <a:gd name="connsiteY84" fmla="*/ 4234213 h 4260845"/>
              <a:gd name="connsiteX85" fmla="*/ 1488914 w 3898347"/>
              <a:gd name="connsiteY85" fmla="*/ 4241772 h 4260845"/>
              <a:gd name="connsiteX86" fmla="*/ 1488999 w 3898347"/>
              <a:gd name="connsiteY86" fmla="*/ 4251186 h 4260845"/>
              <a:gd name="connsiteX87" fmla="*/ 1475364 w 3898347"/>
              <a:gd name="connsiteY87" fmla="*/ 4248364 h 4260845"/>
              <a:gd name="connsiteX88" fmla="*/ 1444118 w 3898347"/>
              <a:gd name="connsiteY88" fmla="*/ 4246285 h 4260845"/>
              <a:gd name="connsiteX89" fmla="*/ 1405326 w 3898347"/>
              <a:gd name="connsiteY89" fmla="*/ 4248391 h 4260845"/>
              <a:gd name="connsiteX90" fmla="*/ 1325174 w 3898347"/>
              <a:gd name="connsiteY90" fmla="*/ 4237004 h 4260845"/>
              <a:gd name="connsiteX91" fmla="*/ 1272434 w 3898347"/>
              <a:gd name="connsiteY91" fmla="*/ 4244958 h 4260845"/>
              <a:gd name="connsiteX92" fmla="*/ 1231567 w 3898347"/>
              <a:gd name="connsiteY92" fmla="*/ 4219356 h 4260845"/>
              <a:gd name="connsiteX93" fmla="*/ 1216643 w 3898347"/>
              <a:gd name="connsiteY93" fmla="*/ 4229828 h 4260845"/>
              <a:gd name="connsiteX94" fmla="*/ 1214101 w 3898347"/>
              <a:gd name="connsiteY94" fmla="*/ 4231991 h 4260845"/>
              <a:gd name="connsiteX95" fmla="*/ 1203193 w 3898347"/>
              <a:gd name="connsiteY95" fmla="*/ 4232867 h 4260845"/>
              <a:gd name="connsiteX96" fmla="*/ 1201049 w 3898347"/>
              <a:gd name="connsiteY96" fmla="*/ 4242842 h 4260845"/>
              <a:gd name="connsiteX97" fmla="*/ 1185298 w 3898347"/>
              <a:gd name="connsiteY97" fmla="*/ 4251133 h 4260845"/>
              <a:gd name="connsiteX98" fmla="*/ 1164955 w 3898347"/>
              <a:gd name="connsiteY98" fmla="*/ 4250027 h 4260845"/>
              <a:gd name="connsiteX99" fmla="*/ 1067357 w 3898347"/>
              <a:gd name="connsiteY99" fmla="*/ 4233908 h 4260845"/>
              <a:gd name="connsiteX100" fmla="*/ 1009492 w 3898347"/>
              <a:gd name="connsiteY100" fmla="*/ 4230455 h 4260845"/>
              <a:gd name="connsiteX101" fmla="*/ 988345 w 3898347"/>
              <a:gd name="connsiteY101" fmla="*/ 4238880 h 4260845"/>
              <a:gd name="connsiteX102" fmla="*/ 958251 w 3898347"/>
              <a:gd name="connsiteY102" fmla="*/ 4244100 h 4260845"/>
              <a:gd name="connsiteX103" fmla="*/ 905785 w 3898347"/>
              <a:gd name="connsiteY103" fmla="*/ 4260845 h 4260845"/>
              <a:gd name="connsiteX104" fmla="*/ 837706 w 3898347"/>
              <a:gd name="connsiteY104" fmla="*/ 4245528 h 4260845"/>
              <a:gd name="connsiteX105" fmla="*/ 778474 w 3898347"/>
              <a:gd name="connsiteY105" fmla="*/ 4235526 h 4260845"/>
              <a:gd name="connsiteX106" fmla="*/ 774418 w 3898347"/>
              <a:gd name="connsiteY106" fmla="*/ 4242583 h 4260845"/>
              <a:gd name="connsiteX107" fmla="*/ 737705 w 3898347"/>
              <a:gd name="connsiteY107" fmla="*/ 4238891 h 4260845"/>
              <a:gd name="connsiteX108" fmla="*/ 641839 w 3898347"/>
              <a:gd name="connsiteY108" fmla="*/ 4211160 h 4260845"/>
              <a:gd name="connsiteX109" fmla="*/ 558105 w 3898347"/>
              <a:gd name="connsiteY109" fmla="*/ 4191218 h 4260845"/>
              <a:gd name="connsiteX110" fmla="*/ 515682 w 3898347"/>
              <a:gd name="connsiteY110" fmla="*/ 4193696 h 4260845"/>
              <a:gd name="connsiteX111" fmla="*/ 467082 w 3898347"/>
              <a:gd name="connsiteY111" fmla="*/ 4185616 h 4260845"/>
              <a:gd name="connsiteX112" fmla="*/ 437646 w 3898347"/>
              <a:gd name="connsiteY112" fmla="*/ 4212658 h 4260845"/>
              <a:gd name="connsiteX113" fmla="*/ 402271 w 3898347"/>
              <a:gd name="connsiteY113" fmla="*/ 4212774 h 4260845"/>
              <a:gd name="connsiteX114" fmla="*/ 384907 w 3898347"/>
              <a:gd name="connsiteY114" fmla="*/ 4201195 h 4260845"/>
              <a:gd name="connsiteX115" fmla="*/ 337154 w 3898347"/>
              <a:gd name="connsiteY115" fmla="*/ 4206136 h 4260845"/>
              <a:gd name="connsiteX116" fmla="*/ 298662 w 3898347"/>
              <a:gd name="connsiteY116" fmla="*/ 4211227 h 4260845"/>
              <a:gd name="connsiteX117" fmla="*/ 265740 w 3898347"/>
              <a:gd name="connsiteY117" fmla="*/ 4213623 h 4260845"/>
              <a:gd name="connsiteX118" fmla="*/ 176403 w 3898347"/>
              <a:gd name="connsiteY118" fmla="*/ 4227393 h 4260845"/>
              <a:gd name="connsiteX119" fmla="*/ 82528 w 3898347"/>
              <a:gd name="connsiteY119" fmla="*/ 4243774 h 4260845"/>
              <a:gd name="connsiteX120" fmla="*/ 19464 w 3898347"/>
              <a:gd name="connsiteY120" fmla="*/ 4256103 h 4260845"/>
              <a:gd name="connsiteX121" fmla="*/ 0 w 3898347"/>
              <a:gd name="connsiteY121" fmla="*/ 4221939 h 4260845"/>
              <a:gd name="connsiteX122" fmla="*/ 0 w 3898347"/>
              <a:gd name="connsiteY122" fmla="*/ 15850 h 4260845"/>
              <a:gd name="connsiteX123" fmla="*/ 3898347 w 3898347"/>
              <a:gd name="connsiteY123" fmla="*/ 0 h 4260845"/>
              <a:gd name="connsiteX0" fmla="*/ 3898347 w 3898347"/>
              <a:gd name="connsiteY0" fmla="*/ 0 h 4260845"/>
              <a:gd name="connsiteX1" fmla="*/ 3898347 w 3898347"/>
              <a:gd name="connsiteY1" fmla="*/ 3834445 h 4260845"/>
              <a:gd name="connsiteX2" fmla="*/ 3892314 w 3898347"/>
              <a:gd name="connsiteY2" fmla="*/ 3832951 h 4260845"/>
              <a:gd name="connsiteX3" fmla="*/ 3851953 w 3898347"/>
              <a:gd name="connsiteY3" fmla="*/ 3802983 h 4260845"/>
              <a:gd name="connsiteX4" fmla="*/ 3836418 w 3898347"/>
              <a:gd name="connsiteY4" fmla="*/ 3811513 h 4260845"/>
              <a:gd name="connsiteX5" fmla="*/ 3833758 w 3898347"/>
              <a:gd name="connsiteY5" fmla="*/ 3813341 h 4260845"/>
              <a:gd name="connsiteX6" fmla="*/ 3822673 w 3898347"/>
              <a:gd name="connsiteY6" fmla="*/ 3812913 h 4260845"/>
              <a:gd name="connsiteX7" fmla="*/ 3820104 w 3898347"/>
              <a:gd name="connsiteY7" fmla="*/ 3822466 h 4260845"/>
              <a:gd name="connsiteX8" fmla="*/ 3803816 w 3898347"/>
              <a:gd name="connsiteY8" fmla="*/ 3828757 h 4260845"/>
              <a:gd name="connsiteX9" fmla="*/ 3729936 w 3898347"/>
              <a:gd name="connsiteY9" fmla="*/ 3815386 h 4260845"/>
              <a:gd name="connsiteX10" fmla="*/ 3726018 w 3898347"/>
              <a:gd name="connsiteY10" fmla="*/ 3815100 h 4260845"/>
              <a:gd name="connsiteX11" fmla="*/ 3725413 w 3898347"/>
              <a:gd name="connsiteY11" fmla="*/ 3814615 h 4260845"/>
              <a:gd name="connsiteX12" fmla="*/ 3713801 w 3898347"/>
              <a:gd name="connsiteY12" fmla="*/ 3811018 h 4260845"/>
              <a:gd name="connsiteX13" fmla="*/ 3709087 w 3898347"/>
              <a:gd name="connsiteY13" fmla="*/ 3813195 h 4260845"/>
              <a:gd name="connsiteX14" fmla="*/ 3698038 w 3898347"/>
              <a:gd name="connsiteY14" fmla="*/ 3806182 h 4260845"/>
              <a:gd name="connsiteX15" fmla="*/ 3662227 w 3898347"/>
              <a:gd name="connsiteY15" fmla="*/ 3807761 h 4260845"/>
              <a:gd name="connsiteX16" fmla="*/ 3659872 w 3898347"/>
              <a:gd name="connsiteY16" fmla="*/ 3805524 h 4260845"/>
              <a:gd name="connsiteX17" fmla="*/ 3643454 w 3898347"/>
              <a:gd name="connsiteY17" fmla="*/ 3794831 h 4260845"/>
              <a:gd name="connsiteX18" fmla="*/ 3624789 w 3898347"/>
              <a:gd name="connsiteY18" fmla="*/ 3803185 h 4260845"/>
              <a:gd name="connsiteX19" fmla="*/ 3602327 w 3898347"/>
              <a:gd name="connsiteY19" fmla="*/ 3794616 h 4260845"/>
              <a:gd name="connsiteX20" fmla="*/ 3596645 w 3898347"/>
              <a:gd name="connsiteY20" fmla="*/ 3797108 h 4260845"/>
              <a:gd name="connsiteX21" fmla="*/ 3574144 w 3898347"/>
              <a:gd name="connsiteY21" fmla="*/ 3795108 h 4260845"/>
              <a:gd name="connsiteX22" fmla="*/ 3562310 w 3898347"/>
              <a:gd name="connsiteY22" fmla="*/ 3787534 h 4260845"/>
              <a:gd name="connsiteX23" fmla="*/ 3551635 w 3898347"/>
              <a:gd name="connsiteY23" fmla="*/ 3797705 h 4260845"/>
              <a:gd name="connsiteX24" fmla="*/ 3542668 w 3898347"/>
              <a:gd name="connsiteY24" fmla="*/ 3803283 h 4260845"/>
              <a:gd name="connsiteX25" fmla="*/ 3533033 w 3898347"/>
              <a:gd name="connsiteY25" fmla="*/ 3799071 h 4260845"/>
              <a:gd name="connsiteX26" fmla="*/ 3521726 w 3898347"/>
              <a:gd name="connsiteY26" fmla="*/ 3804691 h 4260845"/>
              <a:gd name="connsiteX27" fmla="*/ 3520080 w 3898347"/>
              <a:gd name="connsiteY27" fmla="*/ 3805210 h 4260845"/>
              <a:gd name="connsiteX28" fmla="*/ 3508491 w 3898347"/>
              <a:gd name="connsiteY28" fmla="*/ 3797398 h 4260845"/>
              <a:gd name="connsiteX29" fmla="*/ 3503787 w 3898347"/>
              <a:gd name="connsiteY29" fmla="*/ 3797787 h 4260845"/>
              <a:gd name="connsiteX30" fmla="*/ 3492165 w 3898347"/>
              <a:gd name="connsiteY30" fmla="*/ 3799887 h 4260845"/>
              <a:gd name="connsiteX31" fmla="*/ 3472233 w 3898347"/>
              <a:gd name="connsiteY31" fmla="*/ 3805682 h 4260845"/>
              <a:gd name="connsiteX32" fmla="*/ 3465921 w 3898347"/>
              <a:gd name="connsiteY32" fmla="*/ 3805814 h 4260845"/>
              <a:gd name="connsiteX33" fmla="*/ 3455541 w 3898347"/>
              <a:gd name="connsiteY33" fmla="*/ 3815505 h 4260845"/>
              <a:gd name="connsiteX34" fmla="*/ 3429027 w 3898347"/>
              <a:gd name="connsiteY34" fmla="*/ 3816906 h 4260845"/>
              <a:gd name="connsiteX35" fmla="*/ 3369507 w 3898347"/>
              <a:gd name="connsiteY35" fmla="*/ 3825563 h 4260845"/>
              <a:gd name="connsiteX36" fmla="*/ 3324491 w 3898347"/>
              <a:gd name="connsiteY36" fmla="*/ 3832006 h 4260845"/>
              <a:gd name="connsiteX37" fmla="*/ 3244235 w 3898347"/>
              <a:gd name="connsiteY37" fmla="*/ 3834376 h 4260845"/>
              <a:gd name="connsiteX38" fmla="*/ 3226507 w 3898347"/>
              <a:gd name="connsiteY38" fmla="*/ 3820131 h 4260845"/>
              <a:gd name="connsiteX39" fmla="*/ 3191688 w 3898347"/>
              <a:gd name="connsiteY39" fmla="*/ 3837359 h 4260845"/>
              <a:gd name="connsiteX40" fmla="*/ 3153779 w 3898347"/>
              <a:gd name="connsiteY40" fmla="*/ 3848439 h 4260845"/>
              <a:gd name="connsiteX41" fmla="*/ 3090188 w 3898347"/>
              <a:gd name="connsiteY41" fmla="*/ 3855036 h 4260845"/>
              <a:gd name="connsiteX42" fmla="*/ 3031422 w 3898347"/>
              <a:gd name="connsiteY42" fmla="*/ 3858298 h 4260845"/>
              <a:gd name="connsiteX43" fmla="*/ 2996288 w 3898347"/>
              <a:gd name="connsiteY43" fmla="*/ 3860020 h 4260845"/>
              <a:gd name="connsiteX44" fmla="*/ 2901661 w 3898347"/>
              <a:gd name="connsiteY44" fmla="*/ 3882243 h 4260845"/>
              <a:gd name="connsiteX45" fmla="*/ 2782141 w 3898347"/>
              <a:gd name="connsiteY45" fmla="*/ 3932983 h 4260845"/>
              <a:gd name="connsiteX46" fmla="*/ 2749597 w 3898347"/>
              <a:gd name="connsiteY46" fmla="*/ 3956746 h 4260845"/>
              <a:gd name="connsiteX47" fmla="*/ 2730493 w 3898347"/>
              <a:gd name="connsiteY47" fmla="*/ 3955236 h 4260845"/>
              <a:gd name="connsiteX48" fmla="*/ 2707507 w 3898347"/>
              <a:gd name="connsiteY48" fmla="*/ 3947771 h 4260845"/>
              <a:gd name="connsiteX49" fmla="*/ 2701937 w 3898347"/>
              <a:gd name="connsiteY49" fmla="*/ 3950565 h 4260845"/>
              <a:gd name="connsiteX50" fmla="*/ 2679435 w 3898347"/>
              <a:gd name="connsiteY50" fmla="*/ 3949768 h 4260845"/>
              <a:gd name="connsiteX51" fmla="*/ 2667352 w 3898347"/>
              <a:gd name="connsiteY51" fmla="*/ 3942821 h 4260845"/>
              <a:gd name="connsiteX52" fmla="*/ 2657096 w 3898347"/>
              <a:gd name="connsiteY52" fmla="*/ 3953571 h 4260845"/>
              <a:gd name="connsiteX53" fmla="*/ 2655161 w 3898347"/>
              <a:gd name="connsiteY53" fmla="*/ 3962216 h 4260845"/>
              <a:gd name="connsiteX54" fmla="*/ 2638604 w 3898347"/>
              <a:gd name="connsiteY54" fmla="*/ 3955936 h 4260845"/>
              <a:gd name="connsiteX55" fmla="*/ 2626185 w 3898347"/>
              <a:gd name="connsiteY55" fmla="*/ 3962937 h 4260845"/>
              <a:gd name="connsiteX56" fmla="*/ 2614077 w 3898347"/>
              <a:gd name="connsiteY56" fmla="*/ 3955576 h 4260845"/>
              <a:gd name="connsiteX57" fmla="*/ 2609403 w 3898347"/>
              <a:gd name="connsiteY57" fmla="*/ 3956215 h 4260845"/>
              <a:gd name="connsiteX58" fmla="*/ 2597896 w 3898347"/>
              <a:gd name="connsiteY58" fmla="*/ 3958939 h 4260845"/>
              <a:gd name="connsiteX59" fmla="*/ 2578251 w 3898347"/>
              <a:gd name="connsiteY59" fmla="*/ 3965812 h 4260845"/>
              <a:gd name="connsiteX60" fmla="*/ 2571961 w 3898347"/>
              <a:gd name="connsiteY60" fmla="*/ 3966278 h 4260845"/>
              <a:gd name="connsiteX61" fmla="*/ 2559399 w 3898347"/>
              <a:gd name="connsiteY61" fmla="*/ 3979193 h 4260845"/>
              <a:gd name="connsiteX62" fmla="*/ 2533560 w 3898347"/>
              <a:gd name="connsiteY62" fmla="*/ 3988160 h 4260845"/>
              <a:gd name="connsiteX63" fmla="*/ 2515299 w 3898347"/>
              <a:gd name="connsiteY63" fmla="*/ 4016867 h 4260845"/>
              <a:gd name="connsiteX64" fmla="*/ 2513423 w 3898347"/>
              <a:gd name="connsiteY64" fmla="*/ 4018759 h 4260845"/>
              <a:gd name="connsiteX65" fmla="*/ 2482991 w 3898347"/>
              <a:gd name="connsiteY65" fmla="*/ 4012935 h 4260845"/>
              <a:gd name="connsiteX66" fmla="*/ 2446940 w 3898347"/>
              <a:gd name="connsiteY66" fmla="*/ 4021172 h 4260845"/>
              <a:gd name="connsiteX67" fmla="*/ 2404883 w 3898347"/>
              <a:gd name="connsiteY67" fmla="*/ 4024808 h 4260845"/>
              <a:gd name="connsiteX68" fmla="*/ 2373894 w 3898347"/>
              <a:gd name="connsiteY68" fmla="*/ 4023827 h 4260845"/>
              <a:gd name="connsiteX69" fmla="*/ 2297080 w 3898347"/>
              <a:gd name="connsiteY69" fmla="*/ 4040841 h 4260845"/>
              <a:gd name="connsiteX70" fmla="*/ 2170615 w 3898347"/>
              <a:gd name="connsiteY70" fmla="*/ 4077196 h 4260845"/>
              <a:gd name="connsiteX71" fmla="*/ 2143580 w 3898347"/>
              <a:gd name="connsiteY71" fmla="*/ 4083102 h 4260845"/>
              <a:gd name="connsiteX72" fmla="*/ 2119893 w 3898347"/>
              <a:gd name="connsiteY72" fmla="*/ 4080874 h 4260845"/>
              <a:gd name="connsiteX73" fmla="*/ 2114008 w 3898347"/>
              <a:gd name="connsiteY73" fmla="*/ 4073996 h 4260845"/>
              <a:gd name="connsiteX74" fmla="*/ 2099067 w 3898347"/>
              <a:gd name="connsiteY74" fmla="*/ 4076068 h 4260845"/>
              <a:gd name="connsiteX75" fmla="*/ 2095000 w 3898347"/>
              <a:gd name="connsiteY75" fmla="*/ 4075096 h 4260845"/>
              <a:gd name="connsiteX76" fmla="*/ 2071767 w 3898347"/>
              <a:gd name="connsiteY76" fmla="*/ 4071044 h 4260845"/>
              <a:gd name="connsiteX77" fmla="*/ 2024486 w 3898347"/>
              <a:gd name="connsiteY77" fmla="*/ 4100276 h 4260845"/>
              <a:gd name="connsiteX78" fmla="*/ 1944675 w 3898347"/>
              <a:gd name="connsiteY78" fmla="*/ 4121515 h 4260845"/>
              <a:gd name="connsiteX79" fmla="*/ 1739945 w 3898347"/>
              <a:gd name="connsiteY79" fmla="*/ 4171795 h 4260845"/>
              <a:gd name="connsiteX80" fmla="*/ 1662065 w 3898347"/>
              <a:gd name="connsiteY80" fmla="*/ 4184630 h 4260845"/>
              <a:gd name="connsiteX81" fmla="*/ 1595989 w 3898347"/>
              <a:gd name="connsiteY81" fmla="*/ 4193679 h 4260845"/>
              <a:gd name="connsiteX82" fmla="*/ 1559231 w 3898347"/>
              <a:gd name="connsiteY82" fmla="*/ 4195932 h 4260845"/>
              <a:gd name="connsiteX83" fmla="*/ 1537197 w 3898347"/>
              <a:gd name="connsiteY83" fmla="*/ 4209468 h 4260845"/>
              <a:gd name="connsiteX84" fmla="*/ 1508787 w 3898347"/>
              <a:gd name="connsiteY84" fmla="*/ 4234213 h 4260845"/>
              <a:gd name="connsiteX85" fmla="*/ 1488914 w 3898347"/>
              <a:gd name="connsiteY85" fmla="*/ 4241772 h 4260845"/>
              <a:gd name="connsiteX86" fmla="*/ 1488999 w 3898347"/>
              <a:gd name="connsiteY86" fmla="*/ 4251186 h 4260845"/>
              <a:gd name="connsiteX87" fmla="*/ 1475364 w 3898347"/>
              <a:gd name="connsiteY87" fmla="*/ 4248364 h 4260845"/>
              <a:gd name="connsiteX88" fmla="*/ 1444118 w 3898347"/>
              <a:gd name="connsiteY88" fmla="*/ 4246285 h 4260845"/>
              <a:gd name="connsiteX89" fmla="*/ 1405326 w 3898347"/>
              <a:gd name="connsiteY89" fmla="*/ 4248391 h 4260845"/>
              <a:gd name="connsiteX90" fmla="*/ 1325174 w 3898347"/>
              <a:gd name="connsiteY90" fmla="*/ 4237004 h 4260845"/>
              <a:gd name="connsiteX91" fmla="*/ 1272434 w 3898347"/>
              <a:gd name="connsiteY91" fmla="*/ 4244958 h 4260845"/>
              <a:gd name="connsiteX92" fmla="*/ 1231567 w 3898347"/>
              <a:gd name="connsiteY92" fmla="*/ 4219356 h 4260845"/>
              <a:gd name="connsiteX93" fmla="*/ 1216643 w 3898347"/>
              <a:gd name="connsiteY93" fmla="*/ 4229828 h 4260845"/>
              <a:gd name="connsiteX94" fmla="*/ 1214101 w 3898347"/>
              <a:gd name="connsiteY94" fmla="*/ 4231991 h 4260845"/>
              <a:gd name="connsiteX95" fmla="*/ 1203193 w 3898347"/>
              <a:gd name="connsiteY95" fmla="*/ 4232867 h 4260845"/>
              <a:gd name="connsiteX96" fmla="*/ 1201049 w 3898347"/>
              <a:gd name="connsiteY96" fmla="*/ 4242842 h 4260845"/>
              <a:gd name="connsiteX97" fmla="*/ 1185298 w 3898347"/>
              <a:gd name="connsiteY97" fmla="*/ 4251133 h 4260845"/>
              <a:gd name="connsiteX98" fmla="*/ 1164955 w 3898347"/>
              <a:gd name="connsiteY98" fmla="*/ 4250027 h 4260845"/>
              <a:gd name="connsiteX99" fmla="*/ 1067357 w 3898347"/>
              <a:gd name="connsiteY99" fmla="*/ 4233908 h 4260845"/>
              <a:gd name="connsiteX100" fmla="*/ 1009492 w 3898347"/>
              <a:gd name="connsiteY100" fmla="*/ 4230455 h 4260845"/>
              <a:gd name="connsiteX101" fmla="*/ 988345 w 3898347"/>
              <a:gd name="connsiteY101" fmla="*/ 4238880 h 4260845"/>
              <a:gd name="connsiteX102" fmla="*/ 958251 w 3898347"/>
              <a:gd name="connsiteY102" fmla="*/ 4244100 h 4260845"/>
              <a:gd name="connsiteX103" fmla="*/ 905785 w 3898347"/>
              <a:gd name="connsiteY103" fmla="*/ 4260845 h 4260845"/>
              <a:gd name="connsiteX104" fmla="*/ 837706 w 3898347"/>
              <a:gd name="connsiteY104" fmla="*/ 4245528 h 4260845"/>
              <a:gd name="connsiteX105" fmla="*/ 778474 w 3898347"/>
              <a:gd name="connsiteY105" fmla="*/ 4235526 h 4260845"/>
              <a:gd name="connsiteX106" fmla="*/ 774418 w 3898347"/>
              <a:gd name="connsiteY106" fmla="*/ 4242583 h 4260845"/>
              <a:gd name="connsiteX107" fmla="*/ 737705 w 3898347"/>
              <a:gd name="connsiteY107" fmla="*/ 4238891 h 4260845"/>
              <a:gd name="connsiteX108" fmla="*/ 641839 w 3898347"/>
              <a:gd name="connsiteY108" fmla="*/ 4211160 h 4260845"/>
              <a:gd name="connsiteX109" fmla="*/ 558105 w 3898347"/>
              <a:gd name="connsiteY109" fmla="*/ 4191218 h 4260845"/>
              <a:gd name="connsiteX110" fmla="*/ 515682 w 3898347"/>
              <a:gd name="connsiteY110" fmla="*/ 4193696 h 4260845"/>
              <a:gd name="connsiteX111" fmla="*/ 467082 w 3898347"/>
              <a:gd name="connsiteY111" fmla="*/ 4185616 h 4260845"/>
              <a:gd name="connsiteX112" fmla="*/ 437646 w 3898347"/>
              <a:gd name="connsiteY112" fmla="*/ 4212658 h 4260845"/>
              <a:gd name="connsiteX113" fmla="*/ 402271 w 3898347"/>
              <a:gd name="connsiteY113" fmla="*/ 4212774 h 4260845"/>
              <a:gd name="connsiteX114" fmla="*/ 384907 w 3898347"/>
              <a:gd name="connsiteY114" fmla="*/ 4201195 h 4260845"/>
              <a:gd name="connsiteX115" fmla="*/ 337154 w 3898347"/>
              <a:gd name="connsiteY115" fmla="*/ 4206136 h 4260845"/>
              <a:gd name="connsiteX116" fmla="*/ 298662 w 3898347"/>
              <a:gd name="connsiteY116" fmla="*/ 4211227 h 4260845"/>
              <a:gd name="connsiteX117" fmla="*/ 265740 w 3898347"/>
              <a:gd name="connsiteY117" fmla="*/ 4213623 h 4260845"/>
              <a:gd name="connsiteX118" fmla="*/ 176403 w 3898347"/>
              <a:gd name="connsiteY118" fmla="*/ 4227393 h 4260845"/>
              <a:gd name="connsiteX119" fmla="*/ 82528 w 3898347"/>
              <a:gd name="connsiteY119" fmla="*/ 4243774 h 4260845"/>
              <a:gd name="connsiteX120" fmla="*/ 19464 w 3898347"/>
              <a:gd name="connsiteY120" fmla="*/ 4256103 h 4260845"/>
              <a:gd name="connsiteX121" fmla="*/ 0 w 3898347"/>
              <a:gd name="connsiteY121" fmla="*/ 4221939 h 4260845"/>
              <a:gd name="connsiteX122" fmla="*/ 0 w 3898347"/>
              <a:gd name="connsiteY122" fmla="*/ 15850 h 4260845"/>
              <a:gd name="connsiteX123" fmla="*/ 3898347 w 3898347"/>
              <a:gd name="connsiteY123" fmla="*/ 0 h 4260845"/>
              <a:gd name="connsiteX0" fmla="*/ 3898347 w 3898347"/>
              <a:gd name="connsiteY0" fmla="*/ 0 h 4260845"/>
              <a:gd name="connsiteX1" fmla="*/ 3898347 w 3898347"/>
              <a:gd name="connsiteY1" fmla="*/ 3834445 h 4260845"/>
              <a:gd name="connsiteX2" fmla="*/ 3892314 w 3898347"/>
              <a:gd name="connsiteY2" fmla="*/ 3832951 h 4260845"/>
              <a:gd name="connsiteX3" fmla="*/ 3851953 w 3898347"/>
              <a:gd name="connsiteY3" fmla="*/ 3802983 h 4260845"/>
              <a:gd name="connsiteX4" fmla="*/ 3836418 w 3898347"/>
              <a:gd name="connsiteY4" fmla="*/ 3811513 h 4260845"/>
              <a:gd name="connsiteX5" fmla="*/ 3833758 w 3898347"/>
              <a:gd name="connsiteY5" fmla="*/ 3813341 h 4260845"/>
              <a:gd name="connsiteX6" fmla="*/ 3822673 w 3898347"/>
              <a:gd name="connsiteY6" fmla="*/ 3812913 h 4260845"/>
              <a:gd name="connsiteX7" fmla="*/ 3820104 w 3898347"/>
              <a:gd name="connsiteY7" fmla="*/ 3822466 h 4260845"/>
              <a:gd name="connsiteX8" fmla="*/ 3803816 w 3898347"/>
              <a:gd name="connsiteY8" fmla="*/ 3828757 h 4260845"/>
              <a:gd name="connsiteX9" fmla="*/ 3729936 w 3898347"/>
              <a:gd name="connsiteY9" fmla="*/ 3815386 h 4260845"/>
              <a:gd name="connsiteX10" fmla="*/ 3726018 w 3898347"/>
              <a:gd name="connsiteY10" fmla="*/ 3815100 h 4260845"/>
              <a:gd name="connsiteX11" fmla="*/ 3725413 w 3898347"/>
              <a:gd name="connsiteY11" fmla="*/ 3814615 h 4260845"/>
              <a:gd name="connsiteX12" fmla="*/ 3713801 w 3898347"/>
              <a:gd name="connsiteY12" fmla="*/ 3811018 h 4260845"/>
              <a:gd name="connsiteX13" fmla="*/ 3709087 w 3898347"/>
              <a:gd name="connsiteY13" fmla="*/ 3813195 h 4260845"/>
              <a:gd name="connsiteX14" fmla="*/ 3698038 w 3898347"/>
              <a:gd name="connsiteY14" fmla="*/ 3806182 h 4260845"/>
              <a:gd name="connsiteX15" fmla="*/ 3662227 w 3898347"/>
              <a:gd name="connsiteY15" fmla="*/ 3807761 h 4260845"/>
              <a:gd name="connsiteX16" fmla="*/ 3659872 w 3898347"/>
              <a:gd name="connsiteY16" fmla="*/ 3805524 h 4260845"/>
              <a:gd name="connsiteX17" fmla="*/ 3643454 w 3898347"/>
              <a:gd name="connsiteY17" fmla="*/ 3794831 h 4260845"/>
              <a:gd name="connsiteX18" fmla="*/ 3624789 w 3898347"/>
              <a:gd name="connsiteY18" fmla="*/ 3803185 h 4260845"/>
              <a:gd name="connsiteX19" fmla="*/ 3602327 w 3898347"/>
              <a:gd name="connsiteY19" fmla="*/ 3794616 h 4260845"/>
              <a:gd name="connsiteX20" fmla="*/ 3596645 w 3898347"/>
              <a:gd name="connsiteY20" fmla="*/ 3797108 h 4260845"/>
              <a:gd name="connsiteX21" fmla="*/ 3574144 w 3898347"/>
              <a:gd name="connsiteY21" fmla="*/ 3795108 h 4260845"/>
              <a:gd name="connsiteX22" fmla="*/ 3562310 w 3898347"/>
              <a:gd name="connsiteY22" fmla="*/ 3787534 h 4260845"/>
              <a:gd name="connsiteX23" fmla="*/ 3551635 w 3898347"/>
              <a:gd name="connsiteY23" fmla="*/ 3797705 h 4260845"/>
              <a:gd name="connsiteX24" fmla="*/ 3542668 w 3898347"/>
              <a:gd name="connsiteY24" fmla="*/ 3803283 h 4260845"/>
              <a:gd name="connsiteX25" fmla="*/ 3533033 w 3898347"/>
              <a:gd name="connsiteY25" fmla="*/ 3799071 h 4260845"/>
              <a:gd name="connsiteX26" fmla="*/ 3521726 w 3898347"/>
              <a:gd name="connsiteY26" fmla="*/ 3804691 h 4260845"/>
              <a:gd name="connsiteX27" fmla="*/ 3520080 w 3898347"/>
              <a:gd name="connsiteY27" fmla="*/ 3805210 h 4260845"/>
              <a:gd name="connsiteX28" fmla="*/ 3508491 w 3898347"/>
              <a:gd name="connsiteY28" fmla="*/ 3797398 h 4260845"/>
              <a:gd name="connsiteX29" fmla="*/ 3503787 w 3898347"/>
              <a:gd name="connsiteY29" fmla="*/ 3797787 h 4260845"/>
              <a:gd name="connsiteX30" fmla="*/ 3492165 w 3898347"/>
              <a:gd name="connsiteY30" fmla="*/ 3799887 h 4260845"/>
              <a:gd name="connsiteX31" fmla="*/ 3472233 w 3898347"/>
              <a:gd name="connsiteY31" fmla="*/ 3805682 h 4260845"/>
              <a:gd name="connsiteX32" fmla="*/ 3465921 w 3898347"/>
              <a:gd name="connsiteY32" fmla="*/ 3805814 h 4260845"/>
              <a:gd name="connsiteX33" fmla="*/ 3455541 w 3898347"/>
              <a:gd name="connsiteY33" fmla="*/ 3815505 h 4260845"/>
              <a:gd name="connsiteX34" fmla="*/ 3429027 w 3898347"/>
              <a:gd name="connsiteY34" fmla="*/ 3816906 h 4260845"/>
              <a:gd name="connsiteX35" fmla="*/ 3369507 w 3898347"/>
              <a:gd name="connsiteY35" fmla="*/ 3825563 h 4260845"/>
              <a:gd name="connsiteX36" fmla="*/ 3324491 w 3898347"/>
              <a:gd name="connsiteY36" fmla="*/ 3832006 h 4260845"/>
              <a:gd name="connsiteX37" fmla="*/ 3244235 w 3898347"/>
              <a:gd name="connsiteY37" fmla="*/ 3834376 h 4260845"/>
              <a:gd name="connsiteX38" fmla="*/ 3226507 w 3898347"/>
              <a:gd name="connsiteY38" fmla="*/ 3820131 h 4260845"/>
              <a:gd name="connsiteX39" fmla="*/ 3191688 w 3898347"/>
              <a:gd name="connsiteY39" fmla="*/ 3837359 h 4260845"/>
              <a:gd name="connsiteX40" fmla="*/ 3153779 w 3898347"/>
              <a:gd name="connsiteY40" fmla="*/ 3848439 h 4260845"/>
              <a:gd name="connsiteX41" fmla="*/ 3090188 w 3898347"/>
              <a:gd name="connsiteY41" fmla="*/ 3855036 h 4260845"/>
              <a:gd name="connsiteX42" fmla="*/ 3031422 w 3898347"/>
              <a:gd name="connsiteY42" fmla="*/ 3858298 h 4260845"/>
              <a:gd name="connsiteX43" fmla="*/ 2996288 w 3898347"/>
              <a:gd name="connsiteY43" fmla="*/ 3860020 h 4260845"/>
              <a:gd name="connsiteX44" fmla="*/ 2901661 w 3898347"/>
              <a:gd name="connsiteY44" fmla="*/ 3882243 h 4260845"/>
              <a:gd name="connsiteX45" fmla="*/ 2782141 w 3898347"/>
              <a:gd name="connsiteY45" fmla="*/ 3932983 h 4260845"/>
              <a:gd name="connsiteX46" fmla="*/ 2749597 w 3898347"/>
              <a:gd name="connsiteY46" fmla="*/ 3956746 h 4260845"/>
              <a:gd name="connsiteX47" fmla="*/ 2730493 w 3898347"/>
              <a:gd name="connsiteY47" fmla="*/ 3955236 h 4260845"/>
              <a:gd name="connsiteX48" fmla="*/ 2707507 w 3898347"/>
              <a:gd name="connsiteY48" fmla="*/ 3947771 h 4260845"/>
              <a:gd name="connsiteX49" fmla="*/ 2701937 w 3898347"/>
              <a:gd name="connsiteY49" fmla="*/ 3950565 h 4260845"/>
              <a:gd name="connsiteX50" fmla="*/ 2679435 w 3898347"/>
              <a:gd name="connsiteY50" fmla="*/ 3949768 h 4260845"/>
              <a:gd name="connsiteX51" fmla="*/ 2667352 w 3898347"/>
              <a:gd name="connsiteY51" fmla="*/ 3942821 h 4260845"/>
              <a:gd name="connsiteX52" fmla="*/ 2657096 w 3898347"/>
              <a:gd name="connsiteY52" fmla="*/ 3953571 h 4260845"/>
              <a:gd name="connsiteX53" fmla="*/ 2655161 w 3898347"/>
              <a:gd name="connsiteY53" fmla="*/ 3962216 h 4260845"/>
              <a:gd name="connsiteX54" fmla="*/ 2638604 w 3898347"/>
              <a:gd name="connsiteY54" fmla="*/ 3955936 h 4260845"/>
              <a:gd name="connsiteX55" fmla="*/ 2626185 w 3898347"/>
              <a:gd name="connsiteY55" fmla="*/ 3962937 h 4260845"/>
              <a:gd name="connsiteX56" fmla="*/ 2614077 w 3898347"/>
              <a:gd name="connsiteY56" fmla="*/ 3955576 h 4260845"/>
              <a:gd name="connsiteX57" fmla="*/ 2609403 w 3898347"/>
              <a:gd name="connsiteY57" fmla="*/ 3956215 h 4260845"/>
              <a:gd name="connsiteX58" fmla="*/ 2597896 w 3898347"/>
              <a:gd name="connsiteY58" fmla="*/ 3958939 h 4260845"/>
              <a:gd name="connsiteX59" fmla="*/ 2578251 w 3898347"/>
              <a:gd name="connsiteY59" fmla="*/ 3965812 h 4260845"/>
              <a:gd name="connsiteX60" fmla="*/ 2571961 w 3898347"/>
              <a:gd name="connsiteY60" fmla="*/ 3966278 h 4260845"/>
              <a:gd name="connsiteX61" fmla="*/ 2559399 w 3898347"/>
              <a:gd name="connsiteY61" fmla="*/ 3979193 h 4260845"/>
              <a:gd name="connsiteX62" fmla="*/ 2533560 w 3898347"/>
              <a:gd name="connsiteY62" fmla="*/ 3988160 h 4260845"/>
              <a:gd name="connsiteX63" fmla="*/ 2515299 w 3898347"/>
              <a:gd name="connsiteY63" fmla="*/ 4016867 h 4260845"/>
              <a:gd name="connsiteX64" fmla="*/ 2513423 w 3898347"/>
              <a:gd name="connsiteY64" fmla="*/ 4018759 h 4260845"/>
              <a:gd name="connsiteX65" fmla="*/ 2482991 w 3898347"/>
              <a:gd name="connsiteY65" fmla="*/ 4012935 h 4260845"/>
              <a:gd name="connsiteX66" fmla="*/ 2446940 w 3898347"/>
              <a:gd name="connsiteY66" fmla="*/ 4021172 h 4260845"/>
              <a:gd name="connsiteX67" fmla="*/ 2404883 w 3898347"/>
              <a:gd name="connsiteY67" fmla="*/ 4024808 h 4260845"/>
              <a:gd name="connsiteX68" fmla="*/ 2373894 w 3898347"/>
              <a:gd name="connsiteY68" fmla="*/ 4023827 h 4260845"/>
              <a:gd name="connsiteX69" fmla="*/ 2297080 w 3898347"/>
              <a:gd name="connsiteY69" fmla="*/ 4040841 h 4260845"/>
              <a:gd name="connsiteX70" fmla="*/ 2170615 w 3898347"/>
              <a:gd name="connsiteY70" fmla="*/ 4077196 h 4260845"/>
              <a:gd name="connsiteX71" fmla="*/ 2143580 w 3898347"/>
              <a:gd name="connsiteY71" fmla="*/ 4083102 h 4260845"/>
              <a:gd name="connsiteX72" fmla="*/ 2119893 w 3898347"/>
              <a:gd name="connsiteY72" fmla="*/ 4080874 h 4260845"/>
              <a:gd name="connsiteX73" fmla="*/ 2114008 w 3898347"/>
              <a:gd name="connsiteY73" fmla="*/ 4073996 h 4260845"/>
              <a:gd name="connsiteX74" fmla="*/ 2099067 w 3898347"/>
              <a:gd name="connsiteY74" fmla="*/ 4076068 h 4260845"/>
              <a:gd name="connsiteX75" fmla="*/ 2095000 w 3898347"/>
              <a:gd name="connsiteY75" fmla="*/ 4075096 h 4260845"/>
              <a:gd name="connsiteX76" fmla="*/ 2071767 w 3898347"/>
              <a:gd name="connsiteY76" fmla="*/ 4071044 h 4260845"/>
              <a:gd name="connsiteX77" fmla="*/ 2024486 w 3898347"/>
              <a:gd name="connsiteY77" fmla="*/ 4100276 h 4260845"/>
              <a:gd name="connsiteX78" fmla="*/ 1944675 w 3898347"/>
              <a:gd name="connsiteY78" fmla="*/ 4121515 h 4260845"/>
              <a:gd name="connsiteX79" fmla="*/ 1739945 w 3898347"/>
              <a:gd name="connsiteY79" fmla="*/ 4171795 h 4260845"/>
              <a:gd name="connsiteX80" fmla="*/ 1662065 w 3898347"/>
              <a:gd name="connsiteY80" fmla="*/ 4184630 h 4260845"/>
              <a:gd name="connsiteX81" fmla="*/ 1595989 w 3898347"/>
              <a:gd name="connsiteY81" fmla="*/ 4193679 h 4260845"/>
              <a:gd name="connsiteX82" fmla="*/ 1559231 w 3898347"/>
              <a:gd name="connsiteY82" fmla="*/ 4195932 h 4260845"/>
              <a:gd name="connsiteX83" fmla="*/ 1537197 w 3898347"/>
              <a:gd name="connsiteY83" fmla="*/ 4209468 h 4260845"/>
              <a:gd name="connsiteX84" fmla="*/ 1508787 w 3898347"/>
              <a:gd name="connsiteY84" fmla="*/ 4234213 h 4260845"/>
              <a:gd name="connsiteX85" fmla="*/ 1488914 w 3898347"/>
              <a:gd name="connsiteY85" fmla="*/ 4241772 h 4260845"/>
              <a:gd name="connsiteX86" fmla="*/ 1488999 w 3898347"/>
              <a:gd name="connsiteY86" fmla="*/ 4251186 h 4260845"/>
              <a:gd name="connsiteX87" fmla="*/ 1475364 w 3898347"/>
              <a:gd name="connsiteY87" fmla="*/ 4248364 h 4260845"/>
              <a:gd name="connsiteX88" fmla="*/ 1444118 w 3898347"/>
              <a:gd name="connsiteY88" fmla="*/ 4246285 h 4260845"/>
              <a:gd name="connsiteX89" fmla="*/ 1405326 w 3898347"/>
              <a:gd name="connsiteY89" fmla="*/ 4248391 h 4260845"/>
              <a:gd name="connsiteX90" fmla="*/ 1344909 w 3898347"/>
              <a:gd name="connsiteY90" fmla="*/ 4237004 h 4260845"/>
              <a:gd name="connsiteX91" fmla="*/ 1272434 w 3898347"/>
              <a:gd name="connsiteY91" fmla="*/ 4244958 h 4260845"/>
              <a:gd name="connsiteX92" fmla="*/ 1231567 w 3898347"/>
              <a:gd name="connsiteY92" fmla="*/ 4219356 h 4260845"/>
              <a:gd name="connsiteX93" fmla="*/ 1216643 w 3898347"/>
              <a:gd name="connsiteY93" fmla="*/ 4229828 h 4260845"/>
              <a:gd name="connsiteX94" fmla="*/ 1214101 w 3898347"/>
              <a:gd name="connsiteY94" fmla="*/ 4231991 h 4260845"/>
              <a:gd name="connsiteX95" fmla="*/ 1203193 w 3898347"/>
              <a:gd name="connsiteY95" fmla="*/ 4232867 h 4260845"/>
              <a:gd name="connsiteX96" fmla="*/ 1201049 w 3898347"/>
              <a:gd name="connsiteY96" fmla="*/ 4242842 h 4260845"/>
              <a:gd name="connsiteX97" fmla="*/ 1185298 w 3898347"/>
              <a:gd name="connsiteY97" fmla="*/ 4251133 h 4260845"/>
              <a:gd name="connsiteX98" fmla="*/ 1164955 w 3898347"/>
              <a:gd name="connsiteY98" fmla="*/ 4250027 h 4260845"/>
              <a:gd name="connsiteX99" fmla="*/ 1067357 w 3898347"/>
              <a:gd name="connsiteY99" fmla="*/ 4233908 h 4260845"/>
              <a:gd name="connsiteX100" fmla="*/ 1009492 w 3898347"/>
              <a:gd name="connsiteY100" fmla="*/ 4230455 h 4260845"/>
              <a:gd name="connsiteX101" fmla="*/ 988345 w 3898347"/>
              <a:gd name="connsiteY101" fmla="*/ 4238880 h 4260845"/>
              <a:gd name="connsiteX102" fmla="*/ 958251 w 3898347"/>
              <a:gd name="connsiteY102" fmla="*/ 4244100 h 4260845"/>
              <a:gd name="connsiteX103" fmla="*/ 905785 w 3898347"/>
              <a:gd name="connsiteY103" fmla="*/ 4260845 h 4260845"/>
              <a:gd name="connsiteX104" fmla="*/ 837706 w 3898347"/>
              <a:gd name="connsiteY104" fmla="*/ 4245528 h 4260845"/>
              <a:gd name="connsiteX105" fmla="*/ 778474 w 3898347"/>
              <a:gd name="connsiteY105" fmla="*/ 4235526 h 4260845"/>
              <a:gd name="connsiteX106" fmla="*/ 774418 w 3898347"/>
              <a:gd name="connsiteY106" fmla="*/ 4242583 h 4260845"/>
              <a:gd name="connsiteX107" fmla="*/ 737705 w 3898347"/>
              <a:gd name="connsiteY107" fmla="*/ 4238891 h 4260845"/>
              <a:gd name="connsiteX108" fmla="*/ 641839 w 3898347"/>
              <a:gd name="connsiteY108" fmla="*/ 4211160 h 4260845"/>
              <a:gd name="connsiteX109" fmla="*/ 558105 w 3898347"/>
              <a:gd name="connsiteY109" fmla="*/ 4191218 h 4260845"/>
              <a:gd name="connsiteX110" fmla="*/ 515682 w 3898347"/>
              <a:gd name="connsiteY110" fmla="*/ 4193696 h 4260845"/>
              <a:gd name="connsiteX111" fmla="*/ 467082 w 3898347"/>
              <a:gd name="connsiteY111" fmla="*/ 4185616 h 4260845"/>
              <a:gd name="connsiteX112" fmla="*/ 437646 w 3898347"/>
              <a:gd name="connsiteY112" fmla="*/ 4212658 h 4260845"/>
              <a:gd name="connsiteX113" fmla="*/ 402271 w 3898347"/>
              <a:gd name="connsiteY113" fmla="*/ 4212774 h 4260845"/>
              <a:gd name="connsiteX114" fmla="*/ 384907 w 3898347"/>
              <a:gd name="connsiteY114" fmla="*/ 4201195 h 4260845"/>
              <a:gd name="connsiteX115" fmla="*/ 337154 w 3898347"/>
              <a:gd name="connsiteY115" fmla="*/ 4206136 h 4260845"/>
              <a:gd name="connsiteX116" fmla="*/ 298662 w 3898347"/>
              <a:gd name="connsiteY116" fmla="*/ 4211227 h 4260845"/>
              <a:gd name="connsiteX117" fmla="*/ 265740 w 3898347"/>
              <a:gd name="connsiteY117" fmla="*/ 4213623 h 4260845"/>
              <a:gd name="connsiteX118" fmla="*/ 176403 w 3898347"/>
              <a:gd name="connsiteY118" fmla="*/ 4227393 h 4260845"/>
              <a:gd name="connsiteX119" fmla="*/ 82528 w 3898347"/>
              <a:gd name="connsiteY119" fmla="*/ 4243774 h 4260845"/>
              <a:gd name="connsiteX120" fmla="*/ 19464 w 3898347"/>
              <a:gd name="connsiteY120" fmla="*/ 4256103 h 4260845"/>
              <a:gd name="connsiteX121" fmla="*/ 0 w 3898347"/>
              <a:gd name="connsiteY121" fmla="*/ 4221939 h 4260845"/>
              <a:gd name="connsiteX122" fmla="*/ 0 w 3898347"/>
              <a:gd name="connsiteY122" fmla="*/ 15850 h 4260845"/>
              <a:gd name="connsiteX123" fmla="*/ 3898347 w 3898347"/>
              <a:gd name="connsiteY123" fmla="*/ 0 h 4260845"/>
              <a:gd name="connsiteX0" fmla="*/ 3898347 w 3898347"/>
              <a:gd name="connsiteY0" fmla="*/ 0 h 4260845"/>
              <a:gd name="connsiteX1" fmla="*/ 3898347 w 3898347"/>
              <a:gd name="connsiteY1" fmla="*/ 3834445 h 4260845"/>
              <a:gd name="connsiteX2" fmla="*/ 3892314 w 3898347"/>
              <a:gd name="connsiteY2" fmla="*/ 3832951 h 4260845"/>
              <a:gd name="connsiteX3" fmla="*/ 3851953 w 3898347"/>
              <a:gd name="connsiteY3" fmla="*/ 3802983 h 4260845"/>
              <a:gd name="connsiteX4" fmla="*/ 3836418 w 3898347"/>
              <a:gd name="connsiteY4" fmla="*/ 3811513 h 4260845"/>
              <a:gd name="connsiteX5" fmla="*/ 3833758 w 3898347"/>
              <a:gd name="connsiteY5" fmla="*/ 3813341 h 4260845"/>
              <a:gd name="connsiteX6" fmla="*/ 3822673 w 3898347"/>
              <a:gd name="connsiteY6" fmla="*/ 3812913 h 4260845"/>
              <a:gd name="connsiteX7" fmla="*/ 3820104 w 3898347"/>
              <a:gd name="connsiteY7" fmla="*/ 3822466 h 4260845"/>
              <a:gd name="connsiteX8" fmla="*/ 3803816 w 3898347"/>
              <a:gd name="connsiteY8" fmla="*/ 3828757 h 4260845"/>
              <a:gd name="connsiteX9" fmla="*/ 3729936 w 3898347"/>
              <a:gd name="connsiteY9" fmla="*/ 3815386 h 4260845"/>
              <a:gd name="connsiteX10" fmla="*/ 3726018 w 3898347"/>
              <a:gd name="connsiteY10" fmla="*/ 3815100 h 4260845"/>
              <a:gd name="connsiteX11" fmla="*/ 3725413 w 3898347"/>
              <a:gd name="connsiteY11" fmla="*/ 3814615 h 4260845"/>
              <a:gd name="connsiteX12" fmla="*/ 3713801 w 3898347"/>
              <a:gd name="connsiteY12" fmla="*/ 3811018 h 4260845"/>
              <a:gd name="connsiteX13" fmla="*/ 3709087 w 3898347"/>
              <a:gd name="connsiteY13" fmla="*/ 3813195 h 4260845"/>
              <a:gd name="connsiteX14" fmla="*/ 3698038 w 3898347"/>
              <a:gd name="connsiteY14" fmla="*/ 3806182 h 4260845"/>
              <a:gd name="connsiteX15" fmla="*/ 3662227 w 3898347"/>
              <a:gd name="connsiteY15" fmla="*/ 3807761 h 4260845"/>
              <a:gd name="connsiteX16" fmla="*/ 3659872 w 3898347"/>
              <a:gd name="connsiteY16" fmla="*/ 3805524 h 4260845"/>
              <a:gd name="connsiteX17" fmla="*/ 3643454 w 3898347"/>
              <a:gd name="connsiteY17" fmla="*/ 3794831 h 4260845"/>
              <a:gd name="connsiteX18" fmla="*/ 3624789 w 3898347"/>
              <a:gd name="connsiteY18" fmla="*/ 3803185 h 4260845"/>
              <a:gd name="connsiteX19" fmla="*/ 3602327 w 3898347"/>
              <a:gd name="connsiteY19" fmla="*/ 3794616 h 4260845"/>
              <a:gd name="connsiteX20" fmla="*/ 3596645 w 3898347"/>
              <a:gd name="connsiteY20" fmla="*/ 3797108 h 4260845"/>
              <a:gd name="connsiteX21" fmla="*/ 3574144 w 3898347"/>
              <a:gd name="connsiteY21" fmla="*/ 3795108 h 4260845"/>
              <a:gd name="connsiteX22" fmla="*/ 3562310 w 3898347"/>
              <a:gd name="connsiteY22" fmla="*/ 3787534 h 4260845"/>
              <a:gd name="connsiteX23" fmla="*/ 3551635 w 3898347"/>
              <a:gd name="connsiteY23" fmla="*/ 3797705 h 4260845"/>
              <a:gd name="connsiteX24" fmla="*/ 3542668 w 3898347"/>
              <a:gd name="connsiteY24" fmla="*/ 3803283 h 4260845"/>
              <a:gd name="connsiteX25" fmla="*/ 3533033 w 3898347"/>
              <a:gd name="connsiteY25" fmla="*/ 3799071 h 4260845"/>
              <a:gd name="connsiteX26" fmla="*/ 3521726 w 3898347"/>
              <a:gd name="connsiteY26" fmla="*/ 3804691 h 4260845"/>
              <a:gd name="connsiteX27" fmla="*/ 3520080 w 3898347"/>
              <a:gd name="connsiteY27" fmla="*/ 3805210 h 4260845"/>
              <a:gd name="connsiteX28" fmla="*/ 3508491 w 3898347"/>
              <a:gd name="connsiteY28" fmla="*/ 3797398 h 4260845"/>
              <a:gd name="connsiteX29" fmla="*/ 3503787 w 3898347"/>
              <a:gd name="connsiteY29" fmla="*/ 3797787 h 4260845"/>
              <a:gd name="connsiteX30" fmla="*/ 3492165 w 3898347"/>
              <a:gd name="connsiteY30" fmla="*/ 3799887 h 4260845"/>
              <a:gd name="connsiteX31" fmla="*/ 3472233 w 3898347"/>
              <a:gd name="connsiteY31" fmla="*/ 3805682 h 4260845"/>
              <a:gd name="connsiteX32" fmla="*/ 3465921 w 3898347"/>
              <a:gd name="connsiteY32" fmla="*/ 3805814 h 4260845"/>
              <a:gd name="connsiteX33" fmla="*/ 3455541 w 3898347"/>
              <a:gd name="connsiteY33" fmla="*/ 3815505 h 4260845"/>
              <a:gd name="connsiteX34" fmla="*/ 3429027 w 3898347"/>
              <a:gd name="connsiteY34" fmla="*/ 3816906 h 4260845"/>
              <a:gd name="connsiteX35" fmla="*/ 3369507 w 3898347"/>
              <a:gd name="connsiteY35" fmla="*/ 3825563 h 4260845"/>
              <a:gd name="connsiteX36" fmla="*/ 3324491 w 3898347"/>
              <a:gd name="connsiteY36" fmla="*/ 3832006 h 4260845"/>
              <a:gd name="connsiteX37" fmla="*/ 3244235 w 3898347"/>
              <a:gd name="connsiteY37" fmla="*/ 3834376 h 4260845"/>
              <a:gd name="connsiteX38" fmla="*/ 3226507 w 3898347"/>
              <a:gd name="connsiteY38" fmla="*/ 3820131 h 4260845"/>
              <a:gd name="connsiteX39" fmla="*/ 3191688 w 3898347"/>
              <a:gd name="connsiteY39" fmla="*/ 3837359 h 4260845"/>
              <a:gd name="connsiteX40" fmla="*/ 3153779 w 3898347"/>
              <a:gd name="connsiteY40" fmla="*/ 3848439 h 4260845"/>
              <a:gd name="connsiteX41" fmla="*/ 3090188 w 3898347"/>
              <a:gd name="connsiteY41" fmla="*/ 3855036 h 4260845"/>
              <a:gd name="connsiteX42" fmla="*/ 3031422 w 3898347"/>
              <a:gd name="connsiteY42" fmla="*/ 3858298 h 4260845"/>
              <a:gd name="connsiteX43" fmla="*/ 2996288 w 3898347"/>
              <a:gd name="connsiteY43" fmla="*/ 3860020 h 4260845"/>
              <a:gd name="connsiteX44" fmla="*/ 2901661 w 3898347"/>
              <a:gd name="connsiteY44" fmla="*/ 3882243 h 4260845"/>
              <a:gd name="connsiteX45" fmla="*/ 2782141 w 3898347"/>
              <a:gd name="connsiteY45" fmla="*/ 3932983 h 4260845"/>
              <a:gd name="connsiteX46" fmla="*/ 2749597 w 3898347"/>
              <a:gd name="connsiteY46" fmla="*/ 3956746 h 4260845"/>
              <a:gd name="connsiteX47" fmla="*/ 2730493 w 3898347"/>
              <a:gd name="connsiteY47" fmla="*/ 3955236 h 4260845"/>
              <a:gd name="connsiteX48" fmla="*/ 2707507 w 3898347"/>
              <a:gd name="connsiteY48" fmla="*/ 3947771 h 4260845"/>
              <a:gd name="connsiteX49" fmla="*/ 2701937 w 3898347"/>
              <a:gd name="connsiteY49" fmla="*/ 3950565 h 4260845"/>
              <a:gd name="connsiteX50" fmla="*/ 2679435 w 3898347"/>
              <a:gd name="connsiteY50" fmla="*/ 3949768 h 4260845"/>
              <a:gd name="connsiteX51" fmla="*/ 2667352 w 3898347"/>
              <a:gd name="connsiteY51" fmla="*/ 3942821 h 4260845"/>
              <a:gd name="connsiteX52" fmla="*/ 2657096 w 3898347"/>
              <a:gd name="connsiteY52" fmla="*/ 3953571 h 4260845"/>
              <a:gd name="connsiteX53" fmla="*/ 2655161 w 3898347"/>
              <a:gd name="connsiteY53" fmla="*/ 3962216 h 4260845"/>
              <a:gd name="connsiteX54" fmla="*/ 2638604 w 3898347"/>
              <a:gd name="connsiteY54" fmla="*/ 3955936 h 4260845"/>
              <a:gd name="connsiteX55" fmla="*/ 2626185 w 3898347"/>
              <a:gd name="connsiteY55" fmla="*/ 3962937 h 4260845"/>
              <a:gd name="connsiteX56" fmla="*/ 2614077 w 3898347"/>
              <a:gd name="connsiteY56" fmla="*/ 3955576 h 4260845"/>
              <a:gd name="connsiteX57" fmla="*/ 2609403 w 3898347"/>
              <a:gd name="connsiteY57" fmla="*/ 3956215 h 4260845"/>
              <a:gd name="connsiteX58" fmla="*/ 2597896 w 3898347"/>
              <a:gd name="connsiteY58" fmla="*/ 3958939 h 4260845"/>
              <a:gd name="connsiteX59" fmla="*/ 2578251 w 3898347"/>
              <a:gd name="connsiteY59" fmla="*/ 3965812 h 4260845"/>
              <a:gd name="connsiteX60" fmla="*/ 2571961 w 3898347"/>
              <a:gd name="connsiteY60" fmla="*/ 3966278 h 4260845"/>
              <a:gd name="connsiteX61" fmla="*/ 2559399 w 3898347"/>
              <a:gd name="connsiteY61" fmla="*/ 3979193 h 4260845"/>
              <a:gd name="connsiteX62" fmla="*/ 2533560 w 3898347"/>
              <a:gd name="connsiteY62" fmla="*/ 3988160 h 4260845"/>
              <a:gd name="connsiteX63" fmla="*/ 2515299 w 3898347"/>
              <a:gd name="connsiteY63" fmla="*/ 4016867 h 4260845"/>
              <a:gd name="connsiteX64" fmla="*/ 2513423 w 3898347"/>
              <a:gd name="connsiteY64" fmla="*/ 4018759 h 4260845"/>
              <a:gd name="connsiteX65" fmla="*/ 2482991 w 3898347"/>
              <a:gd name="connsiteY65" fmla="*/ 4012935 h 4260845"/>
              <a:gd name="connsiteX66" fmla="*/ 2446940 w 3898347"/>
              <a:gd name="connsiteY66" fmla="*/ 4021172 h 4260845"/>
              <a:gd name="connsiteX67" fmla="*/ 2404883 w 3898347"/>
              <a:gd name="connsiteY67" fmla="*/ 4024808 h 4260845"/>
              <a:gd name="connsiteX68" fmla="*/ 2373894 w 3898347"/>
              <a:gd name="connsiteY68" fmla="*/ 4023827 h 4260845"/>
              <a:gd name="connsiteX69" fmla="*/ 2297080 w 3898347"/>
              <a:gd name="connsiteY69" fmla="*/ 4040841 h 4260845"/>
              <a:gd name="connsiteX70" fmla="*/ 2170615 w 3898347"/>
              <a:gd name="connsiteY70" fmla="*/ 4077196 h 4260845"/>
              <a:gd name="connsiteX71" fmla="*/ 2143580 w 3898347"/>
              <a:gd name="connsiteY71" fmla="*/ 4083102 h 4260845"/>
              <a:gd name="connsiteX72" fmla="*/ 2119893 w 3898347"/>
              <a:gd name="connsiteY72" fmla="*/ 4080874 h 4260845"/>
              <a:gd name="connsiteX73" fmla="*/ 2114008 w 3898347"/>
              <a:gd name="connsiteY73" fmla="*/ 4073996 h 4260845"/>
              <a:gd name="connsiteX74" fmla="*/ 2099067 w 3898347"/>
              <a:gd name="connsiteY74" fmla="*/ 4076068 h 4260845"/>
              <a:gd name="connsiteX75" fmla="*/ 2095000 w 3898347"/>
              <a:gd name="connsiteY75" fmla="*/ 4075096 h 4260845"/>
              <a:gd name="connsiteX76" fmla="*/ 2071767 w 3898347"/>
              <a:gd name="connsiteY76" fmla="*/ 4071044 h 4260845"/>
              <a:gd name="connsiteX77" fmla="*/ 2024486 w 3898347"/>
              <a:gd name="connsiteY77" fmla="*/ 4100276 h 4260845"/>
              <a:gd name="connsiteX78" fmla="*/ 1944675 w 3898347"/>
              <a:gd name="connsiteY78" fmla="*/ 4121515 h 4260845"/>
              <a:gd name="connsiteX79" fmla="*/ 1739945 w 3898347"/>
              <a:gd name="connsiteY79" fmla="*/ 4171795 h 4260845"/>
              <a:gd name="connsiteX80" fmla="*/ 1662065 w 3898347"/>
              <a:gd name="connsiteY80" fmla="*/ 4184630 h 4260845"/>
              <a:gd name="connsiteX81" fmla="*/ 1595989 w 3898347"/>
              <a:gd name="connsiteY81" fmla="*/ 4193679 h 4260845"/>
              <a:gd name="connsiteX82" fmla="*/ 1559231 w 3898347"/>
              <a:gd name="connsiteY82" fmla="*/ 4195932 h 4260845"/>
              <a:gd name="connsiteX83" fmla="*/ 1537197 w 3898347"/>
              <a:gd name="connsiteY83" fmla="*/ 4209468 h 4260845"/>
              <a:gd name="connsiteX84" fmla="*/ 1508787 w 3898347"/>
              <a:gd name="connsiteY84" fmla="*/ 4234213 h 4260845"/>
              <a:gd name="connsiteX85" fmla="*/ 1488914 w 3898347"/>
              <a:gd name="connsiteY85" fmla="*/ 4241772 h 4260845"/>
              <a:gd name="connsiteX86" fmla="*/ 1488999 w 3898347"/>
              <a:gd name="connsiteY86" fmla="*/ 4251186 h 4260845"/>
              <a:gd name="connsiteX87" fmla="*/ 1475364 w 3898347"/>
              <a:gd name="connsiteY87" fmla="*/ 4248364 h 4260845"/>
              <a:gd name="connsiteX88" fmla="*/ 1444118 w 3898347"/>
              <a:gd name="connsiteY88" fmla="*/ 4246285 h 4260845"/>
              <a:gd name="connsiteX89" fmla="*/ 1405326 w 3898347"/>
              <a:gd name="connsiteY89" fmla="*/ 4248391 h 4260845"/>
              <a:gd name="connsiteX90" fmla="*/ 1344909 w 3898347"/>
              <a:gd name="connsiteY90" fmla="*/ 4237004 h 4260845"/>
              <a:gd name="connsiteX91" fmla="*/ 1298748 w 3898347"/>
              <a:gd name="connsiteY91" fmla="*/ 4241669 h 4260845"/>
              <a:gd name="connsiteX92" fmla="*/ 1231567 w 3898347"/>
              <a:gd name="connsiteY92" fmla="*/ 4219356 h 4260845"/>
              <a:gd name="connsiteX93" fmla="*/ 1216643 w 3898347"/>
              <a:gd name="connsiteY93" fmla="*/ 4229828 h 4260845"/>
              <a:gd name="connsiteX94" fmla="*/ 1214101 w 3898347"/>
              <a:gd name="connsiteY94" fmla="*/ 4231991 h 4260845"/>
              <a:gd name="connsiteX95" fmla="*/ 1203193 w 3898347"/>
              <a:gd name="connsiteY95" fmla="*/ 4232867 h 4260845"/>
              <a:gd name="connsiteX96" fmla="*/ 1201049 w 3898347"/>
              <a:gd name="connsiteY96" fmla="*/ 4242842 h 4260845"/>
              <a:gd name="connsiteX97" fmla="*/ 1185298 w 3898347"/>
              <a:gd name="connsiteY97" fmla="*/ 4251133 h 4260845"/>
              <a:gd name="connsiteX98" fmla="*/ 1164955 w 3898347"/>
              <a:gd name="connsiteY98" fmla="*/ 4250027 h 4260845"/>
              <a:gd name="connsiteX99" fmla="*/ 1067357 w 3898347"/>
              <a:gd name="connsiteY99" fmla="*/ 4233908 h 4260845"/>
              <a:gd name="connsiteX100" fmla="*/ 1009492 w 3898347"/>
              <a:gd name="connsiteY100" fmla="*/ 4230455 h 4260845"/>
              <a:gd name="connsiteX101" fmla="*/ 988345 w 3898347"/>
              <a:gd name="connsiteY101" fmla="*/ 4238880 h 4260845"/>
              <a:gd name="connsiteX102" fmla="*/ 958251 w 3898347"/>
              <a:gd name="connsiteY102" fmla="*/ 4244100 h 4260845"/>
              <a:gd name="connsiteX103" fmla="*/ 905785 w 3898347"/>
              <a:gd name="connsiteY103" fmla="*/ 4260845 h 4260845"/>
              <a:gd name="connsiteX104" fmla="*/ 837706 w 3898347"/>
              <a:gd name="connsiteY104" fmla="*/ 4245528 h 4260845"/>
              <a:gd name="connsiteX105" fmla="*/ 778474 w 3898347"/>
              <a:gd name="connsiteY105" fmla="*/ 4235526 h 4260845"/>
              <a:gd name="connsiteX106" fmla="*/ 774418 w 3898347"/>
              <a:gd name="connsiteY106" fmla="*/ 4242583 h 4260845"/>
              <a:gd name="connsiteX107" fmla="*/ 737705 w 3898347"/>
              <a:gd name="connsiteY107" fmla="*/ 4238891 h 4260845"/>
              <a:gd name="connsiteX108" fmla="*/ 641839 w 3898347"/>
              <a:gd name="connsiteY108" fmla="*/ 4211160 h 4260845"/>
              <a:gd name="connsiteX109" fmla="*/ 558105 w 3898347"/>
              <a:gd name="connsiteY109" fmla="*/ 4191218 h 4260845"/>
              <a:gd name="connsiteX110" fmla="*/ 515682 w 3898347"/>
              <a:gd name="connsiteY110" fmla="*/ 4193696 h 4260845"/>
              <a:gd name="connsiteX111" fmla="*/ 467082 w 3898347"/>
              <a:gd name="connsiteY111" fmla="*/ 4185616 h 4260845"/>
              <a:gd name="connsiteX112" fmla="*/ 437646 w 3898347"/>
              <a:gd name="connsiteY112" fmla="*/ 4212658 h 4260845"/>
              <a:gd name="connsiteX113" fmla="*/ 402271 w 3898347"/>
              <a:gd name="connsiteY113" fmla="*/ 4212774 h 4260845"/>
              <a:gd name="connsiteX114" fmla="*/ 384907 w 3898347"/>
              <a:gd name="connsiteY114" fmla="*/ 4201195 h 4260845"/>
              <a:gd name="connsiteX115" fmla="*/ 337154 w 3898347"/>
              <a:gd name="connsiteY115" fmla="*/ 4206136 h 4260845"/>
              <a:gd name="connsiteX116" fmla="*/ 298662 w 3898347"/>
              <a:gd name="connsiteY116" fmla="*/ 4211227 h 4260845"/>
              <a:gd name="connsiteX117" fmla="*/ 265740 w 3898347"/>
              <a:gd name="connsiteY117" fmla="*/ 4213623 h 4260845"/>
              <a:gd name="connsiteX118" fmla="*/ 176403 w 3898347"/>
              <a:gd name="connsiteY118" fmla="*/ 4227393 h 4260845"/>
              <a:gd name="connsiteX119" fmla="*/ 82528 w 3898347"/>
              <a:gd name="connsiteY119" fmla="*/ 4243774 h 4260845"/>
              <a:gd name="connsiteX120" fmla="*/ 19464 w 3898347"/>
              <a:gd name="connsiteY120" fmla="*/ 4256103 h 4260845"/>
              <a:gd name="connsiteX121" fmla="*/ 0 w 3898347"/>
              <a:gd name="connsiteY121" fmla="*/ 4221939 h 4260845"/>
              <a:gd name="connsiteX122" fmla="*/ 0 w 3898347"/>
              <a:gd name="connsiteY122" fmla="*/ 15850 h 4260845"/>
              <a:gd name="connsiteX123" fmla="*/ 3898347 w 3898347"/>
              <a:gd name="connsiteY123" fmla="*/ 0 h 4260845"/>
              <a:gd name="connsiteX0" fmla="*/ 3898347 w 3898347"/>
              <a:gd name="connsiteY0" fmla="*/ 0 h 4260845"/>
              <a:gd name="connsiteX1" fmla="*/ 3898347 w 3898347"/>
              <a:gd name="connsiteY1" fmla="*/ 3834445 h 4260845"/>
              <a:gd name="connsiteX2" fmla="*/ 3892314 w 3898347"/>
              <a:gd name="connsiteY2" fmla="*/ 3832951 h 4260845"/>
              <a:gd name="connsiteX3" fmla="*/ 3851953 w 3898347"/>
              <a:gd name="connsiteY3" fmla="*/ 3802983 h 4260845"/>
              <a:gd name="connsiteX4" fmla="*/ 3836418 w 3898347"/>
              <a:gd name="connsiteY4" fmla="*/ 3811513 h 4260845"/>
              <a:gd name="connsiteX5" fmla="*/ 3833758 w 3898347"/>
              <a:gd name="connsiteY5" fmla="*/ 3813341 h 4260845"/>
              <a:gd name="connsiteX6" fmla="*/ 3822673 w 3898347"/>
              <a:gd name="connsiteY6" fmla="*/ 3812913 h 4260845"/>
              <a:gd name="connsiteX7" fmla="*/ 3820104 w 3898347"/>
              <a:gd name="connsiteY7" fmla="*/ 3822466 h 4260845"/>
              <a:gd name="connsiteX8" fmla="*/ 3803816 w 3898347"/>
              <a:gd name="connsiteY8" fmla="*/ 3828757 h 4260845"/>
              <a:gd name="connsiteX9" fmla="*/ 3729936 w 3898347"/>
              <a:gd name="connsiteY9" fmla="*/ 3815386 h 4260845"/>
              <a:gd name="connsiteX10" fmla="*/ 3726018 w 3898347"/>
              <a:gd name="connsiteY10" fmla="*/ 3815100 h 4260845"/>
              <a:gd name="connsiteX11" fmla="*/ 3725413 w 3898347"/>
              <a:gd name="connsiteY11" fmla="*/ 3814615 h 4260845"/>
              <a:gd name="connsiteX12" fmla="*/ 3713801 w 3898347"/>
              <a:gd name="connsiteY12" fmla="*/ 3811018 h 4260845"/>
              <a:gd name="connsiteX13" fmla="*/ 3709087 w 3898347"/>
              <a:gd name="connsiteY13" fmla="*/ 3813195 h 4260845"/>
              <a:gd name="connsiteX14" fmla="*/ 3698038 w 3898347"/>
              <a:gd name="connsiteY14" fmla="*/ 3806182 h 4260845"/>
              <a:gd name="connsiteX15" fmla="*/ 3662227 w 3898347"/>
              <a:gd name="connsiteY15" fmla="*/ 3807761 h 4260845"/>
              <a:gd name="connsiteX16" fmla="*/ 3659872 w 3898347"/>
              <a:gd name="connsiteY16" fmla="*/ 3805524 h 4260845"/>
              <a:gd name="connsiteX17" fmla="*/ 3643454 w 3898347"/>
              <a:gd name="connsiteY17" fmla="*/ 3794831 h 4260845"/>
              <a:gd name="connsiteX18" fmla="*/ 3624789 w 3898347"/>
              <a:gd name="connsiteY18" fmla="*/ 3803185 h 4260845"/>
              <a:gd name="connsiteX19" fmla="*/ 3602327 w 3898347"/>
              <a:gd name="connsiteY19" fmla="*/ 3794616 h 4260845"/>
              <a:gd name="connsiteX20" fmla="*/ 3596645 w 3898347"/>
              <a:gd name="connsiteY20" fmla="*/ 3797108 h 4260845"/>
              <a:gd name="connsiteX21" fmla="*/ 3574144 w 3898347"/>
              <a:gd name="connsiteY21" fmla="*/ 3795108 h 4260845"/>
              <a:gd name="connsiteX22" fmla="*/ 3562310 w 3898347"/>
              <a:gd name="connsiteY22" fmla="*/ 3787534 h 4260845"/>
              <a:gd name="connsiteX23" fmla="*/ 3551635 w 3898347"/>
              <a:gd name="connsiteY23" fmla="*/ 3797705 h 4260845"/>
              <a:gd name="connsiteX24" fmla="*/ 3542668 w 3898347"/>
              <a:gd name="connsiteY24" fmla="*/ 3803283 h 4260845"/>
              <a:gd name="connsiteX25" fmla="*/ 3533033 w 3898347"/>
              <a:gd name="connsiteY25" fmla="*/ 3799071 h 4260845"/>
              <a:gd name="connsiteX26" fmla="*/ 3521726 w 3898347"/>
              <a:gd name="connsiteY26" fmla="*/ 3804691 h 4260845"/>
              <a:gd name="connsiteX27" fmla="*/ 3520080 w 3898347"/>
              <a:gd name="connsiteY27" fmla="*/ 3805210 h 4260845"/>
              <a:gd name="connsiteX28" fmla="*/ 3508491 w 3898347"/>
              <a:gd name="connsiteY28" fmla="*/ 3797398 h 4260845"/>
              <a:gd name="connsiteX29" fmla="*/ 3503787 w 3898347"/>
              <a:gd name="connsiteY29" fmla="*/ 3797787 h 4260845"/>
              <a:gd name="connsiteX30" fmla="*/ 3492165 w 3898347"/>
              <a:gd name="connsiteY30" fmla="*/ 3799887 h 4260845"/>
              <a:gd name="connsiteX31" fmla="*/ 3472233 w 3898347"/>
              <a:gd name="connsiteY31" fmla="*/ 3805682 h 4260845"/>
              <a:gd name="connsiteX32" fmla="*/ 3465921 w 3898347"/>
              <a:gd name="connsiteY32" fmla="*/ 3805814 h 4260845"/>
              <a:gd name="connsiteX33" fmla="*/ 3455541 w 3898347"/>
              <a:gd name="connsiteY33" fmla="*/ 3815505 h 4260845"/>
              <a:gd name="connsiteX34" fmla="*/ 3429027 w 3898347"/>
              <a:gd name="connsiteY34" fmla="*/ 3816906 h 4260845"/>
              <a:gd name="connsiteX35" fmla="*/ 3369507 w 3898347"/>
              <a:gd name="connsiteY35" fmla="*/ 3825563 h 4260845"/>
              <a:gd name="connsiteX36" fmla="*/ 3324491 w 3898347"/>
              <a:gd name="connsiteY36" fmla="*/ 3832006 h 4260845"/>
              <a:gd name="connsiteX37" fmla="*/ 3244235 w 3898347"/>
              <a:gd name="connsiteY37" fmla="*/ 3834376 h 4260845"/>
              <a:gd name="connsiteX38" fmla="*/ 3226507 w 3898347"/>
              <a:gd name="connsiteY38" fmla="*/ 3820131 h 4260845"/>
              <a:gd name="connsiteX39" fmla="*/ 3191688 w 3898347"/>
              <a:gd name="connsiteY39" fmla="*/ 3837359 h 4260845"/>
              <a:gd name="connsiteX40" fmla="*/ 3153779 w 3898347"/>
              <a:gd name="connsiteY40" fmla="*/ 3848439 h 4260845"/>
              <a:gd name="connsiteX41" fmla="*/ 3090188 w 3898347"/>
              <a:gd name="connsiteY41" fmla="*/ 3855036 h 4260845"/>
              <a:gd name="connsiteX42" fmla="*/ 3031422 w 3898347"/>
              <a:gd name="connsiteY42" fmla="*/ 3858298 h 4260845"/>
              <a:gd name="connsiteX43" fmla="*/ 2996288 w 3898347"/>
              <a:gd name="connsiteY43" fmla="*/ 3860020 h 4260845"/>
              <a:gd name="connsiteX44" fmla="*/ 2901661 w 3898347"/>
              <a:gd name="connsiteY44" fmla="*/ 3882243 h 4260845"/>
              <a:gd name="connsiteX45" fmla="*/ 2782141 w 3898347"/>
              <a:gd name="connsiteY45" fmla="*/ 3932983 h 4260845"/>
              <a:gd name="connsiteX46" fmla="*/ 2749597 w 3898347"/>
              <a:gd name="connsiteY46" fmla="*/ 3956746 h 4260845"/>
              <a:gd name="connsiteX47" fmla="*/ 2730493 w 3898347"/>
              <a:gd name="connsiteY47" fmla="*/ 3955236 h 4260845"/>
              <a:gd name="connsiteX48" fmla="*/ 2707507 w 3898347"/>
              <a:gd name="connsiteY48" fmla="*/ 3947771 h 4260845"/>
              <a:gd name="connsiteX49" fmla="*/ 2701937 w 3898347"/>
              <a:gd name="connsiteY49" fmla="*/ 3950565 h 4260845"/>
              <a:gd name="connsiteX50" fmla="*/ 2679435 w 3898347"/>
              <a:gd name="connsiteY50" fmla="*/ 3949768 h 4260845"/>
              <a:gd name="connsiteX51" fmla="*/ 2667352 w 3898347"/>
              <a:gd name="connsiteY51" fmla="*/ 3942821 h 4260845"/>
              <a:gd name="connsiteX52" fmla="*/ 2657096 w 3898347"/>
              <a:gd name="connsiteY52" fmla="*/ 3953571 h 4260845"/>
              <a:gd name="connsiteX53" fmla="*/ 2655161 w 3898347"/>
              <a:gd name="connsiteY53" fmla="*/ 3962216 h 4260845"/>
              <a:gd name="connsiteX54" fmla="*/ 2638604 w 3898347"/>
              <a:gd name="connsiteY54" fmla="*/ 3955936 h 4260845"/>
              <a:gd name="connsiteX55" fmla="*/ 2626185 w 3898347"/>
              <a:gd name="connsiteY55" fmla="*/ 3962937 h 4260845"/>
              <a:gd name="connsiteX56" fmla="*/ 2614077 w 3898347"/>
              <a:gd name="connsiteY56" fmla="*/ 3955576 h 4260845"/>
              <a:gd name="connsiteX57" fmla="*/ 2609403 w 3898347"/>
              <a:gd name="connsiteY57" fmla="*/ 3956215 h 4260845"/>
              <a:gd name="connsiteX58" fmla="*/ 2597896 w 3898347"/>
              <a:gd name="connsiteY58" fmla="*/ 3958939 h 4260845"/>
              <a:gd name="connsiteX59" fmla="*/ 2578251 w 3898347"/>
              <a:gd name="connsiteY59" fmla="*/ 3965812 h 4260845"/>
              <a:gd name="connsiteX60" fmla="*/ 2571961 w 3898347"/>
              <a:gd name="connsiteY60" fmla="*/ 3966278 h 4260845"/>
              <a:gd name="connsiteX61" fmla="*/ 2559399 w 3898347"/>
              <a:gd name="connsiteY61" fmla="*/ 3979193 h 4260845"/>
              <a:gd name="connsiteX62" fmla="*/ 2533560 w 3898347"/>
              <a:gd name="connsiteY62" fmla="*/ 3988160 h 4260845"/>
              <a:gd name="connsiteX63" fmla="*/ 2515299 w 3898347"/>
              <a:gd name="connsiteY63" fmla="*/ 4016867 h 4260845"/>
              <a:gd name="connsiteX64" fmla="*/ 2513423 w 3898347"/>
              <a:gd name="connsiteY64" fmla="*/ 4018759 h 4260845"/>
              <a:gd name="connsiteX65" fmla="*/ 2482991 w 3898347"/>
              <a:gd name="connsiteY65" fmla="*/ 4012935 h 4260845"/>
              <a:gd name="connsiteX66" fmla="*/ 2446940 w 3898347"/>
              <a:gd name="connsiteY66" fmla="*/ 4021172 h 4260845"/>
              <a:gd name="connsiteX67" fmla="*/ 2404883 w 3898347"/>
              <a:gd name="connsiteY67" fmla="*/ 4024808 h 4260845"/>
              <a:gd name="connsiteX68" fmla="*/ 2373894 w 3898347"/>
              <a:gd name="connsiteY68" fmla="*/ 4023827 h 4260845"/>
              <a:gd name="connsiteX69" fmla="*/ 2297080 w 3898347"/>
              <a:gd name="connsiteY69" fmla="*/ 4040841 h 4260845"/>
              <a:gd name="connsiteX70" fmla="*/ 2170615 w 3898347"/>
              <a:gd name="connsiteY70" fmla="*/ 4077196 h 4260845"/>
              <a:gd name="connsiteX71" fmla="*/ 2143580 w 3898347"/>
              <a:gd name="connsiteY71" fmla="*/ 4083102 h 4260845"/>
              <a:gd name="connsiteX72" fmla="*/ 2119893 w 3898347"/>
              <a:gd name="connsiteY72" fmla="*/ 4080874 h 4260845"/>
              <a:gd name="connsiteX73" fmla="*/ 2114008 w 3898347"/>
              <a:gd name="connsiteY73" fmla="*/ 4073996 h 4260845"/>
              <a:gd name="connsiteX74" fmla="*/ 2099067 w 3898347"/>
              <a:gd name="connsiteY74" fmla="*/ 4076068 h 4260845"/>
              <a:gd name="connsiteX75" fmla="*/ 2095000 w 3898347"/>
              <a:gd name="connsiteY75" fmla="*/ 4075096 h 4260845"/>
              <a:gd name="connsiteX76" fmla="*/ 2071767 w 3898347"/>
              <a:gd name="connsiteY76" fmla="*/ 4071044 h 4260845"/>
              <a:gd name="connsiteX77" fmla="*/ 2024486 w 3898347"/>
              <a:gd name="connsiteY77" fmla="*/ 4100276 h 4260845"/>
              <a:gd name="connsiteX78" fmla="*/ 1944675 w 3898347"/>
              <a:gd name="connsiteY78" fmla="*/ 4121515 h 4260845"/>
              <a:gd name="connsiteX79" fmla="*/ 1739945 w 3898347"/>
              <a:gd name="connsiteY79" fmla="*/ 4171795 h 4260845"/>
              <a:gd name="connsiteX80" fmla="*/ 1662065 w 3898347"/>
              <a:gd name="connsiteY80" fmla="*/ 4184630 h 4260845"/>
              <a:gd name="connsiteX81" fmla="*/ 1595989 w 3898347"/>
              <a:gd name="connsiteY81" fmla="*/ 4193679 h 4260845"/>
              <a:gd name="connsiteX82" fmla="*/ 1559231 w 3898347"/>
              <a:gd name="connsiteY82" fmla="*/ 4195932 h 4260845"/>
              <a:gd name="connsiteX83" fmla="*/ 1537197 w 3898347"/>
              <a:gd name="connsiteY83" fmla="*/ 4209468 h 4260845"/>
              <a:gd name="connsiteX84" fmla="*/ 1508787 w 3898347"/>
              <a:gd name="connsiteY84" fmla="*/ 4234213 h 4260845"/>
              <a:gd name="connsiteX85" fmla="*/ 1488914 w 3898347"/>
              <a:gd name="connsiteY85" fmla="*/ 4241772 h 4260845"/>
              <a:gd name="connsiteX86" fmla="*/ 1488999 w 3898347"/>
              <a:gd name="connsiteY86" fmla="*/ 4251186 h 4260845"/>
              <a:gd name="connsiteX87" fmla="*/ 1475364 w 3898347"/>
              <a:gd name="connsiteY87" fmla="*/ 4248364 h 4260845"/>
              <a:gd name="connsiteX88" fmla="*/ 1444118 w 3898347"/>
              <a:gd name="connsiteY88" fmla="*/ 4246285 h 4260845"/>
              <a:gd name="connsiteX89" fmla="*/ 1405326 w 3898347"/>
              <a:gd name="connsiteY89" fmla="*/ 4248391 h 4260845"/>
              <a:gd name="connsiteX90" fmla="*/ 1344909 w 3898347"/>
              <a:gd name="connsiteY90" fmla="*/ 4237004 h 4260845"/>
              <a:gd name="connsiteX91" fmla="*/ 1298748 w 3898347"/>
              <a:gd name="connsiteY91" fmla="*/ 4241669 h 4260845"/>
              <a:gd name="connsiteX92" fmla="*/ 1251302 w 3898347"/>
              <a:gd name="connsiteY92" fmla="*/ 4232513 h 4260845"/>
              <a:gd name="connsiteX93" fmla="*/ 1216643 w 3898347"/>
              <a:gd name="connsiteY93" fmla="*/ 4229828 h 4260845"/>
              <a:gd name="connsiteX94" fmla="*/ 1214101 w 3898347"/>
              <a:gd name="connsiteY94" fmla="*/ 4231991 h 4260845"/>
              <a:gd name="connsiteX95" fmla="*/ 1203193 w 3898347"/>
              <a:gd name="connsiteY95" fmla="*/ 4232867 h 4260845"/>
              <a:gd name="connsiteX96" fmla="*/ 1201049 w 3898347"/>
              <a:gd name="connsiteY96" fmla="*/ 4242842 h 4260845"/>
              <a:gd name="connsiteX97" fmla="*/ 1185298 w 3898347"/>
              <a:gd name="connsiteY97" fmla="*/ 4251133 h 4260845"/>
              <a:gd name="connsiteX98" fmla="*/ 1164955 w 3898347"/>
              <a:gd name="connsiteY98" fmla="*/ 4250027 h 4260845"/>
              <a:gd name="connsiteX99" fmla="*/ 1067357 w 3898347"/>
              <a:gd name="connsiteY99" fmla="*/ 4233908 h 4260845"/>
              <a:gd name="connsiteX100" fmla="*/ 1009492 w 3898347"/>
              <a:gd name="connsiteY100" fmla="*/ 4230455 h 4260845"/>
              <a:gd name="connsiteX101" fmla="*/ 988345 w 3898347"/>
              <a:gd name="connsiteY101" fmla="*/ 4238880 h 4260845"/>
              <a:gd name="connsiteX102" fmla="*/ 958251 w 3898347"/>
              <a:gd name="connsiteY102" fmla="*/ 4244100 h 4260845"/>
              <a:gd name="connsiteX103" fmla="*/ 905785 w 3898347"/>
              <a:gd name="connsiteY103" fmla="*/ 4260845 h 4260845"/>
              <a:gd name="connsiteX104" fmla="*/ 837706 w 3898347"/>
              <a:gd name="connsiteY104" fmla="*/ 4245528 h 4260845"/>
              <a:gd name="connsiteX105" fmla="*/ 778474 w 3898347"/>
              <a:gd name="connsiteY105" fmla="*/ 4235526 h 4260845"/>
              <a:gd name="connsiteX106" fmla="*/ 774418 w 3898347"/>
              <a:gd name="connsiteY106" fmla="*/ 4242583 h 4260845"/>
              <a:gd name="connsiteX107" fmla="*/ 737705 w 3898347"/>
              <a:gd name="connsiteY107" fmla="*/ 4238891 h 4260845"/>
              <a:gd name="connsiteX108" fmla="*/ 641839 w 3898347"/>
              <a:gd name="connsiteY108" fmla="*/ 4211160 h 4260845"/>
              <a:gd name="connsiteX109" fmla="*/ 558105 w 3898347"/>
              <a:gd name="connsiteY109" fmla="*/ 4191218 h 4260845"/>
              <a:gd name="connsiteX110" fmla="*/ 515682 w 3898347"/>
              <a:gd name="connsiteY110" fmla="*/ 4193696 h 4260845"/>
              <a:gd name="connsiteX111" fmla="*/ 467082 w 3898347"/>
              <a:gd name="connsiteY111" fmla="*/ 4185616 h 4260845"/>
              <a:gd name="connsiteX112" fmla="*/ 437646 w 3898347"/>
              <a:gd name="connsiteY112" fmla="*/ 4212658 h 4260845"/>
              <a:gd name="connsiteX113" fmla="*/ 402271 w 3898347"/>
              <a:gd name="connsiteY113" fmla="*/ 4212774 h 4260845"/>
              <a:gd name="connsiteX114" fmla="*/ 384907 w 3898347"/>
              <a:gd name="connsiteY114" fmla="*/ 4201195 h 4260845"/>
              <a:gd name="connsiteX115" fmla="*/ 337154 w 3898347"/>
              <a:gd name="connsiteY115" fmla="*/ 4206136 h 4260845"/>
              <a:gd name="connsiteX116" fmla="*/ 298662 w 3898347"/>
              <a:gd name="connsiteY116" fmla="*/ 4211227 h 4260845"/>
              <a:gd name="connsiteX117" fmla="*/ 265740 w 3898347"/>
              <a:gd name="connsiteY117" fmla="*/ 4213623 h 4260845"/>
              <a:gd name="connsiteX118" fmla="*/ 176403 w 3898347"/>
              <a:gd name="connsiteY118" fmla="*/ 4227393 h 4260845"/>
              <a:gd name="connsiteX119" fmla="*/ 82528 w 3898347"/>
              <a:gd name="connsiteY119" fmla="*/ 4243774 h 4260845"/>
              <a:gd name="connsiteX120" fmla="*/ 19464 w 3898347"/>
              <a:gd name="connsiteY120" fmla="*/ 4256103 h 4260845"/>
              <a:gd name="connsiteX121" fmla="*/ 0 w 3898347"/>
              <a:gd name="connsiteY121" fmla="*/ 4221939 h 4260845"/>
              <a:gd name="connsiteX122" fmla="*/ 0 w 3898347"/>
              <a:gd name="connsiteY122" fmla="*/ 15850 h 4260845"/>
              <a:gd name="connsiteX123" fmla="*/ 3898347 w 3898347"/>
              <a:gd name="connsiteY123" fmla="*/ 0 h 4260845"/>
              <a:gd name="connsiteX0" fmla="*/ 3898347 w 3898347"/>
              <a:gd name="connsiteY0" fmla="*/ 0 h 4256103"/>
              <a:gd name="connsiteX1" fmla="*/ 3898347 w 3898347"/>
              <a:gd name="connsiteY1" fmla="*/ 3834445 h 4256103"/>
              <a:gd name="connsiteX2" fmla="*/ 3892314 w 3898347"/>
              <a:gd name="connsiteY2" fmla="*/ 3832951 h 4256103"/>
              <a:gd name="connsiteX3" fmla="*/ 3851953 w 3898347"/>
              <a:gd name="connsiteY3" fmla="*/ 3802983 h 4256103"/>
              <a:gd name="connsiteX4" fmla="*/ 3836418 w 3898347"/>
              <a:gd name="connsiteY4" fmla="*/ 3811513 h 4256103"/>
              <a:gd name="connsiteX5" fmla="*/ 3833758 w 3898347"/>
              <a:gd name="connsiteY5" fmla="*/ 3813341 h 4256103"/>
              <a:gd name="connsiteX6" fmla="*/ 3822673 w 3898347"/>
              <a:gd name="connsiteY6" fmla="*/ 3812913 h 4256103"/>
              <a:gd name="connsiteX7" fmla="*/ 3820104 w 3898347"/>
              <a:gd name="connsiteY7" fmla="*/ 3822466 h 4256103"/>
              <a:gd name="connsiteX8" fmla="*/ 3803816 w 3898347"/>
              <a:gd name="connsiteY8" fmla="*/ 3828757 h 4256103"/>
              <a:gd name="connsiteX9" fmla="*/ 3729936 w 3898347"/>
              <a:gd name="connsiteY9" fmla="*/ 3815386 h 4256103"/>
              <a:gd name="connsiteX10" fmla="*/ 3726018 w 3898347"/>
              <a:gd name="connsiteY10" fmla="*/ 3815100 h 4256103"/>
              <a:gd name="connsiteX11" fmla="*/ 3725413 w 3898347"/>
              <a:gd name="connsiteY11" fmla="*/ 3814615 h 4256103"/>
              <a:gd name="connsiteX12" fmla="*/ 3713801 w 3898347"/>
              <a:gd name="connsiteY12" fmla="*/ 3811018 h 4256103"/>
              <a:gd name="connsiteX13" fmla="*/ 3709087 w 3898347"/>
              <a:gd name="connsiteY13" fmla="*/ 3813195 h 4256103"/>
              <a:gd name="connsiteX14" fmla="*/ 3698038 w 3898347"/>
              <a:gd name="connsiteY14" fmla="*/ 3806182 h 4256103"/>
              <a:gd name="connsiteX15" fmla="*/ 3662227 w 3898347"/>
              <a:gd name="connsiteY15" fmla="*/ 3807761 h 4256103"/>
              <a:gd name="connsiteX16" fmla="*/ 3659872 w 3898347"/>
              <a:gd name="connsiteY16" fmla="*/ 3805524 h 4256103"/>
              <a:gd name="connsiteX17" fmla="*/ 3643454 w 3898347"/>
              <a:gd name="connsiteY17" fmla="*/ 3794831 h 4256103"/>
              <a:gd name="connsiteX18" fmla="*/ 3624789 w 3898347"/>
              <a:gd name="connsiteY18" fmla="*/ 3803185 h 4256103"/>
              <a:gd name="connsiteX19" fmla="*/ 3602327 w 3898347"/>
              <a:gd name="connsiteY19" fmla="*/ 3794616 h 4256103"/>
              <a:gd name="connsiteX20" fmla="*/ 3596645 w 3898347"/>
              <a:gd name="connsiteY20" fmla="*/ 3797108 h 4256103"/>
              <a:gd name="connsiteX21" fmla="*/ 3574144 w 3898347"/>
              <a:gd name="connsiteY21" fmla="*/ 3795108 h 4256103"/>
              <a:gd name="connsiteX22" fmla="*/ 3562310 w 3898347"/>
              <a:gd name="connsiteY22" fmla="*/ 3787534 h 4256103"/>
              <a:gd name="connsiteX23" fmla="*/ 3551635 w 3898347"/>
              <a:gd name="connsiteY23" fmla="*/ 3797705 h 4256103"/>
              <a:gd name="connsiteX24" fmla="*/ 3542668 w 3898347"/>
              <a:gd name="connsiteY24" fmla="*/ 3803283 h 4256103"/>
              <a:gd name="connsiteX25" fmla="*/ 3533033 w 3898347"/>
              <a:gd name="connsiteY25" fmla="*/ 3799071 h 4256103"/>
              <a:gd name="connsiteX26" fmla="*/ 3521726 w 3898347"/>
              <a:gd name="connsiteY26" fmla="*/ 3804691 h 4256103"/>
              <a:gd name="connsiteX27" fmla="*/ 3520080 w 3898347"/>
              <a:gd name="connsiteY27" fmla="*/ 3805210 h 4256103"/>
              <a:gd name="connsiteX28" fmla="*/ 3508491 w 3898347"/>
              <a:gd name="connsiteY28" fmla="*/ 3797398 h 4256103"/>
              <a:gd name="connsiteX29" fmla="*/ 3503787 w 3898347"/>
              <a:gd name="connsiteY29" fmla="*/ 3797787 h 4256103"/>
              <a:gd name="connsiteX30" fmla="*/ 3492165 w 3898347"/>
              <a:gd name="connsiteY30" fmla="*/ 3799887 h 4256103"/>
              <a:gd name="connsiteX31" fmla="*/ 3472233 w 3898347"/>
              <a:gd name="connsiteY31" fmla="*/ 3805682 h 4256103"/>
              <a:gd name="connsiteX32" fmla="*/ 3465921 w 3898347"/>
              <a:gd name="connsiteY32" fmla="*/ 3805814 h 4256103"/>
              <a:gd name="connsiteX33" fmla="*/ 3455541 w 3898347"/>
              <a:gd name="connsiteY33" fmla="*/ 3815505 h 4256103"/>
              <a:gd name="connsiteX34" fmla="*/ 3429027 w 3898347"/>
              <a:gd name="connsiteY34" fmla="*/ 3816906 h 4256103"/>
              <a:gd name="connsiteX35" fmla="*/ 3369507 w 3898347"/>
              <a:gd name="connsiteY35" fmla="*/ 3825563 h 4256103"/>
              <a:gd name="connsiteX36" fmla="*/ 3324491 w 3898347"/>
              <a:gd name="connsiteY36" fmla="*/ 3832006 h 4256103"/>
              <a:gd name="connsiteX37" fmla="*/ 3244235 w 3898347"/>
              <a:gd name="connsiteY37" fmla="*/ 3834376 h 4256103"/>
              <a:gd name="connsiteX38" fmla="*/ 3226507 w 3898347"/>
              <a:gd name="connsiteY38" fmla="*/ 3820131 h 4256103"/>
              <a:gd name="connsiteX39" fmla="*/ 3191688 w 3898347"/>
              <a:gd name="connsiteY39" fmla="*/ 3837359 h 4256103"/>
              <a:gd name="connsiteX40" fmla="*/ 3153779 w 3898347"/>
              <a:gd name="connsiteY40" fmla="*/ 3848439 h 4256103"/>
              <a:gd name="connsiteX41" fmla="*/ 3090188 w 3898347"/>
              <a:gd name="connsiteY41" fmla="*/ 3855036 h 4256103"/>
              <a:gd name="connsiteX42" fmla="*/ 3031422 w 3898347"/>
              <a:gd name="connsiteY42" fmla="*/ 3858298 h 4256103"/>
              <a:gd name="connsiteX43" fmla="*/ 2996288 w 3898347"/>
              <a:gd name="connsiteY43" fmla="*/ 3860020 h 4256103"/>
              <a:gd name="connsiteX44" fmla="*/ 2901661 w 3898347"/>
              <a:gd name="connsiteY44" fmla="*/ 3882243 h 4256103"/>
              <a:gd name="connsiteX45" fmla="*/ 2782141 w 3898347"/>
              <a:gd name="connsiteY45" fmla="*/ 3932983 h 4256103"/>
              <a:gd name="connsiteX46" fmla="*/ 2749597 w 3898347"/>
              <a:gd name="connsiteY46" fmla="*/ 3956746 h 4256103"/>
              <a:gd name="connsiteX47" fmla="*/ 2730493 w 3898347"/>
              <a:gd name="connsiteY47" fmla="*/ 3955236 h 4256103"/>
              <a:gd name="connsiteX48" fmla="*/ 2707507 w 3898347"/>
              <a:gd name="connsiteY48" fmla="*/ 3947771 h 4256103"/>
              <a:gd name="connsiteX49" fmla="*/ 2701937 w 3898347"/>
              <a:gd name="connsiteY49" fmla="*/ 3950565 h 4256103"/>
              <a:gd name="connsiteX50" fmla="*/ 2679435 w 3898347"/>
              <a:gd name="connsiteY50" fmla="*/ 3949768 h 4256103"/>
              <a:gd name="connsiteX51" fmla="*/ 2667352 w 3898347"/>
              <a:gd name="connsiteY51" fmla="*/ 3942821 h 4256103"/>
              <a:gd name="connsiteX52" fmla="*/ 2657096 w 3898347"/>
              <a:gd name="connsiteY52" fmla="*/ 3953571 h 4256103"/>
              <a:gd name="connsiteX53" fmla="*/ 2655161 w 3898347"/>
              <a:gd name="connsiteY53" fmla="*/ 3962216 h 4256103"/>
              <a:gd name="connsiteX54" fmla="*/ 2638604 w 3898347"/>
              <a:gd name="connsiteY54" fmla="*/ 3955936 h 4256103"/>
              <a:gd name="connsiteX55" fmla="*/ 2626185 w 3898347"/>
              <a:gd name="connsiteY55" fmla="*/ 3962937 h 4256103"/>
              <a:gd name="connsiteX56" fmla="*/ 2614077 w 3898347"/>
              <a:gd name="connsiteY56" fmla="*/ 3955576 h 4256103"/>
              <a:gd name="connsiteX57" fmla="*/ 2609403 w 3898347"/>
              <a:gd name="connsiteY57" fmla="*/ 3956215 h 4256103"/>
              <a:gd name="connsiteX58" fmla="*/ 2597896 w 3898347"/>
              <a:gd name="connsiteY58" fmla="*/ 3958939 h 4256103"/>
              <a:gd name="connsiteX59" fmla="*/ 2578251 w 3898347"/>
              <a:gd name="connsiteY59" fmla="*/ 3965812 h 4256103"/>
              <a:gd name="connsiteX60" fmla="*/ 2571961 w 3898347"/>
              <a:gd name="connsiteY60" fmla="*/ 3966278 h 4256103"/>
              <a:gd name="connsiteX61" fmla="*/ 2559399 w 3898347"/>
              <a:gd name="connsiteY61" fmla="*/ 3979193 h 4256103"/>
              <a:gd name="connsiteX62" fmla="*/ 2533560 w 3898347"/>
              <a:gd name="connsiteY62" fmla="*/ 3988160 h 4256103"/>
              <a:gd name="connsiteX63" fmla="*/ 2515299 w 3898347"/>
              <a:gd name="connsiteY63" fmla="*/ 4016867 h 4256103"/>
              <a:gd name="connsiteX64" fmla="*/ 2513423 w 3898347"/>
              <a:gd name="connsiteY64" fmla="*/ 4018759 h 4256103"/>
              <a:gd name="connsiteX65" fmla="*/ 2482991 w 3898347"/>
              <a:gd name="connsiteY65" fmla="*/ 4012935 h 4256103"/>
              <a:gd name="connsiteX66" fmla="*/ 2446940 w 3898347"/>
              <a:gd name="connsiteY66" fmla="*/ 4021172 h 4256103"/>
              <a:gd name="connsiteX67" fmla="*/ 2404883 w 3898347"/>
              <a:gd name="connsiteY67" fmla="*/ 4024808 h 4256103"/>
              <a:gd name="connsiteX68" fmla="*/ 2373894 w 3898347"/>
              <a:gd name="connsiteY68" fmla="*/ 4023827 h 4256103"/>
              <a:gd name="connsiteX69" fmla="*/ 2297080 w 3898347"/>
              <a:gd name="connsiteY69" fmla="*/ 4040841 h 4256103"/>
              <a:gd name="connsiteX70" fmla="*/ 2170615 w 3898347"/>
              <a:gd name="connsiteY70" fmla="*/ 4077196 h 4256103"/>
              <a:gd name="connsiteX71" fmla="*/ 2143580 w 3898347"/>
              <a:gd name="connsiteY71" fmla="*/ 4083102 h 4256103"/>
              <a:gd name="connsiteX72" fmla="*/ 2119893 w 3898347"/>
              <a:gd name="connsiteY72" fmla="*/ 4080874 h 4256103"/>
              <a:gd name="connsiteX73" fmla="*/ 2114008 w 3898347"/>
              <a:gd name="connsiteY73" fmla="*/ 4073996 h 4256103"/>
              <a:gd name="connsiteX74" fmla="*/ 2099067 w 3898347"/>
              <a:gd name="connsiteY74" fmla="*/ 4076068 h 4256103"/>
              <a:gd name="connsiteX75" fmla="*/ 2095000 w 3898347"/>
              <a:gd name="connsiteY75" fmla="*/ 4075096 h 4256103"/>
              <a:gd name="connsiteX76" fmla="*/ 2071767 w 3898347"/>
              <a:gd name="connsiteY76" fmla="*/ 4071044 h 4256103"/>
              <a:gd name="connsiteX77" fmla="*/ 2024486 w 3898347"/>
              <a:gd name="connsiteY77" fmla="*/ 4100276 h 4256103"/>
              <a:gd name="connsiteX78" fmla="*/ 1944675 w 3898347"/>
              <a:gd name="connsiteY78" fmla="*/ 4121515 h 4256103"/>
              <a:gd name="connsiteX79" fmla="*/ 1739945 w 3898347"/>
              <a:gd name="connsiteY79" fmla="*/ 4171795 h 4256103"/>
              <a:gd name="connsiteX80" fmla="*/ 1662065 w 3898347"/>
              <a:gd name="connsiteY80" fmla="*/ 4184630 h 4256103"/>
              <a:gd name="connsiteX81" fmla="*/ 1595989 w 3898347"/>
              <a:gd name="connsiteY81" fmla="*/ 4193679 h 4256103"/>
              <a:gd name="connsiteX82" fmla="*/ 1559231 w 3898347"/>
              <a:gd name="connsiteY82" fmla="*/ 4195932 h 4256103"/>
              <a:gd name="connsiteX83" fmla="*/ 1537197 w 3898347"/>
              <a:gd name="connsiteY83" fmla="*/ 4209468 h 4256103"/>
              <a:gd name="connsiteX84" fmla="*/ 1508787 w 3898347"/>
              <a:gd name="connsiteY84" fmla="*/ 4234213 h 4256103"/>
              <a:gd name="connsiteX85" fmla="*/ 1488914 w 3898347"/>
              <a:gd name="connsiteY85" fmla="*/ 4241772 h 4256103"/>
              <a:gd name="connsiteX86" fmla="*/ 1488999 w 3898347"/>
              <a:gd name="connsiteY86" fmla="*/ 4251186 h 4256103"/>
              <a:gd name="connsiteX87" fmla="*/ 1475364 w 3898347"/>
              <a:gd name="connsiteY87" fmla="*/ 4248364 h 4256103"/>
              <a:gd name="connsiteX88" fmla="*/ 1444118 w 3898347"/>
              <a:gd name="connsiteY88" fmla="*/ 4246285 h 4256103"/>
              <a:gd name="connsiteX89" fmla="*/ 1405326 w 3898347"/>
              <a:gd name="connsiteY89" fmla="*/ 4248391 h 4256103"/>
              <a:gd name="connsiteX90" fmla="*/ 1344909 w 3898347"/>
              <a:gd name="connsiteY90" fmla="*/ 4237004 h 4256103"/>
              <a:gd name="connsiteX91" fmla="*/ 1298748 w 3898347"/>
              <a:gd name="connsiteY91" fmla="*/ 4241669 h 4256103"/>
              <a:gd name="connsiteX92" fmla="*/ 1251302 w 3898347"/>
              <a:gd name="connsiteY92" fmla="*/ 4232513 h 4256103"/>
              <a:gd name="connsiteX93" fmla="*/ 1216643 w 3898347"/>
              <a:gd name="connsiteY93" fmla="*/ 4229828 h 4256103"/>
              <a:gd name="connsiteX94" fmla="*/ 1214101 w 3898347"/>
              <a:gd name="connsiteY94" fmla="*/ 4231991 h 4256103"/>
              <a:gd name="connsiteX95" fmla="*/ 1203193 w 3898347"/>
              <a:gd name="connsiteY95" fmla="*/ 4232867 h 4256103"/>
              <a:gd name="connsiteX96" fmla="*/ 1201049 w 3898347"/>
              <a:gd name="connsiteY96" fmla="*/ 4242842 h 4256103"/>
              <a:gd name="connsiteX97" fmla="*/ 1185298 w 3898347"/>
              <a:gd name="connsiteY97" fmla="*/ 4251133 h 4256103"/>
              <a:gd name="connsiteX98" fmla="*/ 1164955 w 3898347"/>
              <a:gd name="connsiteY98" fmla="*/ 4250027 h 4256103"/>
              <a:gd name="connsiteX99" fmla="*/ 1067357 w 3898347"/>
              <a:gd name="connsiteY99" fmla="*/ 4233908 h 4256103"/>
              <a:gd name="connsiteX100" fmla="*/ 1009492 w 3898347"/>
              <a:gd name="connsiteY100" fmla="*/ 4230455 h 4256103"/>
              <a:gd name="connsiteX101" fmla="*/ 988345 w 3898347"/>
              <a:gd name="connsiteY101" fmla="*/ 4238880 h 4256103"/>
              <a:gd name="connsiteX102" fmla="*/ 958251 w 3898347"/>
              <a:gd name="connsiteY102" fmla="*/ 4244100 h 4256103"/>
              <a:gd name="connsiteX103" fmla="*/ 899207 w 3898347"/>
              <a:gd name="connsiteY103" fmla="*/ 4247688 h 4256103"/>
              <a:gd name="connsiteX104" fmla="*/ 837706 w 3898347"/>
              <a:gd name="connsiteY104" fmla="*/ 4245528 h 4256103"/>
              <a:gd name="connsiteX105" fmla="*/ 778474 w 3898347"/>
              <a:gd name="connsiteY105" fmla="*/ 4235526 h 4256103"/>
              <a:gd name="connsiteX106" fmla="*/ 774418 w 3898347"/>
              <a:gd name="connsiteY106" fmla="*/ 4242583 h 4256103"/>
              <a:gd name="connsiteX107" fmla="*/ 737705 w 3898347"/>
              <a:gd name="connsiteY107" fmla="*/ 4238891 h 4256103"/>
              <a:gd name="connsiteX108" fmla="*/ 641839 w 3898347"/>
              <a:gd name="connsiteY108" fmla="*/ 4211160 h 4256103"/>
              <a:gd name="connsiteX109" fmla="*/ 558105 w 3898347"/>
              <a:gd name="connsiteY109" fmla="*/ 4191218 h 4256103"/>
              <a:gd name="connsiteX110" fmla="*/ 515682 w 3898347"/>
              <a:gd name="connsiteY110" fmla="*/ 4193696 h 4256103"/>
              <a:gd name="connsiteX111" fmla="*/ 467082 w 3898347"/>
              <a:gd name="connsiteY111" fmla="*/ 4185616 h 4256103"/>
              <a:gd name="connsiteX112" fmla="*/ 437646 w 3898347"/>
              <a:gd name="connsiteY112" fmla="*/ 4212658 h 4256103"/>
              <a:gd name="connsiteX113" fmla="*/ 402271 w 3898347"/>
              <a:gd name="connsiteY113" fmla="*/ 4212774 h 4256103"/>
              <a:gd name="connsiteX114" fmla="*/ 384907 w 3898347"/>
              <a:gd name="connsiteY114" fmla="*/ 4201195 h 4256103"/>
              <a:gd name="connsiteX115" fmla="*/ 337154 w 3898347"/>
              <a:gd name="connsiteY115" fmla="*/ 4206136 h 4256103"/>
              <a:gd name="connsiteX116" fmla="*/ 298662 w 3898347"/>
              <a:gd name="connsiteY116" fmla="*/ 4211227 h 4256103"/>
              <a:gd name="connsiteX117" fmla="*/ 265740 w 3898347"/>
              <a:gd name="connsiteY117" fmla="*/ 4213623 h 4256103"/>
              <a:gd name="connsiteX118" fmla="*/ 176403 w 3898347"/>
              <a:gd name="connsiteY118" fmla="*/ 4227393 h 4256103"/>
              <a:gd name="connsiteX119" fmla="*/ 82528 w 3898347"/>
              <a:gd name="connsiteY119" fmla="*/ 4243774 h 4256103"/>
              <a:gd name="connsiteX120" fmla="*/ 19464 w 3898347"/>
              <a:gd name="connsiteY120" fmla="*/ 4256103 h 4256103"/>
              <a:gd name="connsiteX121" fmla="*/ 0 w 3898347"/>
              <a:gd name="connsiteY121" fmla="*/ 4221939 h 4256103"/>
              <a:gd name="connsiteX122" fmla="*/ 0 w 3898347"/>
              <a:gd name="connsiteY122" fmla="*/ 15850 h 4256103"/>
              <a:gd name="connsiteX123" fmla="*/ 3898347 w 3898347"/>
              <a:gd name="connsiteY123" fmla="*/ 0 h 4256103"/>
              <a:gd name="connsiteX0" fmla="*/ 3898347 w 3898347"/>
              <a:gd name="connsiteY0" fmla="*/ 0 h 4256103"/>
              <a:gd name="connsiteX1" fmla="*/ 3898347 w 3898347"/>
              <a:gd name="connsiteY1" fmla="*/ 3834445 h 4256103"/>
              <a:gd name="connsiteX2" fmla="*/ 3892314 w 3898347"/>
              <a:gd name="connsiteY2" fmla="*/ 3832951 h 4256103"/>
              <a:gd name="connsiteX3" fmla="*/ 3851953 w 3898347"/>
              <a:gd name="connsiteY3" fmla="*/ 3802983 h 4256103"/>
              <a:gd name="connsiteX4" fmla="*/ 3836418 w 3898347"/>
              <a:gd name="connsiteY4" fmla="*/ 3811513 h 4256103"/>
              <a:gd name="connsiteX5" fmla="*/ 3833758 w 3898347"/>
              <a:gd name="connsiteY5" fmla="*/ 3813341 h 4256103"/>
              <a:gd name="connsiteX6" fmla="*/ 3822673 w 3898347"/>
              <a:gd name="connsiteY6" fmla="*/ 3812913 h 4256103"/>
              <a:gd name="connsiteX7" fmla="*/ 3820104 w 3898347"/>
              <a:gd name="connsiteY7" fmla="*/ 3822466 h 4256103"/>
              <a:gd name="connsiteX8" fmla="*/ 3803816 w 3898347"/>
              <a:gd name="connsiteY8" fmla="*/ 3828757 h 4256103"/>
              <a:gd name="connsiteX9" fmla="*/ 3729936 w 3898347"/>
              <a:gd name="connsiteY9" fmla="*/ 3815386 h 4256103"/>
              <a:gd name="connsiteX10" fmla="*/ 3726018 w 3898347"/>
              <a:gd name="connsiteY10" fmla="*/ 3815100 h 4256103"/>
              <a:gd name="connsiteX11" fmla="*/ 3725413 w 3898347"/>
              <a:gd name="connsiteY11" fmla="*/ 3814615 h 4256103"/>
              <a:gd name="connsiteX12" fmla="*/ 3713801 w 3898347"/>
              <a:gd name="connsiteY12" fmla="*/ 3811018 h 4256103"/>
              <a:gd name="connsiteX13" fmla="*/ 3709087 w 3898347"/>
              <a:gd name="connsiteY13" fmla="*/ 3813195 h 4256103"/>
              <a:gd name="connsiteX14" fmla="*/ 3698038 w 3898347"/>
              <a:gd name="connsiteY14" fmla="*/ 3806182 h 4256103"/>
              <a:gd name="connsiteX15" fmla="*/ 3662227 w 3898347"/>
              <a:gd name="connsiteY15" fmla="*/ 3807761 h 4256103"/>
              <a:gd name="connsiteX16" fmla="*/ 3659872 w 3898347"/>
              <a:gd name="connsiteY16" fmla="*/ 3805524 h 4256103"/>
              <a:gd name="connsiteX17" fmla="*/ 3643454 w 3898347"/>
              <a:gd name="connsiteY17" fmla="*/ 3794831 h 4256103"/>
              <a:gd name="connsiteX18" fmla="*/ 3624789 w 3898347"/>
              <a:gd name="connsiteY18" fmla="*/ 3803185 h 4256103"/>
              <a:gd name="connsiteX19" fmla="*/ 3602327 w 3898347"/>
              <a:gd name="connsiteY19" fmla="*/ 3794616 h 4256103"/>
              <a:gd name="connsiteX20" fmla="*/ 3596645 w 3898347"/>
              <a:gd name="connsiteY20" fmla="*/ 3797108 h 4256103"/>
              <a:gd name="connsiteX21" fmla="*/ 3574144 w 3898347"/>
              <a:gd name="connsiteY21" fmla="*/ 3795108 h 4256103"/>
              <a:gd name="connsiteX22" fmla="*/ 3562310 w 3898347"/>
              <a:gd name="connsiteY22" fmla="*/ 3787534 h 4256103"/>
              <a:gd name="connsiteX23" fmla="*/ 3551635 w 3898347"/>
              <a:gd name="connsiteY23" fmla="*/ 3797705 h 4256103"/>
              <a:gd name="connsiteX24" fmla="*/ 3542668 w 3898347"/>
              <a:gd name="connsiteY24" fmla="*/ 3803283 h 4256103"/>
              <a:gd name="connsiteX25" fmla="*/ 3533033 w 3898347"/>
              <a:gd name="connsiteY25" fmla="*/ 3799071 h 4256103"/>
              <a:gd name="connsiteX26" fmla="*/ 3521726 w 3898347"/>
              <a:gd name="connsiteY26" fmla="*/ 3804691 h 4256103"/>
              <a:gd name="connsiteX27" fmla="*/ 3520080 w 3898347"/>
              <a:gd name="connsiteY27" fmla="*/ 3805210 h 4256103"/>
              <a:gd name="connsiteX28" fmla="*/ 3508491 w 3898347"/>
              <a:gd name="connsiteY28" fmla="*/ 3797398 h 4256103"/>
              <a:gd name="connsiteX29" fmla="*/ 3503787 w 3898347"/>
              <a:gd name="connsiteY29" fmla="*/ 3797787 h 4256103"/>
              <a:gd name="connsiteX30" fmla="*/ 3492165 w 3898347"/>
              <a:gd name="connsiteY30" fmla="*/ 3799887 h 4256103"/>
              <a:gd name="connsiteX31" fmla="*/ 3472233 w 3898347"/>
              <a:gd name="connsiteY31" fmla="*/ 3805682 h 4256103"/>
              <a:gd name="connsiteX32" fmla="*/ 3465921 w 3898347"/>
              <a:gd name="connsiteY32" fmla="*/ 3805814 h 4256103"/>
              <a:gd name="connsiteX33" fmla="*/ 3455541 w 3898347"/>
              <a:gd name="connsiteY33" fmla="*/ 3815505 h 4256103"/>
              <a:gd name="connsiteX34" fmla="*/ 3429027 w 3898347"/>
              <a:gd name="connsiteY34" fmla="*/ 3816906 h 4256103"/>
              <a:gd name="connsiteX35" fmla="*/ 3369507 w 3898347"/>
              <a:gd name="connsiteY35" fmla="*/ 3825563 h 4256103"/>
              <a:gd name="connsiteX36" fmla="*/ 3324491 w 3898347"/>
              <a:gd name="connsiteY36" fmla="*/ 3832006 h 4256103"/>
              <a:gd name="connsiteX37" fmla="*/ 3244235 w 3898347"/>
              <a:gd name="connsiteY37" fmla="*/ 3834376 h 4256103"/>
              <a:gd name="connsiteX38" fmla="*/ 3226507 w 3898347"/>
              <a:gd name="connsiteY38" fmla="*/ 3820131 h 4256103"/>
              <a:gd name="connsiteX39" fmla="*/ 3191688 w 3898347"/>
              <a:gd name="connsiteY39" fmla="*/ 3837359 h 4256103"/>
              <a:gd name="connsiteX40" fmla="*/ 3153779 w 3898347"/>
              <a:gd name="connsiteY40" fmla="*/ 3848439 h 4256103"/>
              <a:gd name="connsiteX41" fmla="*/ 3090188 w 3898347"/>
              <a:gd name="connsiteY41" fmla="*/ 3855036 h 4256103"/>
              <a:gd name="connsiteX42" fmla="*/ 3031422 w 3898347"/>
              <a:gd name="connsiteY42" fmla="*/ 3858298 h 4256103"/>
              <a:gd name="connsiteX43" fmla="*/ 2996288 w 3898347"/>
              <a:gd name="connsiteY43" fmla="*/ 3860020 h 4256103"/>
              <a:gd name="connsiteX44" fmla="*/ 2901661 w 3898347"/>
              <a:gd name="connsiteY44" fmla="*/ 3882243 h 4256103"/>
              <a:gd name="connsiteX45" fmla="*/ 2782141 w 3898347"/>
              <a:gd name="connsiteY45" fmla="*/ 3932983 h 4256103"/>
              <a:gd name="connsiteX46" fmla="*/ 2749597 w 3898347"/>
              <a:gd name="connsiteY46" fmla="*/ 3956746 h 4256103"/>
              <a:gd name="connsiteX47" fmla="*/ 2730493 w 3898347"/>
              <a:gd name="connsiteY47" fmla="*/ 3955236 h 4256103"/>
              <a:gd name="connsiteX48" fmla="*/ 2707507 w 3898347"/>
              <a:gd name="connsiteY48" fmla="*/ 3947771 h 4256103"/>
              <a:gd name="connsiteX49" fmla="*/ 2701937 w 3898347"/>
              <a:gd name="connsiteY49" fmla="*/ 3950565 h 4256103"/>
              <a:gd name="connsiteX50" fmla="*/ 2679435 w 3898347"/>
              <a:gd name="connsiteY50" fmla="*/ 3949768 h 4256103"/>
              <a:gd name="connsiteX51" fmla="*/ 2667352 w 3898347"/>
              <a:gd name="connsiteY51" fmla="*/ 3942821 h 4256103"/>
              <a:gd name="connsiteX52" fmla="*/ 2657096 w 3898347"/>
              <a:gd name="connsiteY52" fmla="*/ 3953571 h 4256103"/>
              <a:gd name="connsiteX53" fmla="*/ 2655161 w 3898347"/>
              <a:gd name="connsiteY53" fmla="*/ 3962216 h 4256103"/>
              <a:gd name="connsiteX54" fmla="*/ 2638604 w 3898347"/>
              <a:gd name="connsiteY54" fmla="*/ 3955936 h 4256103"/>
              <a:gd name="connsiteX55" fmla="*/ 2626185 w 3898347"/>
              <a:gd name="connsiteY55" fmla="*/ 3962937 h 4256103"/>
              <a:gd name="connsiteX56" fmla="*/ 2614077 w 3898347"/>
              <a:gd name="connsiteY56" fmla="*/ 3955576 h 4256103"/>
              <a:gd name="connsiteX57" fmla="*/ 2609403 w 3898347"/>
              <a:gd name="connsiteY57" fmla="*/ 3956215 h 4256103"/>
              <a:gd name="connsiteX58" fmla="*/ 2597896 w 3898347"/>
              <a:gd name="connsiteY58" fmla="*/ 3958939 h 4256103"/>
              <a:gd name="connsiteX59" fmla="*/ 2578251 w 3898347"/>
              <a:gd name="connsiteY59" fmla="*/ 3965812 h 4256103"/>
              <a:gd name="connsiteX60" fmla="*/ 2571961 w 3898347"/>
              <a:gd name="connsiteY60" fmla="*/ 3966278 h 4256103"/>
              <a:gd name="connsiteX61" fmla="*/ 2559399 w 3898347"/>
              <a:gd name="connsiteY61" fmla="*/ 3979193 h 4256103"/>
              <a:gd name="connsiteX62" fmla="*/ 2533560 w 3898347"/>
              <a:gd name="connsiteY62" fmla="*/ 3988160 h 4256103"/>
              <a:gd name="connsiteX63" fmla="*/ 2515299 w 3898347"/>
              <a:gd name="connsiteY63" fmla="*/ 4016867 h 4256103"/>
              <a:gd name="connsiteX64" fmla="*/ 2513423 w 3898347"/>
              <a:gd name="connsiteY64" fmla="*/ 4018759 h 4256103"/>
              <a:gd name="connsiteX65" fmla="*/ 2482991 w 3898347"/>
              <a:gd name="connsiteY65" fmla="*/ 4012935 h 4256103"/>
              <a:gd name="connsiteX66" fmla="*/ 2446940 w 3898347"/>
              <a:gd name="connsiteY66" fmla="*/ 4021172 h 4256103"/>
              <a:gd name="connsiteX67" fmla="*/ 2404883 w 3898347"/>
              <a:gd name="connsiteY67" fmla="*/ 4024808 h 4256103"/>
              <a:gd name="connsiteX68" fmla="*/ 2373894 w 3898347"/>
              <a:gd name="connsiteY68" fmla="*/ 4023827 h 4256103"/>
              <a:gd name="connsiteX69" fmla="*/ 2297080 w 3898347"/>
              <a:gd name="connsiteY69" fmla="*/ 4040841 h 4256103"/>
              <a:gd name="connsiteX70" fmla="*/ 2170615 w 3898347"/>
              <a:gd name="connsiteY70" fmla="*/ 4077196 h 4256103"/>
              <a:gd name="connsiteX71" fmla="*/ 2143580 w 3898347"/>
              <a:gd name="connsiteY71" fmla="*/ 4083102 h 4256103"/>
              <a:gd name="connsiteX72" fmla="*/ 2119893 w 3898347"/>
              <a:gd name="connsiteY72" fmla="*/ 4080874 h 4256103"/>
              <a:gd name="connsiteX73" fmla="*/ 2114008 w 3898347"/>
              <a:gd name="connsiteY73" fmla="*/ 4073996 h 4256103"/>
              <a:gd name="connsiteX74" fmla="*/ 2099067 w 3898347"/>
              <a:gd name="connsiteY74" fmla="*/ 4076068 h 4256103"/>
              <a:gd name="connsiteX75" fmla="*/ 2095000 w 3898347"/>
              <a:gd name="connsiteY75" fmla="*/ 4075096 h 4256103"/>
              <a:gd name="connsiteX76" fmla="*/ 2071767 w 3898347"/>
              <a:gd name="connsiteY76" fmla="*/ 4071044 h 4256103"/>
              <a:gd name="connsiteX77" fmla="*/ 2024486 w 3898347"/>
              <a:gd name="connsiteY77" fmla="*/ 4100276 h 4256103"/>
              <a:gd name="connsiteX78" fmla="*/ 1944675 w 3898347"/>
              <a:gd name="connsiteY78" fmla="*/ 4121515 h 4256103"/>
              <a:gd name="connsiteX79" fmla="*/ 1739945 w 3898347"/>
              <a:gd name="connsiteY79" fmla="*/ 4171795 h 4256103"/>
              <a:gd name="connsiteX80" fmla="*/ 1662065 w 3898347"/>
              <a:gd name="connsiteY80" fmla="*/ 4184630 h 4256103"/>
              <a:gd name="connsiteX81" fmla="*/ 1595989 w 3898347"/>
              <a:gd name="connsiteY81" fmla="*/ 4193679 h 4256103"/>
              <a:gd name="connsiteX82" fmla="*/ 1559231 w 3898347"/>
              <a:gd name="connsiteY82" fmla="*/ 4195932 h 4256103"/>
              <a:gd name="connsiteX83" fmla="*/ 1537197 w 3898347"/>
              <a:gd name="connsiteY83" fmla="*/ 4209468 h 4256103"/>
              <a:gd name="connsiteX84" fmla="*/ 1508787 w 3898347"/>
              <a:gd name="connsiteY84" fmla="*/ 4234213 h 4256103"/>
              <a:gd name="connsiteX85" fmla="*/ 1488914 w 3898347"/>
              <a:gd name="connsiteY85" fmla="*/ 4241772 h 4256103"/>
              <a:gd name="connsiteX86" fmla="*/ 1475364 w 3898347"/>
              <a:gd name="connsiteY86" fmla="*/ 4248364 h 4256103"/>
              <a:gd name="connsiteX87" fmla="*/ 1444118 w 3898347"/>
              <a:gd name="connsiteY87" fmla="*/ 4246285 h 4256103"/>
              <a:gd name="connsiteX88" fmla="*/ 1405326 w 3898347"/>
              <a:gd name="connsiteY88" fmla="*/ 4248391 h 4256103"/>
              <a:gd name="connsiteX89" fmla="*/ 1344909 w 3898347"/>
              <a:gd name="connsiteY89" fmla="*/ 4237004 h 4256103"/>
              <a:gd name="connsiteX90" fmla="*/ 1298748 w 3898347"/>
              <a:gd name="connsiteY90" fmla="*/ 4241669 h 4256103"/>
              <a:gd name="connsiteX91" fmla="*/ 1251302 w 3898347"/>
              <a:gd name="connsiteY91" fmla="*/ 4232513 h 4256103"/>
              <a:gd name="connsiteX92" fmla="*/ 1216643 w 3898347"/>
              <a:gd name="connsiteY92" fmla="*/ 4229828 h 4256103"/>
              <a:gd name="connsiteX93" fmla="*/ 1214101 w 3898347"/>
              <a:gd name="connsiteY93" fmla="*/ 4231991 h 4256103"/>
              <a:gd name="connsiteX94" fmla="*/ 1203193 w 3898347"/>
              <a:gd name="connsiteY94" fmla="*/ 4232867 h 4256103"/>
              <a:gd name="connsiteX95" fmla="*/ 1201049 w 3898347"/>
              <a:gd name="connsiteY95" fmla="*/ 4242842 h 4256103"/>
              <a:gd name="connsiteX96" fmla="*/ 1185298 w 3898347"/>
              <a:gd name="connsiteY96" fmla="*/ 4251133 h 4256103"/>
              <a:gd name="connsiteX97" fmla="*/ 1164955 w 3898347"/>
              <a:gd name="connsiteY97" fmla="*/ 4250027 h 4256103"/>
              <a:gd name="connsiteX98" fmla="*/ 1067357 w 3898347"/>
              <a:gd name="connsiteY98" fmla="*/ 4233908 h 4256103"/>
              <a:gd name="connsiteX99" fmla="*/ 1009492 w 3898347"/>
              <a:gd name="connsiteY99" fmla="*/ 4230455 h 4256103"/>
              <a:gd name="connsiteX100" fmla="*/ 988345 w 3898347"/>
              <a:gd name="connsiteY100" fmla="*/ 4238880 h 4256103"/>
              <a:gd name="connsiteX101" fmla="*/ 958251 w 3898347"/>
              <a:gd name="connsiteY101" fmla="*/ 4244100 h 4256103"/>
              <a:gd name="connsiteX102" fmla="*/ 899207 w 3898347"/>
              <a:gd name="connsiteY102" fmla="*/ 4247688 h 4256103"/>
              <a:gd name="connsiteX103" fmla="*/ 837706 w 3898347"/>
              <a:gd name="connsiteY103" fmla="*/ 4245528 h 4256103"/>
              <a:gd name="connsiteX104" fmla="*/ 778474 w 3898347"/>
              <a:gd name="connsiteY104" fmla="*/ 4235526 h 4256103"/>
              <a:gd name="connsiteX105" fmla="*/ 774418 w 3898347"/>
              <a:gd name="connsiteY105" fmla="*/ 4242583 h 4256103"/>
              <a:gd name="connsiteX106" fmla="*/ 737705 w 3898347"/>
              <a:gd name="connsiteY106" fmla="*/ 4238891 h 4256103"/>
              <a:gd name="connsiteX107" fmla="*/ 641839 w 3898347"/>
              <a:gd name="connsiteY107" fmla="*/ 4211160 h 4256103"/>
              <a:gd name="connsiteX108" fmla="*/ 558105 w 3898347"/>
              <a:gd name="connsiteY108" fmla="*/ 4191218 h 4256103"/>
              <a:gd name="connsiteX109" fmla="*/ 515682 w 3898347"/>
              <a:gd name="connsiteY109" fmla="*/ 4193696 h 4256103"/>
              <a:gd name="connsiteX110" fmla="*/ 467082 w 3898347"/>
              <a:gd name="connsiteY110" fmla="*/ 4185616 h 4256103"/>
              <a:gd name="connsiteX111" fmla="*/ 437646 w 3898347"/>
              <a:gd name="connsiteY111" fmla="*/ 4212658 h 4256103"/>
              <a:gd name="connsiteX112" fmla="*/ 402271 w 3898347"/>
              <a:gd name="connsiteY112" fmla="*/ 4212774 h 4256103"/>
              <a:gd name="connsiteX113" fmla="*/ 384907 w 3898347"/>
              <a:gd name="connsiteY113" fmla="*/ 4201195 h 4256103"/>
              <a:gd name="connsiteX114" fmla="*/ 337154 w 3898347"/>
              <a:gd name="connsiteY114" fmla="*/ 4206136 h 4256103"/>
              <a:gd name="connsiteX115" fmla="*/ 298662 w 3898347"/>
              <a:gd name="connsiteY115" fmla="*/ 4211227 h 4256103"/>
              <a:gd name="connsiteX116" fmla="*/ 265740 w 3898347"/>
              <a:gd name="connsiteY116" fmla="*/ 4213623 h 4256103"/>
              <a:gd name="connsiteX117" fmla="*/ 176403 w 3898347"/>
              <a:gd name="connsiteY117" fmla="*/ 4227393 h 4256103"/>
              <a:gd name="connsiteX118" fmla="*/ 82528 w 3898347"/>
              <a:gd name="connsiteY118" fmla="*/ 4243774 h 4256103"/>
              <a:gd name="connsiteX119" fmla="*/ 19464 w 3898347"/>
              <a:gd name="connsiteY119" fmla="*/ 4256103 h 4256103"/>
              <a:gd name="connsiteX120" fmla="*/ 0 w 3898347"/>
              <a:gd name="connsiteY120" fmla="*/ 4221939 h 4256103"/>
              <a:gd name="connsiteX121" fmla="*/ 0 w 3898347"/>
              <a:gd name="connsiteY121" fmla="*/ 15850 h 4256103"/>
              <a:gd name="connsiteX122" fmla="*/ 3898347 w 3898347"/>
              <a:gd name="connsiteY122" fmla="*/ 0 h 4256103"/>
              <a:gd name="connsiteX0" fmla="*/ 3898347 w 3898347"/>
              <a:gd name="connsiteY0" fmla="*/ 0 h 4256103"/>
              <a:gd name="connsiteX1" fmla="*/ 3898347 w 3898347"/>
              <a:gd name="connsiteY1" fmla="*/ 3834445 h 4256103"/>
              <a:gd name="connsiteX2" fmla="*/ 3892314 w 3898347"/>
              <a:gd name="connsiteY2" fmla="*/ 3832951 h 4256103"/>
              <a:gd name="connsiteX3" fmla="*/ 3851953 w 3898347"/>
              <a:gd name="connsiteY3" fmla="*/ 3802983 h 4256103"/>
              <a:gd name="connsiteX4" fmla="*/ 3836418 w 3898347"/>
              <a:gd name="connsiteY4" fmla="*/ 3811513 h 4256103"/>
              <a:gd name="connsiteX5" fmla="*/ 3833758 w 3898347"/>
              <a:gd name="connsiteY5" fmla="*/ 3813341 h 4256103"/>
              <a:gd name="connsiteX6" fmla="*/ 3822673 w 3898347"/>
              <a:gd name="connsiteY6" fmla="*/ 3812913 h 4256103"/>
              <a:gd name="connsiteX7" fmla="*/ 3820104 w 3898347"/>
              <a:gd name="connsiteY7" fmla="*/ 3822466 h 4256103"/>
              <a:gd name="connsiteX8" fmla="*/ 3803816 w 3898347"/>
              <a:gd name="connsiteY8" fmla="*/ 3828757 h 4256103"/>
              <a:gd name="connsiteX9" fmla="*/ 3729936 w 3898347"/>
              <a:gd name="connsiteY9" fmla="*/ 3815386 h 4256103"/>
              <a:gd name="connsiteX10" fmla="*/ 3726018 w 3898347"/>
              <a:gd name="connsiteY10" fmla="*/ 3815100 h 4256103"/>
              <a:gd name="connsiteX11" fmla="*/ 3725413 w 3898347"/>
              <a:gd name="connsiteY11" fmla="*/ 3814615 h 4256103"/>
              <a:gd name="connsiteX12" fmla="*/ 3713801 w 3898347"/>
              <a:gd name="connsiteY12" fmla="*/ 3811018 h 4256103"/>
              <a:gd name="connsiteX13" fmla="*/ 3709087 w 3898347"/>
              <a:gd name="connsiteY13" fmla="*/ 3813195 h 4256103"/>
              <a:gd name="connsiteX14" fmla="*/ 3698038 w 3898347"/>
              <a:gd name="connsiteY14" fmla="*/ 3806182 h 4256103"/>
              <a:gd name="connsiteX15" fmla="*/ 3662227 w 3898347"/>
              <a:gd name="connsiteY15" fmla="*/ 3807761 h 4256103"/>
              <a:gd name="connsiteX16" fmla="*/ 3659872 w 3898347"/>
              <a:gd name="connsiteY16" fmla="*/ 3805524 h 4256103"/>
              <a:gd name="connsiteX17" fmla="*/ 3643454 w 3898347"/>
              <a:gd name="connsiteY17" fmla="*/ 3794831 h 4256103"/>
              <a:gd name="connsiteX18" fmla="*/ 3624789 w 3898347"/>
              <a:gd name="connsiteY18" fmla="*/ 3803185 h 4256103"/>
              <a:gd name="connsiteX19" fmla="*/ 3602327 w 3898347"/>
              <a:gd name="connsiteY19" fmla="*/ 3794616 h 4256103"/>
              <a:gd name="connsiteX20" fmla="*/ 3596645 w 3898347"/>
              <a:gd name="connsiteY20" fmla="*/ 3797108 h 4256103"/>
              <a:gd name="connsiteX21" fmla="*/ 3574144 w 3898347"/>
              <a:gd name="connsiteY21" fmla="*/ 3795108 h 4256103"/>
              <a:gd name="connsiteX22" fmla="*/ 3562310 w 3898347"/>
              <a:gd name="connsiteY22" fmla="*/ 3787534 h 4256103"/>
              <a:gd name="connsiteX23" fmla="*/ 3551635 w 3898347"/>
              <a:gd name="connsiteY23" fmla="*/ 3797705 h 4256103"/>
              <a:gd name="connsiteX24" fmla="*/ 3542668 w 3898347"/>
              <a:gd name="connsiteY24" fmla="*/ 3803283 h 4256103"/>
              <a:gd name="connsiteX25" fmla="*/ 3533033 w 3898347"/>
              <a:gd name="connsiteY25" fmla="*/ 3799071 h 4256103"/>
              <a:gd name="connsiteX26" fmla="*/ 3521726 w 3898347"/>
              <a:gd name="connsiteY26" fmla="*/ 3804691 h 4256103"/>
              <a:gd name="connsiteX27" fmla="*/ 3520080 w 3898347"/>
              <a:gd name="connsiteY27" fmla="*/ 3805210 h 4256103"/>
              <a:gd name="connsiteX28" fmla="*/ 3508491 w 3898347"/>
              <a:gd name="connsiteY28" fmla="*/ 3797398 h 4256103"/>
              <a:gd name="connsiteX29" fmla="*/ 3503787 w 3898347"/>
              <a:gd name="connsiteY29" fmla="*/ 3797787 h 4256103"/>
              <a:gd name="connsiteX30" fmla="*/ 3492165 w 3898347"/>
              <a:gd name="connsiteY30" fmla="*/ 3799887 h 4256103"/>
              <a:gd name="connsiteX31" fmla="*/ 3472233 w 3898347"/>
              <a:gd name="connsiteY31" fmla="*/ 3805682 h 4256103"/>
              <a:gd name="connsiteX32" fmla="*/ 3465921 w 3898347"/>
              <a:gd name="connsiteY32" fmla="*/ 3805814 h 4256103"/>
              <a:gd name="connsiteX33" fmla="*/ 3455541 w 3898347"/>
              <a:gd name="connsiteY33" fmla="*/ 3815505 h 4256103"/>
              <a:gd name="connsiteX34" fmla="*/ 3429027 w 3898347"/>
              <a:gd name="connsiteY34" fmla="*/ 3816906 h 4256103"/>
              <a:gd name="connsiteX35" fmla="*/ 3369507 w 3898347"/>
              <a:gd name="connsiteY35" fmla="*/ 3825563 h 4256103"/>
              <a:gd name="connsiteX36" fmla="*/ 3324491 w 3898347"/>
              <a:gd name="connsiteY36" fmla="*/ 3832006 h 4256103"/>
              <a:gd name="connsiteX37" fmla="*/ 3244235 w 3898347"/>
              <a:gd name="connsiteY37" fmla="*/ 3834376 h 4256103"/>
              <a:gd name="connsiteX38" fmla="*/ 3226507 w 3898347"/>
              <a:gd name="connsiteY38" fmla="*/ 3820131 h 4256103"/>
              <a:gd name="connsiteX39" fmla="*/ 3191688 w 3898347"/>
              <a:gd name="connsiteY39" fmla="*/ 3837359 h 4256103"/>
              <a:gd name="connsiteX40" fmla="*/ 3153779 w 3898347"/>
              <a:gd name="connsiteY40" fmla="*/ 3848439 h 4256103"/>
              <a:gd name="connsiteX41" fmla="*/ 3090188 w 3898347"/>
              <a:gd name="connsiteY41" fmla="*/ 3855036 h 4256103"/>
              <a:gd name="connsiteX42" fmla="*/ 3031422 w 3898347"/>
              <a:gd name="connsiteY42" fmla="*/ 3858298 h 4256103"/>
              <a:gd name="connsiteX43" fmla="*/ 2996288 w 3898347"/>
              <a:gd name="connsiteY43" fmla="*/ 3860020 h 4256103"/>
              <a:gd name="connsiteX44" fmla="*/ 2901661 w 3898347"/>
              <a:gd name="connsiteY44" fmla="*/ 3882243 h 4256103"/>
              <a:gd name="connsiteX45" fmla="*/ 2782141 w 3898347"/>
              <a:gd name="connsiteY45" fmla="*/ 3932983 h 4256103"/>
              <a:gd name="connsiteX46" fmla="*/ 2749597 w 3898347"/>
              <a:gd name="connsiteY46" fmla="*/ 3956746 h 4256103"/>
              <a:gd name="connsiteX47" fmla="*/ 2730493 w 3898347"/>
              <a:gd name="connsiteY47" fmla="*/ 3955236 h 4256103"/>
              <a:gd name="connsiteX48" fmla="*/ 2707507 w 3898347"/>
              <a:gd name="connsiteY48" fmla="*/ 3947771 h 4256103"/>
              <a:gd name="connsiteX49" fmla="*/ 2701937 w 3898347"/>
              <a:gd name="connsiteY49" fmla="*/ 3950565 h 4256103"/>
              <a:gd name="connsiteX50" fmla="*/ 2679435 w 3898347"/>
              <a:gd name="connsiteY50" fmla="*/ 3949768 h 4256103"/>
              <a:gd name="connsiteX51" fmla="*/ 2667352 w 3898347"/>
              <a:gd name="connsiteY51" fmla="*/ 3942821 h 4256103"/>
              <a:gd name="connsiteX52" fmla="*/ 2657096 w 3898347"/>
              <a:gd name="connsiteY52" fmla="*/ 3953571 h 4256103"/>
              <a:gd name="connsiteX53" fmla="*/ 2655161 w 3898347"/>
              <a:gd name="connsiteY53" fmla="*/ 3962216 h 4256103"/>
              <a:gd name="connsiteX54" fmla="*/ 2638604 w 3898347"/>
              <a:gd name="connsiteY54" fmla="*/ 3955936 h 4256103"/>
              <a:gd name="connsiteX55" fmla="*/ 2626185 w 3898347"/>
              <a:gd name="connsiteY55" fmla="*/ 3962937 h 4256103"/>
              <a:gd name="connsiteX56" fmla="*/ 2614077 w 3898347"/>
              <a:gd name="connsiteY56" fmla="*/ 3955576 h 4256103"/>
              <a:gd name="connsiteX57" fmla="*/ 2609403 w 3898347"/>
              <a:gd name="connsiteY57" fmla="*/ 3956215 h 4256103"/>
              <a:gd name="connsiteX58" fmla="*/ 2597896 w 3898347"/>
              <a:gd name="connsiteY58" fmla="*/ 3958939 h 4256103"/>
              <a:gd name="connsiteX59" fmla="*/ 2578251 w 3898347"/>
              <a:gd name="connsiteY59" fmla="*/ 3965812 h 4256103"/>
              <a:gd name="connsiteX60" fmla="*/ 2571961 w 3898347"/>
              <a:gd name="connsiteY60" fmla="*/ 3966278 h 4256103"/>
              <a:gd name="connsiteX61" fmla="*/ 2559399 w 3898347"/>
              <a:gd name="connsiteY61" fmla="*/ 3979193 h 4256103"/>
              <a:gd name="connsiteX62" fmla="*/ 2533560 w 3898347"/>
              <a:gd name="connsiteY62" fmla="*/ 3988160 h 4256103"/>
              <a:gd name="connsiteX63" fmla="*/ 2515299 w 3898347"/>
              <a:gd name="connsiteY63" fmla="*/ 4016867 h 4256103"/>
              <a:gd name="connsiteX64" fmla="*/ 2513423 w 3898347"/>
              <a:gd name="connsiteY64" fmla="*/ 4018759 h 4256103"/>
              <a:gd name="connsiteX65" fmla="*/ 2482991 w 3898347"/>
              <a:gd name="connsiteY65" fmla="*/ 4012935 h 4256103"/>
              <a:gd name="connsiteX66" fmla="*/ 2446940 w 3898347"/>
              <a:gd name="connsiteY66" fmla="*/ 4021172 h 4256103"/>
              <a:gd name="connsiteX67" fmla="*/ 2404883 w 3898347"/>
              <a:gd name="connsiteY67" fmla="*/ 4024808 h 4256103"/>
              <a:gd name="connsiteX68" fmla="*/ 2373894 w 3898347"/>
              <a:gd name="connsiteY68" fmla="*/ 4023827 h 4256103"/>
              <a:gd name="connsiteX69" fmla="*/ 2297080 w 3898347"/>
              <a:gd name="connsiteY69" fmla="*/ 4040841 h 4256103"/>
              <a:gd name="connsiteX70" fmla="*/ 2170615 w 3898347"/>
              <a:gd name="connsiteY70" fmla="*/ 4077196 h 4256103"/>
              <a:gd name="connsiteX71" fmla="*/ 2143580 w 3898347"/>
              <a:gd name="connsiteY71" fmla="*/ 4083102 h 4256103"/>
              <a:gd name="connsiteX72" fmla="*/ 2119893 w 3898347"/>
              <a:gd name="connsiteY72" fmla="*/ 4080874 h 4256103"/>
              <a:gd name="connsiteX73" fmla="*/ 2114008 w 3898347"/>
              <a:gd name="connsiteY73" fmla="*/ 4073996 h 4256103"/>
              <a:gd name="connsiteX74" fmla="*/ 2099067 w 3898347"/>
              <a:gd name="connsiteY74" fmla="*/ 4076068 h 4256103"/>
              <a:gd name="connsiteX75" fmla="*/ 2095000 w 3898347"/>
              <a:gd name="connsiteY75" fmla="*/ 4075096 h 4256103"/>
              <a:gd name="connsiteX76" fmla="*/ 2071767 w 3898347"/>
              <a:gd name="connsiteY76" fmla="*/ 4071044 h 4256103"/>
              <a:gd name="connsiteX77" fmla="*/ 2024486 w 3898347"/>
              <a:gd name="connsiteY77" fmla="*/ 4100276 h 4256103"/>
              <a:gd name="connsiteX78" fmla="*/ 1944675 w 3898347"/>
              <a:gd name="connsiteY78" fmla="*/ 4121515 h 4256103"/>
              <a:gd name="connsiteX79" fmla="*/ 1739945 w 3898347"/>
              <a:gd name="connsiteY79" fmla="*/ 4171795 h 4256103"/>
              <a:gd name="connsiteX80" fmla="*/ 1662065 w 3898347"/>
              <a:gd name="connsiteY80" fmla="*/ 4184630 h 4256103"/>
              <a:gd name="connsiteX81" fmla="*/ 1595989 w 3898347"/>
              <a:gd name="connsiteY81" fmla="*/ 4193679 h 4256103"/>
              <a:gd name="connsiteX82" fmla="*/ 1559231 w 3898347"/>
              <a:gd name="connsiteY82" fmla="*/ 4195932 h 4256103"/>
              <a:gd name="connsiteX83" fmla="*/ 1537197 w 3898347"/>
              <a:gd name="connsiteY83" fmla="*/ 4209468 h 4256103"/>
              <a:gd name="connsiteX84" fmla="*/ 1508787 w 3898347"/>
              <a:gd name="connsiteY84" fmla="*/ 4234213 h 4256103"/>
              <a:gd name="connsiteX85" fmla="*/ 1488914 w 3898347"/>
              <a:gd name="connsiteY85" fmla="*/ 4241772 h 4256103"/>
              <a:gd name="connsiteX86" fmla="*/ 1465497 w 3898347"/>
              <a:gd name="connsiteY86" fmla="*/ 4245075 h 4256103"/>
              <a:gd name="connsiteX87" fmla="*/ 1444118 w 3898347"/>
              <a:gd name="connsiteY87" fmla="*/ 4246285 h 4256103"/>
              <a:gd name="connsiteX88" fmla="*/ 1405326 w 3898347"/>
              <a:gd name="connsiteY88" fmla="*/ 4248391 h 4256103"/>
              <a:gd name="connsiteX89" fmla="*/ 1344909 w 3898347"/>
              <a:gd name="connsiteY89" fmla="*/ 4237004 h 4256103"/>
              <a:gd name="connsiteX90" fmla="*/ 1298748 w 3898347"/>
              <a:gd name="connsiteY90" fmla="*/ 4241669 h 4256103"/>
              <a:gd name="connsiteX91" fmla="*/ 1251302 w 3898347"/>
              <a:gd name="connsiteY91" fmla="*/ 4232513 h 4256103"/>
              <a:gd name="connsiteX92" fmla="*/ 1216643 w 3898347"/>
              <a:gd name="connsiteY92" fmla="*/ 4229828 h 4256103"/>
              <a:gd name="connsiteX93" fmla="*/ 1214101 w 3898347"/>
              <a:gd name="connsiteY93" fmla="*/ 4231991 h 4256103"/>
              <a:gd name="connsiteX94" fmla="*/ 1203193 w 3898347"/>
              <a:gd name="connsiteY94" fmla="*/ 4232867 h 4256103"/>
              <a:gd name="connsiteX95" fmla="*/ 1201049 w 3898347"/>
              <a:gd name="connsiteY95" fmla="*/ 4242842 h 4256103"/>
              <a:gd name="connsiteX96" fmla="*/ 1185298 w 3898347"/>
              <a:gd name="connsiteY96" fmla="*/ 4251133 h 4256103"/>
              <a:gd name="connsiteX97" fmla="*/ 1164955 w 3898347"/>
              <a:gd name="connsiteY97" fmla="*/ 4250027 h 4256103"/>
              <a:gd name="connsiteX98" fmla="*/ 1067357 w 3898347"/>
              <a:gd name="connsiteY98" fmla="*/ 4233908 h 4256103"/>
              <a:gd name="connsiteX99" fmla="*/ 1009492 w 3898347"/>
              <a:gd name="connsiteY99" fmla="*/ 4230455 h 4256103"/>
              <a:gd name="connsiteX100" fmla="*/ 988345 w 3898347"/>
              <a:gd name="connsiteY100" fmla="*/ 4238880 h 4256103"/>
              <a:gd name="connsiteX101" fmla="*/ 958251 w 3898347"/>
              <a:gd name="connsiteY101" fmla="*/ 4244100 h 4256103"/>
              <a:gd name="connsiteX102" fmla="*/ 899207 w 3898347"/>
              <a:gd name="connsiteY102" fmla="*/ 4247688 h 4256103"/>
              <a:gd name="connsiteX103" fmla="*/ 837706 w 3898347"/>
              <a:gd name="connsiteY103" fmla="*/ 4245528 h 4256103"/>
              <a:gd name="connsiteX104" fmla="*/ 778474 w 3898347"/>
              <a:gd name="connsiteY104" fmla="*/ 4235526 h 4256103"/>
              <a:gd name="connsiteX105" fmla="*/ 774418 w 3898347"/>
              <a:gd name="connsiteY105" fmla="*/ 4242583 h 4256103"/>
              <a:gd name="connsiteX106" fmla="*/ 737705 w 3898347"/>
              <a:gd name="connsiteY106" fmla="*/ 4238891 h 4256103"/>
              <a:gd name="connsiteX107" fmla="*/ 641839 w 3898347"/>
              <a:gd name="connsiteY107" fmla="*/ 4211160 h 4256103"/>
              <a:gd name="connsiteX108" fmla="*/ 558105 w 3898347"/>
              <a:gd name="connsiteY108" fmla="*/ 4191218 h 4256103"/>
              <a:gd name="connsiteX109" fmla="*/ 515682 w 3898347"/>
              <a:gd name="connsiteY109" fmla="*/ 4193696 h 4256103"/>
              <a:gd name="connsiteX110" fmla="*/ 467082 w 3898347"/>
              <a:gd name="connsiteY110" fmla="*/ 4185616 h 4256103"/>
              <a:gd name="connsiteX111" fmla="*/ 437646 w 3898347"/>
              <a:gd name="connsiteY111" fmla="*/ 4212658 h 4256103"/>
              <a:gd name="connsiteX112" fmla="*/ 402271 w 3898347"/>
              <a:gd name="connsiteY112" fmla="*/ 4212774 h 4256103"/>
              <a:gd name="connsiteX113" fmla="*/ 384907 w 3898347"/>
              <a:gd name="connsiteY113" fmla="*/ 4201195 h 4256103"/>
              <a:gd name="connsiteX114" fmla="*/ 337154 w 3898347"/>
              <a:gd name="connsiteY114" fmla="*/ 4206136 h 4256103"/>
              <a:gd name="connsiteX115" fmla="*/ 298662 w 3898347"/>
              <a:gd name="connsiteY115" fmla="*/ 4211227 h 4256103"/>
              <a:gd name="connsiteX116" fmla="*/ 265740 w 3898347"/>
              <a:gd name="connsiteY116" fmla="*/ 4213623 h 4256103"/>
              <a:gd name="connsiteX117" fmla="*/ 176403 w 3898347"/>
              <a:gd name="connsiteY117" fmla="*/ 4227393 h 4256103"/>
              <a:gd name="connsiteX118" fmla="*/ 82528 w 3898347"/>
              <a:gd name="connsiteY118" fmla="*/ 4243774 h 4256103"/>
              <a:gd name="connsiteX119" fmla="*/ 19464 w 3898347"/>
              <a:gd name="connsiteY119" fmla="*/ 4256103 h 4256103"/>
              <a:gd name="connsiteX120" fmla="*/ 0 w 3898347"/>
              <a:gd name="connsiteY120" fmla="*/ 4221939 h 4256103"/>
              <a:gd name="connsiteX121" fmla="*/ 0 w 3898347"/>
              <a:gd name="connsiteY121" fmla="*/ 15850 h 4256103"/>
              <a:gd name="connsiteX122" fmla="*/ 3898347 w 3898347"/>
              <a:gd name="connsiteY122" fmla="*/ 0 h 4256103"/>
              <a:gd name="connsiteX0" fmla="*/ 3898347 w 3898347"/>
              <a:gd name="connsiteY0" fmla="*/ 0 h 4256103"/>
              <a:gd name="connsiteX1" fmla="*/ 3898347 w 3898347"/>
              <a:gd name="connsiteY1" fmla="*/ 3834445 h 4256103"/>
              <a:gd name="connsiteX2" fmla="*/ 3892314 w 3898347"/>
              <a:gd name="connsiteY2" fmla="*/ 3832951 h 4256103"/>
              <a:gd name="connsiteX3" fmla="*/ 3851953 w 3898347"/>
              <a:gd name="connsiteY3" fmla="*/ 3802983 h 4256103"/>
              <a:gd name="connsiteX4" fmla="*/ 3836418 w 3898347"/>
              <a:gd name="connsiteY4" fmla="*/ 3811513 h 4256103"/>
              <a:gd name="connsiteX5" fmla="*/ 3833758 w 3898347"/>
              <a:gd name="connsiteY5" fmla="*/ 3813341 h 4256103"/>
              <a:gd name="connsiteX6" fmla="*/ 3822673 w 3898347"/>
              <a:gd name="connsiteY6" fmla="*/ 3812913 h 4256103"/>
              <a:gd name="connsiteX7" fmla="*/ 3820104 w 3898347"/>
              <a:gd name="connsiteY7" fmla="*/ 3822466 h 4256103"/>
              <a:gd name="connsiteX8" fmla="*/ 3803816 w 3898347"/>
              <a:gd name="connsiteY8" fmla="*/ 3828757 h 4256103"/>
              <a:gd name="connsiteX9" fmla="*/ 3729936 w 3898347"/>
              <a:gd name="connsiteY9" fmla="*/ 3815386 h 4256103"/>
              <a:gd name="connsiteX10" fmla="*/ 3726018 w 3898347"/>
              <a:gd name="connsiteY10" fmla="*/ 3815100 h 4256103"/>
              <a:gd name="connsiteX11" fmla="*/ 3725413 w 3898347"/>
              <a:gd name="connsiteY11" fmla="*/ 3814615 h 4256103"/>
              <a:gd name="connsiteX12" fmla="*/ 3713801 w 3898347"/>
              <a:gd name="connsiteY12" fmla="*/ 3811018 h 4256103"/>
              <a:gd name="connsiteX13" fmla="*/ 3709087 w 3898347"/>
              <a:gd name="connsiteY13" fmla="*/ 3813195 h 4256103"/>
              <a:gd name="connsiteX14" fmla="*/ 3698038 w 3898347"/>
              <a:gd name="connsiteY14" fmla="*/ 3806182 h 4256103"/>
              <a:gd name="connsiteX15" fmla="*/ 3662227 w 3898347"/>
              <a:gd name="connsiteY15" fmla="*/ 3807761 h 4256103"/>
              <a:gd name="connsiteX16" fmla="*/ 3659872 w 3898347"/>
              <a:gd name="connsiteY16" fmla="*/ 3805524 h 4256103"/>
              <a:gd name="connsiteX17" fmla="*/ 3643454 w 3898347"/>
              <a:gd name="connsiteY17" fmla="*/ 3794831 h 4256103"/>
              <a:gd name="connsiteX18" fmla="*/ 3624789 w 3898347"/>
              <a:gd name="connsiteY18" fmla="*/ 3803185 h 4256103"/>
              <a:gd name="connsiteX19" fmla="*/ 3602327 w 3898347"/>
              <a:gd name="connsiteY19" fmla="*/ 3794616 h 4256103"/>
              <a:gd name="connsiteX20" fmla="*/ 3596645 w 3898347"/>
              <a:gd name="connsiteY20" fmla="*/ 3797108 h 4256103"/>
              <a:gd name="connsiteX21" fmla="*/ 3574144 w 3898347"/>
              <a:gd name="connsiteY21" fmla="*/ 3795108 h 4256103"/>
              <a:gd name="connsiteX22" fmla="*/ 3562310 w 3898347"/>
              <a:gd name="connsiteY22" fmla="*/ 3787534 h 4256103"/>
              <a:gd name="connsiteX23" fmla="*/ 3551635 w 3898347"/>
              <a:gd name="connsiteY23" fmla="*/ 3797705 h 4256103"/>
              <a:gd name="connsiteX24" fmla="*/ 3542668 w 3898347"/>
              <a:gd name="connsiteY24" fmla="*/ 3803283 h 4256103"/>
              <a:gd name="connsiteX25" fmla="*/ 3533033 w 3898347"/>
              <a:gd name="connsiteY25" fmla="*/ 3799071 h 4256103"/>
              <a:gd name="connsiteX26" fmla="*/ 3521726 w 3898347"/>
              <a:gd name="connsiteY26" fmla="*/ 3804691 h 4256103"/>
              <a:gd name="connsiteX27" fmla="*/ 3520080 w 3898347"/>
              <a:gd name="connsiteY27" fmla="*/ 3805210 h 4256103"/>
              <a:gd name="connsiteX28" fmla="*/ 3508491 w 3898347"/>
              <a:gd name="connsiteY28" fmla="*/ 3797398 h 4256103"/>
              <a:gd name="connsiteX29" fmla="*/ 3503787 w 3898347"/>
              <a:gd name="connsiteY29" fmla="*/ 3797787 h 4256103"/>
              <a:gd name="connsiteX30" fmla="*/ 3492165 w 3898347"/>
              <a:gd name="connsiteY30" fmla="*/ 3799887 h 4256103"/>
              <a:gd name="connsiteX31" fmla="*/ 3472233 w 3898347"/>
              <a:gd name="connsiteY31" fmla="*/ 3805682 h 4256103"/>
              <a:gd name="connsiteX32" fmla="*/ 3465921 w 3898347"/>
              <a:gd name="connsiteY32" fmla="*/ 3805814 h 4256103"/>
              <a:gd name="connsiteX33" fmla="*/ 3455541 w 3898347"/>
              <a:gd name="connsiteY33" fmla="*/ 3815505 h 4256103"/>
              <a:gd name="connsiteX34" fmla="*/ 3429027 w 3898347"/>
              <a:gd name="connsiteY34" fmla="*/ 3816906 h 4256103"/>
              <a:gd name="connsiteX35" fmla="*/ 3369507 w 3898347"/>
              <a:gd name="connsiteY35" fmla="*/ 3825563 h 4256103"/>
              <a:gd name="connsiteX36" fmla="*/ 3324491 w 3898347"/>
              <a:gd name="connsiteY36" fmla="*/ 3832006 h 4256103"/>
              <a:gd name="connsiteX37" fmla="*/ 3244235 w 3898347"/>
              <a:gd name="connsiteY37" fmla="*/ 3834376 h 4256103"/>
              <a:gd name="connsiteX38" fmla="*/ 3226507 w 3898347"/>
              <a:gd name="connsiteY38" fmla="*/ 3820131 h 4256103"/>
              <a:gd name="connsiteX39" fmla="*/ 3191688 w 3898347"/>
              <a:gd name="connsiteY39" fmla="*/ 3837359 h 4256103"/>
              <a:gd name="connsiteX40" fmla="*/ 3153779 w 3898347"/>
              <a:gd name="connsiteY40" fmla="*/ 3848439 h 4256103"/>
              <a:gd name="connsiteX41" fmla="*/ 3090188 w 3898347"/>
              <a:gd name="connsiteY41" fmla="*/ 3855036 h 4256103"/>
              <a:gd name="connsiteX42" fmla="*/ 3031422 w 3898347"/>
              <a:gd name="connsiteY42" fmla="*/ 3858298 h 4256103"/>
              <a:gd name="connsiteX43" fmla="*/ 2996288 w 3898347"/>
              <a:gd name="connsiteY43" fmla="*/ 3860020 h 4256103"/>
              <a:gd name="connsiteX44" fmla="*/ 2901661 w 3898347"/>
              <a:gd name="connsiteY44" fmla="*/ 3882243 h 4256103"/>
              <a:gd name="connsiteX45" fmla="*/ 2782141 w 3898347"/>
              <a:gd name="connsiteY45" fmla="*/ 3932983 h 4256103"/>
              <a:gd name="connsiteX46" fmla="*/ 2749597 w 3898347"/>
              <a:gd name="connsiteY46" fmla="*/ 3956746 h 4256103"/>
              <a:gd name="connsiteX47" fmla="*/ 2730493 w 3898347"/>
              <a:gd name="connsiteY47" fmla="*/ 3955236 h 4256103"/>
              <a:gd name="connsiteX48" fmla="*/ 2707507 w 3898347"/>
              <a:gd name="connsiteY48" fmla="*/ 3947771 h 4256103"/>
              <a:gd name="connsiteX49" fmla="*/ 2701937 w 3898347"/>
              <a:gd name="connsiteY49" fmla="*/ 3950565 h 4256103"/>
              <a:gd name="connsiteX50" fmla="*/ 2679435 w 3898347"/>
              <a:gd name="connsiteY50" fmla="*/ 3949768 h 4256103"/>
              <a:gd name="connsiteX51" fmla="*/ 2667352 w 3898347"/>
              <a:gd name="connsiteY51" fmla="*/ 3942821 h 4256103"/>
              <a:gd name="connsiteX52" fmla="*/ 2657096 w 3898347"/>
              <a:gd name="connsiteY52" fmla="*/ 3953571 h 4256103"/>
              <a:gd name="connsiteX53" fmla="*/ 2655161 w 3898347"/>
              <a:gd name="connsiteY53" fmla="*/ 3962216 h 4256103"/>
              <a:gd name="connsiteX54" fmla="*/ 2638604 w 3898347"/>
              <a:gd name="connsiteY54" fmla="*/ 3955936 h 4256103"/>
              <a:gd name="connsiteX55" fmla="*/ 2626185 w 3898347"/>
              <a:gd name="connsiteY55" fmla="*/ 3962937 h 4256103"/>
              <a:gd name="connsiteX56" fmla="*/ 2614077 w 3898347"/>
              <a:gd name="connsiteY56" fmla="*/ 3955576 h 4256103"/>
              <a:gd name="connsiteX57" fmla="*/ 2609403 w 3898347"/>
              <a:gd name="connsiteY57" fmla="*/ 3956215 h 4256103"/>
              <a:gd name="connsiteX58" fmla="*/ 2597896 w 3898347"/>
              <a:gd name="connsiteY58" fmla="*/ 3958939 h 4256103"/>
              <a:gd name="connsiteX59" fmla="*/ 2578251 w 3898347"/>
              <a:gd name="connsiteY59" fmla="*/ 3965812 h 4256103"/>
              <a:gd name="connsiteX60" fmla="*/ 2571961 w 3898347"/>
              <a:gd name="connsiteY60" fmla="*/ 3966278 h 4256103"/>
              <a:gd name="connsiteX61" fmla="*/ 2559399 w 3898347"/>
              <a:gd name="connsiteY61" fmla="*/ 3979193 h 4256103"/>
              <a:gd name="connsiteX62" fmla="*/ 2533560 w 3898347"/>
              <a:gd name="connsiteY62" fmla="*/ 3988160 h 4256103"/>
              <a:gd name="connsiteX63" fmla="*/ 2515299 w 3898347"/>
              <a:gd name="connsiteY63" fmla="*/ 4016867 h 4256103"/>
              <a:gd name="connsiteX64" fmla="*/ 2513423 w 3898347"/>
              <a:gd name="connsiteY64" fmla="*/ 4018759 h 4256103"/>
              <a:gd name="connsiteX65" fmla="*/ 2482991 w 3898347"/>
              <a:gd name="connsiteY65" fmla="*/ 4012935 h 4256103"/>
              <a:gd name="connsiteX66" fmla="*/ 2446940 w 3898347"/>
              <a:gd name="connsiteY66" fmla="*/ 4021172 h 4256103"/>
              <a:gd name="connsiteX67" fmla="*/ 2404883 w 3898347"/>
              <a:gd name="connsiteY67" fmla="*/ 4024808 h 4256103"/>
              <a:gd name="connsiteX68" fmla="*/ 2373894 w 3898347"/>
              <a:gd name="connsiteY68" fmla="*/ 4023827 h 4256103"/>
              <a:gd name="connsiteX69" fmla="*/ 2297080 w 3898347"/>
              <a:gd name="connsiteY69" fmla="*/ 4040841 h 4256103"/>
              <a:gd name="connsiteX70" fmla="*/ 2170615 w 3898347"/>
              <a:gd name="connsiteY70" fmla="*/ 4077196 h 4256103"/>
              <a:gd name="connsiteX71" fmla="*/ 2143580 w 3898347"/>
              <a:gd name="connsiteY71" fmla="*/ 4083102 h 4256103"/>
              <a:gd name="connsiteX72" fmla="*/ 2119893 w 3898347"/>
              <a:gd name="connsiteY72" fmla="*/ 4080874 h 4256103"/>
              <a:gd name="connsiteX73" fmla="*/ 2114008 w 3898347"/>
              <a:gd name="connsiteY73" fmla="*/ 4073996 h 4256103"/>
              <a:gd name="connsiteX74" fmla="*/ 2099067 w 3898347"/>
              <a:gd name="connsiteY74" fmla="*/ 4076068 h 4256103"/>
              <a:gd name="connsiteX75" fmla="*/ 2095000 w 3898347"/>
              <a:gd name="connsiteY75" fmla="*/ 4075096 h 4256103"/>
              <a:gd name="connsiteX76" fmla="*/ 2071767 w 3898347"/>
              <a:gd name="connsiteY76" fmla="*/ 4071044 h 4256103"/>
              <a:gd name="connsiteX77" fmla="*/ 2024486 w 3898347"/>
              <a:gd name="connsiteY77" fmla="*/ 4100276 h 4256103"/>
              <a:gd name="connsiteX78" fmla="*/ 1944675 w 3898347"/>
              <a:gd name="connsiteY78" fmla="*/ 4121515 h 4256103"/>
              <a:gd name="connsiteX79" fmla="*/ 1739945 w 3898347"/>
              <a:gd name="connsiteY79" fmla="*/ 4171795 h 4256103"/>
              <a:gd name="connsiteX80" fmla="*/ 1662065 w 3898347"/>
              <a:gd name="connsiteY80" fmla="*/ 4184630 h 4256103"/>
              <a:gd name="connsiteX81" fmla="*/ 1595989 w 3898347"/>
              <a:gd name="connsiteY81" fmla="*/ 4193679 h 4256103"/>
              <a:gd name="connsiteX82" fmla="*/ 1559231 w 3898347"/>
              <a:gd name="connsiteY82" fmla="*/ 4195932 h 4256103"/>
              <a:gd name="connsiteX83" fmla="*/ 1537197 w 3898347"/>
              <a:gd name="connsiteY83" fmla="*/ 4209468 h 4256103"/>
              <a:gd name="connsiteX84" fmla="*/ 1508787 w 3898347"/>
              <a:gd name="connsiteY84" fmla="*/ 4230924 h 4256103"/>
              <a:gd name="connsiteX85" fmla="*/ 1488914 w 3898347"/>
              <a:gd name="connsiteY85" fmla="*/ 4241772 h 4256103"/>
              <a:gd name="connsiteX86" fmla="*/ 1465497 w 3898347"/>
              <a:gd name="connsiteY86" fmla="*/ 4245075 h 4256103"/>
              <a:gd name="connsiteX87" fmla="*/ 1444118 w 3898347"/>
              <a:gd name="connsiteY87" fmla="*/ 4246285 h 4256103"/>
              <a:gd name="connsiteX88" fmla="*/ 1405326 w 3898347"/>
              <a:gd name="connsiteY88" fmla="*/ 4248391 h 4256103"/>
              <a:gd name="connsiteX89" fmla="*/ 1344909 w 3898347"/>
              <a:gd name="connsiteY89" fmla="*/ 4237004 h 4256103"/>
              <a:gd name="connsiteX90" fmla="*/ 1298748 w 3898347"/>
              <a:gd name="connsiteY90" fmla="*/ 4241669 h 4256103"/>
              <a:gd name="connsiteX91" fmla="*/ 1251302 w 3898347"/>
              <a:gd name="connsiteY91" fmla="*/ 4232513 h 4256103"/>
              <a:gd name="connsiteX92" fmla="*/ 1216643 w 3898347"/>
              <a:gd name="connsiteY92" fmla="*/ 4229828 h 4256103"/>
              <a:gd name="connsiteX93" fmla="*/ 1214101 w 3898347"/>
              <a:gd name="connsiteY93" fmla="*/ 4231991 h 4256103"/>
              <a:gd name="connsiteX94" fmla="*/ 1203193 w 3898347"/>
              <a:gd name="connsiteY94" fmla="*/ 4232867 h 4256103"/>
              <a:gd name="connsiteX95" fmla="*/ 1201049 w 3898347"/>
              <a:gd name="connsiteY95" fmla="*/ 4242842 h 4256103"/>
              <a:gd name="connsiteX96" fmla="*/ 1185298 w 3898347"/>
              <a:gd name="connsiteY96" fmla="*/ 4251133 h 4256103"/>
              <a:gd name="connsiteX97" fmla="*/ 1164955 w 3898347"/>
              <a:gd name="connsiteY97" fmla="*/ 4250027 h 4256103"/>
              <a:gd name="connsiteX98" fmla="*/ 1067357 w 3898347"/>
              <a:gd name="connsiteY98" fmla="*/ 4233908 h 4256103"/>
              <a:gd name="connsiteX99" fmla="*/ 1009492 w 3898347"/>
              <a:gd name="connsiteY99" fmla="*/ 4230455 h 4256103"/>
              <a:gd name="connsiteX100" fmla="*/ 988345 w 3898347"/>
              <a:gd name="connsiteY100" fmla="*/ 4238880 h 4256103"/>
              <a:gd name="connsiteX101" fmla="*/ 958251 w 3898347"/>
              <a:gd name="connsiteY101" fmla="*/ 4244100 h 4256103"/>
              <a:gd name="connsiteX102" fmla="*/ 899207 w 3898347"/>
              <a:gd name="connsiteY102" fmla="*/ 4247688 h 4256103"/>
              <a:gd name="connsiteX103" fmla="*/ 837706 w 3898347"/>
              <a:gd name="connsiteY103" fmla="*/ 4245528 h 4256103"/>
              <a:gd name="connsiteX104" fmla="*/ 778474 w 3898347"/>
              <a:gd name="connsiteY104" fmla="*/ 4235526 h 4256103"/>
              <a:gd name="connsiteX105" fmla="*/ 774418 w 3898347"/>
              <a:gd name="connsiteY105" fmla="*/ 4242583 h 4256103"/>
              <a:gd name="connsiteX106" fmla="*/ 737705 w 3898347"/>
              <a:gd name="connsiteY106" fmla="*/ 4238891 h 4256103"/>
              <a:gd name="connsiteX107" fmla="*/ 641839 w 3898347"/>
              <a:gd name="connsiteY107" fmla="*/ 4211160 h 4256103"/>
              <a:gd name="connsiteX108" fmla="*/ 558105 w 3898347"/>
              <a:gd name="connsiteY108" fmla="*/ 4191218 h 4256103"/>
              <a:gd name="connsiteX109" fmla="*/ 515682 w 3898347"/>
              <a:gd name="connsiteY109" fmla="*/ 4193696 h 4256103"/>
              <a:gd name="connsiteX110" fmla="*/ 467082 w 3898347"/>
              <a:gd name="connsiteY110" fmla="*/ 4185616 h 4256103"/>
              <a:gd name="connsiteX111" fmla="*/ 437646 w 3898347"/>
              <a:gd name="connsiteY111" fmla="*/ 4212658 h 4256103"/>
              <a:gd name="connsiteX112" fmla="*/ 402271 w 3898347"/>
              <a:gd name="connsiteY112" fmla="*/ 4212774 h 4256103"/>
              <a:gd name="connsiteX113" fmla="*/ 384907 w 3898347"/>
              <a:gd name="connsiteY113" fmla="*/ 4201195 h 4256103"/>
              <a:gd name="connsiteX114" fmla="*/ 337154 w 3898347"/>
              <a:gd name="connsiteY114" fmla="*/ 4206136 h 4256103"/>
              <a:gd name="connsiteX115" fmla="*/ 298662 w 3898347"/>
              <a:gd name="connsiteY115" fmla="*/ 4211227 h 4256103"/>
              <a:gd name="connsiteX116" fmla="*/ 265740 w 3898347"/>
              <a:gd name="connsiteY116" fmla="*/ 4213623 h 4256103"/>
              <a:gd name="connsiteX117" fmla="*/ 176403 w 3898347"/>
              <a:gd name="connsiteY117" fmla="*/ 4227393 h 4256103"/>
              <a:gd name="connsiteX118" fmla="*/ 82528 w 3898347"/>
              <a:gd name="connsiteY118" fmla="*/ 4243774 h 4256103"/>
              <a:gd name="connsiteX119" fmla="*/ 19464 w 3898347"/>
              <a:gd name="connsiteY119" fmla="*/ 4256103 h 4256103"/>
              <a:gd name="connsiteX120" fmla="*/ 0 w 3898347"/>
              <a:gd name="connsiteY120" fmla="*/ 4221939 h 4256103"/>
              <a:gd name="connsiteX121" fmla="*/ 0 w 3898347"/>
              <a:gd name="connsiteY121" fmla="*/ 15850 h 4256103"/>
              <a:gd name="connsiteX122" fmla="*/ 3898347 w 3898347"/>
              <a:gd name="connsiteY122" fmla="*/ 0 h 4256103"/>
              <a:gd name="connsiteX0" fmla="*/ 3898347 w 3898347"/>
              <a:gd name="connsiteY0" fmla="*/ 0 h 4256103"/>
              <a:gd name="connsiteX1" fmla="*/ 3898347 w 3898347"/>
              <a:gd name="connsiteY1" fmla="*/ 3834445 h 4256103"/>
              <a:gd name="connsiteX2" fmla="*/ 3892314 w 3898347"/>
              <a:gd name="connsiteY2" fmla="*/ 3832951 h 4256103"/>
              <a:gd name="connsiteX3" fmla="*/ 3851953 w 3898347"/>
              <a:gd name="connsiteY3" fmla="*/ 3802983 h 4256103"/>
              <a:gd name="connsiteX4" fmla="*/ 3836418 w 3898347"/>
              <a:gd name="connsiteY4" fmla="*/ 3811513 h 4256103"/>
              <a:gd name="connsiteX5" fmla="*/ 3833758 w 3898347"/>
              <a:gd name="connsiteY5" fmla="*/ 3813341 h 4256103"/>
              <a:gd name="connsiteX6" fmla="*/ 3822673 w 3898347"/>
              <a:gd name="connsiteY6" fmla="*/ 3812913 h 4256103"/>
              <a:gd name="connsiteX7" fmla="*/ 3820104 w 3898347"/>
              <a:gd name="connsiteY7" fmla="*/ 3822466 h 4256103"/>
              <a:gd name="connsiteX8" fmla="*/ 3803816 w 3898347"/>
              <a:gd name="connsiteY8" fmla="*/ 3828757 h 4256103"/>
              <a:gd name="connsiteX9" fmla="*/ 3729936 w 3898347"/>
              <a:gd name="connsiteY9" fmla="*/ 3815386 h 4256103"/>
              <a:gd name="connsiteX10" fmla="*/ 3726018 w 3898347"/>
              <a:gd name="connsiteY10" fmla="*/ 3815100 h 4256103"/>
              <a:gd name="connsiteX11" fmla="*/ 3725413 w 3898347"/>
              <a:gd name="connsiteY11" fmla="*/ 3814615 h 4256103"/>
              <a:gd name="connsiteX12" fmla="*/ 3713801 w 3898347"/>
              <a:gd name="connsiteY12" fmla="*/ 3811018 h 4256103"/>
              <a:gd name="connsiteX13" fmla="*/ 3709087 w 3898347"/>
              <a:gd name="connsiteY13" fmla="*/ 3813195 h 4256103"/>
              <a:gd name="connsiteX14" fmla="*/ 3698038 w 3898347"/>
              <a:gd name="connsiteY14" fmla="*/ 3806182 h 4256103"/>
              <a:gd name="connsiteX15" fmla="*/ 3662227 w 3898347"/>
              <a:gd name="connsiteY15" fmla="*/ 3807761 h 4256103"/>
              <a:gd name="connsiteX16" fmla="*/ 3659872 w 3898347"/>
              <a:gd name="connsiteY16" fmla="*/ 3805524 h 4256103"/>
              <a:gd name="connsiteX17" fmla="*/ 3643454 w 3898347"/>
              <a:gd name="connsiteY17" fmla="*/ 3794831 h 4256103"/>
              <a:gd name="connsiteX18" fmla="*/ 3624789 w 3898347"/>
              <a:gd name="connsiteY18" fmla="*/ 3803185 h 4256103"/>
              <a:gd name="connsiteX19" fmla="*/ 3602327 w 3898347"/>
              <a:gd name="connsiteY19" fmla="*/ 3794616 h 4256103"/>
              <a:gd name="connsiteX20" fmla="*/ 3596645 w 3898347"/>
              <a:gd name="connsiteY20" fmla="*/ 3797108 h 4256103"/>
              <a:gd name="connsiteX21" fmla="*/ 3574144 w 3898347"/>
              <a:gd name="connsiteY21" fmla="*/ 3795108 h 4256103"/>
              <a:gd name="connsiteX22" fmla="*/ 3562310 w 3898347"/>
              <a:gd name="connsiteY22" fmla="*/ 3787534 h 4256103"/>
              <a:gd name="connsiteX23" fmla="*/ 3551635 w 3898347"/>
              <a:gd name="connsiteY23" fmla="*/ 3797705 h 4256103"/>
              <a:gd name="connsiteX24" fmla="*/ 3542668 w 3898347"/>
              <a:gd name="connsiteY24" fmla="*/ 3803283 h 4256103"/>
              <a:gd name="connsiteX25" fmla="*/ 3533033 w 3898347"/>
              <a:gd name="connsiteY25" fmla="*/ 3799071 h 4256103"/>
              <a:gd name="connsiteX26" fmla="*/ 3521726 w 3898347"/>
              <a:gd name="connsiteY26" fmla="*/ 3804691 h 4256103"/>
              <a:gd name="connsiteX27" fmla="*/ 3520080 w 3898347"/>
              <a:gd name="connsiteY27" fmla="*/ 3805210 h 4256103"/>
              <a:gd name="connsiteX28" fmla="*/ 3508491 w 3898347"/>
              <a:gd name="connsiteY28" fmla="*/ 3797398 h 4256103"/>
              <a:gd name="connsiteX29" fmla="*/ 3503787 w 3898347"/>
              <a:gd name="connsiteY29" fmla="*/ 3797787 h 4256103"/>
              <a:gd name="connsiteX30" fmla="*/ 3492165 w 3898347"/>
              <a:gd name="connsiteY30" fmla="*/ 3799887 h 4256103"/>
              <a:gd name="connsiteX31" fmla="*/ 3472233 w 3898347"/>
              <a:gd name="connsiteY31" fmla="*/ 3805682 h 4256103"/>
              <a:gd name="connsiteX32" fmla="*/ 3465921 w 3898347"/>
              <a:gd name="connsiteY32" fmla="*/ 3805814 h 4256103"/>
              <a:gd name="connsiteX33" fmla="*/ 3455541 w 3898347"/>
              <a:gd name="connsiteY33" fmla="*/ 3815505 h 4256103"/>
              <a:gd name="connsiteX34" fmla="*/ 3429027 w 3898347"/>
              <a:gd name="connsiteY34" fmla="*/ 3816906 h 4256103"/>
              <a:gd name="connsiteX35" fmla="*/ 3369507 w 3898347"/>
              <a:gd name="connsiteY35" fmla="*/ 3825563 h 4256103"/>
              <a:gd name="connsiteX36" fmla="*/ 3324491 w 3898347"/>
              <a:gd name="connsiteY36" fmla="*/ 3832006 h 4256103"/>
              <a:gd name="connsiteX37" fmla="*/ 3244235 w 3898347"/>
              <a:gd name="connsiteY37" fmla="*/ 3834376 h 4256103"/>
              <a:gd name="connsiteX38" fmla="*/ 3226507 w 3898347"/>
              <a:gd name="connsiteY38" fmla="*/ 3820131 h 4256103"/>
              <a:gd name="connsiteX39" fmla="*/ 3191688 w 3898347"/>
              <a:gd name="connsiteY39" fmla="*/ 3837359 h 4256103"/>
              <a:gd name="connsiteX40" fmla="*/ 3153779 w 3898347"/>
              <a:gd name="connsiteY40" fmla="*/ 3848439 h 4256103"/>
              <a:gd name="connsiteX41" fmla="*/ 3090188 w 3898347"/>
              <a:gd name="connsiteY41" fmla="*/ 3855036 h 4256103"/>
              <a:gd name="connsiteX42" fmla="*/ 3031422 w 3898347"/>
              <a:gd name="connsiteY42" fmla="*/ 3858298 h 4256103"/>
              <a:gd name="connsiteX43" fmla="*/ 2996288 w 3898347"/>
              <a:gd name="connsiteY43" fmla="*/ 3860020 h 4256103"/>
              <a:gd name="connsiteX44" fmla="*/ 2901661 w 3898347"/>
              <a:gd name="connsiteY44" fmla="*/ 3882243 h 4256103"/>
              <a:gd name="connsiteX45" fmla="*/ 2782141 w 3898347"/>
              <a:gd name="connsiteY45" fmla="*/ 3932983 h 4256103"/>
              <a:gd name="connsiteX46" fmla="*/ 2749597 w 3898347"/>
              <a:gd name="connsiteY46" fmla="*/ 3956746 h 4256103"/>
              <a:gd name="connsiteX47" fmla="*/ 2730493 w 3898347"/>
              <a:gd name="connsiteY47" fmla="*/ 3955236 h 4256103"/>
              <a:gd name="connsiteX48" fmla="*/ 2707507 w 3898347"/>
              <a:gd name="connsiteY48" fmla="*/ 3947771 h 4256103"/>
              <a:gd name="connsiteX49" fmla="*/ 2701937 w 3898347"/>
              <a:gd name="connsiteY49" fmla="*/ 3950565 h 4256103"/>
              <a:gd name="connsiteX50" fmla="*/ 2679435 w 3898347"/>
              <a:gd name="connsiteY50" fmla="*/ 3949768 h 4256103"/>
              <a:gd name="connsiteX51" fmla="*/ 2667352 w 3898347"/>
              <a:gd name="connsiteY51" fmla="*/ 3942821 h 4256103"/>
              <a:gd name="connsiteX52" fmla="*/ 2657096 w 3898347"/>
              <a:gd name="connsiteY52" fmla="*/ 3953571 h 4256103"/>
              <a:gd name="connsiteX53" fmla="*/ 2655161 w 3898347"/>
              <a:gd name="connsiteY53" fmla="*/ 3962216 h 4256103"/>
              <a:gd name="connsiteX54" fmla="*/ 2638604 w 3898347"/>
              <a:gd name="connsiteY54" fmla="*/ 3955936 h 4256103"/>
              <a:gd name="connsiteX55" fmla="*/ 2626185 w 3898347"/>
              <a:gd name="connsiteY55" fmla="*/ 3962937 h 4256103"/>
              <a:gd name="connsiteX56" fmla="*/ 2614077 w 3898347"/>
              <a:gd name="connsiteY56" fmla="*/ 3955576 h 4256103"/>
              <a:gd name="connsiteX57" fmla="*/ 2609403 w 3898347"/>
              <a:gd name="connsiteY57" fmla="*/ 3956215 h 4256103"/>
              <a:gd name="connsiteX58" fmla="*/ 2597896 w 3898347"/>
              <a:gd name="connsiteY58" fmla="*/ 3958939 h 4256103"/>
              <a:gd name="connsiteX59" fmla="*/ 2578251 w 3898347"/>
              <a:gd name="connsiteY59" fmla="*/ 3965812 h 4256103"/>
              <a:gd name="connsiteX60" fmla="*/ 2571961 w 3898347"/>
              <a:gd name="connsiteY60" fmla="*/ 3966278 h 4256103"/>
              <a:gd name="connsiteX61" fmla="*/ 2559399 w 3898347"/>
              <a:gd name="connsiteY61" fmla="*/ 3979193 h 4256103"/>
              <a:gd name="connsiteX62" fmla="*/ 2533560 w 3898347"/>
              <a:gd name="connsiteY62" fmla="*/ 3988160 h 4256103"/>
              <a:gd name="connsiteX63" fmla="*/ 2515299 w 3898347"/>
              <a:gd name="connsiteY63" fmla="*/ 4016867 h 4256103"/>
              <a:gd name="connsiteX64" fmla="*/ 2513423 w 3898347"/>
              <a:gd name="connsiteY64" fmla="*/ 4018759 h 4256103"/>
              <a:gd name="connsiteX65" fmla="*/ 2482991 w 3898347"/>
              <a:gd name="connsiteY65" fmla="*/ 4012935 h 4256103"/>
              <a:gd name="connsiteX66" fmla="*/ 2446940 w 3898347"/>
              <a:gd name="connsiteY66" fmla="*/ 4021172 h 4256103"/>
              <a:gd name="connsiteX67" fmla="*/ 2404883 w 3898347"/>
              <a:gd name="connsiteY67" fmla="*/ 4024808 h 4256103"/>
              <a:gd name="connsiteX68" fmla="*/ 2373894 w 3898347"/>
              <a:gd name="connsiteY68" fmla="*/ 4023827 h 4256103"/>
              <a:gd name="connsiteX69" fmla="*/ 2297080 w 3898347"/>
              <a:gd name="connsiteY69" fmla="*/ 4040841 h 4256103"/>
              <a:gd name="connsiteX70" fmla="*/ 2170615 w 3898347"/>
              <a:gd name="connsiteY70" fmla="*/ 4077196 h 4256103"/>
              <a:gd name="connsiteX71" fmla="*/ 2143580 w 3898347"/>
              <a:gd name="connsiteY71" fmla="*/ 4083102 h 4256103"/>
              <a:gd name="connsiteX72" fmla="*/ 2119893 w 3898347"/>
              <a:gd name="connsiteY72" fmla="*/ 4080874 h 4256103"/>
              <a:gd name="connsiteX73" fmla="*/ 2114008 w 3898347"/>
              <a:gd name="connsiteY73" fmla="*/ 4073996 h 4256103"/>
              <a:gd name="connsiteX74" fmla="*/ 2099067 w 3898347"/>
              <a:gd name="connsiteY74" fmla="*/ 4076068 h 4256103"/>
              <a:gd name="connsiteX75" fmla="*/ 2095000 w 3898347"/>
              <a:gd name="connsiteY75" fmla="*/ 4075096 h 4256103"/>
              <a:gd name="connsiteX76" fmla="*/ 2071767 w 3898347"/>
              <a:gd name="connsiteY76" fmla="*/ 4071044 h 4256103"/>
              <a:gd name="connsiteX77" fmla="*/ 2024486 w 3898347"/>
              <a:gd name="connsiteY77" fmla="*/ 4100276 h 4256103"/>
              <a:gd name="connsiteX78" fmla="*/ 1944675 w 3898347"/>
              <a:gd name="connsiteY78" fmla="*/ 4121515 h 4256103"/>
              <a:gd name="connsiteX79" fmla="*/ 1739945 w 3898347"/>
              <a:gd name="connsiteY79" fmla="*/ 4171795 h 4256103"/>
              <a:gd name="connsiteX80" fmla="*/ 1662065 w 3898347"/>
              <a:gd name="connsiteY80" fmla="*/ 4184630 h 4256103"/>
              <a:gd name="connsiteX81" fmla="*/ 1595989 w 3898347"/>
              <a:gd name="connsiteY81" fmla="*/ 4193679 h 4256103"/>
              <a:gd name="connsiteX82" fmla="*/ 1559231 w 3898347"/>
              <a:gd name="connsiteY82" fmla="*/ 4195932 h 4256103"/>
              <a:gd name="connsiteX83" fmla="*/ 1537197 w 3898347"/>
              <a:gd name="connsiteY83" fmla="*/ 4209468 h 4256103"/>
              <a:gd name="connsiteX84" fmla="*/ 1508787 w 3898347"/>
              <a:gd name="connsiteY84" fmla="*/ 4230924 h 4256103"/>
              <a:gd name="connsiteX85" fmla="*/ 1488914 w 3898347"/>
              <a:gd name="connsiteY85" fmla="*/ 4241772 h 4256103"/>
              <a:gd name="connsiteX86" fmla="*/ 1465497 w 3898347"/>
              <a:gd name="connsiteY86" fmla="*/ 4245075 h 4256103"/>
              <a:gd name="connsiteX87" fmla="*/ 1444118 w 3898347"/>
              <a:gd name="connsiteY87" fmla="*/ 4246285 h 4256103"/>
              <a:gd name="connsiteX88" fmla="*/ 1405326 w 3898347"/>
              <a:gd name="connsiteY88" fmla="*/ 4248391 h 4256103"/>
              <a:gd name="connsiteX89" fmla="*/ 1344909 w 3898347"/>
              <a:gd name="connsiteY89" fmla="*/ 4237004 h 4256103"/>
              <a:gd name="connsiteX90" fmla="*/ 1298748 w 3898347"/>
              <a:gd name="connsiteY90" fmla="*/ 4241669 h 4256103"/>
              <a:gd name="connsiteX91" fmla="*/ 1251302 w 3898347"/>
              <a:gd name="connsiteY91" fmla="*/ 4232513 h 4256103"/>
              <a:gd name="connsiteX92" fmla="*/ 1216643 w 3898347"/>
              <a:gd name="connsiteY92" fmla="*/ 4229828 h 4256103"/>
              <a:gd name="connsiteX93" fmla="*/ 1214101 w 3898347"/>
              <a:gd name="connsiteY93" fmla="*/ 4231991 h 4256103"/>
              <a:gd name="connsiteX94" fmla="*/ 1203193 w 3898347"/>
              <a:gd name="connsiteY94" fmla="*/ 4232867 h 4256103"/>
              <a:gd name="connsiteX95" fmla="*/ 1201049 w 3898347"/>
              <a:gd name="connsiteY95" fmla="*/ 4242842 h 4256103"/>
              <a:gd name="connsiteX96" fmla="*/ 1185298 w 3898347"/>
              <a:gd name="connsiteY96" fmla="*/ 4251133 h 4256103"/>
              <a:gd name="connsiteX97" fmla="*/ 1164955 w 3898347"/>
              <a:gd name="connsiteY97" fmla="*/ 4250027 h 4256103"/>
              <a:gd name="connsiteX98" fmla="*/ 1067357 w 3898347"/>
              <a:gd name="connsiteY98" fmla="*/ 4233908 h 4256103"/>
              <a:gd name="connsiteX99" fmla="*/ 1009492 w 3898347"/>
              <a:gd name="connsiteY99" fmla="*/ 4230455 h 4256103"/>
              <a:gd name="connsiteX100" fmla="*/ 988345 w 3898347"/>
              <a:gd name="connsiteY100" fmla="*/ 4238880 h 4256103"/>
              <a:gd name="connsiteX101" fmla="*/ 958251 w 3898347"/>
              <a:gd name="connsiteY101" fmla="*/ 4244100 h 4256103"/>
              <a:gd name="connsiteX102" fmla="*/ 899207 w 3898347"/>
              <a:gd name="connsiteY102" fmla="*/ 4247688 h 4256103"/>
              <a:gd name="connsiteX103" fmla="*/ 837706 w 3898347"/>
              <a:gd name="connsiteY103" fmla="*/ 4245528 h 4256103"/>
              <a:gd name="connsiteX104" fmla="*/ 778474 w 3898347"/>
              <a:gd name="connsiteY104" fmla="*/ 4235526 h 4256103"/>
              <a:gd name="connsiteX105" fmla="*/ 774418 w 3898347"/>
              <a:gd name="connsiteY105" fmla="*/ 4242583 h 4256103"/>
              <a:gd name="connsiteX106" fmla="*/ 737705 w 3898347"/>
              <a:gd name="connsiteY106" fmla="*/ 4238891 h 4256103"/>
              <a:gd name="connsiteX107" fmla="*/ 641839 w 3898347"/>
              <a:gd name="connsiteY107" fmla="*/ 4211160 h 4256103"/>
              <a:gd name="connsiteX108" fmla="*/ 558105 w 3898347"/>
              <a:gd name="connsiteY108" fmla="*/ 4191218 h 4256103"/>
              <a:gd name="connsiteX109" fmla="*/ 515682 w 3898347"/>
              <a:gd name="connsiteY109" fmla="*/ 4193696 h 4256103"/>
              <a:gd name="connsiteX110" fmla="*/ 467082 w 3898347"/>
              <a:gd name="connsiteY110" fmla="*/ 4185616 h 4256103"/>
              <a:gd name="connsiteX111" fmla="*/ 437646 w 3898347"/>
              <a:gd name="connsiteY111" fmla="*/ 4212658 h 4256103"/>
              <a:gd name="connsiteX112" fmla="*/ 402271 w 3898347"/>
              <a:gd name="connsiteY112" fmla="*/ 4212774 h 4256103"/>
              <a:gd name="connsiteX113" fmla="*/ 384907 w 3898347"/>
              <a:gd name="connsiteY113" fmla="*/ 4201195 h 4256103"/>
              <a:gd name="connsiteX114" fmla="*/ 337154 w 3898347"/>
              <a:gd name="connsiteY114" fmla="*/ 4206136 h 4256103"/>
              <a:gd name="connsiteX115" fmla="*/ 298662 w 3898347"/>
              <a:gd name="connsiteY115" fmla="*/ 4211227 h 4256103"/>
              <a:gd name="connsiteX116" fmla="*/ 265740 w 3898347"/>
              <a:gd name="connsiteY116" fmla="*/ 4213623 h 4256103"/>
              <a:gd name="connsiteX117" fmla="*/ 176403 w 3898347"/>
              <a:gd name="connsiteY117" fmla="*/ 4227393 h 4256103"/>
              <a:gd name="connsiteX118" fmla="*/ 82528 w 3898347"/>
              <a:gd name="connsiteY118" fmla="*/ 4243774 h 4256103"/>
              <a:gd name="connsiteX119" fmla="*/ 19464 w 3898347"/>
              <a:gd name="connsiteY119" fmla="*/ 4256103 h 4256103"/>
              <a:gd name="connsiteX120" fmla="*/ 0 w 3898347"/>
              <a:gd name="connsiteY120" fmla="*/ 4221939 h 4256103"/>
              <a:gd name="connsiteX121" fmla="*/ 0 w 3898347"/>
              <a:gd name="connsiteY121" fmla="*/ 15850 h 4256103"/>
              <a:gd name="connsiteX122" fmla="*/ 3898347 w 3898347"/>
              <a:gd name="connsiteY122" fmla="*/ 0 h 4256103"/>
              <a:gd name="connsiteX0" fmla="*/ 3898347 w 3898347"/>
              <a:gd name="connsiteY0" fmla="*/ 0 h 4256103"/>
              <a:gd name="connsiteX1" fmla="*/ 3898347 w 3898347"/>
              <a:gd name="connsiteY1" fmla="*/ 3834445 h 4256103"/>
              <a:gd name="connsiteX2" fmla="*/ 3892314 w 3898347"/>
              <a:gd name="connsiteY2" fmla="*/ 3832951 h 4256103"/>
              <a:gd name="connsiteX3" fmla="*/ 3851953 w 3898347"/>
              <a:gd name="connsiteY3" fmla="*/ 3802983 h 4256103"/>
              <a:gd name="connsiteX4" fmla="*/ 3836418 w 3898347"/>
              <a:gd name="connsiteY4" fmla="*/ 3811513 h 4256103"/>
              <a:gd name="connsiteX5" fmla="*/ 3833758 w 3898347"/>
              <a:gd name="connsiteY5" fmla="*/ 3813341 h 4256103"/>
              <a:gd name="connsiteX6" fmla="*/ 3822673 w 3898347"/>
              <a:gd name="connsiteY6" fmla="*/ 3812913 h 4256103"/>
              <a:gd name="connsiteX7" fmla="*/ 3820104 w 3898347"/>
              <a:gd name="connsiteY7" fmla="*/ 3822466 h 4256103"/>
              <a:gd name="connsiteX8" fmla="*/ 3777502 w 3898347"/>
              <a:gd name="connsiteY8" fmla="*/ 3828757 h 4256103"/>
              <a:gd name="connsiteX9" fmla="*/ 3729936 w 3898347"/>
              <a:gd name="connsiteY9" fmla="*/ 3815386 h 4256103"/>
              <a:gd name="connsiteX10" fmla="*/ 3726018 w 3898347"/>
              <a:gd name="connsiteY10" fmla="*/ 3815100 h 4256103"/>
              <a:gd name="connsiteX11" fmla="*/ 3725413 w 3898347"/>
              <a:gd name="connsiteY11" fmla="*/ 3814615 h 4256103"/>
              <a:gd name="connsiteX12" fmla="*/ 3713801 w 3898347"/>
              <a:gd name="connsiteY12" fmla="*/ 3811018 h 4256103"/>
              <a:gd name="connsiteX13" fmla="*/ 3709087 w 3898347"/>
              <a:gd name="connsiteY13" fmla="*/ 3813195 h 4256103"/>
              <a:gd name="connsiteX14" fmla="*/ 3698038 w 3898347"/>
              <a:gd name="connsiteY14" fmla="*/ 3806182 h 4256103"/>
              <a:gd name="connsiteX15" fmla="*/ 3662227 w 3898347"/>
              <a:gd name="connsiteY15" fmla="*/ 3807761 h 4256103"/>
              <a:gd name="connsiteX16" fmla="*/ 3659872 w 3898347"/>
              <a:gd name="connsiteY16" fmla="*/ 3805524 h 4256103"/>
              <a:gd name="connsiteX17" fmla="*/ 3643454 w 3898347"/>
              <a:gd name="connsiteY17" fmla="*/ 3794831 h 4256103"/>
              <a:gd name="connsiteX18" fmla="*/ 3624789 w 3898347"/>
              <a:gd name="connsiteY18" fmla="*/ 3803185 h 4256103"/>
              <a:gd name="connsiteX19" fmla="*/ 3602327 w 3898347"/>
              <a:gd name="connsiteY19" fmla="*/ 3794616 h 4256103"/>
              <a:gd name="connsiteX20" fmla="*/ 3596645 w 3898347"/>
              <a:gd name="connsiteY20" fmla="*/ 3797108 h 4256103"/>
              <a:gd name="connsiteX21" fmla="*/ 3574144 w 3898347"/>
              <a:gd name="connsiteY21" fmla="*/ 3795108 h 4256103"/>
              <a:gd name="connsiteX22" fmla="*/ 3562310 w 3898347"/>
              <a:gd name="connsiteY22" fmla="*/ 3787534 h 4256103"/>
              <a:gd name="connsiteX23" fmla="*/ 3551635 w 3898347"/>
              <a:gd name="connsiteY23" fmla="*/ 3797705 h 4256103"/>
              <a:gd name="connsiteX24" fmla="*/ 3542668 w 3898347"/>
              <a:gd name="connsiteY24" fmla="*/ 3803283 h 4256103"/>
              <a:gd name="connsiteX25" fmla="*/ 3533033 w 3898347"/>
              <a:gd name="connsiteY25" fmla="*/ 3799071 h 4256103"/>
              <a:gd name="connsiteX26" fmla="*/ 3521726 w 3898347"/>
              <a:gd name="connsiteY26" fmla="*/ 3804691 h 4256103"/>
              <a:gd name="connsiteX27" fmla="*/ 3520080 w 3898347"/>
              <a:gd name="connsiteY27" fmla="*/ 3805210 h 4256103"/>
              <a:gd name="connsiteX28" fmla="*/ 3508491 w 3898347"/>
              <a:gd name="connsiteY28" fmla="*/ 3797398 h 4256103"/>
              <a:gd name="connsiteX29" fmla="*/ 3503787 w 3898347"/>
              <a:gd name="connsiteY29" fmla="*/ 3797787 h 4256103"/>
              <a:gd name="connsiteX30" fmla="*/ 3492165 w 3898347"/>
              <a:gd name="connsiteY30" fmla="*/ 3799887 h 4256103"/>
              <a:gd name="connsiteX31" fmla="*/ 3472233 w 3898347"/>
              <a:gd name="connsiteY31" fmla="*/ 3805682 h 4256103"/>
              <a:gd name="connsiteX32" fmla="*/ 3465921 w 3898347"/>
              <a:gd name="connsiteY32" fmla="*/ 3805814 h 4256103"/>
              <a:gd name="connsiteX33" fmla="*/ 3455541 w 3898347"/>
              <a:gd name="connsiteY33" fmla="*/ 3815505 h 4256103"/>
              <a:gd name="connsiteX34" fmla="*/ 3429027 w 3898347"/>
              <a:gd name="connsiteY34" fmla="*/ 3816906 h 4256103"/>
              <a:gd name="connsiteX35" fmla="*/ 3369507 w 3898347"/>
              <a:gd name="connsiteY35" fmla="*/ 3825563 h 4256103"/>
              <a:gd name="connsiteX36" fmla="*/ 3324491 w 3898347"/>
              <a:gd name="connsiteY36" fmla="*/ 3832006 h 4256103"/>
              <a:gd name="connsiteX37" fmla="*/ 3244235 w 3898347"/>
              <a:gd name="connsiteY37" fmla="*/ 3834376 h 4256103"/>
              <a:gd name="connsiteX38" fmla="*/ 3226507 w 3898347"/>
              <a:gd name="connsiteY38" fmla="*/ 3820131 h 4256103"/>
              <a:gd name="connsiteX39" fmla="*/ 3191688 w 3898347"/>
              <a:gd name="connsiteY39" fmla="*/ 3837359 h 4256103"/>
              <a:gd name="connsiteX40" fmla="*/ 3153779 w 3898347"/>
              <a:gd name="connsiteY40" fmla="*/ 3848439 h 4256103"/>
              <a:gd name="connsiteX41" fmla="*/ 3090188 w 3898347"/>
              <a:gd name="connsiteY41" fmla="*/ 3855036 h 4256103"/>
              <a:gd name="connsiteX42" fmla="*/ 3031422 w 3898347"/>
              <a:gd name="connsiteY42" fmla="*/ 3858298 h 4256103"/>
              <a:gd name="connsiteX43" fmla="*/ 2996288 w 3898347"/>
              <a:gd name="connsiteY43" fmla="*/ 3860020 h 4256103"/>
              <a:gd name="connsiteX44" fmla="*/ 2901661 w 3898347"/>
              <a:gd name="connsiteY44" fmla="*/ 3882243 h 4256103"/>
              <a:gd name="connsiteX45" fmla="*/ 2782141 w 3898347"/>
              <a:gd name="connsiteY45" fmla="*/ 3932983 h 4256103"/>
              <a:gd name="connsiteX46" fmla="*/ 2749597 w 3898347"/>
              <a:gd name="connsiteY46" fmla="*/ 3956746 h 4256103"/>
              <a:gd name="connsiteX47" fmla="*/ 2730493 w 3898347"/>
              <a:gd name="connsiteY47" fmla="*/ 3955236 h 4256103"/>
              <a:gd name="connsiteX48" fmla="*/ 2707507 w 3898347"/>
              <a:gd name="connsiteY48" fmla="*/ 3947771 h 4256103"/>
              <a:gd name="connsiteX49" fmla="*/ 2701937 w 3898347"/>
              <a:gd name="connsiteY49" fmla="*/ 3950565 h 4256103"/>
              <a:gd name="connsiteX50" fmla="*/ 2679435 w 3898347"/>
              <a:gd name="connsiteY50" fmla="*/ 3949768 h 4256103"/>
              <a:gd name="connsiteX51" fmla="*/ 2667352 w 3898347"/>
              <a:gd name="connsiteY51" fmla="*/ 3942821 h 4256103"/>
              <a:gd name="connsiteX52" fmla="*/ 2657096 w 3898347"/>
              <a:gd name="connsiteY52" fmla="*/ 3953571 h 4256103"/>
              <a:gd name="connsiteX53" fmla="*/ 2655161 w 3898347"/>
              <a:gd name="connsiteY53" fmla="*/ 3962216 h 4256103"/>
              <a:gd name="connsiteX54" fmla="*/ 2638604 w 3898347"/>
              <a:gd name="connsiteY54" fmla="*/ 3955936 h 4256103"/>
              <a:gd name="connsiteX55" fmla="*/ 2626185 w 3898347"/>
              <a:gd name="connsiteY55" fmla="*/ 3962937 h 4256103"/>
              <a:gd name="connsiteX56" fmla="*/ 2614077 w 3898347"/>
              <a:gd name="connsiteY56" fmla="*/ 3955576 h 4256103"/>
              <a:gd name="connsiteX57" fmla="*/ 2609403 w 3898347"/>
              <a:gd name="connsiteY57" fmla="*/ 3956215 h 4256103"/>
              <a:gd name="connsiteX58" fmla="*/ 2597896 w 3898347"/>
              <a:gd name="connsiteY58" fmla="*/ 3958939 h 4256103"/>
              <a:gd name="connsiteX59" fmla="*/ 2578251 w 3898347"/>
              <a:gd name="connsiteY59" fmla="*/ 3965812 h 4256103"/>
              <a:gd name="connsiteX60" fmla="*/ 2571961 w 3898347"/>
              <a:gd name="connsiteY60" fmla="*/ 3966278 h 4256103"/>
              <a:gd name="connsiteX61" fmla="*/ 2559399 w 3898347"/>
              <a:gd name="connsiteY61" fmla="*/ 3979193 h 4256103"/>
              <a:gd name="connsiteX62" fmla="*/ 2533560 w 3898347"/>
              <a:gd name="connsiteY62" fmla="*/ 3988160 h 4256103"/>
              <a:gd name="connsiteX63" fmla="*/ 2515299 w 3898347"/>
              <a:gd name="connsiteY63" fmla="*/ 4016867 h 4256103"/>
              <a:gd name="connsiteX64" fmla="*/ 2513423 w 3898347"/>
              <a:gd name="connsiteY64" fmla="*/ 4018759 h 4256103"/>
              <a:gd name="connsiteX65" fmla="*/ 2482991 w 3898347"/>
              <a:gd name="connsiteY65" fmla="*/ 4012935 h 4256103"/>
              <a:gd name="connsiteX66" fmla="*/ 2446940 w 3898347"/>
              <a:gd name="connsiteY66" fmla="*/ 4021172 h 4256103"/>
              <a:gd name="connsiteX67" fmla="*/ 2404883 w 3898347"/>
              <a:gd name="connsiteY67" fmla="*/ 4024808 h 4256103"/>
              <a:gd name="connsiteX68" fmla="*/ 2373894 w 3898347"/>
              <a:gd name="connsiteY68" fmla="*/ 4023827 h 4256103"/>
              <a:gd name="connsiteX69" fmla="*/ 2297080 w 3898347"/>
              <a:gd name="connsiteY69" fmla="*/ 4040841 h 4256103"/>
              <a:gd name="connsiteX70" fmla="*/ 2170615 w 3898347"/>
              <a:gd name="connsiteY70" fmla="*/ 4077196 h 4256103"/>
              <a:gd name="connsiteX71" fmla="*/ 2143580 w 3898347"/>
              <a:gd name="connsiteY71" fmla="*/ 4083102 h 4256103"/>
              <a:gd name="connsiteX72" fmla="*/ 2119893 w 3898347"/>
              <a:gd name="connsiteY72" fmla="*/ 4080874 h 4256103"/>
              <a:gd name="connsiteX73" fmla="*/ 2114008 w 3898347"/>
              <a:gd name="connsiteY73" fmla="*/ 4073996 h 4256103"/>
              <a:gd name="connsiteX74" fmla="*/ 2099067 w 3898347"/>
              <a:gd name="connsiteY74" fmla="*/ 4076068 h 4256103"/>
              <a:gd name="connsiteX75" fmla="*/ 2095000 w 3898347"/>
              <a:gd name="connsiteY75" fmla="*/ 4075096 h 4256103"/>
              <a:gd name="connsiteX76" fmla="*/ 2071767 w 3898347"/>
              <a:gd name="connsiteY76" fmla="*/ 4071044 h 4256103"/>
              <a:gd name="connsiteX77" fmla="*/ 2024486 w 3898347"/>
              <a:gd name="connsiteY77" fmla="*/ 4100276 h 4256103"/>
              <a:gd name="connsiteX78" fmla="*/ 1944675 w 3898347"/>
              <a:gd name="connsiteY78" fmla="*/ 4121515 h 4256103"/>
              <a:gd name="connsiteX79" fmla="*/ 1739945 w 3898347"/>
              <a:gd name="connsiteY79" fmla="*/ 4171795 h 4256103"/>
              <a:gd name="connsiteX80" fmla="*/ 1662065 w 3898347"/>
              <a:gd name="connsiteY80" fmla="*/ 4184630 h 4256103"/>
              <a:gd name="connsiteX81" fmla="*/ 1595989 w 3898347"/>
              <a:gd name="connsiteY81" fmla="*/ 4193679 h 4256103"/>
              <a:gd name="connsiteX82" fmla="*/ 1559231 w 3898347"/>
              <a:gd name="connsiteY82" fmla="*/ 4195932 h 4256103"/>
              <a:gd name="connsiteX83" fmla="*/ 1537197 w 3898347"/>
              <a:gd name="connsiteY83" fmla="*/ 4209468 h 4256103"/>
              <a:gd name="connsiteX84" fmla="*/ 1508787 w 3898347"/>
              <a:gd name="connsiteY84" fmla="*/ 4230924 h 4256103"/>
              <a:gd name="connsiteX85" fmla="*/ 1488914 w 3898347"/>
              <a:gd name="connsiteY85" fmla="*/ 4241772 h 4256103"/>
              <a:gd name="connsiteX86" fmla="*/ 1465497 w 3898347"/>
              <a:gd name="connsiteY86" fmla="*/ 4245075 h 4256103"/>
              <a:gd name="connsiteX87" fmla="*/ 1444118 w 3898347"/>
              <a:gd name="connsiteY87" fmla="*/ 4246285 h 4256103"/>
              <a:gd name="connsiteX88" fmla="*/ 1405326 w 3898347"/>
              <a:gd name="connsiteY88" fmla="*/ 4248391 h 4256103"/>
              <a:gd name="connsiteX89" fmla="*/ 1344909 w 3898347"/>
              <a:gd name="connsiteY89" fmla="*/ 4237004 h 4256103"/>
              <a:gd name="connsiteX90" fmla="*/ 1298748 w 3898347"/>
              <a:gd name="connsiteY90" fmla="*/ 4241669 h 4256103"/>
              <a:gd name="connsiteX91" fmla="*/ 1251302 w 3898347"/>
              <a:gd name="connsiteY91" fmla="*/ 4232513 h 4256103"/>
              <a:gd name="connsiteX92" fmla="*/ 1216643 w 3898347"/>
              <a:gd name="connsiteY92" fmla="*/ 4229828 h 4256103"/>
              <a:gd name="connsiteX93" fmla="*/ 1214101 w 3898347"/>
              <a:gd name="connsiteY93" fmla="*/ 4231991 h 4256103"/>
              <a:gd name="connsiteX94" fmla="*/ 1203193 w 3898347"/>
              <a:gd name="connsiteY94" fmla="*/ 4232867 h 4256103"/>
              <a:gd name="connsiteX95" fmla="*/ 1201049 w 3898347"/>
              <a:gd name="connsiteY95" fmla="*/ 4242842 h 4256103"/>
              <a:gd name="connsiteX96" fmla="*/ 1185298 w 3898347"/>
              <a:gd name="connsiteY96" fmla="*/ 4251133 h 4256103"/>
              <a:gd name="connsiteX97" fmla="*/ 1164955 w 3898347"/>
              <a:gd name="connsiteY97" fmla="*/ 4250027 h 4256103"/>
              <a:gd name="connsiteX98" fmla="*/ 1067357 w 3898347"/>
              <a:gd name="connsiteY98" fmla="*/ 4233908 h 4256103"/>
              <a:gd name="connsiteX99" fmla="*/ 1009492 w 3898347"/>
              <a:gd name="connsiteY99" fmla="*/ 4230455 h 4256103"/>
              <a:gd name="connsiteX100" fmla="*/ 988345 w 3898347"/>
              <a:gd name="connsiteY100" fmla="*/ 4238880 h 4256103"/>
              <a:gd name="connsiteX101" fmla="*/ 958251 w 3898347"/>
              <a:gd name="connsiteY101" fmla="*/ 4244100 h 4256103"/>
              <a:gd name="connsiteX102" fmla="*/ 899207 w 3898347"/>
              <a:gd name="connsiteY102" fmla="*/ 4247688 h 4256103"/>
              <a:gd name="connsiteX103" fmla="*/ 837706 w 3898347"/>
              <a:gd name="connsiteY103" fmla="*/ 4245528 h 4256103"/>
              <a:gd name="connsiteX104" fmla="*/ 778474 w 3898347"/>
              <a:gd name="connsiteY104" fmla="*/ 4235526 h 4256103"/>
              <a:gd name="connsiteX105" fmla="*/ 774418 w 3898347"/>
              <a:gd name="connsiteY105" fmla="*/ 4242583 h 4256103"/>
              <a:gd name="connsiteX106" fmla="*/ 737705 w 3898347"/>
              <a:gd name="connsiteY106" fmla="*/ 4238891 h 4256103"/>
              <a:gd name="connsiteX107" fmla="*/ 641839 w 3898347"/>
              <a:gd name="connsiteY107" fmla="*/ 4211160 h 4256103"/>
              <a:gd name="connsiteX108" fmla="*/ 558105 w 3898347"/>
              <a:gd name="connsiteY108" fmla="*/ 4191218 h 4256103"/>
              <a:gd name="connsiteX109" fmla="*/ 515682 w 3898347"/>
              <a:gd name="connsiteY109" fmla="*/ 4193696 h 4256103"/>
              <a:gd name="connsiteX110" fmla="*/ 467082 w 3898347"/>
              <a:gd name="connsiteY110" fmla="*/ 4185616 h 4256103"/>
              <a:gd name="connsiteX111" fmla="*/ 437646 w 3898347"/>
              <a:gd name="connsiteY111" fmla="*/ 4212658 h 4256103"/>
              <a:gd name="connsiteX112" fmla="*/ 402271 w 3898347"/>
              <a:gd name="connsiteY112" fmla="*/ 4212774 h 4256103"/>
              <a:gd name="connsiteX113" fmla="*/ 384907 w 3898347"/>
              <a:gd name="connsiteY113" fmla="*/ 4201195 h 4256103"/>
              <a:gd name="connsiteX114" fmla="*/ 337154 w 3898347"/>
              <a:gd name="connsiteY114" fmla="*/ 4206136 h 4256103"/>
              <a:gd name="connsiteX115" fmla="*/ 298662 w 3898347"/>
              <a:gd name="connsiteY115" fmla="*/ 4211227 h 4256103"/>
              <a:gd name="connsiteX116" fmla="*/ 265740 w 3898347"/>
              <a:gd name="connsiteY116" fmla="*/ 4213623 h 4256103"/>
              <a:gd name="connsiteX117" fmla="*/ 176403 w 3898347"/>
              <a:gd name="connsiteY117" fmla="*/ 4227393 h 4256103"/>
              <a:gd name="connsiteX118" fmla="*/ 82528 w 3898347"/>
              <a:gd name="connsiteY118" fmla="*/ 4243774 h 4256103"/>
              <a:gd name="connsiteX119" fmla="*/ 19464 w 3898347"/>
              <a:gd name="connsiteY119" fmla="*/ 4256103 h 4256103"/>
              <a:gd name="connsiteX120" fmla="*/ 0 w 3898347"/>
              <a:gd name="connsiteY120" fmla="*/ 4221939 h 4256103"/>
              <a:gd name="connsiteX121" fmla="*/ 0 w 3898347"/>
              <a:gd name="connsiteY121" fmla="*/ 15850 h 4256103"/>
              <a:gd name="connsiteX122" fmla="*/ 3898347 w 3898347"/>
              <a:gd name="connsiteY122" fmla="*/ 0 h 4256103"/>
              <a:gd name="connsiteX0" fmla="*/ 3898347 w 3898347"/>
              <a:gd name="connsiteY0" fmla="*/ 0 h 4256103"/>
              <a:gd name="connsiteX1" fmla="*/ 3898347 w 3898347"/>
              <a:gd name="connsiteY1" fmla="*/ 3834445 h 4256103"/>
              <a:gd name="connsiteX2" fmla="*/ 3892314 w 3898347"/>
              <a:gd name="connsiteY2" fmla="*/ 3832951 h 4256103"/>
              <a:gd name="connsiteX3" fmla="*/ 3851953 w 3898347"/>
              <a:gd name="connsiteY3" fmla="*/ 3816140 h 4256103"/>
              <a:gd name="connsiteX4" fmla="*/ 3836418 w 3898347"/>
              <a:gd name="connsiteY4" fmla="*/ 3811513 h 4256103"/>
              <a:gd name="connsiteX5" fmla="*/ 3833758 w 3898347"/>
              <a:gd name="connsiteY5" fmla="*/ 3813341 h 4256103"/>
              <a:gd name="connsiteX6" fmla="*/ 3822673 w 3898347"/>
              <a:gd name="connsiteY6" fmla="*/ 3812913 h 4256103"/>
              <a:gd name="connsiteX7" fmla="*/ 3820104 w 3898347"/>
              <a:gd name="connsiteY7" fmla="*/ 3822466 h 4256103"/>
              <a:gd name="connsiteX8" fmla="*/ 3777502 w 3898347"/>
              <a:gd name="connsiteY8" fmla="*/ 3828757 h 4256103"/>
              <a:gd name="connsiteX9" fmla="*/ 3729936 w 3898347"/>
              <a:gd name="connsiteY9" fmla="*/ 3815386 h 4256103"/>
              <a:gd name="connsiteX10" fmla="*/ 3726018 w 3898347"/>
              <a:gd name="connsiteY10" fmla="*/ 3815100 h 4256103"/>
              <a:gd name="connsiteX11" fmla="*/ 3725413 w 3898347"/>
              <a:gd name="connsiteY11" fmla="*/ 3814615 h 4256103"/>
              <a:gd name="connsiteX12" fmla="*/ 3713801 w 3898347"/>
              <a:gd name="connsiteY12" fmla="*/ 3811018 h 4256103"/>
              <a:gd name="connsiteX13" fmla="*/ 3709087 w 3898347"/>
              <a:gd name="connsiteY13" fmla="*/ 3813195 h 4256103"/>
              <a:gd name="connsiteX14" fmla="*/ 3698038 w 3898347"/>
              <a:gd name="connsiteY14" fmla="*/ 3806182 h 4256103"/>
              <a:gd name="connsiteX15" fmla="*/ 3662227 w 3898347"/>
              <a:gd name="connsiteY15" fmla="*/ 3807761 h 4256103"/>
              <a:gd name="connsiteX16" fmla="*/ 3659872 w 3898347"/>
              <a:gd name="connsiteY16" fmla="*/ 3805524 h 4256103"/>
              <a:gd name="connsiteX17" fmla="*/ 3643454 w 3898347"/>
              <a:gd name="connsiteY17" fmla="*/ 3794831 h 4256103"/>
              <a:gd name="connsiteX18" fmla="*/ 3624789 w 3898347"/>
              <a:gd name="connsiteY18" fmla="*/ 3803185 h 4256103"/>
              <a:gd name="connsiteX19" fmla="*/ 3602327 w 3898347"/>
              <a:gd name="connsiteY19" fmla="*/ 3794616 h 4256103"/>
              <a:gd name="connsiteX20" fmla="*/ 3596645 w 3898347"/>
              <a:gd name="connsiteY20" fmla="*/ 3797108 h 4256103"/>
              <a:gd name="connsiteX21" fmla="*/ 3574144 w 3898347"/>
              <a:gd name="connsiteY21" fmla="*/ 3795108 h 4256103"/>
              <a:gd name="connsiteX22" fmla="*/ 3562310 w 3898347"/>
              <a:gd name="connsiteY22" fmla="*/ 3787534 h 4256103"/>
              <a:gd name="connsiteX23" fmla="*/ 3551635 w 3898347"/>
              <a:gd name="connsiteY23" fmla="*/ 3797705 h 4256103"/>
              <a:gd name="connsiteX24" fmla="*/ 3542668 w 3898347"/>
              <a:gd name="connsiteY24" fmla="*/ 3803283 h 4256103"/>
              <a:gd name="connsiteX25" fmla="*/ 3533033 w 3898347"/>
              <a:gd name="connsiteY25" fmla="*/ 3799071 h 4256103"/>
              <a:gd name="connsiteX26" fmla="*/ 3521726 w 3898347"/>
              <a:gd name="connsiteY26" fmla="*/ 3804691 h 4256103"/>
              <a:gd name="connsiteX27" fmla="*/ 3520080 w 3898347"/>
              <a:gd name="connsiteY27" fmla="*/ 3805210 h 4256103"/>
              <a:gd name="connsiteX28" fmla="*/ 3508491 w 3898347"/>
              <a:gd name="connsiteY28" fmla="*/ 3797398 h 4256103"/>
              <a:gd name="connsiteX29" fmla="*/ 3503787 w 3898347"/>
              <a:gd name="connsiteY29" fmla="*/ 3797787 h 4256103"/>
              <a:gd name="connsiteX30" fmla="*/ 3492165 w 3898347"/>
              <a:gd name="connsiteY30" fmla="*/ 3799887 h 4256103"/>
              <a:gd name="connsiteX31" fmla="*/ 3472233 w 3898347"/>
              <a:gd name="connsiteY31" fmla="*/ 3805682 h 4256103"/>
              <a:gd name="connsiteX32" fmla="*/ 3465921 w 3898347"/>
              <a:gd name="connsiteY32" fmla="*/ 3805814 h 4256103"/>
              <a:gd name="connsiteX33" fmla="*/ 3455541 w 3898347"/>
              <a:gd name="connsiteY33" fmla="*/ 3815505 h 4256103"/>
              <a:gd name="connsiteX34" fmla="*/ 3429027 w 3898347"/>
              <a:gd name="connsiteY34" fmla="*/ 3816906 h 4256103"/>
              <a:gd name="connsiteX35" fmla="*/ 3369507 w 3898347"/>
              <a:gd name="connsiteY35" fmla="*/ 3825563 h 4256103"/>
              <a:gd name="connsiteX36" fmla="*/ 3324491 w 3898347"/>
              <a:gd name="connsiteY36" fmla="*/ 3832006 h 4256103"/>
              <a:gd name="connsiteX37" fmla="*/ 3244235 w 3898347"/>
              <a:gd name="connsiteY37" fmla="*/ 3834376 h 4256103"/>
              <a:gd name="connsiteX38" fmla="*/ 3226507 w 3898347"/>
              <a:gd name="connsiteY38" fmla="*/ 3820131 h 4256103"/>
              <a:gd name="connsiteX39" fmla="*/ 3191688 w 3898347"/>
              <a:gd name="connsiteY39" fmla="*/ 3837359 h 4256103"/>
              <a:gd name="connsiteX40" fmla="*/ 3153779 w 3898347"/>
              <a:gd name="connsiteY40" fmla="*/ 3848439 h 4256103"/>
              <a:gd name="connsiteX41" fmla="*/ 3090188 w 3898347"/>
              <a:gd name="connsiteY41" fmla="*/ 3855036 h 4256103"/>
              <a:gd name="connsiteX42" fmla="*/ 3031422 w 3898347"/>
              <a:gd name="connsiteY42" fmla="*/ 3858298 h 4256103"/>
              <a:gd name="connsiteX43" fmla="*/ 2996288 w 3898347"/>
              <a:gd name="connsiteY43" fmla="*/ 3860020 h 4256103"/>
              <a:gd name="connsiteX44" fmla="*/ 2901661 w 3898347"/>
              <a:gd name="connsiteY44" fmla="*/ 3882243 h 4256103"/>
              <a:gd name="connsiteX45" fmla="*/ 2782141 w 3898347"/>
              <a:gd name="connsiteY45" fmla="*/ 3932983 h 4256103"/>
              <a:gd name="connsiteX46" fmla="*/ 2749597 w 3898347"/>
              <a:gd name="connsiteY46" fmla="*/ 3956746 h 4256103"/>
              <a:gd name="connsiteX47" fmla="*/ 2730493 w 3898347"/>
              <a:gd name="connsiteY47" fmla="*/ 3955236 h 4256103"/>
              <a:gd name="connsiteX48" fmla="*/ 2707507 w 3898347"/>
              <a:gd name="connsiteY48" fmla="*/ 3947771 h 4256103"/>
              <a:gd name="connsiteX49" fmla="*/ 2701937 w 3898347"/>
              <a:gd name="connsiteY49" fmla="*/ 3950565 h 4256103"/>
              <a:gd name="connsiteX50" fmla="*/ 2679435 w 3898347"/>
              <a:gd name="connsiteY50" fmla="*/ 3949768 h 4256103"/>
              <a:gd name="connsiteX51" fmla="*/ 2667352 w 3898347"/>
              <a:gd name="connsiteY51" fmla="*/ 3942821 h 4256103"/>
              <a:gd name="connsiteX52" fmla="*/ 2657096 w 3898347"/>
              <a:gd name="connsiteY52" fmla="*/ 3953571 h 4256103"/>
              <a:gd name="connsiteX53" fmla="*/ 2655161 w 3898347"/>
              <a:gd name="connsiteY53" fmla="*/ 3962216 h 4256103"/>
              <a:gd name="connsiteX54" fmla="*/ 2638604 w 3898347"/>
              <a:gd name="connsiteY54" fmla="*/ 3955936 h 4256103"/>
              <a:gd name="connsiteX55" fmla="*/ 2626185 w 3898347"/>
              <a:gd name="connsiteY55" fmla="*/ 3962937 h 4256103"/>
              <a:gd name="connsiteX56" fmla="*/ 2614077 w 3898347"/>
              <a:gd name="connsiteY56" fmla="*/ 3955576 h 4256103"/>
              <a:gd name="connsiteX57" fmla="*/ 2609403 w 3898347"/>
              <a:gd name="connsiteY57" fmla="*/ 3956215 h 4256103"/>
              <a:gd name="connsiteX58" fmla="*/ 2597896 w 3898347"/>
              <a:gd name="connsiteY58" fmla="*/ 3958939 h 4256103"/>
              <a:gd name="connsiteX59" fmla="*/ 2578251 w 3898347"/>
              <a:gd name="connsiteY59" fmla="*/ 3965812 h 4256103"/>
              <a:gd name="connsiteX60" fmla="*/ 2571961 w 3898347"/>
              <a:gd name="connsiteY60" fmla="*/ 3966278 h 4256103"/>
              <a:gd name="connsiteX61" fmla="*/ 2559399 w 3898347"/>
              <a:gd name="connsiteY61" fmla="*/ 3979193 h 4256103"/>
              <a:gd name="connsiteX62" fmla="*/ 2533560 w 3898347"/>
              <a:gd name="connsiteY62" fmla="*/ 3988160 h 4256103"/>
              <a:gd name="connsiteX63" fmla="*/ 2515299 w 3898347"/>
              <a:gd name="connsiteY63" fmla="*/ 4016867 h 4256103"/>
              <a:gd name="connsiteX64" fmla="*/ 2513423 w 3898347"/>
              <a:gd name="connsiteY64" fmla="*/ 4018759 h 4256103"/>
              <a:gd name="connsiteX65" fmla="*/ 2482991 w 3898347"/>
              <a:gd name="connsiteY65" fmla="*/ 4012935 h 4256103"/>
              <a:gd name="connsiteX66" fmla="*/ 2446940 w 3898347"/>
              <a:gd name="connsiteY66" fmla="*/ 4021172 h 4256103"/>
              <a:gd name="connsiteX67" fmla="*/ 2404883 w 3898347"/>
              <a:gd name="connsiteY67" fmla="*/ 4024808 h 4256103"/>
              <a:gd name="connsiteX68" fmla="*/ 2373894 w 3898347"/>
              <a:gd name="connsiteY68" fmla="*/ 4023827 h 4256103"/>
              <a:gd name="connsiteX69" fmla="*/ 2297080 w 3898347"/>
              <a:gd name="connsiteY69" fmla="*/ 4040841 h 4256103"/>
              <a:gd name="connsiteX70" fmla="*/ 2170615 w 3898347"/>
              <a:gd name="connsiteY70" fmla="*/ 4077196 h 4256103"/>
              <a:gd name="connsiteX71" fmla="*/ 2143580 w 3898347"/>
              <a:gd name="connsiteY71" fmla="*/ 4083102 h 4256103"/>
              <a:gd name="connsiteX72" fmla="*/ 2119893 w 3898347"/>
              <a:gd name="connsiteY72" fmla="*/ 4080874 h 4256103"/>
              <a:gd name="connsiteX73" fmla="*/ 2114008 w 3898347"/>
              <a:gd name="connsiteY73" fmla="*/ 4073996 h 4256103"/>
              <a:gd name="connsiteX74" fmla="*/ 2099067 w 3898347"/>
              <a:gd name="connsiteY74" fmla="*/ 4076068 h 4256103"/>
              <a:gd name="connsiteX75" fmla="*/ 2095000 w 3898347"/>
              <a:gd name="connsiteY75" fmla="*/ 4075096 h 4256103"/>
              <a:gd name="connsiteX76" fmla="*/ 2071767 w 3898347"/>
              <a:gd name="connsiteY76" fmla="*/ 4071044 h 4256103"/>
              <a:gd name="connsiteX77" fmla="*/ 2024486 w 3898347"/>
              <a:gd name="connsiteY77" fmla="*/ 4100276 h 4256103"/>
              <a:gd name="connsiteX78" fmla="*/ 1944675 w 3898347"/>
              <a:gd name="connsiteY78" fmla="*/ 4121515 h 4256103"/>
              <a:gd name="connsiteX79" fmla="*/ 1739945 w 3898347"/>
              <a:gd name="connsiteY79" fmla="*/ 4171795 h 4256103"/>
              <a:gd name="connsiteX80" fmla="*/ 1662065 w 3898347"/>
              <a:gd name="connsiteY80" fmla="*/ 4184630 h 4256103"/>
              <a:gd name="connsiteX81" fmla="*/ 1595989 w 3898347"/>
              <a:gd name="connsiteY81" fmla="*/ 4193679 h 4256103"/>
              <a:gd name="connsiteX82" fmla="*/ 1559231 w 3898347"/>
              <a:gd name="connsiteY82" fmla="*/ 4195932 h 4256103"/>
              <a:gd name="connsiteX83" fmla="*/ 1537197 w 3898347"/>
              <a:gd name="connsiteY83" fmla="*/ 4209468 h 4256103"/>
              <a:gd name="connsiteX84" fmla="*/ 1508787 w 3898347"/>
              <a:gd name="connsiteY84" fmla="*/ 4230924 h 4256103"/>
              <a:gd name="connsiteX85" fmla="*/ 1488914 w 3898347"/>
              <a:gd name="connsiteY85" fmla="*/ 4241772 h 4256103"/>
              <a:gd name="connsiteX86" fmla="*/ 1465497 w 3898347"/>
              <a:gd name="connsiteY86" fmla="*/ 4245075 h 4256103"/>
              <a:gd name="connsiteX87" fmla="*/ 1444118 w 3898347"/>
              <a:gd name="connsiteY87" fmla="*/ 4246285 h 4256103"/>
              <a:gd name="connsiteX88" fmla="*/ 1405326 w 3898347"/>
              <a:gd name="connsiteY88" fmla="*/ 4248391 h 4256103"/>
              <a:gd name="connsiteX89" fmla="*/ 1344909 w 3898347"/>
              <a:gd name="connsiteY89" fmla="*/ 4237004 h 4256103"/>
              <a:gd name="connsiteX90" fmla="*/ 1298748 w 3898347"/>
              <a:gd name="connsiteY90" fmla="*/ 4241669 h 4256103"/>
              <a:gd name="connsiteX91" fmla="*/ 1251302 w 3898347"/>
              <a:gd name="connsiteY91" fmla="*/ 4232513 h 4256103"/>
              <a:gd name="connsiteX92" fmla="*/ 1216643 w 3898347"/>
              <a:gd name="connsiteY92" fmla="*/ 4229828 h 4256103"/>
              <a:gd name="connsiteX93" fmla="*/ 1214101 w 3898347"/>
              <a:gd name="connsiteY93" fmla="*/ 4231991 h 4256103"/>
              <a:gd name="connsiteX94" fmla="*/ 1203193 w 3898347"/>
              <a:gd name="connsiteY94" fmla="*/ 4232867 h 4256103"/>
              <a:gd name="connsiteX95" fmla="*/ 1201049 w 3898347"/>
              <a:gd name="connsiteY95" fmla="*/ 4242842 h 4256103"/>
              <a:gd name="connsiteX96" fmla="*/ 1185298 w 3898347"/>
              <a:gd name="connsiteY96" fmla="*/ 4251133 h 4256103"/>
              <a:gd name="connsiteX97" fmla="*/ 1164955 w 3898347"/>
              <a:gd name="connsiteY97" fmla="*/ 4250027 h 4256103"/>
              <a:gd name="connsiteX98" fmla="*/ 1067357 w 3898347"/>
              <a:gd name="connsiteY98" fmla="*/ 4233908 h 4256103"/>
              <a:gd name="connsiteX99" fmla="*/ 1009492 w 3898347"/>
              <a:gd name="connsiteY99" fmla="*/ 4230455 h 4256103"/>
              <a:gd name="connsiteX100" fmla="*/ 988345 w 3898347"/>
              <a:gd name="connsiteY100" fmla="*/ 4238880 h 4256103"/>
              <a:gd name="connsiteX101" fmla="*/ 958251 w 3898347"/>
              <a:gd name="connsiteY101" fmla="*/ 4244100 h 4256103"/>
              <a:gd name="connsiteX102" fmla="*/ 899207 w 3898347"/>
              <a:gd name="connsiteY102" fmla="*/ 4247688 h 4256103"/>
              <a:gd name="connsiteX103" fmla="*/ 837706 w 3898347"/>
              <a:gd name="connsiteY103" fmla="*/ 4245528 h 4256103"/>
              <a:gd name="connsiteX104" fmla="*/ 778474 w 3898347"/>
              <a:gd name="connsiteY104" fmla="*/ 4235526 h 4256103"/>
              <a:gd name="connsiteX105" fmla="*/ 774418 w 3898347"/>
              <a:gd name="connsiteY105" fmla="*/ 4242583 h 4256103"/>
              <a:gd name="connsiteX106" fmla="*/ 737705 w 3898347"/>
              <a:gd name="connsiteY106" fmla="*/ 4238891 h 4256103"/>
              <a:gd name="connsiteX107" fmla="*/ 641839 w 3898347"/>
              <a:gd name="connsiteY107" fmla="*/ 4211160 h 4256103"/>
              <a:gd name="connsiteX108" fmla="*/ 558105 w 3898347"/>
              <a:gd name="connsiteY108" fmla="*/ 4191218 h 4256103"/>
              <a:gd name="connsiteX109" fmla="*/ 515682 w 3898347"/>
              <a:gd name="connsiteY109" fmla="*/ 4193696 h 4256103"/>
              <a:gd name="connsiteX110" fmla="*/ 467082 w 3898347"/>
              <a:gd name="connsiteY110" fmla="*/ 4185616 h 4256103"/>
              <a:gd name="connsiteX111" fmla="*/ 437646 w 3898347"/>
              <a:gd name="connsiteY111" fmla="*/ 4212658 h 4256103"/>
              <a:gd name="connsiteX112" fmla="*/ 402271 w 3898347"/>
              <a:gd name="connsiteY112" fmla="*/ 4212774 h 4256103"/>
              <a:gd name="connsiteX113" fmla="*/ 384907 w 3898347"/>
              <a:gd name="connsiteY113" fmla="*/ 4201195 h 4256103"/>
              <a:gd name="connsiteX114" fmla="*/ 337154 w 3898347"/>
              <a:gd name="connsiteY114" fmla="*/ 4206136 h 4256103"/>
              <a:gd name="connsiteX115" fmla="*/ 298662 w 3898347"/>
              <a:gd name="connsiteY115" fmla="*/ 4211227 h 4256103"/>
              <a:gd name="connsiteX116" fmla="*/ 265740 w 3898347"/>
              <a:gd name="connsiteY116" fmla="*/ 4213623 h 4256103"/>
              <a:gd name="connsiteX117" fmla="*/ 176403 w 3898347"/>
              <a:gd name="connsiteY117" fmla="*/ 4227393 h 4256103"/>
              <a:gd name="connsiteX118" fmla="*/ 82528 w 3898347"/>
              <a:gd name="connsiteY118" fmla="*/ 4243774 h 4256103"/>
              <a:gd name="connsiteX119" fmla="*/ 19464 w 3898347"/>
              <a:gd name="connsiteY119" fmla="*/ 4256103 h 4256103"/>
              <a:gd name="connsiteX120" fmla="*/ 0 w 3898347"/>
              <a:gd name="connsiteY120" fmla="*/ 4221939 h 4256103"/>
              <a:gd name="connsiteX121" fmla="*/ 0 w 3898347"/>
              <a:gd name="connsiteY121" fmla="*/ 15850 h 4256103"/>
              <a:gd name="connsiteX122" fmla="*/ 3898347 w 3898347"/>
              <a:gd name="connsiteY122" fmla="*/ 0 h 4256103"/>
              <a:gd name="connsiteX0" fmla="*/ 3898347 w 3898347"/>
              <a:gd name="connsiteY0" fmla="*/ 0 h 4256103"/>
              <a:gd name="connsiteX1" fmla="*/ 3898347 w 3898347"/>
              <a:gd name="connsiteY1" fmla="*/ 3834445 h 4256103"/>
              <a:gd name="connsiteX2" fmla="*/ 3879157 w 3898347"/>
              <a:gd name="connsiteY2" fmla="*/ 3836240 h 4256103"/>
              <a:gd name="connsiteX3" fmla="*/ 3851953 w 3898347"/>
              <a:gd name="connsiteY3" fmla="*/ 3816140 h 4256103"/>
              <a:gd name="connsiteX4" fmla="*/ 3836418 w 3898347"/>
              <a:gd name="connsiteY4" fmla="*/ 3811513 h 4256103"/>
              <a:gd name="connsiteX5" fmla="*/ 3833758 w 3898347"/>
              <a:gd name="connsiteY5" fmla="*/ 3813341 h 4256103"/>
              <a:gd name="connsiteX6" fmla="*/ 3822673 w 3898347"/>
              <a:gd name="connsiteY6" fmla="*/ 3812913 h 4256103"/>
              <a:gd name="connsiteX7" fmla="*/ 3820104 w 3898347"/>
              <a:gd name="connsiteY7" fmla="*/ 3822466 h 4256103"/>
              <a:gd name="connsiteX8" fmla="*/ 3777502 w 3898347"/>
              <a:gd name="connsiteY8" fmla="*/ 3828757 h 4256103"/>
              <a:gd name="connsiteX9" fmla="*/ 3729936 w 3898347"/>
              <a:gd name="connsiteY9" fmla="*/ 3815386 h 4256103"/>
              <a:gd name="connsiteX10" fmla="*/ 3726018 w 3898347"/>
              <a:gd name="connsiteY10" fmla="*/ 3815100 h 4256103"/>
              <a:gd name="connsiteX11" fmla="*/ 3725413 w 3898347"/>
              <a:gd name="connsiteY11" fmla="*/ 3814615 h 4256103"/>
              <a:gd name="connsiteX12" fmla="*/ 3713801 w 3898347"/>
              <a:gd name="connsiteY12" fmla="*/ 3811018 h 4256103"/>
              <a:gd name="connsiteX13" fmla="*/ 3709087 w 3898347"/>
              <a:gd name="connsiteY13" fmla="*/ 3813195 h 4256103"/>
              <a:gd name="connsiteX14" fmla="*/ 3698038 w 3898347"/>
              <a:gd name="connsiteY14" fmla="*/ 3806182 h 4256103"/>
              <a:gd name="connsiteX15" fmla="*/ 3662227 w 3898347"/>
              <a:gd name="connsiteY15" fmla="*/ 3807761 h 4256103"/>
              <a:gd name="connsiteX16" fmla="*/ 3659872 w 3898347"/>
              <a:gd name="connsiteY16" fmla="*/ 3805524 h 4256103"/>
              <a:gd name="connsiteX17" fmla="*/ 3643454 w 3898347"/>
              <a:gd name="connsiteY17" fmla="*/ 3794831 h 4256103"/>
              <a:gd name="connsiteX18" fmla="*/ 3624789 w 3898347"/>
              <a:gd name="connsiteY18" fmla="*/ 3803185 h 4256103"/>
              <a:gd name="connsiteX19" fmla="*/ 3602327 w 3898347"/>
              <a:gd name="connsiteY19" fmla="*/ 3794616 h 4256103"/>
              <a:gd name="connsiteX20" fmla="*/ 3596645 w 3898347"/>
              <a:gd name="connsiteY20" fmla="*/ 3797108 h 4256103"/>
              <a:gd name="connsiteX21" fmla="*/ 3574144 w 3898347"/>
              <a:gd name="connsiteY21" fmla="*/ 3795108 h 4256103"/>
              <a:gd name="connsiteX22" fmla="*/ 3562310 w 3898347"/>
              <a:gd name="connsiteY22" fmla="*/ 3787534 h 4256103"/>
              <a:gd name="connsiteX23" fmla="*/ 3551635 w 3898347"/>
              <a:gd name="connsiteY23" fmla="*/ 3797705 h 4256103"/>
              <a:gd name="connsiteX24" fmla="*/ 3542668 w 3898347"/>
              <a:gd name="connsiteY24" fmla="*/ 3803283 h 4256103"/>
              <a:gd name="connsiteX25" fmla="*/ 3533033 w 3898347"/>
              <a:gd name="connsiteY25" fmla="*/ 3799071 h 4256103"/>
              <a:gd name="connsiteX26" fmla="*/ 3521726 w 3898347"/>
              <a:gd name="connsiteY26" fmla="*/ 3804691 h 4256103"/>
              <a:gd name="connsiteX27" fmla="*/ 3520080 w 3898347"/>
              <a:gd name="connsiteY27" fmla="*/ 3805210 h 4256103"/>
              <a:gd name="connsiteX28" fmla="*/ 3508491 w 3898347"/>
              <a:gd name="connsiteY28" fmla="*/ 3797398 h 4256103"/>
              <a:gd name="connsiteX29" fmla="*/ 3503787 w 3898347"/>
              <a:gd name="connsiteY29" fmla="*/ 3797787 h 4256103"/>
              <a:gd name="connsiteX30" fmla="*/ 3492165 w 3898347"/>
              <a:gd name="connsiteY30" fmla="*/ 3799887 h 4256103"/>
              <a:gd name="connsiteX31" fmla="*/ 3472233 w 3898347"/>
              <a:gd name="connsiteY31" fmla="*/ 3805682 h 4256103"/>
              <a:gd name="connsiteX32" fmla="*/ 3465921 w 3898347"/>
              <a:gd name="connsiteY32" fmla="*/ 3805814 h 4256103"/>
              <a:gd name="connsiteX33" fmla="*/ 3455541 w 3898347"/>
              <a:gd name="connsiteY33" fmla="*/ 3815505 h 4256103"/>
              <a:gd name="connsiteX34" fmla="*/ 3429027 w 3898347"/>
              <a:gd name="connsiteY34" fmla="*/ 3816906 h 4256103"/>
              <a:gd name="connsiteX35" fmla="*/ 3369507 w 3898347"/>
              <a:gd name="connsiteY35" fmla="*/ 3825563 h 4256103"/>
              <a:gd name="connsiteX36" fmla="*/ 3324491 w 3898347"/>
              <a:gd name="connsiteY36" fmla="*/ 3832006 h 4256103"/>
              <a:gd name="connsiteX37" fmla="*/ 3244235 w 3898347"/>
              <a:gd name="connsiteY37" fmla="*/ 3834376 h 4256103"/>
              <a:gd name="connsiteX38" fmla="*/ 3226507 w 3898347"/>
              <a:gd name="connsiteY38" fmla="*/ 3820131 h 4256103"/>
              <a:gd name="connsiteX39" fmla="*/ 3191688 w 3898347"/>
              <a:gd name="connsiteY39" fmla="*/ 3837359 h 4256103"/>
              <a:gd name="connsiteX40" fmla="*/ 3153779 w 3898347"/>
              <a:gd name="connsiteY40" fmla="*/ 3848439 h 4256103"/>
              <a:gd name="connsiteX41" fmla="*/ 3090188 w 3898347"/>
              <a:gd name="connsiteY41" fmla="*/ 3855036 h 4256103"/>
              <a:gd name="connsiteX42" fmla="*/ 3031422 w 3898347"/>
              <a:gd name="connsiteY42" fmla="*/ 3858298 h 4256103"/>
              <a:gd name="connsiteX43" fmla="*/ 2996288 w 3898347"/>
              <a:gd name="connsiteY43" fmla="*/ 3860020 h 4256103"/>
              <a:gd name="connsiteX44" fmla="*/ 2901661 w 3898347"/>
              <a:gd name="connsiteY44" fmla="*/ 3882243 h 4256103"/>
              <a:gd name="connsiteX45" fmla="*/ 2782141 w 3898347"/>
              <a:gd name="connsiteY45" fmla="*/ 3932983 h 4256103"/>
              <a:gd name="connsiteX46" fmla="*/ 2749597 w 3898347"/>
              <a:gd name="connsiteY46" fmla="*/ 3956746 h 4256103"/>
              <a:gd name="connsiteX47" fmla="*/ 2730493 w 3898347"/>
              <a:gd name="connsiteY47" fmla="*/ 3955236 h 4256103"/>
              <a:gd name="connsiteX48" fmla="*/ 2707507 w 3898347"/>
              <a:gd name="connsiteY48" fmla="*/ 3947771 h 4256103"/>
              <a:gd name="connsiteX49" fmla="*/ 2701937 w 3898347"/>
              <a:gd name="connsiteY49" fmla="*/ 3950565 h 4256103"/>
              <a:gd name="connsiteX50" fmla="*/ 2679435 w 3898347"/>
              <a:gd name="connsiteY50" fmla="*/ 3949768 h 4256103"/>
              <a:gd name="connsiteX51" fmla="*/ 2667352 w 3898347"/>
              <a:gd name="connsiteY51" fmla="*/ 3942821 h 4256103"/>
              <a:gd name="connsiteX52" fmla="*/ 2657096 w 3898347"/>
              <a:gd name="connsiteY52" fmla="*/ 3953571 h 4256103"/>
              <a:gd name="connsiteX53" fmla="*/ 2655161 w 3898347"/>
              <a:gd name="connsiteY53" fmla="*/ 3962216 h 4256103"/>
              <a:gd name="connsiteX54" fmla="*/ 2638604 w 3898347"/>
              <a:gd name="connsiteY54" fmla="*/ 3955936 h 4256103"/>
              <a:gd name="connsiteX55" fmla="*/ 2626185 w 3898347"/>
              <a:gd name="connsiteY55" fmla="*/ 3962937 h 4256103"/>
              <a:gd name="connsiteX56" fmla="*/ 2614077 w 3898347"/>
              <a:gd name="connsiteY56" fmla="*/ 3955576 h 4256103"/>
              <a:gd name="connsiteX57" fmla="*/ 2609403 w 3898347"/>
              <a:gd name="connsiteY57" fmla="*/ 3956215 h 4256103"/>
              <a:gd name="connsiteX58" fmla="*/ 2597896 w 3898347"/>
              <a:gd name="connsiteY58" fmla="*/ 3958939 h 4256103"/>
              <a:gd name="connsiteX59" fmla="*/ 2578251 w 3898347"/>
              <a:gd name="connsiteY59" fmla="*/ 3965812 h 4256103"/>
              <a:gd name="connsiteX60" fmla="*/ 2571961 w 3898347"/>
              <a:gd name="connsiteY60" fmla="*/ 3966278 h 4256103"/>
              <a:gd name="connsiteX61" fmla="*/ 2559399 w 3898347"/>
              <a:gd name="connsiteY61" fmla="*/ 3979193 h 4256103"/>
              <a:gd name="connsiteX62" fmla="*/ 2533560 w 3898347"/>
              <a:gd name="connsiteY62" fmla="*/ 3988160 h 4256103"/>
              <a:gd name="connsiteX63" fmla="*/ 2515299 w 3898347"/>
              <a:gd name="connsiteY63" fmla="*/ 4016867 h 4256103"/>
              <a:gd name="connsiteX64" fmla="*/ 2513423 w 3898347"/>
              <a:gd name="connsiteY64" fmla="*/ 4018759 h 4256103"/>
              <a:gd name="connsiteX65" fmla="*/ 2482991 w 3898347"/>
              <a:gd name="connsiteY65" fmla="*/ 4012935 h 4256103"/>
              <a:gd name="connsiteX66" fmla="*/ 2446940 w 3898347"/>
              <a:gd name="connsiteY66" fmla="*/ 4021172 h 4256103"/>
              <a:gd name="connsiteX67" fmla="*/ 2404883 w 3898347"/>
              <a:gd name="connsiteY67" fmla="*/ 4024808 h 4256103"/>
              <a:gd name="connsiteX68" fmla="*/ 2373894 w 3898347"/>
              <a:gd name="connsiteY68" fmla="*/ 4023827 h 4256103"/>
              <a:gd name="connsiteX69" fmla="*/ 2297080 w 3898347"/>
              <a:gd name="connsiteY69" fmla="*/ 4040841 h 4256103"/>
              <a:gd name="connsiteX70" fmla="*/ 2170615 w 3898347"/>
              <a:gd name="connsiteY70" fmla="*/ 4077196 h 4256103"/>
              <a:gd name="connsiteX71" fmla="*/ 2143580 w 3898347"/>
              <a:gd name="connsiteY71" fmla="*/ 4083102 h 4256103"/>
              <a:gd name="connsiteX72" fmla="*/ 2119893 w 3898347"/>
              <a:gd name="connsiteY72" fmla="*/ 4080874 h 4256103"/>
              <a:gd name="connsiteX73" fmla="*/ 2114008 w 3898347"/>
              <a:gd name="connsiteY73" fmla="*/ 4073996 h 4256103"/>
              <a:gd name="connsiteX74" fmla="*/ 2099067 w 3898347"/>
              <a:gd name="connsiteY74" fmla="*/ 4076068 h 4256103"/>
              <a:gd name="connsiteX75" fmla="*/ 2095000 w 3898347"/>
              <a:gd name="connsiteY75" fmla="*/ 4075096 h 4256103"/>
              <a:gd name="connsiteX76" fmla="*/ 2071767 w 3898347"/>
              <a:gd name="connsiteY76" fmla="*/ 4071044 h 4256103"/>
              <a:gd name="connsiteX77" fmla="*/ 2024486 w 3898347"/>
              <a:gd name="connsiteY77" fmla="*/ 4100276 h 4256103"/>
              <a:gd name="connsiteX78" fmla="*/ 1944675 w 3898347"/>
              <a:gd name="connsiteY78" fmla="*/ 4121515 h 4256103"/>
              <a:gd name="connsiteX79" fmla="*/ 1739945 w 3898347"/>
              <a:gd name="connsiteY79" fmla="*/ 4171795 h 4256103"/>
              <a:gd name="connsiteX80" fmla="*/ 1662065 w 3898347"/>
              <a:gd name="connsiteY80" fmla="*/ 4184630 h 4256103"/>
              <a:gd name="connsiteX81" fmla="*/ 1595989 w 3898347"/>
              <a:gd name="connsiteY81" fmla="*/ 4193679 h 4256103"/>
              <a:gd name="connsiteX82" fmla="*/ 1559231 w 3898347"/>
              <a:gd name="connsiteY82" fmla="*/ 4195932 h 4256103"/>
              <a:gd name="connsiteX83" fmla="*/ 1537197 w 3898347"/>
              <a:gd name="connsiteY83" fmla="*/ 4209468 h 4256103"/>
              <a:gd name="connsiteX84" fmla="*/ 1508787 w 3898347"/>
              <a:gd name="connsiteY84" fmla="*/ 4230924 h 4256103"/>
              <a:gd name="connsiteX85" fmla="*/ 1488914 w 3898347"/>
              <a:gd name="connsiteY85" fmla="*/ 4241772 h 4256103"/>
              <a:gd name="connsiteX86" fmla="*/ 1465497 w 3898347"/>
              <a:gd name="connsiteY86" fmla="*/ 4245075 h 4256103"/>
              <a:gd name="connsiteX87" fmla="*/ 1444118 w 3898347"/>
              <a:gd name="connsiteY87" fmla="*/ 4246285 h 4256103"/>
              <a:gd name="connsiteX88" fmla="*/ 1405326 w 3898347"/>
              <a:gd name="connsiteY88" fmla="*/ 4248391 h 4256103"/>
              <a:gd name="connsiteX89" fmla="*/ 1344909 w 3898347"/>
              <a:gd name="connsiteY89" fmla="*/ 4237004 h 4256103"/>
              <a:gd name="connsiteX90" fmla="*/ 1298748 w 3898347"/>
              <a:gd name="connsiteY90" fmla="*/ 4241669 h 4256103"/>
              <a:gd name="connsiteX91" fmla="*/ 1251302 w 3898347"/>
              <a:gd name="connsiteY91" fmla="*/ 4232513 h 4256103"/>
              <a:gd name="connsiteX92" fmla="*/ 1216643 w 3898347"/>
              <a:gd name="connsiteY92" fmla="*/ 4229828 h 4256103"/>
              <a:gd name="connsiteX93" fmla="*/ 1214101 w 3898347"/>
              <a:gd name="connsiteY93" fmla="*/ 4231991 h 4256103"/>
              <a:gd name="connsiteX94" fmla="*/ 1203193 w 3898347"/>
              <a:gd name="connsiteY94" fmla="*/ 4232867 h 4256103"/>
              <a:gd name="connsiteX95" fmla="*/ 1201049 w 3898347"/>
              <a:gd name="connsiteY95" fmla="*/ 4242842 h 4256103"/>
              <a:gd name="connsiteX96" fmla="*/ 1185298 w 3898347"/>
              <a:gd name="connsiteY96" fmla="*/ 4251133 h 4256103"/>
              <a:gd name="connsiteX97" fmla="*/ 1164955 w 3898347"/>
              <a:gd name="connsiteY97" fmla="*/ 4250027 h 4256103"/>
              <a:gd name="connsiteX98" fmla="*/ 1067357 w 3898347"/>
              <a:gd name="connsiteY98" fmla="*/ 4233908 h 4256103"/>
              <a:gd name="connsiteX99" fmla="*/ 1009492 w 3898347"/>
              <a:gd name="connsiteY99" fmla="*/ 4230455 h 4256103"/>
              <a:gd name="connsiteX100" fmla="*/ 988345 w 3898347"/>
              <a:gd name="connsiteY100" fmla="*/ 4238880 h 4256103"/>
              <a:gd name="connsiteX101" fmla="*/ 958251 w 3898347"/>
              <a:gd name="connsiteY101" fmla="*/ 4244100 h 4256103"/>
              <a:gd name="connsiteX102" fmla="*/ 899207 w 3898347"/>
              <a:gd name="connsiteY102" fmla="*/ 4247688 h 4256103"/>
              <a:gd name="connsiteX103" fmla="*/ 837706 w 3898347"/>
              <a:gd name="connsiteY103" fmla="*/ 4245528 h 4256103"/>
              <a:gd name="connsiteX104" fmla="*/ 778474 w 3898347"/>
              <a:gd name="connsiteY104" fmla="*/ 4235526 h 4256103"/>
              <a:gd name="connsiteX105" fmla="*/ 774418 w 3898347"/>
              <a:gd name="connsiteY105" fmla="*/ 4242583 h 4256103"/>
              <a:gd name="connsiteX106" fmla="*/ 737705 w 3898347"/>
              <a:gd name="connsiteY106" fmla="*/ 4238891 h 4256103"/>
              <a:gd name="connsiteX107" fmla="*/ 641839 w 3898347"/>
              <a:gd name="connsiteY107" fmla="*/ 4211160 h 4256103"/>
              <a:gd name="connsiteX108" fmla="*/ 558105 w 3898347"/>
              <a:gd name="connsiteY108" fmla="*/ 4191218 h 4256103"/>
              <a:gd name="connsiteX109" fmla="*/ 515682 w 3898347"/>
              <a:gd name="connsiteY109" fmla="*/ 4193696 h 4256103"/>
              <a:gd name="connsiteX110" fmla="*/ 467082 w 3898347"/>
              <a:gd name="connsiteY110" fmla="*/ 4185616 h 4256103"/>
              <a:gd name="connsiteX111" fmla="*/ 437646 w 3898347"/>
              <a:gd name="connsiteY111" fmla="*/ 4212658 h 4256103"/>
              <a:gd name="connsiteX112" fmla="*/ 402271 w 3898347"/>
              <a:gd name="connsiteY112" fmla="*/ 4212774 h 4256103"/>
              <a:gd name="connsiteX113" fmla="*/ 384907 w 3898347"/>
              <a:gd name="connsiteY113" fmla="*/ 4201195 h 4256103"/>
              <a:gd name="connsiteX114" fmla="*/ 337154 w 3898347"/>
              <a:gd name="connsiteY114" fmla="*/ 4206136 h 4256103"/>
              <a:gd name="connsiteX115" fmla="*/ 298662 w 3898347"/>
              <a:gd name="connsiteY115" fmla="*/ 4211227 h 4256103"/>
              <a:gd name="connsiteX116" fmla="*/ 265740 w 3898347"/>
              <a:gd name="connsiteY116" fmla="*/ 4213623 h 4256103"/>
              <a:gd name="connsiteX117" fmla="*/ 176403 w 3898347"/>
              <a:gd name="connsiteY117" fmla="*/ 4227393 h 4256103"/>
              <a:gd name="connsiteX118" fmla="*/ 82528 w 3898347"/>
              <a:gd name="connsiteY118" fmla="*/ 4243774 h 4256103"/>
              <a:gd name="connsiteX119" fmla="*/ 19464 w 3898347"/>
              <a:gd name="connsiteY119" fmla="*/ 4256103 h 4256103"/>
              <a:gd name="connsiteX120" fmla="*/ 0 w 3898347"/>
              <a:gd name="connsiteY120" fmla="*/ 4221939 h 4256103"/>
              <a:gd name="connsiteX121" fmla="*/ 0 w 3898347"/>
              <a:gd name="connsiteY121" fmla="*/ 15850 h 4256103"/>
              <a:gd name="connsiteX122" fmla="*/ 3898347 w 3898347"/>
              <a:gd name="connsiteY122" fmla="*/ 0 h 4256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</a:cxnLst>
            <a:rect l="l" t="t" r="r" b="b"/>
            <a:pathLst>
              <a:path w="3898347" h="4256103">
                <a:moveTo>
                  <a:pt x="3898347" y="0"/>
                </a:moveTo>
                <a:lnTo>
                  <a:pt x="3898347" y="3834445"/>
                </a:lnTo>
                <a:lnTo>
                  <a:pt x="3879157" y="3836240"/>
                </a:lnTo>
                <a:cubicBezTo>
                  <a:pt x="3885307" y="3798226"/>
                  <a:pt x="3856203" y="3861184"/>
                  <a:pt x="3851953" y="3816140"/>
                </a:cubicBezTo>
                <a:cubicBezTo>
                  <a:pt x="3846568" y="3817958"/>
                  <a:pt x="3841484" y="3807983"/>
                  <a:pt x="3836418" y="3811513"/>
                </a:cubicBezTo>
                <a:lnTo>
                  <a:pt x="3833758" y="3813341"/>
                </a:lnTo>
                <a:lnTo>
                  <a:pt x="3822673" y="3812913"/>
                </a:lnTo>
                <a:lnTo>
                  <a:pt x="3820104" y="3822466"/>
                </a:lnTo>
                <a:lnTo>
                  <a:pt x="3777502" y="3828757"/>
                </a:lnTo>
                <a:cubicBezTo>
                  <a:pt x="3762474" y="3827577"/>
                  <a:pt x="3742902" y="3817662"/>
                  <a:pt x="3729936" y="3815386"/>
                </a:cubicBezTo>
                <a:lnTo>
                  <a:pt x="3726018" y="3815100"/>
                </a:lnTo>
                <a:lnTo>
                  <a:pt x="3725413" y="3814615"/>
                </a:lnTo>
                <a:cubicBezTo>
                  <a:pt x="3721569" y="3812283"/>
                  <a:pt x="3717711" y="3810892"/>
                  <a:pt x="3713801" y="3811018"/>
                </a:cubicBezTo>
                <a:lnTo>
                  <a:pt x="3709087" y="3813195"/>
                </a:lnTo>
                <a:lnTo>
                  <a:pt x="3698038" y="3806182"/>
                </a:lnTo>
                <a:lnTo>
                  <a:pt x="3662227" y="3807761"/>
                </a:lnTo>
                <a:lnTo>
                  <a:pt x="3659872" y="3805524"/>
                </a:lnTo>
                <a:cubicBezTo>
                  <a:pt x="3654837" y="3800238"/>
                  <a:pt x="3649779" y="3795747"/>
                  <a:pt x="3643454" y="3794831"/>
                </a:cubicBezTo>
                <a:lnTo>
                  <a:pt x="3624789" y="3803185"/>
                </a:lnTo>
                <a:lnTo>
                  <a:pt x="3602327" y="3794616"/>
                </a:lnTo>
                <a:lnTo>
                  <a:pt x="3596645" y="3797108"/>
                </a:lnTo>
                <a:cubicBezTo>
                  <a:pt x="3586358" y="3794741"/>
                  <a:pt x="3572046" y="3779403"/>
                  <a:pt x="3574144" y="3795108"/>
                </a:cubicBezTo>
                <a:lnTo>
                  <a:pt x="3562310" y="3787534"/>
                </a:lnTo>
                <a:lnTo>
                  <a:pt x="3551635" y="3797705"/>
                </a:lnTo>
                <a:lnTo>
                  <a:pt x="3542668" y="3803283"/>
                </a:lnTo>
                <a:lnTo>
                  <a:pt x="3533033" y="3799071"/>
                </a:lnTo>
                <a:lnTo>
                  <a:pt x="3521726" y="3804691"/>
                </a:lnTo>
                <a:lnTo>
                  <a:pt x="3520080" y="3805210"/>
                </a:lnTo>
                <a:lnTo>
                  <a:pt x="3508491" y="3797398"/>
                </a:lnTo>
                <a:lnTo>
                  <a:pt x="3503787" y="3797787"/>
                </a:lnTo>
                <a:lnTo>
                  <a:pt x="3492165" y="3799887"/>
                </a:lnTo>
                <a:cubicBezTo>
                  <a:pt x="3486252" y="3801787"/>
                  <a:pt x="3479649" y="3804176"/>
                  <a:pt x="3472233" y="3805682"/>
                </a:cubicBezTo>
                <a:lnTo>
                  <a:pt x="3465921" y="3805814"/>
                </a:lnTo>
                <a:lnTo>
                  <a:pt x="3455541" y="3815505"/>
                </a:lnTo>
                <a:lnTo>
                  <a:pt x="3429027" y="3816906"/>
                </a:lnTo>
                <a:cubicBezTo>
                  <a:pt x="3408521" y="3817753"/>
                  <a:pt x="3388898" y="3819475"/>
                  <a:pt x="3369507" y="3825563"/>
                </a:cubicBezTo>
                <a:cubicBezTo>
                  <a:pt x="3353730" y="3819534"/>
                  <a:pt x="3338870" y="3818175"/>
                  <a:pt x="3324491" y="3832006"/>
                </a:cubicBezTo>
                <a:cubicBezTo>
                  <a:pt x="3281706" y="3833409"/>
                  <a:pt x="3271319" y="3817569"/>
                  <a:pt x="3244235" y="3834376"/>
                </a:cubicBezTo>
                <a:cubicBezTo>
                  <a:pt x="3236206" y="3826142"/>
                  <a:pt x="3230700" y="3821848"/>
                  <a:pt x="3226507" y="3820131"/>
                </a:cubicBezTo>
                <a:cubicBezTo>
                  <a:pt x="3213924" y="3814979"/>
                  <a:pt x="3213172" y="3833011"/>
                  <a:pt x="3191688" y="3837359"/>
                </a:cubicBezTo>
                <a:cubicBezTo>
                  <a:pt x="3168723" y="3844588"/>
                  <a:pt x="3175642" y="3846041"/>
                  <a:pt x="3153779" y="3848439"/>
                </a:cubicBezTo>
                <a:cubicBezTo>
                  <a:pt x="3136862" y="3851385"/>
                  <a:pt x="3115876" y="3855158"/>
                  <a:pt x="3090188" y="3855036"/>
                </a:cubicBezTo>
                <a:cubicBezTo>
                  <a:pt x="3066058" y="3880979"/>
                  <a:pt x="3059981" y="3849823"/>
                  <a:pt x="3031422" y="3858298"/>
                </a:cubicBezTo>
                <a:cubicBezTo>
                  <a:pt x="3017157" y="3868236"/>
                  <a:pt x="3007595" y="3870098"/>
                  <a:pt x="2996288" y="3860020"/>
                </a:cubicBezTo>
                <a:cubicBezTo>
                  <a:pt x="2930242" y="3908295"/>
                  <a:pt x="2959927" y="3862932"/>
                  <a:pt x="2901661" y="3882243"/>
                </a:cubicBezTo>
                <a:cubicBezTo>
                  <a:pt x="2863654" y="3897291"/>
                  <a:pt x="2822551" y="3908676"/>
                  <a:pt x="2782141" y="3932983"/>
                </a:cubicBezTo>
                <a:lnTo>
                  <a:pt x="2749597" y="3956746"/>
                </a:lnTo>
                <a:lnTo>
                  <a:pt x="2730493" y="3955236"/>
                </a:lnTo>
                <a:lnTo>
                  <a:pt x="2707507" y="3947771"/>
                </a:lnTo>
                <a:lnTo>
                  <a:pt x="2701937" y="3950565"/>
                </a:lnTo>
                <a:cubicBezTo>
                  <a:pt x="2691594" y="3948746"/>
                  <a:pt x="2676749" y="3934159"/>
                  <a:pt x="2679435" y="3949768"/>
                </a:cubicBezTo>
                <a:lnTo>
                  <a:pt x="2667352" y="3942821"/>
                </a:lnTo>
                <a:lnTo>
                  <a:pt x="2657096" y="3953571"/>
                </a:lnTo>
                <a:cubicBezTo>
                  <a:pt x="2656117" y="3956261"/>
                  <a:pt x="2655464" y="3959177"/>
                  <a:pt x="2655161" y="3962216"/>
                </a:cubicBezTo>
                <a:lnTo>
                  <a:pt x="2638604" y="3955936"/>
                </a:lnTo>
                <a:lnTo>
                  <a:pt x="2626185" y="3962937"/>
                </a:lnTo>
                <a:lnTo>
                  <a:pt x="2614077" y="3955576"/>
                </a:lnTo>
                <a:lnTo>
                  <a:pt x="2609403" y="3956215"/>
                </a:lnTo>
                <a:lnTo>
                  <a:pt x="2597896" y="3958939"/>
                </a:lnTo>
                <a:cubicBezTo>
                  <a:pt x="2592077" y="3961159"/>
                  <a:pt x="2585584" y="3963907"/>
                  <a:pt x="2578251" y="3965812"/>
                </a:cubicBezTo>
                <a:lnTo>
                  <a:pt x="2571961" y="3966278"/>
                </a:lnTo>
                <a:lnTo>
                  <a:pt x="2559399" y="3979193"/>
                </a:lnTo>
                <a:cubicBezTo>
                  <a:pt x="2550305" y="3989010"/>
                  <a:pt x="2543019" y="3995469"/>
                  <a:pt x="2533560" y="3988160"/>
                </a:cubicBezTo>
                <a:cubicBezTo>
                  <a:pt x="2526682" y="3994363"/>
                  <a:pt x="2521563" y="4007257"/>
                  <a:pt x="2515299" y="4016867"/>
                </a:cubicBezTo>
                <a:lnTo>
                  <a:pt x="2513423" y="4018759"/>
                </a:lnTo>
                <a:lnTo>
                  <a:pt x="2482991" y="4012935"/>
                </a:lnTo>
                <a:cubicBezTo>
                  <a:pt x="2469558" y="4010479"/>
                  <a:pt x="2456714" y="4010658"/>
                  <a:pt x="2446940" y="4021172"/>
                </a:cubicBezTo>
                <a:cubicBezTo>
                  <a:pt x="2445490" y="4004762"/>
                  <a:pt x="2418263" y="4035043"/>
                  <a:pt x="2404883" y="4024808"/>
                </a:cubicBezTo>
                <a:cubicBezTo>
                  <a:pt x="2395527" y="4015768"/>
                  <a:pt x="2385089" y="4022846"/>
                  <a:pt x="2373894" y="4023827"/>
                </a:cubicBezTo>
                <a:cubicBezTo>
                  <a:pt x="2360273" y="4016866"/>
                  <a:pt x="2310801" y="4031114"/>
                  <a:pt x="2297080" y="4040841"/>
                </a:cubicBezTo>
                <a:cubicBezTo>
                  <a:pt x="2262890" y="4074342"/>
                  <a:pt x="2198735" y="4051487"/>
                  <a:pt x="2170615" y="4077196"/>
                </a:cubicBezTo>
                <a:cubicBezTo>
                  <a:pt x="2161158" y="4081087"/>
                  <a:pt x="2152190" y="4082780"/>
                  <a:pt x="2143580" y="4083102"/>
                </a:cubicBezTo>
                <a:lnTo>
                  <a:pt x="2119893" y="4080874"/>
                </a:lnTo>
                <a:lnTo>
                  <a:pt x="2114008" y="4073996"/>
                </a:lnTo>
                <a:lnTo>
                  <a:pt x="2099067" y="4076068"/>
                </a:lnTo>
                <a:lnTo>
                  <a:pt x="2095000" y="4075096"/>
                </a:lnTo>
                <a:cubicBezTo>
                  <a:pt x="2087230" y="4073204"/>
                  <a:pt x="2079536" y="4071577"/>
                  <a:pt x="2071767" y="4071044"/>
                </a:cubicBezTo>
                <a:cubicBezTo>
                  <a:pt x="2077287" y="4106066"/>
                  <a:pt x="2006612" y="4072253"/>
                  <a:pt x="2024486" y="4100276"/>
                </a:cubicBezTo>
                <a:cubicBezTo>
                  <a:pt x="1982770" y="4103418"/>
                  <a:pt x="1990990" y="4145711"/>
                  <a:pt x="1944675" y="4121515"/>
                </a:cubicBezTo>
                <a:cubicBezTo>
                  <a:pt x="1876432" y="4151801"/>
                  <a:pt x="1796287" y="4126915"/>
                  <a:pt x="1739945" y="4171795"/>
                </a:cubicBezTo>
                <a:cubicBezTo>
                  <a:pt x="1680970" y="4182234"/>
                  <a:pt x="1693119" y="4173922"/>
                  <a:pt x="1662065" y="4184630"/>
                </a:cubicBezTo>
                <a:cubicBezTo>
                  <a:pt x="1658816" y="4205398"/>
                  <a:pt x="1624608" y="4174561"/>
                  <a:pt x="1595989" y="4193679"/>
                </a:cubicBezTo>
                <a:lnTo>
                  <a:pt x="1559231" y="4195932"/>
                </a:lnTo>
                <a:lnTo>
                  <a:pt x="1537197" y="4209468"/>
                </a:lnTo>
                <a:cubicBezTo>
                  <a:pt x="1524267" y="4212789"/>
                  <a:pt x="1508603" y="4203060"/>
                  <a:pt x="1508787" y="4230924"/>
                </a:cubicBezTo>
                <a:cubicBezTo>
                  <a:pt x="1500688" y="4227785"/>
                  <a:pt x="1493126" y="4234837"/>
                  <a:pt x="1488914" y="4241772"/>
                </a:cubicBezTo>
                <a:cubicBezTo>
                  <a:pt x="1483344" y="4244130"/>
                  <a:pt x="1472963" y="4244323"/>
                  <a:pt x="1465497" y="4245075"/>
                </a:cubicBezTo>
                <a:lnTo>
                  <a:pt x="1444118" y="4246285"/>
                </a:lnTo>
                <a:lnTo>
                  <a:pt x="1405326" y="4248391"/>
                </a:lnTo>
                <a:cubicBezTo>
                  <a:pt x="1362233" y="4238681"/>
                  <a:pt x="1386645" y="4253541"/>
                  <a:pt x="1344909" y="4237004"/>
                </a:cubicBezTo>
                <a:cubicBezTo>
                  <a:pt x="1319660" y="4278048"/>
                  <a:pt x="1328465" y="4235908"/>
                  <a:pt x="1298748" y="4241669"/>
                </a:cubicBezTo>
                <a:cubicBezTo>
                  <a:pt x="1303263" y="4202446"/>
                  <a:pt x="1257287" y="4277634"/>
                  <a:pt x="1251302" y="4232513"/>
                </a:cubicBezTo>
                <a:cubicBezTo>
                  <a:pt x="1246083" y="4234987"/>
                  <a:pt x="1221483" y="4225653"/>
                  <a:pt x="1216643" y="4229828"/>
                </a:cubicBezTo>
                <a:lnTo>
                  <a:pt x="1214101" y="4231991"/>
                </a:lnTo>
                <a:lnTo>
                  <a:pt x="1203193" y="4232867"/>
                </a:lnTo>
                <a:lnTo>
                  <a:pt x="1201049" y="4242842"/>
                </a:lnTo>
                <a:lnTo>
                  <a:pt x="1185298" y="4251133"/>
                </a:lnTo>
                <a:cubicBezTo>
                  <a:pt x="1179255" y="4252733"/>
                  <a:pt x="1172580" y="4252698"/>
                  <a:pt x="1164955" y="4250027"/>
                </a:cubicBezTo>
                <a:cubicBezTo>
                  <a:pt x="1138322" y="4224376"/>
                  <a:pt x="1100363" y="4267890"/>
                  <a:pt x="1067357" y="4233908"/>
                </a:cubicBezTo>
                <a:cubicBezTo>
                  <a:pt x="1055150" y="4224918"/>
                  <a:pt x="1016960" y="4218576"/>
                  <a:pt x="1009492" y="4230455"/>
                </a:cubicBezTo>
                <a:cubicBezTo>
                  <a:pt x="1001480" y="4231829"/>
                  <a:pt x="992281" y="4225396"/>
                  <a:pt x="988345" y="4238880"/>
                </a:cubicBezTo>
                <a:cubicBezTo>
                  <a:pt x="981958" y="4254801"/>
                  <a:pt x="954663" y="4223227"/>
                  <a:pt x="958251" y="4244100"/>
                </a:cubicBezTo>
                <a:cubicBezTo>
                  <a:pt x="938858" y="4222336"/>
                  <a:pt x="915951" y="4241975"/>
                  <a:pt x="899207" y="4247688"/>
                </a:cubicBezTo>
                <a:cubicBezTo>
                  <a:pt x="884002" y="4226854"/>
                  <a:pt x="873981" y="4247833"/>
                  <a:pt x="837706" y="4245528"/>
                </a:cubicBezTo>
                <a:cubicBezTo>
                  <a:pt x="821001" y="4221598"/>
                  <a:pt x="809746" y="4268977"/>
                  <a:pt x="778474" y="4235526"/>
                </a:cubicBezTo>
                <a:cubicBezTo>
                  <a:pt x="777421" y="4238161"/>
                  <a:pt x="776057" y="4240538"/>
                  <a:pt x="774418" y="4242583"/>
                </a:cubicBezTo>
                <a:cubicBezTo>
                  <a:pt x="764902" y="4254463"/>
                  <a:pt x="748468" y="4252810"/>
                  <a:pt x="737705" y="4238891"/>
                </a:cubicBezTo>
                <a:cubicBezTo>
                  <a:pt x="688302" y="4193107"/>
                  <a:pt x="682485" y="4224501"/>
                  <a:pt x="641839" y="4211160"/>
                </a:cubicBezTo>
                <a:cubicBezTo>
                  <a:pt x="596156" y="4200529"/>
                  <a:pt x="617273" y="4236299"/>
                  <a:pt x="558105" y="4191218"/>
                </a:cubicBezTo>
                <a:cubicBezTo>
                  <a:pt x="553107" y="4206459"/>
                  <a:pt x="528323" y="4202818"/>
                  <a:pt x="515682" y="4193696"/>
                </a:cubicBezTo>
                <a:cubicBezTo>
                  <a:pt x="493567" y="4189726"/>
                  <a:pt x="491022" y="4212483"/>
                  <a:pt x="467082" y="4185616"/>
                </a:cubicBezTo>
                <a:cubicBezTo>
                  <a:pt x="472585" y="4207692"/>
                  <a:pt x="425896" y="4188982"/>
                  <a:pt x="437646" y="4212658"/>
                </a:cubicBezTo>
                <a:cubicBezTo>
                  <a:pt x="424682" y="4230622"/>
                  <a:pt x="415313" y="4197369"/>
                  <a:pt x="402271" y="4212774"/>
                </a:cubicBezTo>
                <a:cubicBezTo>
                  <a:pt x="386486" y="4214846"/>
                  <a:pt x="402806" y="4204907"/>
                  <a:pt x="384907" y="4201195"/>
                </a:cubicBezTo>
                <a:cubicBezTo>
                  <a:pt x="363484" y="4200591"/>
                  <a:pt x="360732" y="4185695"/>
                  <a:pt x="337154" y="4206136"/>
                </a:cubicBezTo>
                <a:cubicBezTo>
                  <a:pt x="313728" y="4191390"/>
                  <a:pt x="328632" y="4203044"/>
                  <a:pt x="298662" y="4211227"/>
                </a:cubicBezTo>
                <a:cubicBezTo>
                  <a:pt x="284852" y="4197257"/>
                  <a:pt x="274958" y="4202411"/>
                  <a:pt x="265740" y="4213623"/>
                </a:cubicBezTo>
                <a:cubicBezTo>
                  <a:pt x="235520" y="4207388"/>
                  <a:pt x="209548" y="4223241"/>
                  <a:pt x="176403" y="4227393"/>
                </a:cubicBezTo>
                <a:cubicBezTo>
                  <a:pt x="138304" y="4239982"/>
                  <a:pt x="110954" y="4232182"/>
                  <a:pt x="82528" y="4243774"/>
                </a:cubicBezTo>
                <a:cubicBezTo>
                  <a:pt x="48751" y="4221865"/>
                  <a:pt x="39523" y="4251971"/>
                  <a:pt x="19464" y="4256103"/>
                </a:cubicBezTo>
                <a:lnTo>
                  <a:pt x="0" y="4221939"/>
                </a:lnTo>
                <a:lnTo>
                  <a:pt x="0" y="15850"/>
                </a:lnTo>
                <a:lnTo>
                  <a:pt x="3898347" y="0"/>
                </a:lnTo>
                <a:close/>
              </a:path>
            </a:pathLst>
          </a:custGeom>
          <a:ln>
            <a:noFill/>
          </a:ln>
          <a:effectLst>
            <a:outerShdw blurRad="254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58D2EC0A-5E54-424F-BE02-26DFFEBD6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3232" y="727064"/>
            <a:ext cx="3898347" cy="4256103"/>
          </a:xfrm>
          <a:custGeom>
            <a:avLst/>
            <a:gdLst>
              <a:gd name="connsiteX0" fmla="*/ 3898347 w 3898347"/>
              <a:gd name="connsiteY0" fmla="*/ 0 h 4299085"/>
              <a:gd name="connsiteX1" fmla="*/ 3898347 w 3898347"/>
              <a:gd name="connsiteY1" fmla="*/ 3834445 h 4299085"/>
              <a:gd name="connsiteX2" fmla="*/ 3892314 w 3898347"/>
              <a:gd name="connsiteY2" fmla="*/ 3832951 h 4299085"/>
              <a:gd name="connsiteX3" fmla="*/ 3851953 w 3898347"/>
              <a:gd name="connsiteY3" fmla="*/ 3802983 h 4299085"/>
              <a:gd name="connsiteX4" fmla="*/ 3836418 w 3898347"/>
              <a:gd name="connsiteY4" fmla="*/ 3811513 h 4299085"/>
              <a:gd name="connsiteX5" fmla="*/ 3833758 w 3898347"/>
              <a:gd name="connsiteY5" fmla="*/ 3813341 h 4299085"/>
              <a:gd name="connsiteX6" fmla="*/ 3822673 w 3898347"/>
              <a:gd name="connsiteY6" fmla="*/ 3812913 h 4299085"/>
              <a:gd name="connsiteX7" fmla="*/ 3820104 w 3898347"/>
              <a:gd name="connsiteY7" fmla="*/ 3822466 h 4299085"/>
              <a:gd name="connsiteX8" fmla="*/ 3803816 w 3898347"/>
              <a:gd name="connsiteY8" fmla="*/ 3828757 h 4299085"/>
              <a:gd name="connsiteX9" fmla="*/ 3783259 w 3898347"/>
              <a:gd name="connsiteY9" fmla="*/ 3825276 h 4299085"/>
              <a:gd name="connsiteX10" fmla="*/ 3729936 w 3898347"/>
              <a:gd name="connsiteY10" fmla="*/ 3815386 h 4299085"/>
              <a:gd name="connsiteX11" fmla="*/ 3726018 w 3898347"/>
              <a:gd name="connsiteY11" fmla="*/ 3815100 h 4299085"/>
              <a:gd name="connsiteX12" fmla="*/ 3725413 w 3898347"/>
              <a:gd name="connsiteY12" fmla="*/ 3814615 h 4299085"/>
              <a:gd name="connsiteX13" fmla="*/ 3713801 w 3898347"/>
              <a:gd name="connsiteY13" fmla="*/ 3811018 h 4299085"/>
              <a:gd name="connsiteX14" fmla="*/ 3709087 w 3898347"/>
              <a:gd name="connsiteY14" fmla="*/ 3813195 h 4299085"/>
              <a:gd name="connsiteX15" fmla="*/ 3698038 w 3898347"/>
              <a:gd name="connsiteY15" fmla="*/ 3806182 h 4299085"/>
              <a:gd name="connsiteX16" fmla="*/ 3662227 w 3898347"/>
              <a:gd name="connsiteY16" fmla="*/ 3807761 h 4299085"/>
              <a:gd name="connsiteX17" fmla="*/ 3659872 w 3898347"/>
              <a:gd name="connsiteY17" fmla="*/ 3805524 h 4299085"/>
              <a:gd name="connsiteX18" fmla="*/ 3643454 w 3898347"/>
              <a:gd name="connsiteY18" fmla="*/ 3794831 h 4299085"/>
              <a:gd name="connsiteX19" fmla="*/ 3624789 w 3898347"/>
              <a:gd name="connsiteY19" fmla="*/ 3803185 h 4299085"/>
              <a:gd name="connsiteX20" fmla="*/ 3602327 w 3898347"/>
              <a:gd name="connsiteY20" fmla="*/ 3794616 h 4299085"/>
              <a:gd name="connsiteX21" fmla="*/ 3596645 w 3898347"/>
              <a:gd name="connsiteY21" fmla="*/ 3797108 h 4299085"/>
              <a:gd name="connsiteX22" fmla="*/ 3574144 w 3898347"/>
              <a:gd name="connsiteY22" fmla="*/ 3795108 h 4299085"/>
              <a:gd name="connsiteX23" fmla="*/ 3562310 w 3898347"/>
              <a:gd name="connsiteY23" fmla="*/ 3787534 h 4299085"/>
              <a:gd name="connsiteX24" fmla="*/ 3551635 w 3898347"/>
              <a:gd name="connsiteY24" fmla="*/ 3797705 h 4299085"/>
              <a:gd name="connsiteX25" fmla="*/ 3550175 w 3898347"/>
              <a:gd name="connsiteY25" fmla="*/ 3803199 h 4299085"/>
              <a:gd name="connsiteX26" fmla="*/ 3542668 w 3898347"/>
              <a:gd name="connsiteY26" fmla="*/ 3803283 h 4299085"/>
              <a:gd name="connsiteX27" fmla="*/ 3533033 w 3898347"/>
              <a:gd name="connsiteY27" fmla="*/ 3799071 h 4299085"/>
              <a:gd name="connsiteX28" fmla="*/ 3521726 w 3898347"/>
              <a:gd name="connsiteY28" fmla="*/ 3804691 h 4299085"/>
              <a:gd name="connsiteX29" fmla="*/ 3520080 w 3898347"/>
              <a:gd name="connsiteY29" fmla="*/ 3805210 h 4299085"/>
              <a:gd name="connsiteX30" fmla="*/ 3508491 w 3898347"/>
              <a:gd name="connsiteY30" fmla="*/ 3797398 h 4299085"/>
              <a:gd name="connsiteX31" fmla="*/ 3503787 w 3898347"/>
              <a:gd name="connsiteY31" fmla="*/ 3797787 h 4299085"/>
              <a:gd name="connsiteX32" fmla="*/ 3492165 w 3898347"/>
              <a:gd name="connsiteY32" fmla="*/ 3799887 h 4299085"/>
              <a:gd name="connsiteX33" fmla="*/ 3472233 w 3898347"/>
              <a:gd name="connsiteY33" fmla="*/ 3805682 h 4299085"/>
              <a:gd name="connsiteX34" fmla="*/ 3465921 w 3898347"/>
              <a:gd name="connsiteY34" fmla="*/ 3805814 h 4299085"/>
              <a:gd name="connsiteX35" fmla="*/ 3455541 w 3898347"/>
              <a:gd name="connsiteY35" fmla="*/ 3815505 h 4299085"/>
              <a:gd name="connsiteX36" fmla="*/ 3429027 w 3898347"/>
              <a:gd name="connsiteY36" fmla="*/ 3816906 h 4299085"/>
              <a:gd name="connsiteX37" fmla="*/ 3369507 w 3898347"/>
              <a:gd name="connsiteY37" fmla="*/ 3825563 h 4299085"/>
              <a:gd name="connsiteX38" fmla="*/ 3324491 w 3898347"/>
              <a:gd name="connsiteY38" fmla="*/ 3832006 h 4299085"/>
              <a:gd name="connsiteX39" fmla="*/ 3244235 w 3898347"/>
              <a:gd name="connsiteY39" fmla="*/ 3834376 h 4299085"/>
              <a:gd name="connsiteX40" fmla="*/ 3226507 w 3898347"/>
              <a:gd name="connsiteY40" fmla="*/ 3820131 h 4299085"/>
              <a:gd name="connsiteX41" fmla="*/ 3191688 w 3898347"/>
              <a:gd name="connsiteY41" fmla="*/ 3837359 h 4299085"/>
              <a:gd name="connsiteX42" fmla="*/ 3185553 w 3898347"/>
              <a:gd name="connsiteY42" fmla="*/ 3859030 h 4299085"/>
              <a:gd name="connsiteX43" fmla="*/ 3137926 w 3898347"/>
              <a:gd name="connsiteY43" fmla="*/ 3867782 h 4299085"/>
              <a:gd name="connsiteX44" fmla="*/ 3090188 w 3898347"/>
              <a:gd name="connsiteY44" fmla="*/ 3855036 h 4299085"/>
              <a:gd name="connsiteX45" fmla="*/ 3031422 w 3898347"/>
              <a:gd name="connsiteY45" fmla="*/ 3858298 h 4299085"/>
              <a:gd name="connsiteX46" fmla="*/ 2996288 w 3898347"/>
              <a:gd name="connsiteY46" fmla="*/ 3860020 h 4299085"/>
              <a:gd name="connsiteX47" fmla="*/ 2901661 w 3898347"/>
              <a:gd name="connsiteY47" fmla="*/ 3882243 h 4299085"/>
              <a:gd name="connsiteX48" fmla="*/ 2782141 w 3898347"/>
              <a:gd name="connsiteY48" fmla="*/ 3932983 h 4299085"/>
              <a:gd name="connsiteX49" fmla="*/ 2749597 w 3898347"/>
              <a:gd name="connsiteY49" fmla="*/ 3956746 h 4299085"/>
              <a:gd name="connsiteX50" fmla="*/ 2730493 w 3898347"/>
              <a:gd name="connsiteY50" fmla="*/ 3955236 h 4299085"/>
              <a:gd name="connsiteX51" fmla="*/ 2707507 w 3898347"/>
              <a:gd name="connsiteY51" fmla="*/ 3947771 h 4299085"/>
              <a:gd name="connsiteX52" fmla="*/ 2701937 w 3898347"/>
              <a:gd name="connsiteY52" fmla="*/ 3950565 h 4299085"/>
              <a:gd name="connsiteX53" fmla="*/ 2679435 w 3898347"/>
              <a:gd name="connsiteY53" fmla="*/ 3949768 h 4299085"/>
              <a:gd name="connsiteX54" fmla="*/ 2667352 w 3898347"/>
              <a:gd name="connsiteY54" fmla="*/ 3942821 h 4299085"/>
              <a:gd name="connsiteX55" fmla="*/ 2657096 w 3898347"/>
              <a:gd name="connsiteY55" fmla="*/ 3953571 h 4299085"/>
              <a:gd name="connsiteX56" fmla="*/ 2655161 w 3898347"/>
              <a:gd name="connsiteY56" fmla="*/ 3962216 h 4299085"/>
              <a:gd name="connsiteX57" fmla="*/ 2638604 w 3898347"/>
              <a:gd name="connsiteY57" fmla="*/ 3955936 h 4299085"/>
              <a:gd name="connsiteX58" fmla="*/ 2626185 w 3898347"/>
              <a:gd name="connsiteY58" fmla="*/ 3962937 h 4299085"/>
              <a:gd name="connsiteX59" fmla="*/ 2614077 w 3898347"/>
              <a:gd name="connsiteY59" fmla="*/ 3955576 h 4299085"/>
              <a:gd name="connsiteX60" fmla="*/ 2609403 w 3898347"/>
              <a:gd name="connsiteY60" fmla="*/ 3956215 h 4299085"/>
              <a:gd name="connsiteX61" fmla="*/ 2597896 w 3898347"/>
              <a:gd name="connsiteY61" fmla="*/ 3958939 h 4299085"/>
              <a:gd name="connsiteX62" fmla="*/ 2578251 w 3898347"/>
              <a:gd name="connsiteY62" fmla="*/ 3965812 h 4299085"/>
              <a:gd name="connsiteX63" fmla="*/ 2571961 w 3898347"/>
              <a:gd name="connsiteY63" fmla="*/ 3966278 h 4299085"/>
              <a:gd name="connsiteX64" fmla="*/ 2559399 w 3898347"/>
              <a:gd name="connsiteY64" fmla="*/ 3979193 h 4299085"/>
              <a:gd name="connsiteX65" fmla="*/ 2533560 w 3898347"/>
              <a:gd name="connsiteY65" fmla="*/ 3988160 h 4299085"/>
              <a:gd name="connsiteX66" fmla="*/ 2515299 w 3898347"/>
              <a:gd name="connsiteY66" fmla="*/ 4016867 h 4299085"/>
              <a:gd name="connsiteX67" fmla="*/ 2513423 w 3898347"/>
              <a:gd name="connsiteY67" fmla="*/ 4018759 h 4299085"/>
              <a:gd name="connsiteX68" fmla="*/ 2482991 w 3898347"/>
              <a:gd name="connsiteY68" fmla="*/ 4012935 h 4299085"/>
              <a:gd name="connsiteX69" fmla="*/ 2446940 w 3898347"/>
              <a:gd name="connsiteY69" fmla="*/ 4021172 h 4299085"/>
              <a:gd name="connsiteX70" fmla="*/ 2404883 w 3898347"/>
              <a:gd name="connsiteY70" fmla="*/ 4024808 h 4299085"/>
              <a:gd name="connsiteX71" fmla="*/ 2373894 w 3898347"/>
              <a:gd name="connsiteY71" fmla="*/ 4023827 h 4299085"/>
              <a:gd name="connsiteX72" fmla="*/ 2297080 w 3898347"/>
              <a:gd name="connsiteY72" fmla="*/ 4040841 h 4299085"/>
              <a:gd name="connsiteX73" fmla="*/ 2170615 w 3898347"/>
              <a:gd name="connsiteY73" fmla="*/ 4077196 h 4299085"/>
              <a:gd name="connsiteX74" fmla="*/ 2143580 w 3898347"/>
              <a:gd name="connsiteY74" fmla="*/ 4083102 h 4299085"/>
              <a:gd name="connsiteX75" fmla="*/ 2119893 w 3898347"/>
              <a:gd name="connsiteY75" fmla="*/ 4080874 h 4299085"/>
              <a:gd name="connsiteX76" fmla="*/ 2114008 w 3898347"/>
              <a:gd name="connsiteY76" fmla="*/ 4073996 h 4299085"/>
              <a:gd name="connsiteX77" fmla="*/ 2099067 w 3898347"/>
              <a:gd name="connsiteY77" fmla="*/ 4076068 h 4299085"/>
              <a:gd name="connsiteX78" fmla="*/ 2095000 w 3898347"/>
              <a:gd name="connsiteY78" fmla="*/ 4075096 h 4299085"/>
              <a:gd name="connsiteX79" fmla="*/ 2071767 w 3898347"/>
              <a:gd name="connsiteY79" fmla="*/ 4071044 h 4299085"/>
              <a:gd name="connsiteX80" fmla="*/ 2024486 w 3898347"/>
              <a:gd name="connsiteY80" fmla="*/ 4100276 h 4299085"/>
              <a:gd name="connsiteX81" fmla="*/ 1964411 w 3898347"/>
              <a:gd name="connsiteY81" fmla="*/ 4105069 h 4299085"/>
              <a:gd name="connsiteX82" fmla="*/ 1739945 w 3898347"/>
              <a:gd name="connsiteY82" fmla="*/ 4171795 h 4299085"/>
              <a:gd name="connsiteX83" fmla="*/ 1610556 w 3898347"/>
              <a:gd name="connsiteY83" fmla="*/ 4167701 h 4299085"/>
              <a:gd name="connsiteX84" fmla="*/ 1553623 w 3898347"/>
              <a:gd name="connsiteY84" fmla="*/ 4236045 h 4299085"/>
              <a:gd name="connsiteX85" fmla="*/ 1548640 w 3898347"/>
              <a:gd name="connsiteY85" fmla="*/ 4238297 h 4299085"/>
              <a:gd name="connsiteX86" fmla="*/ 1530136 w 3898347"/>
              <a:gd name="connsiteY86" fmla="*/ 4227121 h 4299085"/>
              <a:gd name="connsiteX87" fmla="*/ 1508787 w 3898347"/>
              <a:gd name="connsiteY87" fmla="*/ 4234213 h 4299085"/>
              <a:gd name="connsiteX88" fmla="*/ 1488914 w 3898347"/>
              <a:gd name="connsiteY88" fmla="*/ 4241772 h 4299085"/>
              <a:gd name="connsiteX89" fmla="*/ 1488999 w 3898347"/>
              <a:gd name="connsiteY89" fmla="*/ 4251186 h 4299085"/>
              <a:gd name="connsiteX90" fmla="*/ 1475364 w 3898347"/>
              <a:gd name="connsiteY90" fmla="*/ 4248364 h 4299085"/>
              <a:gd name="connsiteX91" fmla="*/ 1457275 w 3898347"/>
              <a:gd name="connsiteY91" fmla="*/ 4252863 h 4299085"/>
              <a:gd name="connsiteX92" fmla="*/ 1448085 w 3898347"/>
              <a:gd name="connsiteY92" fmla="*/ 4248391 h 4299085"/>
              <a:gd name="connsiteX93" fmla="*/ 1315306 w 3898347"/>
              <a:gd name="connsiteY93" fmla="*/ 4237004 h 4299085"/>
              <a:gd name="connsiteX94" fmla="*/ 1272434 w 3898347"/>
              <a:gd name="connsiteY94" fmla="*/ 4244958 h 4299085"/>
              <a:gd name="connsiteX95" fmla="*/ 1231567 w 3898347"/>
              <a:gd name="connsiteY95" fmla="*/ 4219356 h 4299085"/>
              <a:gd name="connsiteX96" fmla="*/ 1216643 w 3898347"/>
              <a:gd name="connsiteY96" fmla="*/ 4229828 h 4299085"/>
              <a:gd name="connsiteX97" fmla="*/ 1214101 w 3898347"/>
              <a:gd name="connsiteY97" fmla="*/ 4231991 h 4299085"/>
              <a:gd name="connsiteX98" fmla="*/ 1203193 w 3898347"/>
              <a:gd name="connsiteY98" fmla="*/ 4232867 h 4299085"/>
              <a:gd name="connsiteX99" fmla="*/ 1201049 w 3898347"/>
              <a:gd name="connsiteY99" fmla="*/ 4242842 h 4299085"/>
              <a:gd name="connsiteX100" fmla="*/ 1185298 w 3898347"/>
              <a:gd name="connsiteY100" fmla="*/ 4251133 h 4299085"/>
              <a:gd name="connsiteX101" fmla="*/ 1164955 w 3898347"/>
              <a:gd name="connsiteY101" fmla="*/ 4250027 h 4299085"/>
              <a:gd name="connsiteX102" fmla="*/ 1067357 w 3898347"/>
              <a:gd name="connsiteY102" fmla="*/ 4233908 h 4299085"/>
              <a:gd name="connsiteX103" fmla="*/ 1009492 w 3898347"/>
              <a:gd name="connsiteY103" fmla="*/ 4230455 h 4299085"/>
              <a:gd name="connsiteX104" fmla="*/ 988345 w 3898347"/>
              <a:gd name="connsiteY104" fmla="*/ 4238880 h 4299085"/>
              <a:gd name="connsiteX105" fmla="*/ 958251 w 3898347"/>
              <a:gd name="connsiteY105" fmla="*/ 4244100 h 4299085"/>
              <a:gd name="connsiteX106" fmla="*/ 905785 w 3898347"/>
              <a:gd name="connsiteY106" fmla="*/ 4260845 h 4299085"/>
              <a:gd name="connsiteX107" fmla="*/ 834176 w 3898347"/>
              <a:gd name="connsiteY107" fmla="*/ 4270241 h 4299085"/>
              <a:gd name="connsiteX108" fmla="*/ 778474 w 3898347"/>
              <a:gd name="connsiteY108" fmla="*/ 4235526 h 4299085"/>
              <a:gd name="connsiteX109" fmla="*/ 774418 w 3898347"/>
              <a:gd name="connsiteY109" fmla="*/ 4242583 h 4299085"/>
              <a:gd name="connsiteX110" fmla="*/ 737705 w 3898347"/>
              <a:gd name="connsiteY110" fmla="*/ 4238891 h 4299085"/>
              <a:gd name="connsiteX111" fmla="*/ 605027 w 3898347"/>
              <a:gd name="connsiteY111" fmla="*/ 4175863 h 4299085"/>
              <a:gd name="connsiteX112" fmla="*/ 533391 w 3898347"/>
              <a:gd name="connsiteY112" fmla="*/ 4170035 h 4299085"/>
              <a:gd name="connsiteX113" fmla="*/ 508621 w 3898347"/>
              <a:gd name="connsiteY113" fmla="*/ 4176044 h 4299085"/>
              <a:gd name="connsiteX114" fmla="*/ 467082 w 3898347"/>
              <a:gd name="connsiteY114" fmla="*/ 4185616 h 4299085"/>
              <a:gd name="connsiteX115" fmla="*/ 437646 w 3898347"/>
              <a:gd name="connsiteY115" fmla="*/ 4212658 h 4299085"/>
              <a:gd name="connsiteX116" fmla="*/ 402271 w 3898347"/>
              <a:gd name="connsiteY116" fmla="*/ 4212774 h 4299085"/>
              <a:gd name="connsiteX117" fmla="*/ 391968 w 3898347"/>
              <a:gd name="connsiteY117" fmla="*/ 4187073 h 4299085"/>
              <a:gd name="connsiteX118" fmla="*/ 354806 w 3898347"/>
              <a:gd name="connsiteY118" fmla="*/ 4195545 h 4299085"/>
              <a:gd name="connsiteX119" fmla="*/ 298662 w 3898347"/>
              <a:gd name="connsiteY119" fmla="*/ 4211227 h 4299085"/>
              <a:gd name="connsiteX120" fmla="*/ 265740 w 3898347"/>
              <a:gd name="connsiteY120" fmla="*/ 4213623 h 4299085"/>
              <a:gd name="connsiteX121" fmla="*/ 176403 w 3898347"/>
              <a:gd name="connsiteY121" fmla="*/ 4227393 h 4299085"/>
              <a:gd name="connsiteX122" fmla="*/ 87367 w 3898347"/>
              <a:gd name="connsiteY122" fmla="*/ 4246680 h 4299085"/>
              <a:gd name="connsiteX123" fmla="*/ 37148 w 3898347"/>
              <a:gd name="connsiteY123" fmla="*/ 4289154 h 4299085"/>
              <a:gd name="connsiteX124" fmla="*/ 5850 w 3898347"/>
              <a:gd name="connsiteY124" fmla="*/ 4296945 h 4299085"/>
              <a:gd name="connsiteX125" fmla="*/ 0 w 3898347"/>
              <a:gd name="connsiteY125" fmla="*/ 4299085 h 4299085"/>
              <a:gd name="connsiteX126" fmla="*/ 0 w 3898347"/>
              <a:gd name="connsiteY126" fmla="*/ 15850 h 4299085"/>
              <a:gd name="connsiteX0" fmla="*/ 3898347 w 3898347"/>
              <a:gd name="connsiteY0" fmla="*/ 0 h 4299085"/>
              <a:gd name="connsiteX1" fmla="*/ 3898347 w 3898347"/>
              <a:gd name="connsiteY1" fmla="*/ 3834445 h 4299085"/>
              <a:gd name="connsiteX2" fmla="*/ 3892314 w 3898347"/>
              <a:gd name="connsiteY2" fmla="*/ 3832951 h 4299085"/>
              <a:gd name="connsiteX3" fmla="*/ 3851953 w 3898347"/>
              <a:gd name="connsiteY3" fmla="*/ 3802983 h 4299085"/>
              <a:gd name="connsiteX4" fmla="*/ 3836418 w 3898347"/>
              <a:gd name="connsiteY4" fmla="*/ 3811513 h 4299085"/>
              <a:gd name="connsiteX5" fmla="*/ 3833758 w 3898347"/>
              <a:gd name="connsiteY5" fmla="*/ 3813341 h 4299085"/>
              <a:gd name="connsiteX6" fmla="*/ 3822673 w 3898347"/>
              <a:gd name="connsiteY6" fmla="*/ 3812913 h 4299085"/>
              <a:gd name="connsiteX7" fmla="*/ 3820104 w 3898347"/>
              <a:gd name="connsiteY7" fmla="*/ 3822466 h 4299085"/>
              <a:gd name="connsiteX8" fmla="*/ 3803816 w 3898347"/>
              <a:gd name="connsiteY8" fmla="*/ 3828757 h 4299085"/>
              <a:gd name="connsiteX9" fmla="*/ 3783259 w 3898347"/>
              <a:gd name="connsiteY9" fmla="*/ 3825276 h 4299085"/>
              <a:gd name="connsiteX10" fmla="*/ 3729936 w 3898347"/>
              <a:gd name="connsiteY10" fmla="*/ 3815386 h 4299085"/>
              <a:gd name="connsiteX11" fmla="*/ 3726018 w 3898347"/>
              <a:gd name="connsiteY11" fmla="*/ 3815100 h 4299085"/>
              <a:gd name="connsiteX12" fmla="*/ 3725413 w 3898347"/>
              <a:gd name="connsiteY12" fmla="*/ 3814615 h 4299085"/>
              <a:gd name="connsiteX13" fmla="*/ 3713801 w 3898347"/>
              <a:gd name="connsiteY13" fmla="*/ 3811018 h 4299085"/>
              <a:gd name="connsiteX14" fmla="*/ 3709087 w 3898347"/>
              <a:gd name="connsiteY14" fmla="*/ 3813195 h 4299085"/>
              <a:gd name="connsiteX15" fmla="*/ 3698038 w 3898347"/>
              <a:gd name="connsiteY15" fmla="*/ 3806182 h 4299085"/>
              <a:gd name="connsiteX16" fmla="*/ 3662227 w 3898347"/>
              <a:gd name="connsiteY16" fmla="*/ 3807761 h 4299085"/>
              <a:gd name="connsiteX17" fmla="*/ 3659872 w 3898347"/>
              <a:gd name="connsiteY17" fmla="*/ 3805524 h 4299085"/>
              <a:gd name="connsiteX18" fmla="*/ 3643454 w 3898347"/>
              <a:gd name="connsiteY18" fmla="*/ 3794831 h 4299085"/>
              <a:gd name="connsiteX19" fmla="*/ 3624789 w 3898347"/>
              <a:gd name="connsiteY19" fmla="*/ 3803185 h 4299085"/>
              <a:gd name="connsiteX20" fmla="*/ 3602327 w 3898347"/>
              <a:gd name="connsiteY20" fmla="*/ 3794616 h 4299085"/>
              <a:gd name="connsiteX21" fmla="*/ 3596645 w 3898347"/>
              <a:gd name="connsiteY21" fmla="*/ 3797108 h 4299085"/>
              <a:gd name="connsiteX22" fmla="*/ 3574144 w 3898347"/>
              <a:gd name="connsiteY22" fmla="*/ 3795108 h 4299085"/>
              <a:gd name="connsiteX23" fmla="*/ 3562310 w 3898347"/>
              <a:gd name="connsiteY23" fmla="*/ 3787534 h 4299085"/>
              <a:gd name="connsiteX24" fmla="*/ 3551635 w 3898347"/>
              <a:gd name="connsiteY24" fmla="*/ 3797705 h 4299085"/>
              <a:gd name="connsiteX25" fmla="*/ 3550175 w 3898347"/>
              <a:gd name="connsiteY25" fmla="*/ 3803199 h 4299085"/>
              <a:gd name="connsiteX26" fmla="*/ 3542668 w 3898347"/>
              <a:gd name="connsiteY26" fmla="*/ 3803283 h 4299085"/>
              <a:gd name="connsiteX27" fmla="*/ 3533033 w 3898347"/>
              <a:gd name="connsiteY27" fmla="*/ 3799071 h 4299085"/>
              <a:gd name="connsiteX28" fmla="*/ 3521726 w 3898347"/>
              <a:gd name="connsiteY28" fmla="*/ 3804691 h 4299085"/>
              <a:gd name="connsiteX29" fmla="*/ 3520080 w 3898347"/>
              <a:gd name="connsiteY29" fmla="*/ 3805210 h 4299085"/>
              <a:gd name="connsiteX30" fmla="*/ 3508491 w 3898347"/>
              <a:gd name="connsiteY30" fmla="*/ 3797398 h 4299085"/>
              <a:gd name="connsiteX31" fmla="*/ 3503787 w 3898347"/>
              <a:gd name="connsiteY31" fmla="*/ 3797787 h 4299085"/>
              <a:gd name="connsiteX32" fmla="*/ 3492165 w 3898347"/>
              <a:gd name="connsiteY32" fmla="*/ 3799887 h 4299085"/>
              <a:gd name="connsiteX33" fmla="*/ 3472233 w 3898347"/>
              <a:gd name="connsiteY33" fmla="*/ 3805682 h 4299085"/>
              <a:gd name="connsiteX34" fmla="*/ 3465921 w 3898347"/>
              <a:gd name="connsiteY34" fmla="*/ 3805814 h 4299085"/>
              <a:gd name="connsiteX35" fmla="*/ 3455541 w 3898347"/>
              <a:gd name="connsiteY35" fmla="*/ 3815505 h 4299085"/>
              <a:gd name="connsiteX36" fmla="*/ 3429027 w 3898347"/>
              <a:gd name="connsiteY36" fmla="*/ 3816906 h 4299085"/>
              <a:gd name="connsiteX37" fmla="*/ 3369507 w 3898347"/>
              <a:gd name="connsiteY37" fmla="*/ 3825563 h 4299085"/>
              <a:gd name="connsiteX38" fmla="*/ 3324491 w 3898347"/>
              <a:gd name="connsiteY38" fmla="*/ 3832006 h 4299085"/>
              <a:gd name="connsiteX39" fmla="*/ 3244235 w 3898347"/>
              <a:gd name="connsiteY39" fmla="*/ 3834376 h 4299085"/>
              <a:gd name="connsiteX40" fmla="*/ 3226507 w 3898347"/>
              <a:gd name="connsiteY40" fmla="*/ 3820131 h 4299085"/>
              <a:gd name="connsiteX41" fmla="*/ 3191688 w 3898347"/>
              <a:gd name="connsiteY41" fmla="*/ 3837359 h 4299085"/>
              <a:gd name="connsiteX42" fmla="*/ 3185553 w 3898347"/>
              <a:gd name="connsiteY42" fmla="*/ 3859030 h 4299085"/>
              <a:gd name="connsiteX43" fmla="*/ 3137926 w 3898347"/>
              <a:gd name="connsiteY43" fmla="*/ 3867782 h 4299085"/>
              <a:gd name="connsiteX44" fmla="*/ 3090188 w 3898347"/>
              <a:gd name="connsiteY44" fmla="*/ 3855036 h 4299085"/>
              <a:gd name="connsiteX45" fmla="*/ 3031422 w 3898347"/>
              <a:gd name="connsiteY45" fmla="*/ 3858298 h 4299085"/>
              <a:gd name="connsiteX46" fmla="*/ 2996288 w 3898347"/>
              <a:gd name="connsiteY46" fmla="*/ 3860020 h 4299085"/>
              <a:gd name="connsiteX47" fmla="*/ 2901661 w 3898347"/>
              <a:gd name="connsiteY47" fmla="*/ 3882243 h 4299085"/>
              <a:gd name="connsiteX48" fmla="*/ 2782141 w 3898347"/>
              <a:gd name="connsiteY48" fmla="*/ 3932983 h 4299085"/>
              <a:gd name="connsiteX49" fmla="*/ 2749597 w 3898347"/>
              <a:gd name="connsiteY49" fmla="*/ 3956746 h 4299085"/>
              <a:gd name="connsiteX50" fmla="*/ 2730493 w 3898347"/>
              <a:gd name="connsiteY50" fmla="*/ 3955236 h 4299085"/>
              <a:gd name="connsiteX51" fmla="*/ 2707507 w 3898347"/>
              <a:gd name="connsiteY51" fmla="*/ 3947771 h 4299085"/>
              <a:gd name="connsiteX52" fmla="*/ 2701937 w 3898347"/>
              <a:gd name="connsiteY52" fmla="*/ 3950565 h 4299085"/>
              <a:gd name="connsiteX53" fmla="*/ 2679435 w 3898347"/>
              <a:gd name="connsiteY53" fmla="*/ 3949768 h 4299085"/>
              <a:gd name="connsiteX54" fmla="*/ 2667352 w 3898347"/>
              <a:gd name="connsiteY54" fmla="*/ 3942821 h 4299085"/>
              <a:gd name="connsiteX55" fmla="*/ 2657096 w 3898347"/>
              <a:gd name="connsiteY55" fmla="*/ 3953571 h 4299085"/>
              <a:gd name="connsiteX56" fmla="*/ 2655161 w 3898347"/>
              <a:gd name="connsiteY56" fmla="*/ 3962216 h 4299085"/>
              <a:gd name="connsiteX57" fmla="*/ 2638604 w 3898347"/>
              <a:gd name="connsiteY57" fmla="*/ 3955936 h 4299085"/>
              <a:gd name="connsiteX58" fmla="*/ 2626185 w 3898347"/>
              <a:gd name="connsiteY58" fmla="*/ 3962937 h 4299085"/>
              <a:gd name="connsiteX59" fmla="*/ 2614077 w 3898347"/>
              <a:gd name="connsiteY59" fmla="*/ 3955576 h 4299085"/>
              <a:gd name="connsiteX60" fmla="*/ 2609403 w 3898347"/>
              <a:gd name="connsiteY60" fmla="*/ 3956215 h 4299085"/>
              <a:gd name="connsiteX61" fmla="*/ 2597896 w 3898347"/>
              <a:gd name="connsiteY61" fmla="*/ 3958939 h 4299085"/>
              <a:gd name="connsiteX62" fmla="*/ 2578251 w 3898347"/>
              <a:gd name="connsiteY62" fmla="*/ 3965812 h 4299085"/>
              <a:gd name="connsiteX63" fmla="*/ 2571961 w 3898347"/>
              <a:gd name="connsiteY63" fmla="*/ 3966278 h 4299085"/>
              <a:gd name="connsiteX64" fmla="*/ 2559399 w 3898347"/>
              <a:gd name="connsiteY64" fmla="*/ 3979193 h 4299085"/>
              <a:gd name="connsiteX65" fmla="*/ 2533560 w 3898347"/>
              <a:gd name="connsiteY65" fmla="*/ 3988160 h 4299085"/>
              <a:gd name="connsiteX66" fmla="*/ 2515299 w 3898347"/>
              <a:gd name="connsiteY66" fmla="*/ 4016867 h 4299085"/>
              <a:gd name="connsiteX67" fmla="*/ 2513423 w 3898347"/>
              <a:gd name="connsiteY67" fmla="*/ 4018759 h 4299085"/>
              <a:gd name="connsiteX68" fmla="*/ 2482991 w 3898347"/>
              <a:gd name="connsiteY68" fmla="*/ 4012935 h 4299085"/>
              <a:gd name="connsiteX69" fmla="*/ 2446940 w 3898347"/>
              <a:gd name="connsiteY69" fmla="*/ 4021172 h 4299085"/>
              <a:gd name="connsiteX70" fmla="*/ 2404883 w 3898347"/>
              <a:gd name="connsiteY70" fmla="*/ 4024808 h 4299085"/>
              <a:gd name="connsiteX71" fmla="*/ 2373894 w 3898347"/>
              <a:gd name="connsiteY71" fmla="*/ 4023827 h 4299085"/>
              <a:gd name="connsiteX72" fmla="*/ 2297080 w 3898347"/>
              <a:gd name="connsiteY72" fmla="*/ 4040841 h 4299085"/>
              <a:gd name="connsiteX73" fmla="*/ 2170615 w 3898347"/>
              <a:gd name="connsiteY73" fmla="*/ 4077196 h 4299085"/>
              <a:gd name="connsiteX74" fmla="*/ 2143580 w 3898347"/>
              <a:gd name="connsiteY74" fmla="*/ 4083102 h 4299085"/>
              <a:gd name="connsiteX75" fmla="*/ 2119893 w 3898347"/>
              <a:gd name="connsiteY75" fmla="*/ 4080874 h 4299085"/>
              <a:gd name="connsiteX76" fmla="*/ 2114008 w 3898347"/>
              <a:gd name="connsiteY76" fmla="*/ 4073996 h 4299085"/>
              <a:gd name="connsiteX77" fmla="*/ 2099067 w 3898347"/>
              <a:gd name="connsiteY77" fmla="*/ 4076068 h 4299085"/>
              <a:gd name="connsiteX78" fmla="*/ 2095000 w 3898347"/>
              <a:gd name="connsiteY78" fmla="*/ 4075096 h 4299085"/>
              <a:gd name="connsiteX79" fmla="*/ 2071767 w 3898347"/>
              <a:gd name="connsiteY79" fmla="*/ 4071044 h 4299085"/>
              <a:gd name="connsiteX80" fmla="*/ 2024486 w 3898347"/>
              <a:gd name="connsiteY80" fmla="*/ 4100276 h 4299085"/>
              <a:gd name="connsiteX81" fmla="*/ 1964411 w 3898347"/>
              <a:gd name="connsiteY81" fmla="*/ 4105069 h 4299085"/>
              <a:gd name="connsiteX82" fmla="*/ 1739945 w 3898347"/>
              <a:gd name="connsiteY82" fmla="*/ 4171795 h 4299085"/>
              <a:gd name="connsiteX83" fmla="*/ 1610556 w 3898347"/>
              <a:gd name="connsiteY83" fmla="*/ 4167701 h 4299085"/>
              <a:gd name="connsiteX84" fmla="*/ 1553623 w 3898347"/>
              <a:gd name="connsiteY84" fmla="*/ 4236045 h 4299085"/>
              <a:gd name="connsiteX85" fmla="*/ 1548640 w 3898347"/>
              <a:gd name="connsiteY85" fmla="*/ 4238297 h 4299085"/>
              <a:gd name="connsiteX86" fmla="*/ 1530136 w 3898347"/>
              <a:gd name="connsiteY86" fmla="*/ 4227121 h 4299085"/>
              <a:gd name="connsiteX87" fmla="*/ 1508787 w 3898347"/>
              <a:gd name="connsiteY87" fmla="*/ 4234213 h 4299085"/>
              <a:gd name="connsiteX88" fmla="*/ 1488914 w 3898347"/>
              <a:gd name="connsiteY88" fmla="*/ 4241772 h 4299085"/>
              <a:gd name="connsiteX89" fmla="*/ 1488999 w 3898347"/>
              <a:gd name="connsiteY89" fmla="*/ 4251186 h 4299085"/>
              <a:gd name="connsiteX90" fmla="*/ 1475364 w 3898347"/>
              <a:gd name="connsiteY90" fmla="*/ 4248364 h 4299085"/>
              <a:gd name="connsiteX91" fmla="*/ 1457275 w 3898347"/>
              <a:gd name="connsiteY91" fmla="*/ 4252863 h 4299085"/>
              <a:gd name="connsiteX92" fmla="*/ 1448085 w 3898347"/>
              <a:gd name="connsiteY92" fmla="*/ 4248391 h 4299085"/>
              <a:gd name="connsiteX93" fmla="*/ 1315306 w 3898347"/>
              <a:gd name="connsiteY93" fmla="*/ 4237004 h 4299085"/>
              <a:gd name="connsiteX94" fmla="*/ 1272434 w 3898347"/>
              <a:gd name="connsiteY94" fmla="*/ 4244958 h 4299085"/>
              <a:gd name="connsiteX95" fmla="*/ 1231567 w 3898347"/>
              <a:gd name="connsiteY95" fmla="*/ 4219356 h 4299085"/>
              <a:gd name="connsiteX96" fmla="*/ 1216643 w 3898347"/>
              <a:gd name="connsiteY96" fmla="*/ 4229828 h 4299085"/>
              <a:gd name="connsiteX97" fmla="*/ 1214101 w 3898347"/>
              <a:gd name="connsiteY97" fmla="*/ 4231991 h 4299085"/>
              <a:gd name="connsiteX98" fmla="*/ 1203193 w 3898347"/>
              <a:gd name="connsiteY98" fmla="*/ 4232867 h 4299085"/>
              <a:gd name="connsiteX99" fmla="*/ 1201049 w 3898347"/>
              <a:gd name="connsiteY99" fmla="*/ 4242842 h 4299085"/>
              <a:gd name="connsiteX100" fmla="*/ 1185298 w 3898347"/>
              <a:gd name="connsiteY100" fmla="*/ 4251133 h 4299085"/>
              <a:gd name="connsiteX101" fmla="*/ 1164955 w 3898347"/>
              <a:gd name="connsiteY101" fmla="*/ 4250027 h 4299085"/>
              <a:gd name="connsiteX102" fmla="*/ 1067357 w 3898347"/>
              <a:gd name="connsiteY102" fmla="*/ 4233908 h 4299085"/>
              <a:gd name="connsiteX103" fmla="*/ 1009492 w 3898347"/>
              <a:gd name="connsiteY103" fmla="*/ 4230455 h 4299085"/>
              <a:gd name="connsiteX104" fmla="*/ 988345 w 3898347"/>
              <a:gd name="connsiteY104" fmla="*/ 4238880 h 4299085"/>
              <a:gd name="connsiteX105" fmla="*/ 958251 w 3898347"/>
              <a:gd name="connsiteY105" fmla="*/ 4244100 h 4299085"/>
              <a:gd name="connsiteX106" fmla="*/ 905785 w 3898347"/>
              <a:gd name="connsiteY106" fmla="*/ 4260845 h 4299085"/>
              <a:gd name="connsiteX107" fmla="*/ 834176 w 3898347"/>
              <a:gd name="connsiteY107" fmla="*/ 4270241 h 4299085"/>
              <a:gd name="connsiteX108" fmla="*/ 778474 w 3898347"/>
              <a:gd name="connsiteY108" fmla="*/ 4235526 h 4299085"/>
              <a:gd name="connsiteX109" fmla="*/ 774418 w 3898347"/>
              <a:gd name="connsiteY109" fmla="*/ 4242583 h 4299085"/>
              <a:gd name="connsiteX110" fmla="*/ 737705 w 3898347"/>
              <a:gd name="connsiteY110" fmla="*/ 4238891 h 4299085"/>
              <a:gd name="connsiteX111" fmla="*/ 605027 w 3898347"/>
              <a:gd name="connsiteY111" fmla="*/ 4175863 h 4299085"/>
              <a:gd name="connsiteX112" fmla="*/ 533391 w 3898347"/>
              <a:gd name="connsiteY112" fmla="*/ 4170035 h 4299085"/>
              <a:gd name="connsiteX113" fmla="*/ 508621 w 3898347"/>
              <a:gd name="connsiteY113" fmla="*/ 4176044 h 4299085"/>
              <a:gd name="connsiteX114" fmla="*/ 467082 w 3898347"/>
              <a:gd name="connsiteY114" fmla="*/ 4185616 h 4299085"/>
              <a:gd name="connsiteX115" fmla="*/ 437646 w 3898347"/>
              <a:gd name="connsiteY115" fmla="*/ 4212658 h 4299085"/>
              <a:gd name="connsiteX116" fmla="*/ 402271 w 3898347"/>
              <a:gd name="connsiteY116" fmla="*/ 4212774 h 4299085"/>
              <a:gd name="connsiteX117" fmla="*/ 391968 w 3898347"/>
              <a:gd name="connsiteY117" fmla="*/ 4187073 h 4299085"/>
              <a:gd name="connsiteX118" fmla="*/ 354806 w 3898347"/>
              <a:gd name="connsiteY118" fmla="*/ 4195545 h 4299085"/>
              <a:gd name="connsiteX119" fmla="*/ 298662 w 3898347"/>
              <a:gd name="connsiteY119" fmla="*/ 4211227 h 4299085"/>
              <a:gd name="connsiteX120" fmla="*/ 265740 w 3898347"/>
              <a:gd name="connsiteY120" fmla="*/ 4213623 h 4299085"/>
              <a:gd name="connsiteX121" fmla="*/ 176403 w 3898347"/>
              <a:gd name="connsiteY121" fmla="*/ 4227393 h 4299085"/>
              <a:gd name="connsiteX122" fmla="*/ 37148 w 3898347"/>
              <a:gd name="connsiteY122" fmla="*/ 4289154 h 4299085"/>
              <a:gd name="connsiteX123" fmla="*/ 5850 w 3898347"/>
              <a:gd name="connsiteY123" fmla="*/ 4296945 h 4299085"/>
              <a:gd name="connsiteX124" fmla="*/ 0 w 3898347"/>
              <a:gd name="connsiteY124" fmla="*/ 4299085 h 4299085"/>
              <a:gd name="connsiteX125" fmla="*/ 0 w 3898347"/>
              <a:gd name="connsiteY125" fmla="*/ 15850 h 4299085"/>
              <a:gd name="connsiteX126" fmla="*/ 3898347 w 3898347"/>
              <a:gd name="connsiteY126" fmla="*/ 0 h 4299085"/>
              <a:gd name="connsiteX0" fmla="*/ 3898347 w 3898347"/>
              <a:gd name="connsiteY0" fmla="*/ 0 h 4296945"/>
              <a:gd name="connsiteX1" fmla="*/ 3898347 w 3898347"/>
              <a:gd name="connsiteY1" fmla="*/ 3834445 h 4296945"/>
              <a:gd name="connsiteX2" fmla="*/ 3892314 w 3898347"/>
              <a:gd name="connsiteY2" fmla="*/ 3832951 h 4296945"/>
              <a:gd name="connsiteX3" fmla="*/ 3851953 w 3898347"/>
              <a:gd name="connsiteY3" fmla="*/ 3802983 h 4296945"/>
              <a:gd name="connsiteX4" fmla="*/ 3836418 w 3898347"/>
              <a:gd name="connsiteY4" fmla="*/ 3811513 h 4296945"/>
              <a:gd name="connsiteX5" fmla="*/ 3833758 w 3898347"/>
              <a:gd name="connsiteY5" fmla="*/ 3813341 h 4296945"/>
              <a:gd name="connsiteX6" fmla="*/ 3822673 w 3898347"/>
              <a:gd name="connsiteY6" fmla="*/ 3812913 h 4296945"/>
              <a:gd name="connsiteX7" fmla="*/ 3820104 w 3898347"/>
              <a:gd name="connsiteY7" fmla="*/ 3822466 h 4296945"/>
              <a:gd name="connsiteX8" fmla="*/ 3803816 w 3898347"/>
              <a:gd name="connsiteY8" fmla="*/ 3828757 h 4296945"/>
              <a:gd name="connsiteX9" fmla="*/ 3783259 w 3898347"/>
              <a:gd name="connsiteY9" fmla="*/ 3825276 h 4296945"/>
              <a:gd name="connsiteX10" fmla="*/ 3729936 w 3898347"/>
              <a:gd name="connsiteY10" fmla="*/ 3815386 h 4296945"/>
              <a:gd name="connsiteX11" fmla="*/ 3726018 w 3898347"/>
              <a:gd name="connsiteY11" fmla="*/ 3815100 h 4296945"/>
              <a:gd name="connsiteX12" fmla="*/ 3725413 w 3898347"/>
              <a:gd name="connsiteY12" fmla="*/ 3814615 h 4296945"/>
              <a:gd name="connsiteX13" fmla="*/ 3713801 w 3898347"/>
              <a:gd name="connsiteY13" fmla="*/ 3811018 h 4296945"/>
              <a:gd name="connsiteX14" fmla="*/ 3709087 w 3898347"/>
              <a:gd name="connsiteY14" fmla="*/ 3813195 h 4296945"/>
              <a:gd name="connsiteX15" fmla="*/ 3698038 w 3898347"/>
              <a:gd name="connsiteY15" fmla="*/ 3806182 h 4296945"/>
              <a:gd name="connsiteX16" fmla="*/ 3662227 w 3898347"/>
              <a:gd name="connsiteY16" fmla="*/ 3807761 h 4296945"/>
              <a:gd name="connsiteX17" fmla="*/ 3659872 w 3898347"/>
              <a:gd name="connsiteY17" fmla="*/ 3805524 h 4296945"/>
              <a:gd name="connsiteX18" fmla="*/ 3643454 w 3898347"/>
              <a:gd name="connsiteY18" fmla="*/ 3794831 h 4296945"/>
              <a:gd name="connsiteX19" fmla="*/ 3624789 w 3898347"/>
              <a:gd name="connsiteY19" fmla="*/ 3803185 h 4296945"/>
              <a:gd name="connsiteX20" fmla="*/ 3602327 w 3898347"/>
              <a:gd name="connsiteY20" fmla="*/ 3794616 h 4296945"/>
              <a:gd name="connsiteX21" fmla="*/ 3596645 w 3898347"/>
              <a:gd name="connsiteY21" fmla="*/ 3797108 h 4296945"/>
              <a:gd name="connsiteX22" fmla="*/ 3574144 w 3898347"/>
              <a:gd name="connsiteY22" fmla="*/ 3795108 h 4296945"/>
              <a:gd name="connsiteX23" fmla="*/ 3562310 w 3898347"/>
              <a:gd name="connsiteY23" fmla="*/ 3787534 h 4296945"/>
              <a:gd name="connsiteX24" fmla="*/ 3551635 w 3898347"/>
              <a:gd name="connsiteY24" fmla="*/ 3797705 h 4296945"/>
              <a:gd name="connsiteX25" fmla="*/ 3550175 w 3898347"/>
              <a:gd name="connsiteY25" fmla="*/ 3803199 h 4296945"/>
              <a:gd name="connsiteX26" fmla="*/ 3542668 w 3898347"/>
              <a:gd name="connsiteY26" fmla="*/ 3803283 h 4296945"/>
              <a:gd name="connsiteX27" fmla="*/ 3533033 w 3898347"/>
              <a:gd name="connsiteY27" fmla="*/ 3799071 h 4296945"/>
              <a:gd name="connsiteX28" fmla="*/ 3521726 w 3898347"/>
              <a:gd name="connsiteY28" fmla="*/ 3804691 h 4296945"/>
              <a:gd name="connsiteX29" fmla="*/ 3520080 w 3898347"/>
              <a:gd name="connsiteY29" fmla="*/ 3805210 h 4296945"/>
              <a:gd name="connsiteX30" fmla="*/ 3508491 w 3898347"/>
              <a:gd name="connsiteY30" fmla="*/ 3797398 h 4296945"/>
              <a:gd name="connsiteX31" fmla="*/ 3503787 w 3898347"/>
              <a:gd name="connsiteY31" fmla="*/ 3797787 h 4296945"/>
              <a:gd name="connsiteX32" fmla="*/ 3492165 w 3898347"/>
              <a:gd name="connsiteY32" fmla="*/ 3799887 h 4296945"/>
              <a:gd name="connsiteX33" fmla="*/ 3472233 w 3898347"/>
              <a:gd name="connsiteY33" fmla="*/ 3805682 h 4296945"/>
              <a:gd name="connsiteX34" fmla="*/ 3465921 w 3898347"/>
              <a:gd name="connsiteY34" fmla="*/ 3805814 h 4296945"/>
              <a:gd name="connsiteX35" fmla="*/ 3455541 w 3898347"/>
              <a:gd name="connsiteY35" fmla="*/ 3815505 h 4296945"/>
              <a:gd name="connsiteX36" fmla="*/ 3429027 w 3898347"/>
              <a:gd name="connsiteY36" fmla="*/ 3816906 h 4296945"/>
              <a:gd name="connsiteX37" fmla="*/ 3369507 w 3898347"/>
              <a:gd name="connsiteY37" fmla="*/ 3825563 h 4296945"/>
              <a:gd name="connsiteX38" fmla="*/ 3324491 w 3898347"/>
              <a:gd name="connsiteY38" fmla="*/ 3832006 h 4296945"/>
              <a:gd name="connsiteX39" fmla="*/ 3244235 w 3898347"/>
              <a:gd name="connsiteY39" fmla="*/ 3834376 h 4296945"/>
              <a:gd name="connsiteX40" fmla="*/ 3226507 w 3898347"/>
              <a:gd name="connsiteY40" fmla="*/ 3820131 h 4296945"/>
              <a:gd name="connsiteX41" fmla="*/ 3191688 w 3898347"/>
              <a:gd name="connsiteY41" fmla="*/ 3837359 h 4296945"/>
              <a:gd name="connsiteX42" fmla="*/ 3185553 w 3898347"/>
              <a:gd name="connsiteY42" fmla="*/ 3859030 h 4296945"/>
              <a:gd name="connsiteX43" fmla="*/ 3137926 w 3898347"/>
              <a:gd name="connsiteY43" fmla="*/ 3867782 h 4296945"/>
              <a:gd name="connsiteX44" fmla="*/ 3090188 w 3898347"/>
              <a:gd name="connsiteY44" fmla="*/ 3855036 h 4296945"/>
              <a:gd name="connsiteX45" fmla="*/ 3031422 w 3898347"/>
              <a:gd name="connsiteY45" fmla="*/ 3858298 h 4296945"/>
              <a:gd name="connsiteX46" fmla="*/ 2996288 w 3898347"/>
              <a:gd name="connsiteY46" fmla="*/ 3860020 h 4296945"/>
              <a:gd name="connsiteX47" fmla="*/ 2901661 w 3898347"/>
              <a:gd name="connsiteY47" fmla="*/ 3882243 h 4296945"/>
              <a:gd name="connsiteX48" fmla="*/ 2782141 w 3898347"/>
              <a:gd name="connsiteY48" fmla="*/ 3932983 h 4296945"/>
              <a:gd name="connsiteX49" fmla="*/ 2749597 w 3898347"/>
              <a:gd name="connsiteY49" fmla="*/ 3956746 h 4296945"/>
              <a:gd name="connsiteX50" fmla="*/ 2730493 w 3898347"/>
              <a:gd name="connsiteY50" fmla="*/ 3955236 h 4296945"/>
              <a:gd name="connsiteX51" fmla="*/ 2707507 w 3898347"/>
              <a:gd name="connsiteY51" fmla="*/ 3947771 h 4296945"/>
              <a:gd name="connsiteX52" fmla="*/ 2701937 w 3898347"/>
              <a:gd name="connsiteY52" fmla="*/ 3950565 h 4296945"/>
              <a:gd name="connsiteX53" fmla="*/ 2679435 w 3898347"/>
              <a:gd name="connsiteY53" fmla="*/ 3949768 h 4296945"/>
              <a:gd name="connsiteX54" fmla="*/ 2667352 w 3898347"/>
              <a:gd name="connsiteY54" fmla="*/ 3942821 h 4296945"/>
              <a:gd name="connsiteX55" fmla="*/ 2657096 w 3898347"/>
              <a:gd name="connsiteY55" fmla="*/ 3953571 h 4296945"/>
              <a:gd name="connsiteX56" fmla="*/ 2655161 w 3898347"/>
              <a:gd name="connsiteY56" fmla="*/ 3962216 h 4296945"/>
              <a:gd name="connsiteX57" fmla="*/ 2638604 w 3898347"/>
              <a:gd name="connsiteY57" fmla="*/ 3955936 h 4296945"/>
              <a:gd name="connsiteX58" fmla="*/ 2626185 w 3898347"/>
              <a:gd name="connsiteY58" fmla="*/ 3962937 h 4296945"/>
              <a:gd name="connsiteX59" fmla="*/ 2614077 w 3898347"/>
              <a:gd name="connsiteY59" fmla="*/ 3955576 h 4296945"/>
              <a:gd name="connsiteX60" fmla="*/ 2609403 w 3898347"/>
              <a:gd name="connsiteY60" fmla="*/ 3956215 h 4296945"/>
              <a:gd name="connsiteX61" fmla="*/ 2597896 w 3898347"/>
              <a:gd name="connsiteY61" fmla="*/ 3958939 h 4296945"/>
              <a:gd name="connsiteX62" fmla="*/ 2578251 w 3898347"/>
              <a:gd name="connsiteY62" fmla="*/ 3965812 h 4296945"/>
              <a:gd name="connsiteX63" fmla="*/ 2571961 w 3898347"/>
              <a:gd name="connsiteY63" fmla="*/ 3966278 h 4296945"/>
              <a:gd name="connsiteX64" fmla="*/ 2559399 w 3898347"/>
              <a:gd name="connsiteY64" fmla="*/ 3979193 h 4296945"/>
              <a:gd name="connsiteX65" fmla="*/ 2533560 w 3898347"/>
              <a:gd name="connsiteY65" fmla="*/ 3988160 h 4296945"/>
              <a:gd name="connsiteX66" fmla="*/ 2515299 w 3898347"/>
              <a:gd name="connsiteY66" fmla="*/ 4016867 h 4296945"/>
              <a:gd name="connsiteX67" fmla="*/ 2513423 w 3898347"/>
              <a:gd name="connsiteY67" fmla="*/ 4018759 h 4296945"/>
              <a:gd name="connsiteX68" fmla="*/ 2482991 w 3898347"/>
              <a:gd name="connsiteY68" fmla="*/ 4012935 h 4296945"/>
              <a:gd name="connsiteX69" fmla="*/ 2446940 w 3898347"/>
              <a:gd name="connsiteY69" fmla="*/ 4021172 h 4296945"/>
              <a:gd name="connsiteX70" fmla="*/ 2404883 w 3898347"/>
              <a:gd name="connsiteY70" fmla="*/ 4024808 h 4296945"/>
              <a:gd name="connsiteX71" fmla="*/ 2373894 w 3898347"/>
              <a:gd name="connsiteY71" fmla="*/ 4023827 h 4296945"/>
              <a:gd name="connsiteX72" fmla="*/ 2297080 w 3898347"/>
              <a:gd name="connsiteY72" fmla="*/ 4040841 h 4296945"/>
              <a:gd name="connsiteX73" fmla="*/ 2170615 w 3898347"/>
              <a:gd name="connsiteY73" fmla="*/ 4077196 h 4296945"/>
              <a:gd name="connsiteX74" fmla="*/ 2143580 w 3898347"/>
              <a:gd name="connsiteY74" fmla="*/ 4083102 h 4296945"/>
              <a:gd name="connsiteX75" fmla="*/ 2119893 w 3898347"/>
              <a:gd name="connsiteY75" fmla="*/ 4080874 h 4296945"/>
              <a:gd name="connsiteX76" fmla="*/ 2114008 w 3898347"/>
              <a:gd name="connsiteY76" fmla="*/ 4073996 h 4296945"/>
              <a:gd name="connsiteX77" fmla="*/ 2099067 w 3898347"/>
              <a:gd name="connsiteY77" fmla="*/ 4076068 h 4296945"/>
              <a:gd name="connsiteX78" fmla="*/ 2095000 w 3898347"/>
              <a:gd name="connsiteY78" fmla="*/ 4075096 h 4296945"/>
              <a:gd name="connsiteX79" fmla="*/ 2071767 w 3898347"/>
              <a:gd name="connsiteY79" fmla="*/ 4071044 h 4296945"/>
              <a:gd name="connsiteX80" fmla="*/ 2024486 w 3898347"/>
              <a:gd name="connsiteY80" fmla="*/ 4100276 h 4296945"/>
              <a:gd name="connsiteX81" fmla="*/ 1964411 w 3898347"/>
              <a:gd name="connsiteY81" fmla="*/ 4105069 h 4296945"/>
              <a:gd name="connsiteX82" fmla="*/ 1739945 w 3898347"/>
              <a:gd name="connsiteY82" fmla="*/ 4171795 h 4296945"/>
              <a:gd name="connsiteX83" fmla="*/ 1610556 w 3898347"/>
              <a:gd name="connsiteY83" fmla="*/ 4167701 h 4296945"/>
              <a:gd name="connsiteX84" fmla="*/ 1553623 w 3898347"/>
              <a:gd name="connsiteY84" fmla="*/ 4236045 h 4296945"/>
              <a:gd name="connsiteX85" fmla="*/ 1548640 w 3898347"/>
              <a:gd name="connsiteY85" fmla="*/ 4238297 h 4296945"/>
              <a:gd name="connsiteX86" fmla="*/ 1530136 w 3898347"/>
              <a:gd name="connsiteY86" fmla="*/ 4227121 h 4296945"/>
              <a:gd name="connsiteX87" fmla="*/ 1508787 w 3898347"/>
              <a:gd name="connsiteY87" fmla="*/ 4234213 h 4296945"/>
              <a:gd name="connsiteX88" fmla="*/ 1488914 w 3898347"/>
              <a:gd name="connsiteY88" fmla="*/ 4241772 h 4296945"/>
              <a:gd name="connsiteX89" fmla="*/ 1488999 w 3898347"/>
              <a:gd name="connsiteY89" fmla="*/ 4251186 h 4296945"/>
              <a:gd name="connsiteX90" fmla="*/ 1475364 w 3898347"/>
              <a:gd name="connsiteY90" fmla="*/ 4248364 h 4296945"/>
              <a:gd name="connsiteX91" fmla="*/ 1457275 w 3898347"/>
              <a:gd name="connsiteY91" fmla="*/ 4252863 h 4296945"/>
              <a:gd name="connsiteX92" fmla="*/ 1448085 w 3898347"/>
              <a:gd name="connsiteY92" fmla="*/ 4248391 h 4296945"/>
              <a:gd name="connsiteX93" fmla="*/ 1315306 w 3898347"/>
              <a:gd name="connsiteY93" fmla="*/ 4237004 h 4296945"/>
              <a:gd name="connsiteX94" fmla="*/ 1272434 w 3898347"/>
              <a:gd name="connsiteY94" fmla="*/ 4244958 h 4296945"/>
              <a:gd name="connsiteX95" fmla="*/ 1231567 w 3898347"/>
              <a:gd name="connsiteY95" fmla="*/ 4219356 h 4296945"/>
              <a:gd name="connsiteX96" fmla="*/ 1216643 w 3898347"/>
              <a:gd name="connsiteY96" fmla="*/ 4229828 h 4296945"/>
              <a:gd name="connsiteX97" fmla="*/ 1214101 w 3898347"/>
              <a:gd name="connsiteY97" fmla="*/ 4231991 h 4296945"/>
              <a:gd name="connsiteX98" fmla="*/ 1203193 w 3898347"/>
              <a:gd name="connsiteY98" fmla="*/ 4232867 h 4296945"/>
              <a:gd name="connsiteX99" fmla="*/ 1201049 w 3898347"/>
              <a:gd name="connsiteY99" fmla="*/ 4242842 h 4296945"/>
              <a:gd name="connsiteX100" fmla="*/ 1185298 w 3898347"/>
              <a:gd name="connsiteY100" fmla="*/ 4251133 h 4296945"/>
              <a:gd name="connsiteX101" fmla="*/ 1164955 w 3898347"/>
              <a:gd name="connsiteY101" fmla="*/ 4250027 h 4296945"/>
              <a:gd name="connsiteX102" fmla="*/ 1067357 w 3898347"/>
              <a:gd name="connsiteY102" fmla="*/ 4233908 h 4296945"/>
              <a:gd name="connsiteX103" fmla="*/ 1009492 w 3898347"/>
              <a:gd name="connsiteY103" fmla="*/ 4230455 h 4296945"/>
              <a:gd name="connsiteX104" fmla="*/ 988345 w 3898347"/>
              <a:gd name="connsiteY104" fmla="*/ 4238880 h 4296945"/>
              <a:gd name="connsiteX105" fmla="*/ 958251 w 3898347"/>
              <a:gd name="connsiteY105" fmla="*/ 4244100 h 4296945"/>
              <a:gd name="connsiteX106" fmla="*/ 905785 w 3898347"/>
              <a:gd name="connsiteY106" fmla="*/ 4260845 h 4296945"/>
              <a:gd name="connsiteX107" fmla="*/ 834176 w 3898347"/>
              <a:gd name="connsiteY107" fmla="*/ 4270241 h 4296945"/>
              <a:gd name="connsiteX108" fmla="*/ 778474 w 3898347"/>
              <a:gd name="connsiteY108" fmla="*/ 4235526 h 4296945"/>
              <a:gd name="connsiteX109" fmla="*/ 774418 w 3898347"/>
              <a:gd name="connsiteY109" fmla="*/ 4242583 h 4296945"/>
              <a:gd name="connsiteX110" fmla="*/ 737705 w 3898347"/>
              <a:gd name="connsiteY110" fmla="*/ 4238891 h 4296945"/>
              <a:gd name="connsiteX111" fmla="*/ 605027 w 3898347"/>
              <a:gd name="connsiteY111" fmla="*/ 4175863 h 4296945"/>
              <a:gd name="connsiteX112" fmla="*/ 533391 w 3898347"/>
              <a:gd name="connsiteY112" fmla="*/ 4170035 h 4296945"/>
              <a:gd name="connsiteX113" fmla="*/ 508621 w 3898347"/>
              <a:gd name="connsiteY113" fmla="*/ 4176044 h 4296945"/>
              <a:gd name="connsiteX114" fmla="*/ 467082 w 3898347"/>
              <a:gd name="connsiteY114" fmla="*/ 4185616 h 4296945"/>
              <a:gd name="connsiteX115" fmla="*/ 437646 w 3898347"/>
              <a:gd name="connsiteY115" fmla="*/ 4212658 h 4296945"/>
              <a:gd name="connsiteX116" fmla="*/ 402271 w 3898347"/>
              <a:gd name="connsiteY116" fmla="*/ 4212774 h 4296945"/>
              <a:gd name="connsiteX117" fmla="*/ 391968 w 3898347"/>
              <a:gd name="connsiteY117" fmla="*/ 4187073 h 4296945"/>
              <a:gd name="connsiteX118" fmla="*/ 354806 w 3898347"/>
              <a:gd name="connsiteY118" fmla="*/ 4195545 h 4296945"/>
              <a:gd name="connsiteX119" fmla="*/ 298662 w 3898347"/>
              <a:gd name="connsiteY119" fmla="*/ 4211227 h 4296945"/>
              <a:gd name="connsiteX120" fmla="*/ 265740 w 3898347"/>
              <a:gd name="connsiteY120" fmla="*/ 4213623 h 4296945"/>
              <a:gd name="connsiteX121" fmla="*/ 176403 w 3898347"/>
              <a:gd name="connsiteY121" fmla="*/ 4227393 h 4296945"/>
              <a:gd name="connsiteX122" fmla="*/ 37148 w 3898347"/>
              <a:gd name="connsiteY122" fmla="*/ 4289154 h 4296945"/>
              <a:gd name="connsiteX123" fmla="*/ 5850 w 3898347"/>
              <a:gd name="connsiteY123" fmla="*/ 4296945 h 4296945"/>
              <a:gd name="connsiteX124" fmla="*/ 0 w 3898347"/>
              <a:gd name="connsiteY124" fmla="*/ 4221939 h 4296945"/>
              <a:gd name="connsiteX125" fmla="*/ 0 w 3898347"/>
              <a:gd name="connsiteY125" fmla="*/ 15850 h 4296945"/>
              <a:gd name="connsiteX126" fmla="*/ 3898347 w 3898347"/>
              <a:gd name="connsiteY126" fmla="*/ 0 h 4296945"/>
              <a:gd name="connsiteX0" fmla="*/ 3898347 w 3898347"/>
              <a:gd name="connsiteY0" fmla="*/ 0 h 4296945"/>
              <a:gd name="connsiteX1" fmla="*/ 3898347 w 3898347"/>
              <a:gd name="connsiteY1" fmla="*/ 3834445 h 4296945"/>
              <a:gd name="connsiteX2" fmla="*/ 3892314 w 3898347"/>
              <a:gd name="connsiteY2" fmla="*/ 3832951 h 4296945"/>
              <a:gd name="connsiteX3" fmla="*/ 3851953 w 3898347"/>
              <a:gd name="connsiteY3" fmla="*/ 3802983 h 4296945"/>
              <a:gd name="connsiteX4" fmla="*/ 3836418 w 3898347"/>
              <a:gd name="connsiteY4" fmla="*/ 3811513 h 4296945"/>
              <a:gd name="connsiteX5" fmla="*/ 3833758 w 3898347"/>
              <a:gd name="connsiteY5" fmla="*/ 3813341 h 4296945"/>
              <a:gd name="connsiteX6" fmla="*/ 3822673 w 3898347"/>
              <a:gd name="connsiteY6" fmla="*/ 3812913 h 4296945"/>
              <a:gd name="connsiteX7" fmla="*/ 3820104 w 3898347"/>
              <a:gd name="connsiteY7" fmla="*/ 3822466 h 4296945"/>
              <a:gd name="connsiteX8" fmla="*/ 3803816 w 3898347"/>
              <a:gd name="connsiteY8" fmla="*/ 3828757 h 4296945"/>
              <a:gd name="connsiteX9" fmla="*/ 3783259 w 3898347"/>
              <a:gd name="connsiteY9" fmla="*/ 3825276 h 4296945"/>
              <a:gd name="connsiteX10" fmla="*/ 3729936 w 3898347"/>
              <a:gd name="connsiteY10" fmla="*/ 3815386 h 4296945"/>
              <a:gd name="connsiteX11" fmla="*/ 3726018 w 3898347"/>
              <a:gd name="connsiteY11" fmla="*/ 3815100 h 4296945"/>
              <a:gd name="connsiteX12" fmla="*/ 3725413 w 3898347"/>
              <a:gd name="connsiteY12" fmla="*/ 3814615 h 4296945"/>
              <a:gd name="connsiteX13" fmla="*/ 3713801 w 3898347"/>
              <a:gd name="connsiteY13" fmla="*/ 3811018 h 4296945"/>
              <a:gd name="connsiteX14" fmla="*/ 3709087 w 3898347"/>
              <a:gd name="connsiteY14" fmla="*/ 3813195 h 4296945"/>
              <a:gd name="connsiteX15" fmla="*/ 3698038 w 3898347"/>
              <a:gd name="connsiteY15" fmla="*/ 3806182 h 4296945"/>
              <a:gd name="connsiteX16" fmla="*/ 3662227 w 3898347"/>
              <a:gd name="connsiteY16" fmla="*/ 3807761 h 4296945"/>
              <a:gd name="connsiteX17" fmla="*/ 3659872 w 3898347"/>
              <a:gd name="connsiteY17" fmla="*/ 3805524 h 4296945"/>
              <a:gd name="connsiteX18" fmla="*/ 3643454 w 3898347"/>
              <a:gd name="connsiteY18" fmla="*/ 3794831 h 4296945"/>
              <a:gd name="connsiteX19" fmla="*/ 3624789 w 3898347"/>
              <a:gd name="connsiteY19" fmla="*/ 3803185 h 4296945"/>
              <a:gd name="connsiteX20" fmla="*/ 3602327 w 3898347"/>
              <a:gd name="connsiteY20" fmla="*/ 3794616 h 4296945"/>
              <a:gd name="connsiteX21" fmla="*/ 3596645 w 3898347"/>
              <a:gd name="connsiteY21" fmla="*/ 3797108 h 4296945"/>
              <a:gd name="connsiteX22" fmla="*/ 3574144 w 3898347"/>
              <a:gd name="connsiteY22" fmla="*/ 3795108 h 4296945"/>
              <a:gd name="connsiteX23" fmla="*/ 3562310 w 3898347"/>
              <a:gd name="connsiteY23" fmla="*/ 3787534 h 4296945"/>
              <a:gd name="connsiteX24" fmla="*/ 3551635 w 3898347"/>
              <a:gd name="connsiteY24" fmla="*/ 3797705 h 4296945"/>
              <a:gd name="connsiteX25" fmla="*/ 3550175 w 3898347"/>
              <a:gd name="connsiteY25" fmla="*/ 3803199 h 4296945"/>
              <a:gd name="connsiteX26" fmla="*/ 3542668 w 3898347"/>
              <a:gd name="connsiteY26" fmla="*/ 3803283 h 4296945"/>
              <a:gd name="connsiteX27" fmla="*/ 3533033 w 3898347"/>
              <a:gd name="connsiteY27" fmla="*/ 3799071 h 4296945"/>
              <a:gd name="connsiteX28" fmla="*/ 3521726 w 3898347"/>
              <a:gd name="connsiteY28" fmla="*/ 3804691 h 4296945"/>
              <a:gd name="connsiteX29" fmla="*/ 3520080 w 3898347"/>
              <a:gd name="connsiteY29" fmla="*/ 3805210 h 4296945"/>
              <a:gd name="connsiteX30" fmla="*/ 3508491 w 3898347"/>
              <a:gd name="connsiteY30" fmla="*/ 3797398 h 4296945"/>
              <a:gd name="connsiteX31" fmla="*/ 3503787 w 3898347"/>
              <a:gd name="connsiteY31" fmla="*/ 3797787 h 4296945"/>
              <a:gd name="connsiteX32" fmla="*/ 3492165 w 3898347"/>
              <a:gd name="connsiteY32" fmla="*/ 3799887 h 4296945"/>
              <a:gd name="connsiteX33" fmla="*/ 3472233 w 3898347"/>
              <a:gd name="connsiteY33" fmla="*/ 3805682 h 4296945"/>
              <a:gd name="connsiteX34" fmla="*/ 3465921 w 3898347"/>
              <a:gd name="connsiteY34" fmla="*/ 3805814 h 4296945"/>
              <a:gd name="connsiteX35" fmla="*/ 3455541 w 3898347"/>
              <a:gd name="connsiteY35" fmla="*/ 3815505 h 4296945"/>
              <a:gd name="connsiteX36" fmla="*/ 3429027 w 3898347"/>
              <a:gd name="connsiteY36" fmla="*/ 3816906 h 4296945"/>
              <a:gd name="connsiteX37" fmla="*/ 3369507 w 3898347"/>
              <a:gd name="connsiteY37" fmla="*/ 3825563 h 4296945"/>
              <a:gd name="connsiteX38" fmla="*/ 3324491 w 3898347"/>
              <a:gd name="connsiteY38" fmla="*/ 3832006 h 4296945"/>
              <a:gd name="connsiteX39" fmla="*/ 3244235 w 3898347"/>
              <a:gd name="connsiteY39" fmla="*/ 3834376 h 4296945"/>
              <a:gd name="connsiteX40" fmla="*/ 3226507 w 3898347"/>
              <a:gd name="connsiteY40" fmla="*/ 3820131 h 4296945"/>
              <a:gd name="connsiteX41" fmla="*/ 3191688 w 3898347"/>
              <a:gd name="connsiteY41" fmla="*/ 3837359 h 4296945"/>
              <a:gd name="connsiteX42" fmla="*/ 3185553 w 3898347"/>
              <a:gd name="connsiteY42" fmla="*/ 3859030 h 4296945"/>
              <a:gd name="connsiteX43" fmla="*/ 3137926 w 3898347"/>
              <a:gd name="connsiteY43" fmla="*/ 3867782 h 4296945"/>
              <a:gd name="connsiteX44" fmla="*/ 3090188 w 3898347"/>
              <a:gd name="connsiteY44" fmla="*/ 3855036 h 4296945"/>
              <a:gd name="connsiteX45" fmla="*/ 3031422 w 3898347"/>
              <a:gd name="connsiteY45" fmla="*/ 3858298 h 4296945"/>
              <a:gd name="connsiteX46" fmla="*/ 2996288 w 3898347"/>
              <a:gd name="connsiteY46" fmla="*/ 3860020 h 4296945"/>
              <a:gd name="connsiteX47" fmla="*/ 2901661 w 3898347"/>
              <a:gd name="connsiteY47" fmla="*/ 3882243 h 4296945"/>
              <a:gd name="connsiteX48" fmla="*/ 2782141 w 3898347"/>
              <a:gd name="connsiteY48" fmla="*/ 3932983 h 4296945"/>
              <a:gd name="connsiteX49" fmla="*/ 2749597 w 3898347"/>
              <a:gd name="connsiteY49" fmla="*/ 3956746 h 4296945"/>
              <a:gd name="connsiteX50" fmla="*/ 2730493 w 3898347"/>
              <a:gd name="connsiteY50" fmla="*/ 3955236 h 4296945"/>
              <a:gd name="connsiteX51" fmla="*/ 2707507 w 3898347"/>
              <a:gd name="connsiteY51" fmla="*/ 3947771 h 4296945"/>
              <a:gd name="connsiteX52" fmla="*/ 2701937 w 3898347"/>
              <a:gd name="connsiteY52" fmla="*/ 3950565 h 4296945"/>
              <a:gd name="connsiteX53" fmla="*/ 2679435 w 3898347"/>
              <a:gd name="connsiteY53" fmla="*/ 3949768 h 4296945"/>
              <a:gd name="connsiteX54" fmla="*/ 2667352 w 3898347"/>
              <a:gd name="connsiteY54" fmla="*/ 3942821 h 4296945"/>
              <a:gd name="connsiteX55" fmla="*/ 2657096 w 3898347"/>
              <a:gd name="connsiteY55" fmla="*/ 3953571 h 4296945"/>
              <a:gd name="connsiteX56" fmla="*/ 2655161 w 3898347"/>
              <a:gd name="connsiteY56" fmla="*/ 3962216 h 4296945"/>
              <a:gd name="connsiteX57" fmla="*/ 2638604 w 3898347"/>
              <a:gd name="connsiteY57" fmla="*/ 3955936 h 4296945"/>
              <a:gd name="connsiteX58" fmla="*/ 2626185 w 3898347"/>
              <a:gd name="connsiteY58" fmla="*/ 3962937 h 4296945"/>
              <a:gd name="connsiteX59" fmla="*/ 2614077 w 3898347"/>
              <a:gd name="connsiteY59" fmla="*/ 3955576 h 4296945"/>
              <a:gd name="connsiteX60" fmla="*/ 2609403 w 3898347"/>
              <a:gd name="connsiteY60" fmla="*/ 3956215 h 4296945"/>
              <a:gd name="connsiteX61" fmla="*/ 2597896 w 3898347"/>
              <a:gd name="connsiteY61" fmla="*/ 3958939 h 4296945"/>
              <a:gd name="connsiteX62" fmla="*/ 2578251 w 3898347"/>
              <a:gd name="connsiteY62" fmla="*/ 3965812 h 4296945"/>
              <a:gd name="connsiteX63" fmla="*/ 2571961 w 3898347"/>
              <a:gd name="connsiteY63" fmla="*/ 3966278 h 4296945"/>
              <a:gd name="connsiteX64" fmla="*/ 2559399 w 3898347"/>
              <a:gd name="connsiteY64" fmla="*/ 3979193 h 4296945"/>
              <a:gd name="connsiteX65" fmla="*/ 2533560 w 3898347"/>
              <a:gd name="connsiteY65" fmla="*/ 3988160 h 4296945"/>
              <a:gd name="connsiteX66" fmla="*/ 2515299 w 3898347"/>
              <a:gd name="connsiteY66" fmla="*/ 4016867 h 4296945"/>
              <a:gd name="connsiteX67" fmla="*/ 2513423 w 3898347"/>
              <a:gd name="connsiteY67" fmla="*/ 4018759 h 4296945"/>
              <a:gd name="connsiteX68" fmla="*/ 2482991 w 3898347"/>
              <a:gd name="connsiteY68" fmla="*/ 4012935 h 4296945"/>
              <a:gd name="connsiteX69" fmla="*/ 2446940 w 3898347"/>
              <a:gd name="connsiteY69" fmla="*/ 4021172 h 4296945"/>
              <a:gd name="connsiteX70" fmla="*/ 2404883 w 3898347"/>
              <a:gd name="connsiteY70" fmla="*/ 4024808 h 4296945"/>
              <a:gd name="connsiteX71" fmla="*/ 2373894 w 3898347"/>
              <a:gd name="connsiteY71" fmla="*/ 4023827 h 4296945"/>
              <a:gd name="connsiteX72" fmla="*/ 2297080 w 3898347"/>
              <a:gd name="connsiteY72" fmla="*/ 4040841 h 4296945"/>
              <a:gd name="connsiteX73" fmla="*/ 2170615 w 3898347"/>
              <a:gd name="connsiteY73" fmla="*/ 4077196 h 4296945"/>
              <a:gd name="connsiteX74" fmla="*/ 2143580 w 3898347"/>
              <a:gd name="connsiteY74" fmla="*/ 4083102 h 4296945"/>
              <a:gd name="connsiteX75" fmla="*/ 2119893 w 3898347"/>
              <a:gd name="connsiteY75" fmla="*/ 4080874 h 4296945"/>
              <a:gd name="connsiteX76" fmla="*/ 2114008 w 3898347"/>
              <a:gd name="connsiteY76" fmla="*/ 4073996 h 4296945"/>
              <a:gd name="connsiteX77" fmla="*/ 2099067 w 3898347"/>
              <a:gd name="connsiteY77" fmla="*/ 4076068 h 4296945"/>
              <a:gd name="connsiteX78" fmla="*/ 2095000 w 3898347"/>
              <a:gd name="connsiteY78" fmla="*/ 4075096 h 4296945"/>
              <a:gd name="connsiteX79" fmla="*/ 2071767 w 3898347"/>
              <a:gd name="connsiteY79" fmla="*/ 4071044 h 4296945"/>
              <a:gd name="connsiteX80" fmla="*/ 2024486 w 3898347"/>
              <a:gd name="connsiteY80" fmla="*/ 4100276 h 4296945"/>
              <a:gd name="connsiteX81" fmla="*/ 1964411 w 3898347"/>
              <a:gd name="connsiteY81" fmla="*/ 4105069 h 4296945"/>
              <a:gd name="connsiteX82" fmla="*/ 1739945 w 3898347"/>
              <a:gd name="connsiteY82" fmla="*/ 4171795 h 4296945"/>
              <a:gd name="connsiteX83" fmla="*/ 1610556 w 3898347"/>
              <a:gd name="connsiteY83" fmla="*/ 4167701 h 4296945"/>
              <a:gd name="connsiteX84" fmla="*/ 1553623 w 3898347"/>
              <a:gd name="connsiteY84" fmla="*/ 4236045 h 4296945"/>
              <a:gd name="connsiteX85" fmla="*/ 1548640 w 3898347"/>
              <a:gd name="connsiteY85" fmla="*/ 4238297 h 4296945"/>
              <a:gd name="connsiteX86" fmla="*/ 1530136 w 3898347"/>
              <a:gd name="connsiteY86" fmla="*/ 4227121 h 4296945"/>
              <a:gd name="connsiteX87" fmla="*/ 1508787 w 3898347"/>
              <a:gd name="connsiteY87" fmla="*/ 4234213 h 4296945"/>
              <a:gd name="connsiteX88" fmla="*/ 1488914 w 3898347"/>
              <a:gd name="connsiteY88" fmla="*/ 4241772 h 4296945"/>
              <a:gd name="connsiteX89" fmla="*/ 1488999 w 3898347"/>
              <a:gd name="connsiteY89" fmla="*/ 4251186 h 4296945"/>
              <a:gd name="connsiteX90" fmla="*/ 1475364 w 3898347"/>
              <a:gd name="connsiteY90" fmla="*/ 4248364 h 4296945"/>
              <a:gd name="connsiteX91" fmla="*/ 1457275 w 3898347"/>
              <a:gd name="connsiteY91" fmla="*/ 4252863 h 4296945"/>
              <a:gd name="connsiteX92" fmla="*/ 1448085 w 3898347"/>
              <a:gd name="connsiteY92" fmla="*/ 4248391 h 4296945"/>
              <a:gd name="connsiteX93" fmla="*/ 1315306 w 3898347"/>
              <a:gd name="connsiteY93" fmla="*/ 4237004 h 4296945"/>
              <a:gd name="connsiteX94" fmla="*/ 1272434 w 3898347"/>
              <a:gd name="connsiteY94" fmla="*/ 4244958 h 4296945"/>
              <a:gd name="connsiteX95" fmla="*/ 1231567 w 3898347"/>
              <a:gd name="connsiteY95" fmla="*/ 4219356 h 4296945"/>
              <a:gd name="connsiteX96" fmla="*/ 1216643 w 3898347"/>
              <a:gd name="connsiteY96" fmla="*/ 4229828 h 4296945"/>
              <a:gd name="connsiteX97" fmla="*/ 1214101 w 3898347"/>
              <a:gd name="connsiteY97" fmla="*/ 4231991 h 4296945"/>
              <a:gd name="connsiteX98" fmla="*/ 1203193 w 3898347"/>
              <a:gd name="connsiteY98" fmla="*/ 4232867 h 4296945"/>
              <a:gd name="connsiteX99" fmla="*/ 1201049 w 3898347"/>
              <a:gd name="connsiteY99" fmla="*/ 4242842 h 4296945"/>
              <a:gd name="connsiteX100" fmla="*/ 1185298 w 3898347"/>
              <a:gd name="connsiteY100" fmla="*/ 4251133 h 4296945"/>
              <a:gd name="connsiteX101" fmla="*/ 1164955 w 3898347"/>
              <a:gd name="connsiteY101" fmla="*/ 4250027 h 4296945"/>
              <a:gd name="connsiteX102" fmla="*/ 1067357 w 3898347"/>
              <a:gd name="connsiteY102" fmla="*/ 4233908 h 4296945"/>
              <a:gd name="connsiteX103" fmla="*/ 1009492 w 3898347"/>
              <a:gd name="connsiteY103" fmla="*/ 4230455 h 4296945"/>
              <a:gd name="connsiteX104" fmla="*/ 988345 w 3898347"/>
              <a:gd name="connsiteY104" fmla="*/ 4238880 h 4296945"/>
              <a:gd name="connsiteX105" fmla="*/ 958251 w 3898347"/>
              <a:gd name="connsiteY105" fmla="*/ 4244100 h 4296945"/>
              <a:gd name="connsiteX106" fmla="*/ 905785 w 3898347"/>
              <a:gd name="connsiteY106" fmla="*/ 4260845 h 4296945"/>
              <a:gd name="connsiteX107" fmla="*/ 834176 w 3898347"/>
              <a:gd name="connsiteY107" fmla="*/ 4270241 h 4296945"/>
              <a:gd name="connsiteX108" fmla="*/ 778474 w 3898347"/>
              <a:gd name="connsiteY108" fmla="*/ 4235526 h 4296945"/>
              <a:gd name="connsiteX109" fmla="*/ 774418 w 3898347"/>
              <a:gd name="connsiteY109" fmla="*/ 4242583 h 4296945"/>
              <a:gd name="connsiteX110" fmla="*/ 737705 w 3898347"/>
              <a:gd name="connsiteY110" fmla="*/ 4238891 h 4296945"/>
              <a:gd name="connsiteX111" fmla="*/ 605027 w 3898347"/>
              <a:gd name="connsiteY111" fmla="*/ 4175863 h 4296945"/>
              <a:gd name="connsiteX112" fmla="*/ 533391 w 3898347"/>
              <a:gd name="connsiteY112" fmla="*/ 4170035 h 4296945"/>
              <a:gd name="connsiteX113" fmla="*/ 508621 w 3898347"/>
              <a:gd name="connsiteY113" fmla="*/ 4176044 h 4296945"/>
              <a:gd name="connsiteX114" fmla="*/ 467082 w 3898347"/>
              <a:gd name="connsiteY114" fmla="*/ 4185616 h 4296945"/>
              <a:gd name="connsiteX115" fmla="*/ 437646 w 3898347"/>
              <a:gd name="connsiteY115" fmla="*/ 4212658 h 4296945"/>
              <a:gd name="connsiteX116" fmla="*/ 402271 w 3898347"/>
              <a:gd name="connsiteY116" fmla="*/ 4212774 h 4296945"/>
              <a:gd name="connsiteX117" fmla="*/ 391968 w 3898347"/>
              <a:gd name="connsiteY117" fmla="*/ 4187073 h 4296945"/>
              <a:gd name="connsiteX118" fmla="*/ 354806 w 3898347"/>
              <a:gd name="connsiteY118" fmla="*/ 4195545 h 4296945"/>
              <a:gd name="connsiteX119" fmla="*/ 298662 w 3898347"/>
              <a:gd name="connsiteY119" fmla="*/ 4211227 h 4296945"/>
              <a:gd name="connsiteX120" fmla="*/ 265740 w 3898347"/>
              <a:gd name="connsiteY120" fmla="*/ 4213623 h 4296945"/>
              <a:gd name="connsiteX121" fmla="*/ 176403 w 3898347"/>
              <a:gd name="connsiteY121" fmla="*/ 4227393 h 4296945"/>
              <a:gd name="connsiteX122" fmla="*/ 82528 w 3898347"/>
              <a:gd name="connsiteY122" fmla="*/ 4275540 h 4296945"/>
              <a:gd name="connsiteX123" fmla="*/ 5850 w 3898347"/>
              <a:gd name="connsiteY123" fmla="*/ 4296945 h 4296945"/>
              <a:gd name="connsiteX124" fmla="*/ 0 w 3898347"/>
              <a:gd name="connsiteY124" fmla="*/ 4221939 h 4296945"/>
              <a:gd name="connsiteX125" fmla="*/ 0 w 3898347"/>
              <a:gd name="connsiteY125" fmla="*/ 15850 h 4296945"/>
              <a:gd name="connsiteX126" fmla="*/ 3898347 w 3898347"/>
              <a:gd name="connsiteY126" fmla="*/ 0 h 4296945"/>
              <a:gd name="connsiteX0" fmla="*/ 3898347 w 3898347"/>
              <a:gd name="connsiteY0" fmla="*/ 0 h 4275540"/>
              <a:gd name="connsiteX1" fmla="*/ 3898347 w 3898347"/>
              <a:gd name="connsiteY1" fmla="*/ 3834445 h 4275540"/>
              <a:gd name="connsiteX2" fmla="*/ 3892314 w 3898347"/>
              <a:gd name="connsiteY2" fmla="*/ 3832951 h 4275540"/>
              <a:gd name="connsiteX3" fmla="*/ 3851953 w 3898347"/>
              <a:gd name="connsiteY3" fmla="*/ 3802983 h 4275540"/>
              <a:gd name="connsiteX4" fmla="*/ 3836418 w 3898347"/>
              <a:gd name="connsiteY4" fmla="*/ 3811513 h 4275540"/>
              <a:gd name="connsiteX5" fmla="*/ 3833758 w 3898347"/>
              <a:gd name="connsiteY5" fmla="*/ 3813341 h 4275540"/>
              <a:gd name="connsiteX6" fmla="*/ 3822673 w 3898347"/>
              <a:gd name="connsiteY6" fmla="*/ 3812913 h 4275540"/>
              <a:gd name="connsiteX7" fmla="*/ 3820104 w 3898347"/>
              <a:gd name="connsiteY7" fmla="*/ 3822466 h 4275540"/>
              <a:gd name="connsiteX8" fmla="*/ 3803816 w 3898347"/>
              <a:gd name="connsiteY8" fmla="*/ 3828757 h 4275540"/>
              <a:gd name="connsiteX9" fmla="*/ 3783259 w 3898347"/>
              <a:gd name="connsiteY9" fmla="*/ 3825276 h 4275540"/>
              <a:gd name="connsiteX10" fmla="*/ 3729936 w 3898347"/>
              <a:gd name="connsiteY10" fmla="*/ 3815386 h 4275540"/>
              <a:gd name="connsiteX11" fmla="*/ 3726018 w 3898347"/>
              <a:gd name="connsiteY11" fmla="*/ 3815100 h 4275540"/>
              <a:gd name="connsiteX12" fmla="*/ 3725413 w 3898347"/>
              <a:gd name="connsiteY12" fmla="*/ 3814615 h 4275540"/>
              <a:gd name="connsiteX13" fmla="*/ 3713801 w 3898347"/>
              <a:gd name="connsiteY13" fmla="*/ 3811018 h 4275540"/>
              <a:gd name="connsiteX14" fmla="*/ 3709087 w 3898347"/>
              <a:gd name="connsiteY14" fmla="*/ 3813195 h 4275540"/>
              <a:gd name="connsiteX15" fmla="*/ 3698038 w 3898347"/>
              <a:gd name="connsiteY15" fmla="*/ 3806182 h 4275540"/>
              <a:gd name="connsiteX16" fmla="*/ 3662227 w 3898347"/>
              <a:gd name="connsiteY16" fmla="*/ 3807761 h 4275540"/>
              <a:gd name="connsiteX17" fmla="*/ 3659872 w 3898347"/>
              <a:gd name="connsiteY17" fmla="*/ 3805524 h 4275540"/>
              <a:gd name="connsiteX18" fmla="*/ 3643454 w 3898347"/>
              <a:gd name="connsiteY18" fmla="*/ 3794831 h 4275540"/>
              <a:gd name="connsiteX19" fmla="*/ 3624789 w 3898347"/>
              <a:gd name="connsiteY19" fmla="*/ 3803185 h 4275540"/>
              <a:gd name="connsiteX20" fmla="*/ 3602327 w 3898347"/>
              <a:gd name="connsiteY20" fmla="*/ 3794616 h 4275540"/>
              <a:gd name="connsiteX21" fmla="*/ 3596645 w 3898347"/>
              <a:gd name="connsiteY21" fmla="*/ 3797108 h 4275540"/>
              <a:gd name="connsiteX22" fmla="*/ 3574144 w 3898347"/>
              <a:gd name="connsiteY22" fmla="*/ 3795108 h 4275540"/>
              <a:gd name="connsiteX23" fmla="*/ 3562310 w 3898347"/>
              <a:gd name="connsiteY23" fmla="*/ 3787534 h 4275540"/>
              <a:gd name="connsiteX24" fmla="*/ 3551635 w 3898347"/>
              <a:gd name="connsiteY24" fmla="*/ 3797705 h 4275540"/>
              <a:gd name="connsiteX25" fmla="*/ 3550175 w 3898347"/>
              <a:gd name="connsiteY25" fmla="*/ 3803199 h 4275540"/>
              <a:gd name="connsiteX26" fmla="*/ 3542668 w 3898347"/>
              <a:gd name="connsiteY26" fmla="*/ 3803283 h 4275540"/>
              <a:gd name="connsiteX27" fmla="*/ 3533033 w 3898347"/>
              <a:gd name="connsiteY27" fmla="*/ 3799071 h 4275540"/>
              <a:gd name="connsiteX28" fmla="*/ 3521726 w 3898347"/>
              <a:gd name="connsiteY28" fmla="*/ 3804691 h 4275540"/>
              <a:gd name="connsiteX29" fmla="*/ 3520080 w 3898347"/>
              <a:gd name="connsiteY29" fmla="*/ 3805210 h 4275540"/>
              <a:gd name="connsiteX30" fmla="*/ 3508491 w 3898347"/>
              <a:gd name="connsiteY30" fmla="*/ 3797398 h 4275540"/>
              <a:gd name="connsiteX31" fmla="*/ 3503787 w 3898347"/>
              <a:gd name="connsiteY31" fmla="*/ 3797787 h 4275540"/>
              <a:gd name="connsiteX32" fmla="*/ 3492165 w 3898347"/>
              <a:gd name="connsiteY32" fmla="*/ 3799887 h 4275540"/>
              <a:gd name="connsiteX33" fmla="*/ 3472233 w 3898347"/>
              <a:gd name="connsiteY33" fmla="*/ 3805682 h 4275540"/>
              <a:gd name="connsiteX34" fmla="*/ 3465921 w 3898347"/>
              <a:gd name="connsiteY34" fmla="*/ 3805814 h 4275540"/>
              <a:gd name="connsiteX35" fmla="*/ 3455541 w 3898347"/>
              <a:gd name="connsiteY35" fmla="*/ 3815505 h 4275540"/>
              <a:gd name="connsiteX36" fmla="*/ 3429027 w 3898347"/>
              <a:gd name="connsiteY36" fmla="*/ 3816906 h 4275540"/>
              <a:gd name="connsiteX37" fmla="*/ 3369507 w 3898347"/>
              <a:gd name="connsiteY37" fmla="*/ 3825563 h 4275540"/>
              <a:gd name="connsiteX38" fmla="*/ 3324491 w 3898347"/>
              <a:gd name="connsiteY38" fmla="*/ 3832006 h 4275540"/>
              <a:gd name="connsiteX39" fmla="*/ 3244235 w 3898347"/>
              <a:gd name="connsiteY39" fmla="*/ 3834376 h 4275540"/>
              <a:gd name="connsiteX40" fmla="*/ 3226507 w 3898347"/>
              <a:gd name="connsiteY40" fmla="*/ 3820131 h 4275540"/>
              <a:gd name="connsiteX41" fmla="*/ 3191688 w 3898347"/>
              <a:gd name="connsiteY41" fmla="*/ 3837359 h 4275540"/>
              <a:gd name="connsiteX42" fmla="*/ 3185553 w 3898347"/>
              <a:gd name="connsiteY42" fmla="*/ 3859030 h 4275540"/>
              <a:gd name="connsiteX43" fmla="*/ 3137926 w 3898347"/>
              <a:gd name="connsiteY43" fmla="*/ 3867782 h 4275540"/>
              <a:gd name="connsiteX44" fmla="*/ 3090188 w 3898347"/>
              <a:gd name="connsiteY44" fmla="*/ 3855036 h 4275540"/>
              <a:gd name="connsiteX45" fmla="*/ 3031422 w 3898347"/>
              <a:gd name="connsiteY45" fmla="*/ 3858298 h 4275540"/>
              <a:gd name="connsiteX46" fmla="*/ 2996288 w 3898347"/>
              <a:gd name="connsiteY46" fmla="*/ 3860020 h 4275540"/>
              <a:gd name="connsiteX47" fmla="*/ 2901661 w 3898347"/>
              <a:gd name="connsiteY47" fmla="*/ 3882243 h 4275540"/>
              <a:gd name="connsiteX48" fmla="*/ 2782141 w 3898347"/>
              <a:gd name="connsiteY48" fmla="*/ 3932983 h 4275540"/>
              <a:gd name="connsiteX49" fmla="*/ 2749597 w 3898347"/>
              <a:gd name="connsiteY49" fmla="*/ 3956746 h 4275540"/>
              <a:gd name="connsiteX50" fmla="*/ 2730493 w 3898347"/>
              <a:gd name="connsiteY50" fmla="*/ 3955236 h 4275540"/>
              <a:gd name="connsiteX51" fmla="*/ 2707507 w 3898347"/>
              <a:gd name="connsiteY51" fmla="*/ 3947771 h 4275540"/>
              <a:gd name="connsiteX52" fmla="*/ 2701937 w 3898347"/>
              <a:gd name="connsiteY52" fmla="*/ 3950565 h 4275540"/>
              <a:gd name="connsiteX53" fmla="*/ 2679435 w 3898347"/>
              <a:gd name="connsiteY53" fmla="*/ 3949768 h 4275540"/>
              <a:gd name="connsiteX54" fmla="*/ 2667352 w 3898347"/>
              <a:gd name="connsiteY54" fmla="*/ 3942821 h 4275540"/>
              <a:gd name="connsiteX55" fmla="*/ 2657096 w 3898347"/>
              <a:gd name="connsiteY55" fmla="*/ 3953571 h 4275540"/>
              <a:gd name="connsiteX56" fmla="*/ 2655161 w 3898347"/>
              <a:gd name="connsiteY56" fmla="*/ 3962216 h 4275540"/>
              <a:gd name="connsiteX57" fmla="*/ 2638604 w 3898347"/>
              <a:gd name="connsiteY57" fmla="*/ 3955936 h 4275540"/>
              <a:gd name="connsiteX58" fmla="*/ 2626185 w 3898347"/>
              <a:gd name="connsiteY58" fmla="*/ 3962937 h 4275540"/>
              <a:gd name="connsiteX59" fmla="*/ 2614077 w 3898347"/>
              <a:gd name="connsiteY59" fmla="*/ 3955576 h 4275540"/>
              <a:gd name="connsiteX60" fmla="*/ 2609403 w 3898347"/>
              <a:gd name="connsiteY60" fmla="*/ 3956215 h 4275540"/>
              <a:gd name="connsiteX61" fmla="*/ 2597896 w 3898347"/>
              <a:gd name="connsiteY61" fmla="*/ 3958939 h 4275540"/>
              <a:gd name="connsiteX62" fmla="*/ 2578251 w 3898347"/>
              <a:gd name="connsiteY62" fmla="*/ 3965812 h 4275540"/>
              <a:gd name="connsiteX63" fmla="*/ 2571961 w 3898347"/>
              <a:gd name="connsiteY63" fmla="*/ 3966278 h 4275540"/>
              <a:gd name="connsiteX64" fmla="*/ 2559399 w 3898347"/>
              <a:gd name="connsiteY64" fmla="*/ 3979193 h 4275540"/>
              <a:gd name="connsiteX65" fmla="*/ 2533560 w 3898347"/>
              <a:gd name="connsiteY65" fmla="*/ 3988160 h 4275540"/>
              <a:gd name="connsiteX66" fmla="*/ 2515299 w 3898347"/>
              <a:gd name="connsiteY66" fmla="*/ 4016867 h 4275540"/>
              <a:gd name="connsiteX67" fmla="*/ 2513423 w 3898347"/>
              <a:gd name="connsiteY67" fmla="*/ 4018759 h 4275540"/>
              <a:gd name="connsiteX68" fmla="*/ 2482991 w 3898347"/>
              <a:gd name="connsiteY68" fmla="*/ 4012935 h 4275540"/>
              <a:gd name="connsiteX69" fmla="*/ 2446940 w 3898347"/>
              <a:gd name="connsiteY69" fmla="*/ 4021172 h 4275540"/>
              <a:gd name="connsiteX70" fmla="*/ 2404883 w 3898347"/>
              <a:gd name="connsiteY70" fmla="*/ 4024808 h 4275540"/>
              <a:gd name="connsiteX71" fmla="*/ 2373894 w 3898347"/>
              <a:gd name="connsiteY71" fmla="*/ 4023827 h 4275540"/>
              <a:gd name="connsiteX72" fmla="*/ 2297080 w 3898347"/>
              <a:gd name="connsiteY72" fmla="*/ 4040841 h 4275540"/>
              <a:gd name="connsiteX73" fmla="*/ 2170615 w 3898347"/>
              <a:gd name="connsiteY73" fmla="*/ 4077196 h 4275540"/>
              <a:gd name="connsiteX74" fmla="*/ 2143580 w 3898347"/>
              <a:gd name="connsiteY74" fmla="*/ 4083102 h 4275540"/>
              <a:gd name="connsiteX75" fmla="*/ 2119893 w 3898347"/>
              <a:gd name="connsiteY75" fmla="*/ 4080874 h 4275540"/>
              <a:gd name="connsiteX76" fmla="*/ 2114008 w 3898347"/>
              <a:gd name="connsiteY76" fmla="*/ 4073996 h 4275540"/>
              <a:gd name="connsiteX77" fmla="*/ 2099067 w 3898347"/>
              <a:gd name="connsiteY77" fmla="*/ 4076068 h 4275540"/>
              <a:gd name="connsiteX78" fmla="*/ 2095000 w 3898347"/>
              <a:gd name="connsiteY78" fmla="*/ 4075096 h 4275540"/>
              <a:gd name="connsiteX79" fmla="*/ 2071767 w 3898347"/>
              <a:gd name="connsiteY79" fmla="*/ 4071044 h 4275540"/>
              <a:gd name="connsiteX80" fmla="*/ 2024486 w 3898347"/>
              <a:gd name="connsiteY80" fmla="*/ 4100276 h 4275540"/>
              <a:gd name="connsiteX81" fmla="*/ 1964411 w 3898347"/>
              <a:gd name="connsiteY81" fmla="*/ 4105069 h 4275540"/>
              <a:gd name="connsiteX82" fmla="*/ 1739945 w 3898347"/>
              <a:gd name="connsiteY82" fmla="*/ 4171795 h 4275540"/>
              <a:gd name="connsiteX83" fmla="*/ 1610556 w 3898347"/>
              <a:gd name="connsiteY83" fmla="*/ 4167701 h 4275540"/>
              <a:gd name="connsiteX84" fmla="*/ 1553623 w 3898347"/>
              <a:gd name="connsiteY84" fmla="*/ 4236045 h 4275540"/>
              <a:gd name="connsiteX85" fmla="*/ 1548640 w 3898347"/>
              <a:gd name="connsiteY85" fmla="*/ 4238297 h 4275540"/>
              <a:gd name="connsiteX86" fmla="*/ 1530136 w 3898347"/>
              <a:gd name="connsiteY86" fmla="*/ 4227121 h 4275540"/>
              <a:gd name="connsiteX87" fmla="*/ 1508787 w 3898347"/>
              <a:gd name="connsiteY87" fmla="*/ 4234213 h 4275540"/>
              <a:gd name="connsiteX88" fmla="*/ 1488914 w 3898347"/>
              <a:gd name="connsiteY88" fmla="*/ 4241772 h 4275540"/>
              <a:gd name="connsiteX89" fmla="*/ 1488999 w 3898347"/>
              <a:gd name="connsiteY89" fmla="*/ 4251186 h 4275540"/>
              <a:gd name="connsiteX90" fmla="*/ 1475364 w 3898347"/>
              <a:gd name="connsiteY90" fmla="*/ 4248364 h 4275540"/>
              <a:gd name="connsiteX91" fmla="*/ 1457275 w 3898347"/>
              <a:gd name="connsiteY91" fmla="*/ 4252863 h 4275540"/>
              <a:gd name="connsiteX92" fmla="*/ 1448085 w 3898347"/>
              <a:gd name="connsiteY92" fmla="*/ 4248391 h 4275540"/>
              <a:gd name="connsiteX93" fmla="*/ 1315306 w 3898347"/>
              <a:gd name="connsiteY93" fmla="*/ 4237004 h 4275540"/>
              <a:gd name="connsiteX94" fmla="*/ 1272434 w 3898347"/>
              <a:gd name="connsiteY94" fmla="*/ 4244958 h 4275540"/>
              <a:gd name="connsiteX95" fmla="*/ 1231567 w 3898347"/>
              <a:gd name="connsiteY95" fmla="*/ 4219356 h 4275540"/>
              <a:gd name="connsiteX96" fmla="*/ 1216643 w 3898347"/>
              <a:gd name="connsiteY96" fmla="*/ 4229828 h 4275540"/>
              <a:gd name="connsiteX97" fmla="*/ 1214101 w 3898347"/>
              <a:gd name="connsiteY97" fmla="*/ 4231991 h 4275540"/>
              <a:gd name="connsiteX98" fmla="*/ 1203193 w 3898347"/>
              <a:gd name="connsiteY98" fmla="*/ 4232867 h 4275540"/>
              <a:gd name="connsiteX99" fmla="*/ 1201049 w 3898347"/>
              <a:gd name="connsiteY99" fmla="*/ 4242842 h 4275540"/>
              <a:gd name="connsiteX100" fmla="*/ 1185298 w 3898347"/>
              <a:gd name="connsiteY100" fmla="*/ 4251133 h 4275540"/>
              <a:gd name="connsiteX101" fmla="*/ 1164955 w 3898347"/>
              <a:gd name="connsiteY101" fmla="*/ 4250027 h 4275540"/>
              <a:gd name="connsiteX102" fmla="*/ 1067357 w 3898347"/>
              <a:gd name="connsiteY102" fmla="*/ 4233908 h 4275540"/>
              <a:gd name="connsiteX103" fmla="*/ 1009492 w 3898347"/>
              <a:gd name="connsiteY103" fmla="*/ 4230455 h 4275540"/>
              <a:gd name="connsiteX104" fmla="*/ 988345 w 3898347"/>
              <a:gd name="connsiteY104" fmla="*/ 4238880 h 4275540"/>
              <a:gd name="connsiteX105" fmla="*/ 958251 w 3898347"/>
              <a:gd name="connsiteY105" fmla="*/ 4244100 h 4275540"/>
              <a:gd name="connsiteX106" fmla="*/ 905785 w 3898347"/>
              <a:gd name="connsiteY106" fmla="*/ 4260845 h 4275540"/>
              <a:gd name="connsiteX107" fmla="*/ 834176 w 3898347"/>
              <a:gd name="connsiteY107" fmla="*/ 4270241 h 4275540"/>
              <a:gd name="connsiteX108" fmla="*/ 778474 w 3898347"/>
              <a:gd name="connsiteY108" fmla="*/ 4235526 h 4275540"/>
              <a:gd name="connsiteX109" fmla="*/ 774418 w 3898347"/>
              <a:gd name="connsiteY109" fmla="*/ 4242583 h 4275540"/>
              <a:gd name="connsiteX110" fmla="*/ 737705 w 3898347"/>
              <a:gd name="connsiteY110" fmla="*/ 4238891 h 4275540"/>
              <a:gd name="connsiteX111" fmla="*/ 605027 w 3898347"/>
              <a:gd name="connsiteY111" fmla="*/ 4175863 h 4275540"/>
              <a:gd name="connsiteX112" fmla="*/ 533391 w 3898347"/>
              <a:gd name="connsiteY112" fmla="*/ 4170035 h 4275540"/>
              <a:gd name="connsiteX113" fmla="*/ 508621 w 3898347"/>
              <a:gd name="connsiteY113" fmla="*/ 4176044 h 4275540"/>
              <a:gd name="connsiteX114" fmla="*/ 467082 w 3898347"/>
              <a:gd name="connsiteY114" fmla="*/ 4185616 h 4275540"/>
              <a:gd name="connsiteX115" fmla="*/ 437646 w 3898347"/>
              <a:gd name="connsiteY115" fmla="*/ 4212658 h 4275540"/>
              <a:gd name="connsiteX116" fmla="*/ 402271 w 3898347"/>
              <a:gd name="connsiteY116" fmla="*/ 4212774 h 4275540"/>
              <a:gd name="connsiteX117" fmla="*/ 391968 w 3898347"/>
              <a:gd name="connsiteY117" fmla="*/ 4187073 h 4275540"/>
              <a:gd name="connsiteX118" fmla="*/ 354806 w 3898347"/>
              <a:gd name="connsiteY118" fmla="*/ 4195545 h 4275540"/>
              <a:gd name="connsiteX119" fmla="*/ 298662 w 3898347"/>
              <a:gd name="connsiteY119" fmla="*/ 4211227 h 4275540"/>
              <a:gd name="connsiteX120" fmla="*/ 265740 w 3898347"/>
              <a:gd name="connsiteY120" fmla="*/ 4213623 h 4275540"/>
              <a:gd name="connsiteX121" fmla="*/ 176403 w 3898347"/>
              <a:gd name="connsiteY121" fmla="*/ 4227393 h 4275540"/>
              <a:gd name="connsiteX122" fmla="*/ 82528 w 3898347"/>
              <a:gd name="connsiteY122" fmla="*/ 4275540 h 4275540"/>
              <a:gd name="connsiteX123" fmla="*/ 19464 w 3898347"/>
              <a:gd name="connsiteY123" fmla="*/ 4256103 h 4275540"/>
              <a:gd name="connsiteX124" fmla="*/ 0 w 3898347"/>
              <a:gd name="connsiteY124" fmla="*/ 4221939 h 4275540"/>
              <a:gd name="connsiteX125" fmla="*/ 0 w 3898347"/>
              <a:gd name="connsiteY125" fmla="*/ 15850 h 4275540"/>
              <a:gd name="connsiteX126" fmla="*/ 3898347 w 3898347"/>
              <a:gd name="connsiteY126" fmla="*/ 0 h 4275540"/>
              <a:gd name="connsiteX0" fmla="*/ 3898347 w 3898347"/>
              <a:gd name="connsiteY0" fmla="*/ 0 h 4275540"/>
              <a:gd name="connsiteX1" fmla="*/ 3898347 w 3898347"/>
              <a:gd name="connsiteY1" fmla="*/ 3834445 h 4275540"/>
              <a:gd name="connsiteX2" fmla="*/ 3892314 w 3898347"/>
              <a:gd name="connsiteY2" fmla="*/ 3832951 h 4275540"/>
              <a:gd name="connsiteX3" fmla="*/ 3851953 w 3898347"/>
              <a:gd name="connsiteY3" fmla="*/ 3802983 h 4275540"/>
              <a:gd name="connsiteX4" fmla="*/ 3836418 w 3898347"/>
              <a:gd name="connsiteY4" fmla="*/ 3811513 h 4275540"/>
              <a:gd name="connsiteX5" fmla="*/ 3833758 w 3898347"/>
              <a:gd name="connsiteY5" fmla="*/ 3813341 h 4275540"/>
              <a:gd name="connsiteX6" fmla="*/ 3822673 w 3898347"/>
              <a:gd name="connsiteY6" fmla="*/ 3812913 h 4275540"/>
              <a:gd name="connsiteX7" fmla="*/ 3820104 w 3898347"/>
              <a:gd name="connsiteY7" fmla="*/ 3822466 h 4275540"/>
              <a:gd name="connsiteX8" fmla="*/ 3803816 w 3898347"/>
              <a:gd name="connsiteY8" fmla="*/ 3828757 h 4275540"/>
              <a:gd name="connsiteX9" fmla="*/ 3729936 w 3898347"/>
              <a:gd name="connsiteY9" fmla="*/ 3815386 h 4275540"/>
              <a:gd name="connsiteX10" fmla="*/ 3726018 w 3898347"/>
              <a:gd name="connsiteY10" fmla="*/ 3815100 h 4275540"/>
              <a:gd name="connsiteX11" fmla="*/ 3725413 w 3898347"/>
              <a:gd name="connsiteY11" fmla="*/ 3814615 h 4275540"/>
              <a:gd name="connsiteX12" fmla="*/ 3713801 w 3898347"/>
              <a:gd name="connsiteY12" fmla="*/ 3811018 h 4275540"/>
              <a:gd name="connsiteX13" fmla="*/ 3709087 w 3898347"/>
              <a:gd name="connsiteY13" fmla="*/ 3813195 h 4275540"/>
              <a:gd name="connsiteX14" fmla="*/ 3698038 w 3898347"/>
              <a:gd name="connsiteY14" fmla="*/ 3806182 h 4275540"/>
              <a:gd name="connsiteX15" fmla="*/ 3662227 w 3898347"/>
              <a:gd name="connsiteY15" fmla="*/ 3807761 h 4275540"/>
              <a:gd name="connsiteX16" fmla="*/ 3659872 w 3898347"/>
              <a:gd name="connsiteY16" fmla="*/ 3805524 h 4275540"/>
              <a:gd name="connsiteX17" fmla="*/ 3643454 w 3898347"/>
              <a:gd name="connsiteY17" fmla="*/ 3794831 h 4275540"/>
              <a:gd name="connsiteX18" fmla="*/ 3624789 w 3898347"/>
              <a:gd name="connsiteY18" fmla="*/ 3803185 h 4275540"/>
              <a:gd name="connsiteX19" fmla="*/ 3602327 w 3898347"/>
              <a:gd name="connsiteY19" fmla="*/ 3794616 h 4275540"/>
              <a:gd name="connsiteX20" fmla="*/ 3596645 w 3898347"/>
              <a:gd name="connsiteY20" fmla="*/ 3797108 h 4275540"/>
              <a:gd name="connsiteX21" fmla="*/ 3574144 w 3898347"/>
              <a:gd name="connsiteY21" fmla="*/ 3795108 h 4275540"/>
              <a:gd name="connsiteX22" fmla="*/ 3562310 w 3898347"/>
              <a:gd name="connsiteY22" fmla="*/ 3787534 h 4275540"/>
              <a:gd name="connsiteX23" fmla="*/ 3551635 w 3898347"/>
              <a:gd name="connsiteY23" fmla="*/ 3797705 h 4275540"/>
              <a:gd name="connsiteX24" fmla="*/ 3550175 w 3898347"/>
              <a:gd name="connsiteY24" fmla="*/ 3803199 h 4275540"/>
              <a:gd name="connsiteX25" fmla="*/ 3542668 w 3898347"/>
              <a:gd name="connsiteY25" fmla="*/ 3803283 h 4275540"/>
              <a:gd name="connsiteX26" fmla="*/ 3533033 w 3898347"/>
              <a:gd name="connsiteY26" fmla="*/ 3799071 h 4275540"/>
              <a:gd name="connsiteX27" fmla="*/ 3521726 w 3898347"/>
              <a:gd name="connsiteY27" fmla="*/ 3804691 h 4275540"/>
              <a:gd name="connsiteX28" fmla="*/ 3520080 w 3898347"/>
              <a:gd name="connsiteY28" fmla="*/ 3805210 h 4275540"/>
              <a:gd name="connsiteX29" fmla="*/ 3508491 w 3898347"/>
              <a:gd name="connsiteY29" fmla="*/ 3797398 h 4275540"/>
              <a:gd name="connsiteX30" fmla="*/ 3503787 w 3898347"/>
              <a:gd name="connsiteY30" fmla="*/ 3797787 h 4275540"/>
              <a:gd name="connsiteX31" fmla="*/ 3492165 w 3898347"/>
              <a:gd name="connsiteY31" fmla="*/ 3799887 h 4275540"/>
              <a:gd name="connsiteX32" fmla="*/ 3472233 w 3898347"/>
              <a:gd name="connsiteY32" fmla="*/ 3805682 h 4275540"/>
              <a:gd name="connsiteX33" fmla="*/ 3465921 w 3898347"/>
              <a:gd name="connsiteY33" fmla="*/ 3805814 h 4275540"/>
              <a:gd name="connsiteX34" fmla="*/ 3455541 w 3898347"/>
              <a:gd name="connsiteY34" fmla="*/ 3815505 h 4275540"/>
              <a:gd name="connsiteX35" fmla="*/ 3429027 w 3898347"/>
              <a:gd name="connsiteY35" fmla="*/ 3816906 h 4275540"/>
              <a:gd name="connsiteX36" fmla="*/ 3369507 w 3898347"/>
              <a:gd name="connsiteY36" fmla="*/ 3825563 h 4275540"/>
              <a:gd name="connsiteX37" fmla="*/ 3324491 w 3898347"/>
              <a:gd name="connsiteY37" fmla="*/ 3832006 h 4275540"/>
              <a:gd name="connsiteX38" fmla="*/ 3244235 w 3898347"/>
              <a:gd name="connsiteY38" fmla="*/ 3834376 h 4275540"/>
              <a:gd name="connsiteX39" fmla="*/ 3226507 w 3898347"/>
              <a:gd name="connsiteY39" fmla="*/ 3820131 h 4275540"/>
              <a:gd name="connsiteX40" fmla="*/ 3191688 w 3898347"/>
              <a:gd name="connsiteY40" fmla="*/ 3837359 h 4275540"/>
              <a:gd name="connsiteX41" fmla="*/ 3185553 w 3898347"/>
              <a:gd name="connsiteY41" fmla="*/ 3859030 h 4275540"/>
              <a:gd name="connsiteX42" fmla="*/ 3137926 w 3898347"/>
              <a:gd name="connsiteY42" fmla="*/ 3867782 h 4275540"/>
              <a:gd name="connsiteX43" fmla="*/ 3090188 w 3898347"/>
              <a:gd name="connsiteY43" fmla="*/ 3855036 h 4275540"/>
              <a:gd name="connsiteX44" fmla="*/ 3031422 w 3898347"/>
              <a:gd name="connsiteY44" fmla="*/ 3858298 h 4275540"/>
              <a:gd name="connsiteX45" fmla="*/ 2996288 w 3898347"/>
              <a:gd name="connsiteY45" fmla="*/ 3860020 h 4275540"/>
              <a:gd name="connsiteX46" fmla="*/ 2901661 w 3898347"/>
              <a:gd name="connsiteY46" fmla="*/ 3882243 h 4275540"/>
              <a:gd name="connsiteX47" fmla="*/ 2782141 w 3898347"/>
              <a:gd name="connsiteY47" fmla="*/ 3932983 h 4275540"/>
              <a:gd name="connsiteX48" fmla="*/ 2749597 w 3898347"/>
              <a:gd name="connsiteY48" fmla="*/ 3956746 h 4275540"/>
              <a:gd name="connsiteX49" fmla="*/ 2730493 w 3898347"/>
              <a:gd name="connsiteY49" fmla="*/ 3955236 h 4275540"/>
              <a:gd name="connsiteX50" fmla="*/ 2707507 w 3898347"/>
              <a:gd name="connsiteY50" fmla="*/ 3947771 h 4275540"/>
              <a:gd name="connsiteX51" fmla="*/ 2701937 w 3898347"/>
              <a:gd name="connsiteY51" fmla="*/ 3950565 h 4275540"/>
              <a:gd name="connsiteX52" fmla="*/ 2679435 w 3898347"/>
              <a:gd name="connsiteY52" fmla="*/ 3949768 h 4275540"/>
              <a:gd name="connsiteX53" fmla="*/ 2667352 w 3898347"/>
              <a:gd name="connsiteY53" fmla="*/ 3942821 h 4275540"/>
              <a:gd name="connsiteX54" fmla="*/ 2657096 w 3898347"/>
              <a:gd name="connsiteY54" fmla="*/ 3953571 h 4275540"/>
              <a:gd name="connsiteX55" fmla="*/ 2655161 w 3898347"/>
              <a:gd name="connsiteY55" fmla="*/ 3962216 h 4275540"/>
              <a:gd name="connsiteX56" fmla="*/ 2638604 w 3898347"/>
              <a:gd name="connsiteY56" fmla="*/ 3955936 h 4275540"/>
              <a:gd name="connsiteX57" fmla="*/ 2626185 w 3898347"/>
              <a:gd name="connsiteY57" fmla="*/ 3962937 h 4275540"/>
              <a:gd name="connsiteX58" fmla="*/ 2614077 w 3898347"/>
              <a:gd name="connsiteY58" fmla="*/ 3955576 h 4275540"/>
              <a:gd name="connsiteX59" fmla="*/ 2609403 w 3898347"/>
              <a:gd name="connsiteY59" fmla="*/ 3956215 h 4275540"/>
              <a:gd name="connsiteX60" fmla="*/ 2597896 w 3898347"/>
              <a:gd name="connsiteY60" fmla="*/ 3958939 h 4275540"/>
              <a:gd name="connsiteX61" fmla="*/ 2578251 w 3898347"/>
              <a:gd name="connsiteY61" fmla="*/ 3965812 h 4275540"/>
              <a:gd name="connsiteX62" fmla="*/ 2571961 w 3898347"/>
              <a:gd name="connsiteY62" fmla="*/ 3966278 h 4275540"/>
              <a:gd name="connsiteX63" fmla="*/ 2559399 w 3898347"/>
              <a:gd name="connsiteY63" fmla="*/ 3979193 h 4275540"/>
              <a:gd name="connsiteX64" fmla="*/ 2533560 w 3898347"/>
              <a:gd name="connsiteY64" fmla="*/ 3988160 h 4275540"/>
              <a:gd name="connsiteX65" fmla="*/ 2515299 w 3898347"/>
              <a:gd name="connsiteY65" fmla="*/ 4016867 h 4275540"/>
              <a:gd name="connsiteX66" fmla="*/ 2513423 w 3898347"/>
              <a:gd name="connsiteY66" fmla="*/ 4018759 h 4275540"/>
              <a:gd name="connsiteX67" fmla="*/ 2482991 w 3898347"/>
              <a:gd name="connsiteY67" fmla="*/ 4012935 h 4275540"/>
              <a:gd name="connsiteX68" fmla="*/ 2446940 w 3898347"/>
              <a:gd name="connsiteY68" fmla="*/ 4021172 h 4275540"/>
              <a:gd name="connsiteX69" fmla="*/ 2404883 w 3898347"/>
              <a:gd name="connsiteY69" fmla="*/ 4024808 h 4275540"/>
              <a:gd name="connsiteX70" fmla="*/ 2373894 w 3898347"/>
              <a:gd name="connsiteY70" fmla="*/ 4023827 h 4275540"/>
              <a:gd name="connsiteX71" fmla="*/ 2297080 w 3898347"/>
              <a:gd name="connsiteY71" fmla="*/ 4040841 h 4275540"/>
              <a:gd name="connsiteX72" fmla="*/ 2170615 w 3898347"/>
              <a:gd name="connsiteY72" fmla="*/ 4077196 h 4275540"/>
              <a:gd name="connsiteX73" fmla="*/ 2143580 w 3898347"/>
              <a:gd name="connsiteY73" fmla="*/ 4083102 h 4275540"/>
              <a:gd name="connsiteX74" fmla="*/ 2119893 w 3898347"/>
              <a:gd name="connsiteY74" fmla="*/ 4080874 h 4275540"/>
              <a:gd name="connsiteX75" fmla="*/ 2114008 w 3898347"/>
              <a:gd name="connsiteY75" fmla="*/ 4073996 h 4275540"/>
              <a:gd name="connsiteX76" fmla="*/ 2099067 w 3898347"/>
              <a:gd name="connsiteY76" fmla="*/ 4076068 h 4275540"/>
              <a:gd name="connsiteX77" fmla="*/ 2095000 w 3898347"/>
              <a:gd name="connsiteY77" fmla="*/ 4075096 h 4275540"/>
              <a:gd name="connsiteX78" fmla="*/ 2071767 w 3898347"/>
              <a:gd name="connsiteY78" fmla="*/ 4071044 h 4275540"/>
              <a:gd name="connsiteX79" fmla="*/ 2024486 w 3898347"/>
              <a:gd name="connsiteY79" fmla="*/ 4100276 h 4275540"/>
              <a:gd name="connsiteX80" fmla="*/ 1964411 w 3898347"/>
              <a:gd name="connsiteY80" fmla="*/ 4105069 h 4275540"/>
              <a:gd name="connsiteX81" fmla="*/ 1739945 w 3898347"/>
              <a:gd name="connsiteY81" fmla="*/ 4171795 h 4275540"/>
              <a:gd name="connsiteX82" fmla="*/ 1610556 w 3898347"/>
              <a:gd name="connsiteY82" fmla="*/ 4167701 h 4275540"/>
              <a:gd name="connsiteX83" fmla="*/ 1553623 w 3898347"/>
              <a:gd name="connsiteY83" fmla="*/ 4236045 h 4275540"/>
              <a:gd name="connsiteX84" fmla="*/ 1548640 w 3898347"/>
              <a:gd name="connsiteY84" fmla="*/ 4238297 h 4275540"/>
              <a:gd name="connsiteX85" fmla="*/ 1530136 w 3898347"/>
              <a:gd name="connsiteY85" fmla="*/ 4227121 h 4275540"/>
              <a:gd name="connsiteX86" fmla="*/ 1508787 w 3898347"/>
              <a:gd name="connsiteY86" fmla="*/ 4234213 h 4275540"/>
              <a:gd name="connsiteX87" fmla="*/ 1488914 w 3898347"/>
              <a:gd name="connsiteY87" fmla="*/ 4241772 h 4275540"/>
              <a:gd name="connsiteX88" fmla="*/ 1488999 w 3898347"/>
              <a:gd name="connsiteY88" fmla="*/ 4251186 h 4275540"/>
              <a:gd name="connsiteX89" fmla="*/ 1475364 w 3898347"/>
              <a:gd name="connsiteY89" fmla="*/ 4248364 h 4275540"/>
              <a:gd name="connsiteX90" fmla="*/ 1457275 w 3898347"/>
              <a:gd name="connsiteY90" fmla="*/ 4252863 h 4275540"/>
              <a:gd name="connsiteX91" fmla="*/ 1448085 w 3898347"/>
              <a:gd name="connsiteY91" fmla="*/ 4248391 h 4275540"/>
              <a:gd name="connsiteX92" fmla="*/ 1315306 w 3898347"/>
              <a:gd name="connsiteY92" fmla="*/ 4237004 h 4275540"/>
              <a:gd name="connsiteX93" fmla="*/ 1272434 w 3898347"/>
              <a:gd name="connsiteY93" fmla="*/ 4244958 h 4275540"/>
              <a:gd name="connsiteX94" fmla="*/ 1231567 w 3898347"/>
              <a:gd name="connsiteY94" fmla="*/ 4219356 h 4275540"/>
              <a:gd name="connsiteX95" fmla="*/ 1216643 w 3898347"/>
              <a:gd name="connsiteY95" fmla="*/ 4229828 h 4275540"/>
              <a:gd name="connsiteX96" fmla="*/ 1214101 w 3898347"/>
              <a:gd name="connsiteY96" fmla="*/ 4231991 h 4275540"/>
              <a:gd name="connsiteX97" fmla="*/ 1203193 w 3898347"/>
              <a:gd name="connsiteY97" fmla="*/ 4232867 h 4275540"/>
              <a:gd name="connsiteX98" fmla="*/ 1201049 w 3898347"/>
              <a:gd name="connsiteY98" fmla="*/ 4242842 h 4275540"/>
              <a:gd name="connsiteX99" fmla="*/ 1185298 w 3898347"/>
              <a:gd name="connsiteY99" fmla="*/ 4251133 h 4275540"/>
              <a:gd name="connsiteX100" fmla="*/ 1164955 w 3898347"/>
              <a:gd name="connsiteY100" fmla="*/ 4250027 h 4275540"/>
              <a:gd name="connsiteX101" fmla="*/ 1067357 w 3898347"/>
              <a:gd name="connsiteY101" fmla="*/ 4233908 h 4275540"/>
              <a:gd name="connsiteX102" fmla="*/ 1009492 w 3898347"/>
              <a:gd name="connsiteY102" fmla="*/ 4230455 h 4275540"/>
              <a:gd name="connsiteX103" fmla="*/ 988345 w 3898347"/>
              <a:gd name="connsiteY103" fmla="*/ 4238880 h 4275540"/>
              <a:gd name="connsiteX104" fmla="*/ 958251 w 3898347"/>
              <a:gd name="connsiteY104" fmla="*/ 4244100 h 4275540"/>
              <a:gd name="connsiteX105" fmla="*/ 905785 w 3898347"/>
              <a:gd name="connsiteY105" fmla="*/ 4260845 h 4275540"/>
              <a:gd name="connsiteX106" fmla="*/ 834176 w 3898347"/>
              <a:gd name="connsiteY106" fmla="*/ 4270241 h 4275540"/>
              <a:gd name="connsiteX107" fmla="*/ 778474 w 3898347"/>
              <a:gd name="connsiteY107" fmla="*/ 4235526 h 4275540"/>
              <a:gd name="connsiteX108" fmla="*/ 774418 w 3898347"/>
              <a:gd name="connsiteY108" fmla="*/ 4242583 h 4275540"/>
              <a:gd name="connsiteX109" fmla="*/ 737705 w 3898347"/>
              <a:gd name="connsiteY109" fmla="*/ 4238891 h 4275540"/>
              <a:gd name="connsiteX110" fmla="*/ 605027 w 3898347"/>
              <a:gd name="connsiteY110" fmla="*/ 4175863 h 4275540"/>
              <a:gd name="connsiteX111" fmla="*/ 533391 w 3898347"/>
              <a:gd name="connsiteY111" fmla="*/ 4170035 h 4275540"/>
              <a:gd name="connsiteX112" fmla="*/ 508621 w 3898347"/>
              <a:gd name="connsiteY112" fmla="*/ 4176044 h 4275540"/>
              <a:gd name="connsiteX113" fmla="*/ 467082 w 3898347"/>
              <a:gd name="connsiteY113" fmla="*/ 4185616 h 4275540"/>
              <a:gd name="connsiteX114" fmla="*/ 437646 w 3898347"/>
              <a:gd name="connsiteY114" fmla="*/ 4212658 h 4275540"/>
              <a:gd name="connsiteX115" fmla="*/ 402271 w 3898347"/>
              <a:gd name="connsiteY115" fmla="*/ 4212774 h 4275540"/>
              <a:gd name="connsiteX116" fmla="*/ 391968 w 3898347"/>
              <a:gd name="connsiteY116" fmla="*/ 4187073 h 4275540"/>
              <a:gd name="connsiteX117" fmla="*/ 354806 w 3898347"/>
              <a:gd name="connsiteY117" fmla="*/ 4195545 h 4275540"/>
              <a:gd name="connsiteX118" fmla="*/ 298662 w 3898347"/>
              <a:gd name="connsiteY118" fmla="*/ 4211227 h 4275540"/>
              <a:gd name="connsiteX119" fmla="*/ 265740 w 3898347"/>
              <a:gd name="connsiteY119" fmla="*/ 4213623 h 4275540"/>
              <a:gd name="connsiteX120" fmla="*/ 176403 w 3898347"/>
              <a:gd name="connsiteY120" fmla="*/ 4227393 h 4275540"/>
              <a:gd name="connsiteX121" fmla="*/ 82528 w 3898347"/>
              <a:gd name="connsiteY121" fmla="*/ 4275540 h 4275540"/>
              <a:gd name="connsiteX122" fmla="*/ 19464 w 3898347"/>
              <a:gd name="connsiteY122" fmla="*/ 4256103 h 4275540"/>
              <a:gd name="connsiteX123" fmla="*/ 0 w 3898347"/>
              <a:gd name="connsiteY123" fmla="*/ 4221939 h 4275540"/>
              <a:gd name="connsiteX124" fmla="*/ 0 w 3898347"/>
              <a:gd name="connsiteY124" fmla="*/ 15850 h 4275540"/>
              <a:gd name="connsiteX125" fmla="*/ 3898347 w 3898347"/>
              <a:gd name="connsiteY125" fmla="*/ 0 h 4275540"/>
              <a:gd name="connsiteX0" fmla="*/ 3898347 w 3898347"/>
              <a:gd name="connsiteY0" fmla="*/ 0 h 4275540"/>
              <a:gd name="connsiteX1" fmla="*/ 3898347 w 3898347"/>
              <a:gd name="connsiteY1" fmla="*/ 3834445 h 4275540"/>
              <a:gd name="connsiteX2" fmla="*/ 3892314 w 3898347"/>
              <a:gd name="connsiteY2" fmla="*/ 3832951 h 4275540"/>
              <a:gd name="connsiteX3" fmla="*/ 3851953 w 3898347"/>
              <a:gd name="connsiteY3" fmla="*/ 3802983 h 4275540"/>
              <a:gd name="connsiteX4" fmla="*/ 3836418 w 3898347"/>
              <a:gd name="connsiteY4" fmla="*/ 3811513 h 4275540"/>
              <a:gd name="connsiteX5" fmla="*/ 3833758 w 3898347"/>
              <a:gd name="connsiteY5" fmla="*/ 3813341 h 4275540"/>
              <a:gd name="connsiteX6" fmla="*/ 3822673 w 3898347"/>
              <a:gd name="connsiteY6" fmla="*/ 3812913 h 4275540"/>
              <a:gd name="connsiteX7" fmla="*/ 3820104 w 3898347"/>
              <a:gd name="connsiteY7" fmla="*/ 3822466 h 4275540"/>
              <a:gd name="connsiteX8" fmla="*/ 3803816 w 3898347"/>
              <a:gd name="connsiteY8" fmla="*/ 3828757 h 4275540"/>
              <a:gd name="connsiteX9" fmla="*/ 3729936 w 3898347"/>
              <a:gd name="connsiteY9" fmla="*/ 3815386 h 4275540"/>
              <a:gd name="connsiteX10" fmla="*/ 3726018 w 3898347"/>
              <a:gd name="connsiteY10" fmla="*/ 3815100 h 4275540"/>
              <a:gd name="connsiteX11" fmla="*/ 3725413 w 3898347"/>
              <a:gd name="connsiteY11" fmla="*/ 3814615 h 4275540"/>
              <a:gd name="connsiteX12" fmla="*/ 3713801 w 3898347"/>
              <a:gd name="connsiteY12" fmla="*/ 3811018 h 4275540"/>
              <a:gd name="connsiteX13" fmla="*/ 3709087 w 3898347"/>
              <a:gd name="connsiteY13" fmla="*/ 3813195 h 4275540"/>
              <a:gd name="connsiteX14" fmla="*/ 3698038 w 3898347"/>
              <a:gd name="connsiteY14" fmla="*/ 3806182 h 4275540"/>
              <a:gd name="connsiteX15" fmla="*/ 3662227 w 3898347"/>
              <a:gd name="connsiteY15" fmla="*/ 3807761 h 4275540"/>
              <a:gd name="connsiteX16" fmla="*/ 3659872 w 3898347"/>
              <a:gd name="connsiteY16" fmla="*/ 3805524 h 4275540"/>
              <a:gd name="connsiteX17" fmla="*/ 3643454 w 3898347"/>
              <a:gd name="connsiteY17" fmla="*/ 3794831 h 4275540"/>
              <a:gd name="connsiteX18" fmla="*/ 3624789 w 3898347"/>
              <a:gd name="connsiteY18" fmla="*/ 3803185 h 4275540"/>
              <a:gd name="connsiteX19" fmla="*/ 3602327 w 3898347"/>
              <a:gd name="connsiteY19" fmla="*/ 3794616 h 4275540"/>
              <a:gd name="connsiteX20" fmla="*/ 3596645 w 3898347"/>
              <a:gd name="connsiteY20" fmla="*/ 3797108 h 4275540"/>
              <a:gd name="connsiteX21" fmla="*/ 3574144 w 3898347"/>
              <a:gd name="connsiteY21" fmla="*/ 3795108 h 4275540"/>
              <a:gd name="connsiteX22" fmla="*/ 3562310 w 3898347"/>
              <a:gd name="connsiteY22" fmla="*/ 3787534 h 4275540"/>
              <a:gd name="connsiteX23" fmla="*/ 3551635 w 3898347"/>
              <a:gd name="connsiteY23" fmla="*/ 3797705 h 4275540"/>
              <a:gd name="connsiteX24" fmla="*/ 3542668 w 3898347"/>
              <a:gd name="connsiteY24" fmla="*/ 3803283 h 4275540"/>
              <a:gd name="connsiteX25" fmla="*/ 3533033 w 3898347"/>
              <a:gd name="connsiteY25" fmla="*/ 3799071 h 4275540"/>
              <a:gd name="connsiteX26" fmla="*/ 3521726 w 3898347"/>
              <a:gd name="connsiteY26" fmla="*/ 3804691 h 4275540"/>
              <a:gd name="connsiteX27" fmla="*/ 3520080 w 3898347"/>
              <a:gd name="connsiteY27" fmla="*/ 3805210 h 4275540"/>
              <a:gd name="connsiteX28" fmla="*/ 3508491 w 3898347"/>
              <a:gd name="connsiteY28" fmla="*/ 3797398 h 4275540"/>
              <a:gd name="connsiteX29" fmla="*/ 3503787 w 3898347"/>
              <a:gd name="connsiteY29" fmla="*/ 3797787 h 4275540"/>
              <a:gd name="connsiteX30" fmla="*/ 3492165 w 3898347"/>
              <a:gd name="connsiteY30" fmla="*/ 3799887 h 4275540"/>
              <a:gd name="connsiteX31" fmla="*/ 3472233 w 3898347"/>
              <a:gd name="connsiteY31" fmla="*/ 3805682 h 4275540"/>
              <a:gd name="connsiteX32" fmla="*/ 3465921 w 3898347"/>
              <a:gd name="connsiteY32" fmla="*/ 3805814 h 4275540"/>
              <a:gd name="connsiteX33" fmla="*/ 3455541 w 3898347"/>
              <a:gd name="connsiteY33" fmla="*/ 3815505 h 4275540"/>
              <a:gd name="connsiteX34" fmla="*/ 3429027 w 3898347"/>
              <a:gd name="connsiteY34" fmla="*/ 3816906 h 4275540"/>
              <a:gd name="connsiteX35" fmla="*/ 3369507 w 3898347"/>
              <a:gd name="connsiteY35" fmla="*/ 3825563 h 4275540"/>
              <a:gd name="connsiteX36" fmla="*/ 3324491 w 3898347"/>
              <a:gd name="connsiteY36" fmla="*/ 3832006 h 4275540"/>
              <a:gd name="connsiteX37" fmla="*/ 3244235 w 3898347"/>
              <a:gd name="connsiteY37" fmla="*/ 3834376 h 4275540"/>
              <a:gd name="connsiteX38" fmla="*/ 3226507 w 3898347"/>
              <a:gd name="connsiteY38" fmla="*/ 3820131 h 4275540"/>
              <a:gd name="connsiteX39" fmla="*/ 3191688 w 3898347"/>
              <a:gd name="connsiteY39" fmla="*/ 3837359 h 4275540"/>
              <a:gd name="connsiteX40" fmla="*/ 3185553 w 3898347"/>
              <a:gd name="connsiteY40" fmla="*/ 3859030 h 4275540"/>
              <a:gd name="connsiteX41" fmla="*/ 3137926 w 3898347"/>
              <a:gd name="connsiteY41" fmla="*/ 3867782 h 4275540"/>
              <a:gd name="connsiteX42" fmla="*/ 3090188 w 3898347"/>
              <a:gd name="connsiteY42" fmla="*/ 3855036 h 4275540"/>
              <a:gd name="connsiteX43" fmla="*/ 3031422 w 3898347"/>
              <a:gd name="connsiteY43" fmla="*/ 3858298 h 4275540"/>
              <a:gd name="connsiteX44" fmla="*/ 2996288 w 3898347"/>
              <a:gd name="connsiteY44" fmla="*/ 3860020 h 4275540"/>
              <a:gd name="connsiteX45" fmla="*/ 2901661 w 3898347"/>
              <a:gd name="connsiteY45" fmla="*/ 3882243 h 4275540"/>
              <a:gd name="connsiteX46" fmla="*/ 2782141 w 3898347"/>
              <a:gd name="connsiteY46" fmla="*/ 3932983 h 4275540"/>
              <a:gd name="connsiteX47" fmla="*/ 2749597 w 3898347"/>
              <a:gd name="connsiteY47" fmla="*/ 3956746 h 4275540"/>
              <a:gd name="connsiteX48" fmla="*/ 2730493 w 3898347"/>
              <a:gd name="connsiteY48" fmla="*/ 3955236 h 4275540"/>
              <a:gd name="connsiteX49" fmla="*/ 2707507 w 3898347"/>
              <a:gd name="connsiteY49" fmla="*/ 3947771 h 4275540"/>
              <a:gd name="connsiteX50" fmla="*/ 2701937 w 3898347"/>
              <a:gd name="connsiteY50" fmla="*/ 3950565 h 4275540"/>
              <a:gd name="connsiteX51" fmla="*/ 2679435 w 3898347"/>
              <a:gd name="connsiteY51" fmla="*/ 3949768 h 4275540"/>
              <a:gd name="connsiteX52" fmla="*/ 2667352 w 3898347"/>
              <a:gd name="connsiteY52" fmla="*/ 3942821 h 4275540"/>
              <a:gd name="connsiteX53" fmla="*/ 2657096 w 3898347"/>
              <a:gd name="connsiteY53" fmla="*/ 3953571 h 4275540"/>
              <a:gd name="connsiteX54" fmla="*/ 2655161 w 3898347"/>
              <a:gd name="connsiteY54" fmla="*/ 3962216 h 4275540"/>
              <a:gd name="connsiteX55" fmla="*/ 2638604 w 3898347"/>
              <a:gd name="connsiteY55" fmla="*/ 3955936 h 4275540"/>
              <a:gd name="connsiteX56" fmla="*/ 2626185 w 3898347"/>
              <a:gd name="connsiteY56" fmla="*/ 3962937 h 4275540"/>
              <a:gd name="connsiteX57" fmla="*/ 2614077 w 3898347"/>
              <a:gd name="connsiteY57" fmla="*/ 3955576 h 4275540"/>
              <a:gd name="connsiteX58" fmla="*/ 2609403 w 3898347"/>
              <a:gd name="connsiteY58" fmla="*/ 3956215 h 4275540"/>
              <a:gd name="connsiteX59" fmla="*/ 2597896 w 3898347"/>
              <a:gd name="connsiteY59" fmla="*/ 3958939 h 4275540"/>
              <a:gd name="connsiteX60" fmla="*/ 2578251 w 3898347"/>
              <a:gd name="connsiteY60" fmla="*/ 3965812 h 4275540"/>
              <a:gd name="connsiteX61" fmla="*/ 2571961 w 3898347"/>
              <a:gd name="connsiteY61" fmla="*/ 3966278 h 4275540"/>
              <a:gd name="connsiteX62" fmla="*/ 2559399 w 3898347"/>
              <a:gd name="connsiteY62" fmla="*/ 3979193 h 4275540"/>
              <a:gd name="connsiteX63" fmla="*/ 2533560 w 3898347"/>
              <a:gd name="connsiteY63" fmla="*/ 3988160 h 4275540"/>
              <a:gd name="connsiteX64" fmla="*/ 2515299 w 3898347"/>
              <a:gd name="connsiteY64" fmla="*/ 4016867 h 4275540"/>
              <a:gd name="connsiteX65" fmla="*/ 2513423 w 3898347"/>
              <a:gd name="connsiteY65" fmla="*/ 4018759 h 4275540"/>
              <a:gd name="connsiteX66" fmla="*/ 2482991 w 3898347"/>
              <a:gd name="connsiteY66" fmla="*/ 4012935 h 4275540"/>
              <a:gd name="connsiteX67" fmla="*/ 2446940 w 3898347"/>
              <a:gd name="connsiteY67" fmla="*/ 4021172 h 4275540"/>
              <a:gd name="connsiteX68" fmla="*/ 2404883 w 3898347"/>
              <a:gd name="connsiteY68" fmla="*/ 4024808 h 4275540"/>
              <a:gd name="connsiteX69" fmla="*/ 2373894 w 3898347"/>
              <a:gd name="connsiteY69" fmla="*/ 4023827 h 4275540"/>
              <a:gd name="connsiteX70" fmla="*/ 2297080 w 3898347"/>
              <a:gd name="connsiteY70" fmla="*/ 4040841 h 4275540"/>
              <a:gd name="connsiteX71" fmla="*/ 2170615 w 3898347"/>
              <a:gd name="connsiteY71" fmla="*/ 4077196 h 4275540"/>
              <a:gd name="connsiteX72" fmla="*/ 2143580 w 3898347"/>
              <a:gd name="connsiteY72" fmla="*/ 4083102 h 4275540"/>
              <a:gd name="connsiteX73" fmla="*/ 2119893 w 3898347"/>
              <a:gd name="connsiteY73" fmla="*/ 4080874 h 4275540"/>
              <a:gd name="connsiteX74" fmla="*/ 2114008 w 3898347"/>
              <a:gd name="connsiteY74" fmla="*/ 4073996 h 4275540"/>
              <a:gd name="connsiteX75" fmla="*/ 2099067 w 3898347"/>
              <a:gd name="connsiteY75" fmla="*/ 4076068 h 4275540"/>
              <a:gd name="connsiteX76" fmla="*/ 2095000 w 3898347"/>
              <a:gd name="connsiteY76" fmla="*/ 4075096 h 4275540"/>
              <a:gd name="connsiteX77" fmla="*/ 2071767 w 3898347"/>
              <a:gd name="connsiteY77" fmla="*/ 4071044 h 4275540"/>
              <a:gd name="connsiteX78" fmla="*/ 2024486 w 3898347"/>
              <a:gd name="connsiteY78" fmla="*/ 4100276 h 4275540"/>
              <a:gd name="connsiteX79" fmla="*/ 1964411 w 3898347"/>
              <a:gd name="connsiteY79" fmla="*/ 4105069 h 4275540"/>
              <a:gd name="connsiteX80" fmla="*/ 1739945 w 3898347"/>
              <a:gd name="connsiteY80" fmla="*/ 4171795 h 4275540"/>
              <a:gd name="connsiteX81" fmla="*/ 1610556 w 3898347"/>
              <a:gd name="connsiteY81" fmla="*/ 4167701 h 4275540"/>
              <a:gd name="connsiteX82" fmla="*/ 1553623 w 3898347"/>
              <a:gd name="connsiteY82" fmla="*/ 4236045 h 4275540"/>
              <a:gd name="connsiteX83" fmla="*/ 1548640 w 3898347"/>
              <a:gd name="connsiteY83" fmla="*/ 4238297 h 4275540"/>
              <a:gd name="connsiteX84" fmla="*/ 1530136 w 3898347"/>
              <a:gd name="connsiteY84" fmla="*/ 4227121 h 4275540"/>
              <a:gd name="connsiteX85" fmla="*/ 1508787 w 3898347"/>
              <a:gd name="connsiteY85" fmla="*/ 4234213 h 4275540"/>
              <a:gd name="connsiteX86" fmla="*/ 1488914 w 3898347"/>
              <a:gd name="connsiteY86" fmla="*/ 4241772 h 4275540"/>
              <a:gd name="connsiteX87" fmla="*/ 1488999 w 3898347"/>
              <a:gd name="connsiteY87" fmla="*/ 4251186 h 4275540"/>
              <a:gd name="connsiteX88" fmla="*/ 1475364 w 3898347"/>
              <a:gd name="connsiteY88" fmla="*/ 4248364 h 4275540"/>
              <a:gd name="connsiteX89" fmla="*/ 1457275 w 3898347"/>
              <a:gd name="connsiteY89" fmla="*/ 4252863 h 4275540"/>
              <a:gd name="connsiteX90" fmla="*/ 1448085 w 3898347"/>
              <a:gd name="connsiteY90" fmla="*/ 4248391 h 4275540"/>
              <a:gd name="connsiteX91" fmla="*/ 1315306 w 3898347"/>
              <a:gd name="connsiteY91" fmla="*/ 4237004 h 4275540"/>
              <a:gd name="connsiteX92" fmla="*/ 1272434 w 3898347"/>
              <a:gd name="connsiteY92" fmla="*/ 4244958 h 4275540"/>
              <a:gd name="connsiteX93" fmla="*/ 1231567 w 3898347"/>
              <a:gd name="connsiteY93" fmla="*/ 4219356 h 4275540"/>
              <a:gd name="connsiteX94" fmla="*/ 1216643 w 3898347"/>
              <a:gd name="connsiteY94" fmla="*/ 4229828 h 4275540"/>
              <a:gd name="connsiteX95" fmla="*/ 1214101 w 3898347"/>
              <a:gd name="connsiteY95" fmla="*/ 4231991 h 4275540"/>
              <a:gd name="connsiteX96" fmla="*/ 1203193 w 3898347"/>
              <a:gd name="connsiteY96" fmla="*/ 4232867 h 4275540"/>
              <a:gd name="connsiteX97" fmla="*/ 1201049 w 3898347"/>
              <a:gd name="connsiteY97" fmla="*/ 4242842 h 4275540"/>
              <a:gd name="connsiteX98" fmla="*/ 1185298 w 3898347"/>
              <a:gd name="connsiteY98" fmla="*/ 4251133 h 4275540"/>
              <a:gd name="connsiteX99" fmla="*/ 1164955 w 3898347"/>
              <a:gd name="connsiteY99" fmla="*/ 4250027 h 4275540"/>
              <a:gd name="connsiteX100" fmla="*/ 1067357 w 3898347"/>
              <a:gd name="connsiteY100" fmla="*/ 4233908 h 4275540"/>
              <a:gd name="connsiteX101" fmla="*/ 1009492 w 3898347"/>
              <a:gd name="connsiteY101" fmla="*/ 4230455 h 4275540"/>
              <a:gd name="connsiteX102" fmla="*/ 988345 w 3898347"/>
              <a:gd name="connsiteY102" fmla="*/ 4238880 h 4275540"/>
              <a:gd name="connsiteX103" fmla="*/ 958251 w 3898347"/>
              <a:gd name="connsiteY103" fmla="*/ 4244100 h 4275540"/>
              <a:gd name="connsiteX104" fmla="*/ 905785 w 3898347"/>
              <a:gd name="connsiteY104" fmla="*/ 4260845 h 4275540"/>
              <a:gd name="connsiteX105" fmla="*/ 834176 w 3898347"/>
              <a:gd name="connsiteY105" fmla="*/ 4270241 h 4275540"/>
              <a:gd name="connsiteX106" fmla="*/ 778474 w 3898347"/>
              <a:gd name="connsiteY106" fmla="*/ 4235526 h 4275540"/>
              <a:gd name="connsiteX107" fmla="*/ 774418 w 3898347"/>
              <a:gd name="connsiteY107" fmla="*/ 4242583 h 4275540"/>
              <a:gd name="connsiteX108" fmla="*/ 737705 w 3898347"/>
              <a:gd name="connsiteY108" fmla="*/ 4238891 h 4275540"/>
              <a:gd name="connsiteX109" fmla="*/ 605027 w 3898347"/>
              <a:gd name="connsiteY109" fmla="*/ 4175863 h 4275540"/>
              <a:gd name="connsiteX110" fmla="*/ 533391 w 3898347"/>
              <a:gd name="connsiteY110" fmla="*/ 4170035 h 4275540"/>
              <a:gd name="connsiteX111" fmla="*/ 508621 w 3898347"/>
              <a:gd name="connsiteY111" fmla="*/ 4176044 h 4275540"/>
              <a:gd name="connsiteX112" fmla="*/ 467082 w 3898347"/>
              <a:gd name="connsiteY112" fmla="*/ 4185616 h 4275540"/>
              <a:gd name="connsiteX113" fmla="*/ 437646 w 3898347"/>
              <a:gd name="connsiteY113" fmla="*/ 4212658 h 4275540"/>
              <a:gd name="connsiteX114" fmla="*/ 402271 w 3898347"/>
              <a:gd name="connsiteY114" fmla="*/ 4212774 h 4275540"/>
              <a:gd name="connsiteX115" fmla="*/ 391968 w 3898347"/>
              <a:gd name="connsiteY115" fmla="*/ 4187073 h 4275540"/>
              <a:gd name="connsiteX116" fmla="*/ 354806 w 3898347"/>
              <a:gd name="connsiteY116" fmla="*/ 4195545 h 4275540"/>
              <a:gd name="connsiteX117" fmla="*/ 298662 w 3898347"/>
              <a:gd name="connsiteY117" fmla="*/ 4211227 h 4275540"/>
              <a:gd name="connsiteX118" fmla="*/ 265740 w 3898347"/>
              <a:gd name="connsiteY118" fmla="*/ 4213623 h 4275540"/>
              <a:gd name="connsiteX119" fmla="*/ 176403 w 3898347"/>
              <a:gd name="connsiteY119" fmla="*/ 4227393 h 4275540"/>
              <a:gd name="connsiteX120" fmla="*/ 82528 w 3898347"/>
              <a:gd name="connsiteY120" fmla="*/ 4275540 h 4275540"/>
              <a:gd name="connsiteX121" fmla="*/ 19464 w 3898347"/>
              <a:gd name="connsiteY121" fmla="*/ 4256103 h 4275540"/>
              <a:gd name="connsiteX122" fmla="*/ 0 w 3898347"/>
              <a:gd name="connsiteY122" fmla="*/ 4221939 h 4275540"/>
              <a:gd name="connsiteX123" fmla="*/ 0 w 3898347"/>
              <a:gd name="connsiteY123" fmla="*/ 15850 h 4275540"/>
              <a:gd name="connsiteX124" fmla="*/ 3898347 w 3898347"/>
              <a:gd name="connsiteY124" fmla="*/ 0 h 4275540"/>
              <a:gd name="connsiteX0" fmla="*/ 3898347 w 3898347"/>
              <a:gd name="connsiteY0" fmla="*/ 0 h 4275540"/>
              <a:gd name="connsiteX1" fmla="*/ 3898347 w 3898347"/>
              <a:gd name="connsiteY1" fmla="*/ 3834445 h 4275540"/>
              <a:gd name="connsiteX2" fmla="*/ 3892314 w 3898347"/>
              <a:gd name="connsiteY2" fmla="*/ 3832951 h 4275540"/>
              <a:gd name="connsiteX3" fmla="*/ 3851953 w 3898347"/>
              <a:gd name="connsiteY3" fmla="*/ 3802983 h 4275540"/>
              <a:gd name="connsiteX4" fmla="*/ 3836418 w 3898347"/>
              <a:gd name="connsiteY4" fmla="*/ 3811513 h 4275540"/>
              <a:gd name="connsiteX5" fmla="*/ 3833758 w 3898347"/>
              <a:gd name="connsiteY5" fmla="*/ 3813341 h 4275540"/>
              <a:gd name="connsiteX6" fmla="*/ 3822673 w 3898347"/>
              <a:gd name="connsiteY6" fmla="*/ 3812913 h 4275540"/>
              <a:gd name="connsiteX7" fmla="*/ 3820104 w 3898347"/>
              <a:gd name="connsiteY7" fmla="*/ 3822466 h 4275540"/>
              <a:gd name="connsiteX8" fmla="*/ 3803816 w 3898347"/>
              <a:gd name="connsiteY8" fmla="*/ 3828757 h 4275540"/>
              <a:gd name="connsiteX9" fmla="*/ 3729936 w 3898347"/>
              <a:gd name="connsiteY9" fmla="*/ 3815386 h 4275540"/>
              <a:gd name="connsiteX10" fmla="*/ 3726018 w 3898347"/>
              <a:gd name="connsiteY10" fmla="*/ 3815100 h 4275540"/>
              <a:gd name="connsiteX11" fmla="*/ 3725413 w 3898347"/>
              <a:gd name="connsiteY11" fmla="*/ 3814615 h 4275540"/>
              <a:gd name="connsiteX12" fmla="*/ 3713801 w 3898347"/>
              <a:gd name="connsiteY12" fmla="*/ 3811018 h 4275540"/>
              <a:gd name="connsiteX13" fmla="*/ 3709087 w 3898347"/>
              <a:gd name="connsiteY13" fmla="*/ 3813195 h 4275540"/>
              <a:gd name="connsiteX14" fmla="*/ 3698038 w 3898347"/>
              <a:gd name="connsiteY14" fmla="*/ 3806182 h 4275540"/>
              <a:gd name="connsiteX15" fmla="*/ 3662227 w 3898347"/>
              <a:gd name="connsiteY15" fmla="*/ 3807761 h 4275540"/>
              <a:gd name="connsiteX16" fmla="*/ 3659872 w 3898347"/>
              <a:gd name="connsiteY16" fmla="*/ 3805524 h 4275540"/>
              <a:gd name="connsiteX17" fmla="*/ 3643454 w 3898347"/>
              <a:gd name="connsiteY17" fmla="*/ 3794831 h 4275540"/>
              <a:gd name="connsiteX18" fmla="*/ 3624789 w 3898347"/>
              <a:gd name="connsiteY18" fmla="*/ 3803185 h 4275540"/>
              <a:gd name="connsiteX19" fmla="*/ 3602327 w 3898347"/>
              <a:gd name="connsiteY19" fmla="*/ 3794616 h 4275540"/>
              <a:gd name="connsiteX20" fmla="*/ 3596645 w 3898347"/>
              <a:gd name="connsiteY20" fmla="*/ 3797108 h 4275540"/>
              <a:gd name="connsiteX21" fmla="*/ 3574144 w 3898347"/>
              <a:gd name="connsiteY21" fmla="*/ 3795108 h 4275540"/>
              <a:gd name="connsiteX22" fmla="*/ 3562310 w 3898347"/>
              <a:gd name="connsiteY22" fmla="*/ 3787534 h 4275540"/>
              <a:gd name="connsiteX23" fmla="*/ 3551635 w 3898347"/>
              <a:gd name="connsiteY23" fmla="*/ 3797705 h 4275540"/>
              <a:gd name="connsiteX24" fmla="*/ 3542668 w 3898347"/>
              <a:gd name="connsiteY24" fmla="*/ 3803283 h 4275540"/>
              <a:gd name="connsiteX25" fmla="*/ 3533033 w 3898347"/>
              <a:gd name="connsiteY25" fmla="*/ 3799071 h 4275540"/>
              <a:gd name="connsiteX26" fmla="*/ 3521726 w 3898347"/>
              <a:gd name="connsiteY26" fmla="*/ 3804691 h 4275540"/>
              <a:gd name="connsiteX27" fmla="*/ 3520080 w 3898347"/>
              <a:gd name="connsiteY27" fmla="*/ 3805210 h 4275540"/>
              <a:gd name="connsiteX28" fmla="*/ 3508491 w 3898347"/>
              <a:gd name="connsiteY28" fmla="*/ 3797398 h 4275540"/>
              <a:gd name="connsiteX29" fmla="*/ 3503787 w 3898347"/>
              <a:gd name="connsiteY29" fmla="*/ 3797787 h 4275540"/>
              <a:gd name="connsiteX30" fmla="*/ 3492165 w 3898347"/>
              <a:gd name="connsiteY30" fmla="*/ 3799887 h 4275540"/>
              <a:gd name="connsiteX31" fmla="*/ 3472233 w 3898347"/>
              <a:gd name="connsiteY31" fmla="*/ 3805682 h 4275540"/>
              <a:gd name="connsiteX32" fmla="*/ 3465921 w 3898347"/>
              <a:gd name="connsiteY32" fmla="*/ 3805814 h 4275540"/>
              <a:gd name="connsiteX33" fmla="*/ 3455541 w 3898347"/>
              <a:gd name="connsiteY33" fmla="*/ 3815505 h 4275540"/>
              <a:gd name="connsiteX34" fmla="*/ 3429027 w 3898347"/>
              <a:gd name="connsiteY34" fmla="*/ 3816906 h 4275540"/>
              <a:gd name="connsiteX35" fmla="*/ 3369507 w 3898347"/>
              <a:gd name="connsiteY35" fmla="*/ 3825563 h 4275540"/>
              <a:gd name="connsiteX36" fmla="*/ 3324491 w 3898347"/>
              <a:gd name="connsiteY36" fmla="*/ 3832006 h 4275540"/>
              <a:gd name="connsiteX37" fmla="*/ 3244235 w 3898347"/>
              <a:gd name="connsiteY37" fmla="*/ 3834376 h 4275540"/>
              <a:gd name="connsiteX38" fmla="*/ 3226507 w 3898347"/>
              <a:gd name="connsiteY38" fmla="*/ 3820131 h 4275540"/>
              <a:gd name="connsiteX39" fmla="*/ 3191688 w 3898347"/>
              <a:gd name="connsiteY39" fmla="*/ 3837359 h 4275540"/>
              <a:gd name="connsiteX40" fmla="*/ 3185553 w 3898347"/>
              <a:gd name="connsiteY40" fmla="*/ 3859030 h 4275540"/>
              <a:gd name="connsiteX41" fmla="*/ 3090188 w 3898347"/>
              <a:gd name="connsiteY41" fmla="*/ 3855036 h 4275540"/>
              <a:gd name="connsiteX42" fmla="*/ 3031422 w 3898347"/>
              <a:gd name="connsiteY42" fmla="*/ 3858298 h 4275540"/>
              <a:gd name="connsiteX43" fmla="*/ 2996288 w 3898347"/>
              <a:gd name="connsiteY43" fmla="*/ 3860020 h 4275540"/>
              <a:gd name="connsiteX44" fmla="*/ 2901661 w 3898347"/>
              <a:gd name="connsiteY44" fmla="*/ 3882243 h 4275540"/>
              <a:gd name="connsiteX45" fmla="*/ 2782141 w 3898347"/>
              <a:gd name="connsiteY45" fmla="*/ 3932983 h 4275540"/>
              <a:gd name="connsiteX46" fmla="*/ 2749597 w 3898347"/>
              <a:gd name="connsiteY46" fmla="*/ 3956746 h 4275540"/>
              <a:gd name="connsiteX47" fmla="*/ 2730493 w 3898347"/>
              <a:gd name="connsiteY47" fmla="*/ 3955236 h 4275540"/>
              <a:gd name="connsiteX48" fmla="*/ 2707507 w 3898347"/>
              <a:gd name="connsiteY48" fmla="*/ 3947771 h 4275540"/>
              <a:gd name="connsiteX49" fmla="*/ 2701937 w 3898347"/>
              <a:gd name="connsiteY49" fmla="*/ 3950565 h 4275540"/>
              <a:gd name="connsiteX50" fmla="*/ 2679435 w 3898347"/>
              <a:gd name="connsiteY50" fmla="*/ 3949768 h 4275540"/>
              <a:gd name="connsiteX51" fmla="*/ 2667352 w 3898347"/>
              <a:gd name="connsiteY51" fmla="*/ 3942821 h 4275540"/>
              <a:gd name="connsiteX52" fmla="*/ 2657096 w 3898347"/>
              <a:gd name="connsiteY52" fmla="*/ 3953571 h 4275540"/>
              <a:gd name="connsiteX53" fmla="*/ 2655161 w 3898347"/>
              <a:gd name="connsiteY53" fmla="*/ 3962216 h 4275540"/>
              <a:gd name="connsiteX54" fmla="*/ 2638604 w 3898347"/>
              <a:gd name="connsiteY54" fmla="*/ 3955936 h 4275540"/>
              <a:gd name="connsiteX55" fmla="*/ 2626185 w 3898347"/>
              <a:gd name="connsiteY55" fmla="*/ 3962937 h 4275540"/>
              <a:gd name="connsiteX56" fmla="*/ 2614077 w 3898347"/>
              <a:gd name="connsiteY56" fmla="*/ 3955576 h 4275540"/>
              <a:gd name="connsiteX57" fmla="*/ 2609403 w 3898347"/>
              <a:gd name="connsiteY57" fmla="*/ 3956215 h 4275540"/>
              <a:gd name="connsiteX58" fmla="*/ 2597896 w 3898347"/>
              <a:gd name="connsiteY58" fmla="*/ 3958939 h 4275540"/>
              <a:gd name="connsiteX59" fmla="*/ 2578251 w 3898347"/>
              <a:gd name="connsiteY59" fmla="*/ 3965812 h 4275540"/>
              <a:gd name="connsiteX60" fmla="*/ 2571961 w 3898347"/>
              <a:gd name="connsiteY60" fmla="*/ 3966278 h 4275540"/>
              <a:gd name="connsiteX61" fmla="*/ 2559399 w 3898347"/>
              <a:gd name="connsiteY61" fmla="*/ 3979193 h 4275540"/>
              <a:gd name="connsiteX62" fmla="*/ 2533560 w 3898347"/>
              <a:gd name="connsiteY62" fmla="*/ 3988160 h 4275540"/>
              <a:gd name="connsiteX63" fmla="*/ 2515299 w 3898347"/>
              <a:gd name="connsiteY63" fmla="*/ 4016867 h 4275540"/>
              <a:gd name="connsiteX64" fmla="*/ 2513423 w 3898347"/>
              <a:gd name="connsiteY64" fmla="*/ 4018759 h 4275540"/>
              <a:gd name="connsiteX65" fmla="*/ 2482991 w 3898347"/>
              <a:gd name="connsiteY65" fmla="*/ 4012935 h 4275540"/>
              <a:gd name="connsiteX66" fmla="*/ 2446940 w 3898347"/>
              <a:gd name="connsiteY66" fmla="*/ 4021172 h 4275540"/>
              <a:gd name="connsiteX67" fmla="*/ 2404883 w 3898347"/>
              <a:gd name="connsiteY67" fmla="*/ 4024808 h 4275540"/>
              <a:gd name="connsiteX68" fmla="*/ 2373894 w 3898347"/>
              <a:gd name="connsiteY68" fmla="*/ 4023827 h 4275540"/>
              <a:gd name="connsiteX69" fmla="*/ 2297080 w 3898347"/>
              <a:gd name="connsiteY69" fmla="*/ 4040841 h 4275540"/>
              <a:gd name="connsiteX70" fmla="*/ 2170615 w 3898347"/>
              <a:gd name="connsiteY70" fmla="*/ 4077196 h 4275540"/>
              <a:gd name="connsiteX71" fmla="*/ 2143580 w 3898347"/>
              <a:gd name="connsiteY71" fmla="*/ 4083102 h 4275540"/>
              <a:gd name="connsiteX72" fmla="*/ 2119893 w 3898347"/>
              <a:gd name="connsiteY72" fmla="*/ 4080874 h 4275540"/>
              <a:gd name="connsiteX73" fmla="*/ 2114008 w 3898347"/>
              <a:gd name="connsiteY73" fmla="*/ 4073996 h 4275540"/>
              <a:gd name="connsiteX74" fmla="*/ 2099067 w 3898347"/>
              <a:gd name="connsiteY74" fmla="*/ 4076068 h 4275540"/>
              <a:gd name="connsiteX75" fmla="*/ 2095000 w 3898347"/>
              <a:gd name="connsiteY75" fmla="*/ 4075096 h 4275540"/>
              <a:gd name="connsiteX76" fmla="*/ 2071767 w 3898347"/>
              <a:gd name="connsiteY76" fmla="*/ 4071044 h 4275540"/>
              <a:gd name="connsiteX77" fmla="*/ 2024486 w 3898347"/>
              <a:gd name="connsiteY77" fmla="*/ 4100276 h 4275540"/>
              <a:gd name="connsiteX78" fmla="*/ 1964411 w 3898347"/>
              <a:gd name="connsiteY78" fmla="*/ 4105069 h 4275540"/>
              <a:gd name="connsiteX79" fmla="*/ 1739945 w 3898347"/>
              <a:gd name="connsiteY79" fmla="*/ 4171795 h 4275540"/>
              <a:gd name="connsiteX80" fmla="*/ 1610556 w 3898347"/>
              <a:gd name="connsiteY80" fmla="*/ 4167701 h 4275540"/>
              <a:gd name="connsiteX81" fmla="*/ 1553623 w 3898347"/>
              <a:gd name="connsiteY81" fmla="*/ 4236045 h 4275540"/>
              <a:gd name="connsiteX82" fmla="*/ 1548640 w 3898347"/>
              <a:gd name="connsiteY82" fmla="*/ 4238297 h 4275540"/>
              <a:gd name="connsiteX83" fmla="*/ 1530136 w 3898347"/>
              <a:gd name="connsiteY83" fmla="*/ 4227121 h 4275540"/>
              <a:gd name="connsiteX84" fmla="*/ 1508787 w 3898347"/>
              <a:gd name="connsiteY84" fmla="*/ 4234213 h 4275540"/>
              <a:gd name="connsiteX85" fmla="*/ 1488914 w 3898347"/>
              <a:gd name="connsiteY85" fmla="*/ 4241772 h 4275540"/>
              <a:gd name="connsiteX86" fmla="*/ 1488999 w 3898347"/>
              <a:gd name="connsiteY86" fmla="*/ 4251186 h 4275540"/>
              <a:gd name="connsiteX87" fmla="*/ 1475364 w 3898347"/>
              <a:gd name="connsiteY87" fmla="*/ 4248364 h 4275540"/>
              <a:gd name="connsiteX88" fmla="*/ 1457275 w 3898347"/>
              <a:gd name="connsiteY88" fmla="*/ 4252863 h 4275540"/>
              <a:gd name="connsiteX89" fmla="*/ 1448085 w 3898347"/>
              <a:gd name="connsiteY89" fmla="*/ 4248391 h 4275540"/>
              <a:gd name="connsiteX90" fmla="*/ 1315306 w 3898347"/>
              <a:gd name="connsiteY90" fmla="*/ 4237004 h 4275540"/>
              <a:gd name="connsiteX91" fmla="*/ 1272434 w 3898347"/>
              <a:gd name="connsiteY91" fmla="*/ 4244958 h 4275540"/>
              <a:gd name="connsiteX92" fmla="*/ 1231567 w 3898347"/>
              <a:gd name="connsiteY92" fmla="*/ 4219356 h 4275540"/>
              <a:gd name="connsiteX93" fmla="*/ 1216643 w 3898347"/>
              <a:gd name="connsiteY93" fmla="*/ 4229828 h 4275540"/>
              <a:gd name="connsiteX94" fmla="*/ 1214101 w 3898347"/>
              <a:gd name="connsiteY94" fmla="*/ 4231991 h 4275540"/>
              <a:gd name="connsiteX95" fmla="*/ 1203193 w 3898347"/>
              <a:gd name="connsiteY95" fmla="*/ 4232867 h 4275540"/>
              <a:gd name="connsiteX96" fmla="*/ 1201049 w 3898347"/>
              <a:gd name="connsiteY96" fmla="*/ 4242842 h 4275540"/>
              <a:gd name="connsiteX97" fmla="*/ 1185298 w 3898347"/>
              <a:gd name="connsiteY97" fmla="*/ 4251133 h 4275540"/>
              <a:gd name="connsiteX98" fmla="*/ 1164955 w 3898347"/>
              <a:gd name="connsiteY98" fmla="*/ 4250027 h 4275540"/>
              <a:gd name="connsiteX99" fmla="*/ 1067357 w 3898347"/>
              <a:gd name="connsiteY99" fmla="*/ 4233908 h 4275540"/>
              <a:gd name="connsiteX100" fmla="*/ 1009492 w 3898347"/>
              <a:gd name="connsiteY100" fmla="*/ 4230455 h 4275540"/>
              <a:gd name="connsiteX101" fmla="*/ 988345 w 3898347"/>
              <a:gd name="connsiteY101" fmla="*/ 4238880 h 4275540"/>
              <a:gd name="connsiteX102" fmla="*/ 958251 w 3898347"/>
              <a:gd name="connsiteY102" fmla="*/ 4244100 h 4275540"/>
              <a:gd name="connsiteX103" fmla="*/ 905785 w 3898347"/>
              <a:gd name="connsiteY103" fmla="*/ 4260845 h 4275540"/>
              <a:gd name="connsiteX104" fmla="*/ 834176 w 3898347"/>
              <a:gd name="connsiteY104" fmla="*/ 4270241 h 4275540"/>
              <a:gd name="connsiteX105" fmla="*/ 778474 w 3898347"/>
              <a:gd name="connsiteY105" fmla="*/ 4235526 h 4275540"/>
              <a:gd name="connsiteX106" fmla="*/ 774418 w 3898347"/>
              <a:gd name="connsiteY106" fmla="*/ 4242583 h 4275540"/>
              <a:gd name="connsiteX107" fmla="*/ 737705 w 3898347"/>
              <a:gd name="connsiteY107" fmla="*/ 4238891 h 4275540"/>
              <a:gd name="connsiteX108" fmla="*/ 605027 w 3898347"/>
              <a:gd name="connsiteY108" fmla="*/ 4175863 h 4275540"/>
              <a:gd name="connsiteX109" fmla="*/ 533391 w 3898347"/>
              <a:gd name="connsiteY109" fmla="*/ 4170035 h 4275540"/>
              <a:gd name="connsiteX110" fmla="*/ 508621 w 3898347"/>
              <a:gd name="connsiteY110" fmla="*/ 4176044 h 4275540"/>
              <a:gd name="connsiteX111" fmla="*/ 467082 w 3898347"/>
              <a:gd name="connsiteY111" fmla="*/ 4185616 h 4275540"/>
              <a:gd name="connsiteX112" fmla="*/ 437646 w 3898347"/>
              <a:gd name="connsiteY112" fmla="*/ 4212658 h 4275540"/>
              <a:gd name="connsiteX113" fmla="*/ 402271 w 3898347"/>
              <a:gd name="connsiteY113" fmla="*/ 4212774 h 4275540"/>
              <a:gd name="connsiteX114" fmla="*/ 391968 w 3898347"/>
              <a:gd name="connsiteY114" fmla="*/ 4187073 h 4275540"/>
              <a:gd name="connsiteX115" fmla="*/ 354806 w 3898347"/>
              <a:gd name="connsiteY115" fmla="*/ 4195545 h 4275540"/>
              <a:gd name="connsiteX116" fmla="*/ 298662 w 3898347"/>
              <a:gd name="connsiteY116" fmla="*/ 4211227 h 4275540"/>
              <a:gd name="connsiteX117" fmla="*/ 265740 w 3898347"/>
              <a:gd name="connsiteY117" fmla="*/ 4213623 h 4275540"/>
              <a:gd name="connsiteX118" fmla="*/ 176403 w 3898347"/>
              <a:gd name="connsiteY118" fmla="*/ 4227393 h 4275540"/>
              <a:gd name="connsiteX119" fmla="*/ 82528 w 3898347"/>
              <a:gd name="connsiteY119" fmla="*/ 4275540 h 4275540"/>
              <a:gd name="connsiteX120" fmla="*/ 19464 w 3898347"/>
              <a:gd name="connsiteY120" fmla="*/ 4256103 h 4275540"/>
              <a:gd name="connsiteX121" fmla="*/ 0 w 3898347"/>
              <a:gd name="connsiteY121" fmla="*/ 4221939 h 4275540"/>
              <a:gd name="connsiteX122" fmla="*/ 0 w 3898347"/>
              <a:gd name="connsiteY122" fmla="*/ 15850 h 4275540"/>
              <a:gd name="connsiteX123" fmla="*/ 3898347 w 3898347"/>
              <a:gd name="connsiteY123" fmla="*/ 0 h 4275540"/>
              <a:gd name="connsiteX0" fmla="*/ 3898347 w 3898347"/>
              <a:gd name="connsiteY0" fmla="*/ 0 h 4275540"/>
              <a:gd name="connsiteX1" fmla="*/ 3898347 w 3898347"/>
              <a:gd name="connsiteY1" fmla="*/ 3834445 h 4275540"/>
              <a:gd name="connsiteX2" fmla="*/ 3892314 w 3898347"/>
              <a:gd name="connsiteY2" fmla="*/ 3832951 h 4275540"/>
              <a:gd name="connsiteX3" fmla="*/ 3851953 w 3898347"/>
              <a:gd name="connsiteY3" fmla="*/ 3802983 h 4275540"/>
              <a:gd name="connsiteX4" fmla="*/ 3836418 w 3898347"/>
              <a:gd name="connsiteY4" fmla="*/ 3811513 h 4275540"/>
              <a:gd name="connsiteX5" fmla="*/ 3833758 w 3898347"/>
              <a:gd name="connsiteY5" fmla="*/ 3813341 h 4275540"/>
              <a:gd name="connsiteX6" fmla="*/ 3822673 w 3898347"/>
              <a:gd name="connsiteY6" fmla="*/ 3812913 h 4275540"/>
              <a:gd name="connsiteX7" fmla="*/ 3820104 w 3898347"/>
              <a:gd name="connsiteY7" fmla="*/ 3822466 h 4275540"/>
              <a:gd name="connsiteX8" fmla="*/ 3803816 w 3898347"/>
              <a:gd name="connsiteY8" fmla="*/ 3828757 h 4275540"/>
              <a:gd name="connsiteX9" fmla="*/ 3729936 w 3898347"/>
              <a:gd name="connsiteY9" fmla="*/ 3815386 h 4275540"/>
              <a:gd name="connsiteX10" fmla="*/ 3726018 w 3898347"/>
              <a:gd name="connsiteY10" fmla="*/ 3815100 h 4275540"/>
              <a:gd name="connsiteX11" fmla="*/ 3725413 w 3898347"/>
              <a:gd name="connsiteY11" fmla="*/ 3814615 h 4275540"/>
              <a:gd name="connsiteX12" fmla="*/ 3713801 w 3898347"/>
              <a:gd name="connsiteY12" fmla="*/ 3811018 h 4275540"/>
              <a:gd name="connsiteX13" fmla="*/ 3709087 w 3898347"/>
              <a:gd name="connsiteY13" fmla="*/ 3813195 h 4275540"/>
              <a:gd name="connsiteX14" fmla="*/ 3698038 w 3898347"/>
              <a:gd name="connsiteY14" fmla="*/ 3806182 h 4275540"/>
              <a:gd name="connsiteX15" fmla="*/ 3662227 w 3898347"/>
              <a:gd name="connsiteY15" fmla="*/ 3807761 h 4275540"/>
              <a:gd name="connsiteX16" fmla="*/ 3659872 w 3898347"/>
              <a:gd name="connsiteY16" fmla="*/ 3805524 h 4275540"/>
              <a:gd name="connsiteX17" fmla="*/ 3643454 w 3898347"/>
              <a:gd name="connsiteY17" fmla="*/ 3794831 h 4275540"/>
              <a:gd name="connsiteX18" fmla="*/ 3624789 w 3898347"/>
              <a:gd name="connsiteY18" fmla="*/ 3803185 h 4275540"/>
              <a:gd name="connsiteX19" fmla="*/ 3602327 w 3898347"/>
              <a:gd name="connsiteY19" fmla="*/ 3794616 h 4275540"/>
              <a:gd name="connsiteX20" fmla="*/ 3596645 w 3898347"/>
              <a:gd name="connsiteY20" fmla="*/ 3797108 h 4275540"/>
              <a:gd name="connsiteX21" fmla="*/ 3574144 w 3898347"/>
              <a:gd name="connsiteY21" fmla="*/ 3795108 h 4275540"/>
              <a:gd name="connsiteX22" fmla="*/ 3562310 w 3898347"/>
              <a:gd name="connsiteY22" fmla="*/ 3787534 h 4275540"/>
              <a:gd name="connsiteX23" fmla="*/ 3551635 w 3898347"/>
              <a:gd name="connsiteY23" fmla="*/ 3797705 h 4275540"/>
              <a:gd name="connsiteX24" fmla="*/ 3542668 w 3898347"/>
              <a:gd name="connsiteY24" fmla="*/ 3803283 h 4275540"/>
              <a:gd name="connsiteX25" fmla="*/ 3533033 w 3898347"/>
              <a:gd name="connsiteY25" fmla="*/ 3799071 h 4275540"/>
              <a:gd name="connsiteX26" fmla="*/ 3521726 w 3898347"/>
              <a:gd name="connsiteY26" fmla="*/ 3804691 h 4275540"/>
              <a:gd name="connsiteX27" fmla="*/ 3520080 w 3898347"/>
              <a:gd name="connsiteY27" fmla="*/ 3805210 h 4275540"/>
              <a:gd name="connsiteX28" fmla="*/ 3508491 w 3898347"/>
              <a:gd name="connsiteY28" fmla="*/ 3797398 h 4275540"/>
              <a:gd name="connsiteX29" fmla="*/ 3503787 w 3898347"/>
              <a:gd name="connsiteY29" fmla="*/ 3797787 h 4275540"/>
              <a:gd name="connsiteX30" fmla="*/ 3492165 w 3898347"/>
              <a:gd name="connsiteY30" fmla="*/ 3799887 h 4275540"/>
              <a:gd name="connsiteX31" fmla="*/ 3472233 w 3898347"/>
              <a:gd name="connsiteY31" fmla="*/ 3805682 h 4275540"/>
              <a:gd name="connsiteX32" fmla="*/ 3465921 w 3898347"/>
              <a:gd name="connsiteY32" fmla="*/ 3805814 h 4275540"/>
              <a:gd name="connsiteX33" fmla="*/ 3455541 w 3898347"/>
              <a:gd name="connsiteY33" fmla="*/ 3815505 h 4275540"/>
              <a:gd name="connsiteX34" fmla="*/ 3429027 w 3898347"/>
              <a:gd name="connsiteY34" fmla="*/ 3816906 h 4275540"/>
              <a:gd name="connsiteX35" fmla="*/ 3369507 w 3898347"/>
              <a:gd name="connsiteY35" fmla="*/ 3825563 h 4275540"/>
              <a:gd name="connsiteX36" fmla="*/ 3324491 w 3898347"/>
              <a:gd name="connsiteY36" fmla="*/ 3832006 h 4275540"/>
              <a:gd name="connsiteX37" fmla="*/ 3244235 w 3898347"/>
              <a:gd name="connsiteY37" fmla="*/ 3834376 h 4275540"/>
              <a:gd name="connsiteX38" fmla="*/ 3226507 w 3898347"/>
              <a:gd name="connsiteY38" fmla="*/ 3820131 h 4275540"/>
              <a:gd name="connsiteX39" fmla="*/ 3191688 w 3898347"/>
              <a:gd name="connsiteY39" fmla="*/ 3837359 h 4275540"/>
              <a:gd name="connsiteX40" fmla="*/ 3185553 w 3898347"/>
              <a:gd name="connsiteY40" fmla="*/ 3859030 h 4275540"/>
              <a:gd name="connsiteX41" fmla="*/ 3090188 w 3898347"/>
              <a:gd name="connsiteY41" fmla="*/ 3855036 h 4275540"/>
              <a:gd name="connsiteX42" fmla="*/ 3031422 w 3898347"/>
              <a:gd name="connsiteY42" fmla="*/ 3858298 h 4275540"/>
              <a:gd name="connsiteX43" fmla="*/ 2996288 w 3898347"/>
              <a:gd name="connsiteY43" fmla="*/ 3860020 h 4275540"/>
              <a:gd name="connsiteX44" fmla="*/ 2901661 w 3898347"/>
              <a:gd name="connsiteY44" fmla="*/ 3882243 h 4275540"/>
              <a:gd name="connsiteX45" fmla="*/ 2782141 w 3898347"/>
              <a:gd name="connsiteY45" fmla="*/ 3932983 h 4275540"/>
              <a:gd name="connsiteX46" fmla="*/ 2749597 w 3898347"/>
              <a:gd name="connsiteY46" fmla="*/ 3956746 h 4275540"/>
              <a:gd name="connsiteX47" fmla="*/ 2730493 w 3898347"/>
              <a:gd name="connsiteY47" fmla="*/ 3955236 h 4275540"/>
              <a:gd name="connsiteX48" fmla="*/ 2707507 w 3898347"/>
              <a:gd name="connsiteY48" fmla="*/ 3947771 h 4275540"/>
              <a:gd name="connsiteX49" fmla="*/ 2701937 w 3898347"/>
              <a:gd name="connsiteY49" fmla="*/ 3950565 h 4275540"/>
              <a:gd name="connsiteX50" fmla="*/ 2679435 w 3898347"/>
              <a:gd name="connsiteY50" fmla="*/ 3949768 h 4275540"/>
              <a:gd name="connsiteX51" fmla="*/ 2667352 w 3898347"/>
              <a:gd name="connsiteY51" fmla="*/ 3942821 h 4275540"/>
              <a:gd name="connsiteX52" fmla="*/ 2657096 w 3898347"/>
              <a:gd name="connsiteY52" fmla="*/ 3953571 h 4275540"/>
              <a:gd name="connsiteX53" fmla="*/ 2655161 w 3898347"/>
              <a:gd name="connsiteY53" fmla="*/ 3962216 h 4275540"/>
              <a:gd name="connsiteX54" fmla="*/ 2638604 w 3898347"/>
              <a:gd name="connsiteY54" fmla="*/ 3955936 h 4275540"/>
              <a:gd name="connsiteX55" fmla="*/ 2626185 w 3898347"/>
              <a:gd name="connsiteY55" fmla="*/ 3962937 h 4275540"/>
              <a:gd name="connsiteX56" fmla="*/ 2614077 w 3898347"/>
              <a:gd name="connsiteY56" fmla="*/ 3955576 h 4275540"/>
              <a:gd name="connsiteX57" fmla="*/ 2609403 w 3898347"/>
              <a:gd name="connsiteY57" fmla="*/ 3956215 h 4275540"/>
              <a:gd name="connsiteX58" fmla="*/ 2597896 w 3898347"/>
              <a:gd name="connsiteY58" fmla="*/ 3958939 h 4275540"/>
              <a:gd name="connsiteX59" fmla="*/ 2578251 w 3898347"/>
              <a:gd name="connsiteY59" fmla="*/ 3965812 h 4275540"/>
              <a:gd name="connsiteX60" fmla="*/ 2571961 w 3898347"/>
              <a:gd name="connsiteY60" fmla="*/ 3966278 h 4275540"/>
              <a:gd name="connsiteX61" fmla="*/ 2559399 w 3898347"/>
              <a:gd name="connsiteY61" fmla="*/ 3979193 h 4275540"/>
              <a:gd name="connsiteX62" fmla="*/ 2533560 w 3898347"/>
              <a:gd name="connsiteY62" fmla="*/ 3988160 h 4275540"/>
              <a:gd name="connsiteX63" fmla="*/ 2515299 w 3898347"/>
              <a:gd name="connsiteY63" fmla="*/ 4016867 h 4275540"/>
              <a:gd name="connsiteX64" fmla="*/ 2513423 w 3898347"/>
              <a:gd name="connsiteY64" fmla="*/ 4018759 h 4275540"/>
              <a:gd name="connsiteX65" fmla="*/ 2482991 w 3898347"/>
              <a:gd name="connsiteY65" fmla="*/ 4012935 h 4275540"/>
              <a:gd name="connsiteX66" fmla="*/ 2446940 w 3898347"/>
              <a:gd name="connsiteY66" fmla="*/ 4021172 h 4275540"/>
              <a:gd name="connsiteX67" fmla="*/ 2404883 w 3898347"/>
              <a:gd name="connsiteY67" fmla="*/ 4024808 h 4275540"/>
              <a:gd name="connsiteX68" fmla="*/ 2373894 w 3898347"/>
              <a:gd name="connsiteY68" fmla="*/ 4023827 h 4275540"/>
              <a:gd name="connsiteX69" fmla="*/ 2297080 w 3898347"/>
              <a:gd name="connsiteY69" fmla="*/ 4040841 h 4275540"/>
              <a:gd name="connsiteX70" fmla="*/ 2170615 w 3898347"/>
              <a:gd name="connsiteY70" fmla="*/ 4077196 h 4275540"/>
              <a:gd name="connsiteX71" fmla="*/ 2143580 w 3898347"/>
              <a:gd name="connsiteY71" fmla="*/ 4083102 h 4275540"/>
              <a:gd name="connsiteX72" fmla="*/ 2119893 w 3898347"/>
              <a:gd name="connsiteY72" fmla="*/ 4080874 h 4275540"/>
              <a:gd name="connsiteX73" fmla="*/ 2114008 w 3898347"/>
              <a:gd name="connsiteY73" fmla="*/ 4073996 h 4275540"/>
              <a:gd name="connsiteX74" fmla="*/ 2099067 w 3898347"/>
              <a:gd name="connsiteY74" fmla="*/ 4076068 h 4275540"/>
              <a:gd name="connsiteX75" fmla="*/ 2095000 w 3898347"/>
              <a:gd name="connsiteY75" fmla="*/ 4075096 h 4275540"/>
              <a:gd name="connsiteX76" fmla="*/ 2071767 w 3898347"/>
              <a:gd name="connsiteY76" fmla="*/ 4071044 h 4275540"/>
              <a:gd name="connsiteX77" fmla="*/ 2024486 w 3898347"/>
              <a:gd name="connsiteY77" fmla="*/ 4100276 h 4275540"/>
              <a:gd name="connsiteX78" fmla="*/ 1964411 w 3898347"/>
              <a:gd name="connsiteY78" fmla="*/ 4105069 h 4275540"/>
              <a:gd name="connsiteX79" fmla="*/ 1739945 w 3898347"/>
              <a:gd name="connsiteY79" fmla="*/ 4171795 h 4275540"/>
              <a:gd name="connsiteX80" fmla="*/ 1610556 w 3898347"/>
              <a:gd name="connsiteY80" fmla="*/ 4167701 h 4275540"/>
              <a:gd name="connsiteX81" fmla="*/ 1553623 w 3898347"/>
              <a:gd name="connsiteY81" fmla="*/ 4236045 h 4275540"/>
              <a:gd name="connsiteX82" fmla="*/ 1548640 w 3898347"/>
              <a:gd name="connsiteY82" fmla="*/ 4238297 h 4275540"/>
              <a:gd name="connsiteX83" fmla="*/ 1530136 w 3898347"/>
              <a:gd name="connsiteY83" fmla="*/ 4227121 h 4275540"/>
              <a:gd name="connsiteX84" fmla="*/ 1508787 w 3898347"/>
              <a:gd name="connsiteY84" fmla="*/ 4234213 h 4275540"/>
              <a:gd name="connsiteX85" fmla="*/ 1488914 w 3898347"/>
              <a:gd name="connsiteY85" fmla="*/ 4241772 h 4275540"/>
              <a:gd name="connsiteX86" fmla="*/ 1488999 w 3898347"/>
              <a:gd name="connsiteY86" fmla="*/ 4251186 h 4275540"/>
              <a:gd name="connsiteX87" fmla="*/ 1475364 w 3898347"/>
              <a:gd name="connsiteY87" fmla="*/ 4248364 h 4275540"/>
              <a:gd name="connsiteX88" fmla="*/ 1457275 w 3898347"/>
              <a:gd name="connsiteY88" fmla="*/ 4252863 h 4275540"/>
              <a:gd name="connsiteX89" fmla="*/ 1448085 w 3898347"/>
              <a:gd name="connsiteY89" fmla="*/ 4248391 h 4275540"/>
              <a:gd name="connsiteX90" fmla="*/ 1315306 w 3898347"/>
              <a:gd name="connsiteY90" fmla="*/ 4237004 h 4275540"/>
              <a:gd name="connsiteX91" fmla="*/ 1272434 w 3898347"/>
              <a:gd name="connsiteY91" fmla="*/ 4244958 h 4275540"/>
              <a:gd name="connsiteX92" fmla="*/ 1231567 w 3898347"/>
              <a:gd name="connsiteY92" fmla="*/ 4219356 h 4275540"/>
              <a:gd name="connsiteX93" fmla="*/ 1216643 w 3898347"/>
              <a:gd name="connsiteY93" fmla="*/ 4229828 h 4275540"/>
              <a:gd name="connsiteX94" fmla="*/ 1214101 w 3898347"/>
              <a:gd name="connsiteY94" fmla="*/ 4231991 h 4275540"/>
              <a:gd name="connsiteX95" fmla="*/ 1203193 w 3898347"/>
              <a:gd name="connsiteY95" fmla="*/ 4232867 h 4275540"/>
              <a:gd name="connsiteX96" fmla="*/ 1201049 w 3898347"/>
              <a:gd name="connsiteY96" fmla="*/ 4242842 h 4275540"/>
              <a:gd name="connsiteX97" fmla="*/ 1185298 w 3898347"/>
              <a:gd name="connsiteY97" fmla="*/ 4251133 h 4275540"/>
              <a:gd name="connsiteX98" fmla="*/ 1164955 w 3898347"/>
              <a:gd name="connsiteY98" fmla="*/ 4250027 h 4275540"/>
              <a:gd name="connsiteX99" fmla="*/ 1067357 w 3898347"/>
              <a:gd name="connsiteY99" fmla="*/ 4233908 h 4275540"/>
              <a:gd name="connsiteX100" fmla="*/ 1009492 w 3898347"/>
              <a:gd name="connsiteY100" fmla="*/ 4230455 h 4275540"/>
              <a:gd name="connsiteX101" fmla="*/ 988345 w 3898347"/>
              <a:gd name="connsiteY101" fmla="*/ 4238880 h 4275540"/>
              <a:gd name="connsiteX102" fmla="*/ 958251 w 3898347"/>
              <a:gd name="connsiteY102" fmla="*/ 4244100 h 4275540"/>
              <a:gd name="connsiteX103" fmla="*/ 905785 w 3898347"/>
              <a:gd name="connsiteY103" fmla="*/ 4260845 h 4275540"/>
              <a:gd name="connsiteX104" fmla="*/ 834176 w 3898347"/>
              <a:gd name="connsiteY104" fmla="*/ 4270241 h 4275540"/>
              <a:gd name="connsiteX105" fmla="*/ 778474 w 3898347"/>
              <a:gd name="connsiteY105" fmla="*/ 4235526 h 4275540"/>
              <a:gd name="connsiteX106" fmla="*/ 774418 w 3898347"/>
              <a:gd name="connsiteY106" fmla="*/ 4242583 h 4275540"/>
              <a:gd name="connsiteX107" fmla="*/ 737705 w 3898347"/>
              <a:gd name="connsiteY107" fmla="*/ 4238891 h 4275540"/>
              <a:gd name="connsiteX108" fmla="*/ 627717 w 3898347"/>
              <a:gd name="connsiteY108" fmla="*/ 4207629 h 4275540"/>
              <a:gd name="connsiteX109" fmla="*/ 533391 w 3898347"/>
              <a:gd name="connsiteY109" fmla="*/ 4170035 h 4275540"/>
              <a:gd name="connsiteX110" fmla="*/ 508621 w 3898347"/>
              <a:gd name="connsiteY110" fmla="*/ 4176044 h 4275540"/>
              <a:gd name="connsiteX111" fmla="*/ 467082 w 3898347"/>
              <a:gd name="connsiteY111" fmla="*/ 4185616 h 4275540"/>
              <a:gd name="connsiteX112" fmla="*/ 437646 w 3898347"/>
              <a:gd name="connsiteY112" fmla="*/ 4212658 h 4275540"/>
              <a:gd name="connsiteX113" fmla="*/ 402271 w 3898347"/>
              <a:gd name="connsiteY113" fmla="*/ 4212774 h 4275540"/>
              <a:gd name="connsiteX114" fmla="*/ 391968 w 3898347"/>
              <a:gd name="connsiteY114" fmla="*/ 4187073 h 4275540"/>
              <a:gd name="connsiteX115" fmla="*/ 354806 w 3898347"/>
              <a:gd name="connsiteY115" fmla="*/ 4195545 h 4275540"/>
              <a:gd name="connsiteX116" fmla="*/ 298662 w 3898347"/>
              <a:gd name="connsiteY116" fmla="*/ 4211227 h 4275540"/>
              <a:gd name="connsiteX117" fmla="*/ 265740 w 3898347"/>
              <a:gd name="connsiteY117" fmla="*/ 4213623 h 4275540"/>
              <a:gd name="connsiteX118" fmla="*/ 176403 w 3898347"/>
              <a:gd name="connsiteY118" fmla="*/ 4227393 h 4275540"/>
              <a:gd name="connsiteX119" fmla="*/ 82528 w 3898347"/>
              <a:gd name="connsiteY119" fmla="*/ 4275540 h 4275540"/>
              <a:gd name="connsiteX120" fmla="*/ 19464 w 3898347"/>
              <a:gd name="connsiteY120" fmla="*/ 4256103 h 4275540"/>
              <a:gd name="connsiteX121" fmla="*/ 0 w 3898347"/>
              <a:gd name="connsiteY121" fmla="*/ 4221939 h 4275540"/>
              <a:gd name="connsiteX122" fmla="*/ 0 w 3898347"/>
              <a:gd name="connsiteY122" fmla="*/ 15850 h 4275540"/>
              <a:gd name="connsiteX123" fmla="*/ 3898347 w 3898347"/>
              <a:gd name="connsiteY123" fmla="*/ 0 h 4275540"/>
              <a:gd name="connsiteX0" fmla="*/ 3898347 w 3898347"/>
              <a:gd name="connsiteY0" fmla="*/ 0 h 4270358"/>
              <a:gd name="connsiteX1" fmla="*/ 3898347 w 3898347"/>
              <a:gd name="connsiteY1" fmla="*/ 3834445 h 4270358"/>
              <a:gd name="connsiteX2" fmla="*/ 3892314 w 3898347"/>
              <a:gd name="connsiteY2" fmla="*/ 3832951 h 4270358"/>
              <a:gd name="connsiteX3" fmla="*/ 3851953 w 3898347"/>
              <a:gd name="connsiteY3" fmla="*/ 3802983 h 4270358"/>
              <a:gd name="connsiteX4" fmla="*/ 3836418 w 3898347"/>
              <a:gd name="connsiteY4" fmla="*/ 3811513 h 4270358"/>
              <a:gd name="connsiteX5" fmla="*/ 3833758 w 3898347"/>
              <a:gd name="connsiteY5" fmla="*/ 3813341 h 4270358"/>
              <a:gd name="connsiteX6" fmla="*/ 3822673 w 3898347"/>
              <a:gd name="connsiteY6" fmla="*/ 3812913 h 4270358"/>
              <a:gd name="connsiteX7" fmla="*/ 3820104 w 3898347"/>
              <a:gd name="connsiteY7" fmla="*/ 3822466 h 4270358"/>
              <a:gd name="connsiteX8" fmla="*/ 3803816 w 3898347"/>
              <a:gd name="connsiteY8" fmla="*/ 3828757 h 4270358"/>
              <a:gd name="connsiteX9" fmla="*/ 3729936 w 3898347"/>
              <a:gd name="connsiteY9" fmla="*/ 3815386 h 4270358"/>
              <a:gd name="connsiteX10" fmla="*/ 3726018 w 3898347"/>
              <a:gd name="connsiteY10" fmla="*/ 3815100 h 4270358"/>
              <a:gd name="connsiteX11" fmla="*/ 3725413 w 3898347"/>
              <a:gd name="connsiteY11" fmla="*/ 3814615 h 4270358"/>
              <a:gd name="connsiteX12" fmla="*/ 3713801 w 3898347"/>
              <a:gd name="connsiteY12" fmla="*/ 3811018 h 4270358"/>
              <a:gd name="connsiteX13" fmla="*/ 3709087 w 3898347"/>
              <a:gd name="connsiteY13" fmla="*/ 3813195 h 4270358"/>
              <a:gd name="connsiteX14" fmla="*/ 3698038 w 3898347"/>
              <a:gd name="connsiteY14" fmla="*/ 3806182 h 4270358"/>
              <a:gd name="connsiteX15" fmla="*/ 3662227 w 3898347"/>
              <a:gd name="connsiteY15" fmla="*/ 3807761 h 4270358"/>
              <a:gd name="connsiteX16" fmla="*/ 3659872 w 3898347"/>
              <a:gd name="connsiteY16" fmla="*/ 3805524 h 4270358"/>
              <a:gd name="connsiteX17" fmla="*/ 3643454 w 3898347"/>
              <a:gd name="connsiteY17" fmla="*/ 3794831 h 4270358"/>
              <a:gd name="connsiteX18" fmla="*/ 3624789 w 3898347"/>
              <a:gd name="connsiteY18" fmla="*/ 3803185 h 4270358"/>
              <a:gd name="connsiteX19" fmla="*/ 3602327 w 3898347"/>
              <a:gd name="connsiteY19" fmla="*/ 3794616 h 4270358"/>
              <a:gd name="connsiteX20" fmla="*/ 3596645 w 3898347"/>
              <a:gd name="connsiteY20" fmla="*/ 3797108 h 4270358"/>
              <a:gd name="connsiteX21" fmla="*/ 3574144 w 3898347"/>
              <a:gd name="connsiteY21" fmla="*/ 3795108 h 4270358"/>
              <a:gd name="connsiteX22" fmla="*/ 3562310 w 3898347"/>
              <a:gd name="connsiteY22" fmla="*/ 3787534 h 4270358"/>
              <a:gd name="connsiteX23" fmla="*/ 3551635 w 3898347"/>
              <a:gd name="connsiteY23" fmla="*/ 3797705 h 4270358"/>
              <a:gd name="connsiteX24" fmla="*/ 3542668 w 3898347"/>
              <a:gd name="connsiteY24" fmla="*/ 3803283 h 4270358"/>
              <a:gd name="connsiteX25" fmla="*/ 3533033 w 3898347"/>
              <a:gd name="connsiteY25" fmla="*/ 3799071 h 4270358"/>
              <a:gd name="connsiteX26" fmla="*/ 3521726 w 3898347"/>
              <a:gd name="connsiteY26" fmla="*/ 3804691 h 4270358"/>
              <a:gd name="connsiteX27" fmla="*/ 3520080 w 3898347"/>
              <a:gd name="connsiteY27" fmla="*/ 3805210 h 4270358"/>
              <a:gd name="connsiteX28" fmla="*/ 3508491 w 3898347"/>
              <a:gd name="connsiteY28" fmla="*/ 3797398 h 4270358"/>
              <a:gd name="connsiteX29" fmla="*/ 3503787 w 3898347"/>
              <a:gd name="connsiteY29" fmla="*/ 3797787 h 4270358"/>
              <a:gd name="connsiteX30" fmla="*/ 3492165 w 3898347"/>
              <a:gd name="connsiteY30" fmla="*/ 3799887 h 4270358"/>
              <a:gd name="connsiteX31" fmla="*/ 3472233 w 3898347"/>
              <a:gd name="connsiteY31" fmla="*/ 3805682 h 4270358"/>
              <a:gd name="connsiteX32" fmla="*/ 3465921 w 3898347"/>
              <a:gd name="connsiteY32" fmla="*/ 3805814 h 4270358"/>
              <a:gd name="connsiteX33" fmla="*/ 3455541 w 3898347"/>
              <a:gd name="connsiteY33" fmla="*/ 3815505 h 4270358"/>
              <a:gd name="connsiteX34" fmla="*/ 3429027 w 3898347"/>
              <a:gd name="connsiteY34" fmla="*/ 3816906 h 4270358"/>
              <a:gd name="connsiteX35" fmla="*/ 3369507 w 3898347"/>
              <a:gd name="connsiteY35" fmla="*/ 3825563 h 4270358"/>
              <a:gd name="connsiteX36" fmla="*/ 3324491 w 3898347"/>
              <a:gd name="connsiteY36" fmla="*/ 3832006 h 4270358"/>
              <a:gd name="connsiteX37" fmla="*/ 3244235 w 3898347"/>
              <a:gd name="connsiteY37" fmla="*/ 3834376 h 4270358"/>
              <a:gd name="connsiteX38" fmla="*/ 3226507 w 3898347"/>
              <a:gd name="connsiteY38" fmla="*/ 3820131 h 4270358"/>
              <a:gd name="connsiteX39" fmla="*/ 3191688 w 3898347"/>
              <a:gd name="connsiteY39" fmla="*/ 3837359 h 4270358"/>
              <a:gd name="connsiteX40" fmla="*/ 3185553 w 3898347"/>
              <a:gd name="connsiteY40" fmla="*/ 3859030 h 4270358"/>
              <a:gd name="connsiteX41" fmla="*/ 3090188 w 3898347"/>
              <a:gd name="connsiteY41" fmla="*/ 3855036 h 4270358"/>
              <a:gd name="connsiteX42" fmla="*/ 3031422 w 3898347"/>
              <a:gd name="connsiteY42" fmla="*/ 3858298 h 4270358"/>
              <a:gd name="connsiteX43" fmla="*/ 2996288 w 3898347"/>
              <a:gd name="connsiteY43" fmla="*/ 3860020 h 4270358"/>
              <a:gd name="connsiteX44" fmla="*/ 2901661 w 3898347"/>
              <a:gd name="connsiteY44" fmla="*/ 3882243 h 4270358"/>
              <a:gd name="connsiteX45" fmla="*/ 2782141 w 3898347"/>
              <a:gd name="connsiteY45" fmla="*/ 3932983 h 4270358"/>
              <a:gd name="connsiteX46" fmla="*/ 2749597 w 3898347"/>
              <a:gd name="connsiteY46" fmla="*/ 3956746 h 4270358"/>
              <a:gd name="connsiteX47" fmla="*/ 2730493 w 3898347"/>
              <a:gd name="connsiteY47" fmla="*/ 3955236 h 4270358"/>
              <a:gd name="connsiteX48" fmla="*/ 2707507 w 3898347"/>
              <a:gd name="connsiteY48" fmla="*/ 3947771 h 4270358"/>
              <a:gd name="connsiteX49" fmla="*/ 2701937 w 3898347"/>
              <a:gd name="connsiteY49" fmla="*/ 3950565 h 4270358"/>
              <a:gd name="connsiteX50" fmla="*/ 2679435 w 3898347"/>
              <a:gd name="connsiteY50" fmla="*/ 3949768 h 4270358"/>
              <a:gd name="connsiteX51" fmla="*/ 2667352 w 3898347"/>
              <a:gd name="connsiteY51" fmla="*/ 3942821 h 4270358"/>
              <a:gd name="connsiteX52" fmla="*/ 2657096 w 3898347"/>
              <a:gd name="connsiteY52" fmla="*/ 3953571 h 4270358"/>
              <a:gd name="connsiteX53" fmla="*/ 2655161 w 3898347"/>
              <a:gd name="connsiteY53" fmla="*/ 3962216 h 4270358"/>
              <a:gd name="connsiteX54" fmla="*/ 2638604 w 3898347"/>
              <a:gd name="connsiteY54" fmla="*/ 3955936 h 4270358"/>
              <a:gd name="connsiteX55" fmla="*/ 2626185 w 3898347"/>
              <a:gd name="connsiteY55" fmla="*/ 3962937 h 4270358"/>
              <a:gd name="connsiteX56" fmla="*/ 2614077 w 3898347"/>
              <a:gd name="connsiteY56" fmla="*/ 3955576 h 4270358"/>
              <a:gd name="connsiteX57" fmla="*/ 2609403 w 3898347"/>
              <a:gd name="connsiteY57" fmla="*/ 3956215 h 4270358"/>
              <a:gd name="connsiteX58" fmla="*/ 2597896 w 3898347"/>
              <a:gd name="connsiteY58" fmla="*/ 3958939 h 4270358"/>
              <a:gd name="connsiteX59" fmla="*/ 2578251 w 3898347"/>
              <a:gd name="connsiteY59" fmla="*/ 3965812 h 4270358"/>
              <a:gd name="connsiteX60" fmla="*/ 2571961 w 3898347"/>
              <a:gd name="connsiteY60" fmla="*/ 3966278 h 4270358"/>
              <a:gd name="connsiteX61" fmla="*/ 2559399 w 3898347"/>
              <a:gd name="connsiteY61" fmla="*/ 3979193 h 4270358"/>
              <a:gd name="connsiteX62" fmla="*/ 2533560 w 3898347"/>
              <a:gd name="connsiteY62" fmla="*/ 3988160 h 4270358"/>
              <a:gd name="connsiteX63" fmla="*/ 2515299 w 3898347"/>
              <a:gd name="connsiteY63" fmla="*/ 4016867 h 4270358"/>
              <a:gd name="connsiteX64" fmla="*/ 2513423 w 3898347"/>
              <a:gd name="connsiteY64" fmla="*/ 4018759 h 4270358"/>
              <a:gd name="connsiteX65" fmla="*/ 2482991 w 3898347"/>
              <a:gd name="connsiteY65" fmla="*/ 4012935 h 4270358"/>
              <a:gd name="connsiteX66" fmla="*/ 2446940 w 3898347"/>
              <a:gd name="connsiteY66" fmla="*/ 4021172 h 4270358"/>
              <a:gd name="connsiteX67" fmla="*/ 2404883 w 3898347"/>
              <a:gd name="connsiteY67" fmla="*/ 4024808 h 4270358"/>
              <a:gd name="connsiteX68" fmla="*/ 2373894 w 3898347"/>
              <a:gd name="connsiteY68" fmla="*/ 4023827 h 4270358"/>
              <a:gd name="connsiteX69" fmla="*/ 2297080 w 3898347"/>
              <a:gd name="connsiteY69" fmla="*/ 4040841 h 4270358"/>
              <a:gd name="connsiteX70" fmla="*/ 2170615 w 3898347"/>
              <a:gd name="connsiteY70" fmla="*/ 4077196 h 4270358"/>
              <a:gd name="connsiteX71" fmla="*/ 2143580 w 3898347"/>
              <a:gd name="connsiteY71" fmla="*/ 4083102 h 4270358"/>
              <a:gd name="connsiteX72" fmla="*/ 2119893 w 3898347"/>
              <a:gd name="connsiteY72" fmla="*/ 4080874 h 4270358"/>
              <a:gd name="connsiteX73" fmla="*/ 2114008 w 3898347"/>
              <a:gd name="connsiteY73" fmla="*/ 4073996 h 4270358"/>
              <a:gd name="connsiteX74" fmla="*/ 2099067 w 3898347"/>
              <a:gd name="connsiteY74" fmla="*/ 4076068 h 4270358"/>
              <a:gd name="connsiteX75" fmla="*/ 2095000 w 3898347"/>
              <a:gd name="connsiteY75" fmla="*/ 4075096 h 4270358"/>
              <a:gd name="connsiteX76" fmla="*/ 2071767 w 3898347"/>
              <a:gd name="connsiteY76" fmla="*/ 4071044 h 4270358"/>
              <a:gd name="connsiteX77" fmla="*/ 2024486 w 3898347"/>
              <a:gd name="connsiteY77" fmla="*/ 4100276 h 4270358"/>
              <a:gd name="connsiteX78" fmla="*/ 1964411 w 3898347"/>
              <a:gd name="connsiteY78" fmla="*/ 4105069 h 4270358"/>
              <a:gd name="connsiteX79" fmla="*/ 1739945 w 3898347"/>
              <a:gd name="connsiteY79" fmla="*/ 4171795 h 4270358"/>
              <a:gd name="connsiteX80" fmla="*/ 1610556 w 3898347"/>
              <a:gd name="connsiteY80" fmla="*/ 4167701 h 4270358"/>
              <a:gd name="connsiteX81" fmla="*/ 1553623 w 3898347"/>
              <a:gd name="connsiteY81" fmla="*/ 4236045 h 4270358"/>
              <a:gd name="connsiteX82" fmla="*/ 1548640 w 3898347"/>
              <a:gd name="connsiteY82" fmla="*/ 4238297 h 4270358"/>
              <a:gd name="connsiteX83" fmla="*/ 1530136 w 3898347"/>
              <a:gd name="connsiteY83" fmla="*/ 4227121 h 4270358"/>
              <a:gd name="connsiteX84" fmla="*/ 1508787 w 3898347"/>
              <a:gd name="connsiteY84" fmla="*/ 4234213 h 4270358"/>
              <a:gd name="connsiteX85" fmla="*/ 1488914 w 3898347"/>
              <a:gd name="connsiteY85" fmla="*/ 4241772 h 4270358"/>
              <a:gd name="connsiteX86" fmla="*/ 1488999 w 3898347"/>
              <a:gd name="connsiteY86" fmla="*/ 4251186 h 4270358"/>
              <a:gd name="connsiteX87" fmla="*/ 1475364 w 3898347"/>
              <a:gd name="connsiteY87" fmla="*/ 4248364 h 4270358"/>
              <a:gd name="connsiteX88" fmla="*/ 1457275 w 3898347"/>
              <a:gd name="connsiteY88" fmla="*/ 4252863 h 4270358"/>
              <a:gd name="connsiteX89" fmla="*/ 1448085 w 3898347"/>
              <a:gd name="connsiteY89" fmla="*/ 4248391 h 4270358"/>
              <a:gd name="connsiteX90" fmla="*/ 1315306 w 3898347"/>
              <a:gd name="connsiteY90" fmla="*/ 4237004 h 4270358"/>
              <a:gd name="connsiteX91" fmla="*/ 1272434 w 3898347"/>
              <a:gd name="connsiteY91" fmla="*/ 4244958 h 4270358"/>
              <a:gd name="connsiteX92" fmla="*/ 1231567 w 3898347"/>
              <a:gd name="connsiteY92" fmla="*/ 4219356 h 4270358"/>
              <a:gd name="connsiteX93" fmla="*/ 1216643 w 3898347"/>
              <a:gd name="connsiteY93" fmla="*/ 4229828 h 4270358"/>
              <a:gd name="connsiteX94" fmla="*/ 1214101 w 3898347"/>
              <a:gd name="connsiteY94" fmla="*/ 4231991 h 4270358"/>
              <a:gd name="connsiteX95" fmla="*/ 1203193 w 3898347"/>
              <a:gd name="connsiteY95" fmla="*/ 4232867 h 4270358"/>
              <a:gd name="connsiteX96" fmla="*/ 1201049 w 3898347"/>
              <a:gd name="connsiteY96" fmla="*/ 4242842 h 4270358"/>
              <a:gd name="connsiteX97" fmla="*/ 1185298 w 3898347"/>
              <a:gd name="connsiteY97" fmla="*/ 4251133 h 4270358"/>
              <a:gd name="connsiteX98" fmla="*/ 1164955 w 3898347"/>
              <a:gd name="connsiteY98" fmla="*/ 4250027 h 4270358"/>
              <a:gd name="connsiteX99" fmla="*/ 1067357 w 3898347"/>
              <a:gd name="connsiteY99" fmla="*/ 4233908 h 4270358"/>
              <a:gd name="connsiteX100" fmla="*/ 1009492 w 3898347"/>
              <a:gd name="connsiteY100" fmla="*/ 4230455 h 4270358"/>
              <a:gd name="connsiteX101" fmla="*/ 988345 w 3898347"/>
              <a:gd name="connsiteY101" fmla="*/ 4238880 h 4270358"/>
              <a:gd name="connsiteX102" fmla="*/ 958251 w 3898347"/>
              <a:gd name="connsiteY102" fmla="*/ 4244100 h 4270358"/>
              <a:gd name="connsiteX103" fmla="*/ 905785 w 3898347"/>
              <a:gd name="connsiteY103" fmla="*/ 4260845 h 4270358"/>
              <a:gd name="connsiteX104" fmla="*/ 834176 w 3898347"/>
              <a:gd name="connsiteY104" fmla="*/ 4270241 h 4270358"/>
              <a:gd name="connsiteX105" fmla="*/ 778474 w 3898347"/>
              <a:gd name="connsiteY105" fmla="*/ 4235526 h 4270358"/>
              <a:gd name="connsiteX106" fmla="*/ 774418 w 3898347"/>
              <a:gd name="connsiteY106" fmla="*/ 4242583 h 4270358"/>
              <a:gd name="connsiteX107" fmla="*/ 737705 w 3898347"/>
              <a:gd name="connsiteY107" fmla="*/ 4238891 h 4270358"/>
              <a:gd name="connsiteX108" fmla="*/ 627717 w 3898347"/>
              <a:gd name="connsiteY108" fmla="*/ 4207629 h 4270358"/>
              <a:gd name="connsiteX109" fmla="*/ 533391 w 3898347"/>
              <a:gd name="connsiteY109" fmla="*/ 4170035 h 4270358"/>
              <a:gd name="connsiteX110" fmla="*/ 508621 w 3898347"/>
              <a:gd name="connsiteY110" fmla="*/ 4176044 h 4270358"/>
              <a:gd name="connsiteX111" fmla="*/ 467082 w 3898347"/>
              <a:gd name="connsiteY111" fmla="*/ 4185616 h 4270358"/>
              <a:gd name="connsiteX112" fmla="*/ 437646 w 3898347"/>
              <a:gd name="connsiteY112" fmla="*/ 4212658 h 4270358"/>
              <a:gd name="connsiteX113" fmla="*/ 402271 w 3898347"/>
              <a:gd name="connsiteY113" fmla="*/ 4212774 h 4270358"/>
              <a:gd name="connsiteX114" fmla="*/ 391968 w 3898347"/>
              <a:gd name="connsiteY114" fmla="*/ 4187073 h 4270358"/>
              <a:gd name="connsiteX115" fmla="*/ 354806 w 3898347"/>
              <a:gd name="connsiteY115" fmla="*/ 4195545 h 4270358"/>
              <a:gd name="connsiteX116" fmla="*/ 298662 w 3898347"/>
              <a:gd name="connsiteY116" fmla="*/ 4211227 h 4270358"/>
              <a:gd name="connsiteX117" fmla="*/ 265740 w 3898347"/>
              <a:gd name="connsiteY117" fmla="*/ 4213623 h 4270358"/>
              <a:gd name="connsiteX118" fmla="*/ 176403 w 3898347"/>
              <a:gd name="connsiteY118" fmla="*/ 4227393 h 4270358"/>
              <a:gd name="connsiteX119" fmla="*/ 82528 w 3898347"/>
              <a:gd name="connsiteY119" fmla="*/ 4243774 h 4270358"/>
              <a:gd name="connsiteX120" fmla="*/ 19464 w 3898347"/>
              <a:gd name="connsiteY120" fmla="*/ 4256103 h 4270358"/>
              <a:gd name="connsiteX121" fmla="*/ 0 w 3898347"/>
              <a:gd name="connsiteY121" fmla="*/ 4221939 h 4270358"/>
              <a:gd name="connsiteX122" fmla="*/ 0 w 3898347"/>
              <a:gd name="connsiteY122" fmla="*/ 15850 h 4270358"/>
              <a:gd name="connsiteX123" fmla="*/ 3898347 w 3898347"/>
              <a:gd name="connsiteY123" fmla="*/ 0 h 4270358"/>
              <a:gd name="connsiteX0" fmla="*/ 3898347 w 3898347"/>
              <a:gd name="connsiteY0" fmla="*/ 0 h 4270358"/>
              <a:gd name="connsiteX1" fmla="*/ 3898347 w 3898347"/>
              <a:gd name="connsiteY1" fmla="*/ 3834445 h 4270358"/>
              <a:gd name="connsiteX2" fmla="*/ 3892314 w 3898347"/>
              <a:gd name="connsiteY2" fmla="*/ 3832951 h 4270358"/>
              <a:gd name="connsiteX3" fmla="*/ 3851953 w 3898347"/>
              <a:gd name="connsiteY3" fmla="*/ 3802983 h 4270358"/>
              <a:gd name="connsiteX4" fmla="*/ 3836418 w 3898347"/>
              <a:gd name="connsiteY4" fmla="*/ 3811513 h 4270358"/>
              <a:gd name="connsiteX5" fmla="*/ 3833758 w 3898347"/>
              <a:gd name="connsiteY5" fmla="*/ 3813341 h 4270358"/>
              <a:gd name="connsiteX6" fmla="*/ 3822673 w 3898347"/>
              <a:gd name="connsiteY6" fmla="*/ 3812913 h 4270358"/>
              <a:gd name="connsiteX7" fmla="*/ 3820104 w 3898347"/>
              <a:gd name="connsiteY7" fmla="*/ 3822466 h 4270358"/>
              <a:gd name="connsiteX8" fmla="*/ 3803816 w 3898347"/>
              <a:gd name="connsiteY8" fmla="*/ 3828757 h 4270358"/>
              <a:gd name="connsiteX9" fmla="*/ 3729936 w 3898347"/>
              <a:gd name="connsiteY9" fmla="*/ 3815386 h 4270358"/>
              <a:gd name="connsiteX10" fmla="*/ 3726018 w 3898347"/>
              <a:gd name="connsiteY10" fmla="*/ 3815100 h 4270358"/>
              <a:gd name="connsiteX11" fmla="*/ 3725413 w 3898347"/>
              <a:gd name="connsiteY11" fmla="*/ 3814615 h 4270358"/>
              <a:gd name="connsiteX12" fmla="*/ 3713801 w 3898347"/>
              <a:gd name="connsiteY12" fmla="*/ 3811018 h 4270358"/>
              <a:gd name="connsiteX13" fmla="*/ 3709087 w 3898347"/>
              <a:gd name="connsiteY13" fmla="*/ 3813195 h 4270358"/>
              <a:gd name="connsiteX14" fmla="*/ 3698038 w 3898347"/>
              <a:gd name="connsiteY14" fmla="*/ 3806182 h 4270358"/>
              <a:gd name="connsiteX15" fmla="*/ 3662227 w 3898347"/>
              <a:gd name="connsiteY15" fmla="*/ 3807761 h 4270358"/>
              <a:gd name="connsiteX16" fmla="*/ 3659872 w 3898347"/>
              <a:gd name="connsiteY16" fmla="*/ 3805524 h 4270358"/>
              <a:gd name="connsiteX17" fmla="*/ 3643454 w 3898347"/>
              <a:gd name="connsiteY17" fmla="*/ 3794831 h 4270358"/>
              <a:gd name="connsiteX18" fmla="*/ 3624789 w 3898347"/>
              <a:gd name="connsiteY18" fmla="*/ 3803185 h 4270358"/>
              <a:gd name="connsiteX19" fmla="*/ 3602327 w 3898347"/>
              <a:gd name="connsiteY19" fmla="*/ 3794616 h 4270358"/>
              <a:gd name="connsiteX20" fmla="*/ 3596645 w 3898347"/>
              <a:gd name="connsiteY20" fmla="*/ 3797108 h 4270358"/>
              <a:gd name="connsiteX21" fmla="*/ 3574144 w 3898347"/>
              <a:gd name="connsiteY21" fmla="*/ 3795108 h 4270358"/>
              <a:gd name="connsiteX22" fmla="*/ 3562310 w 3898347"/>
              <a:gd name="connsiteY22" fmla="*/ 3787534 h 4270358"/>
              <a:gd name="connsiteX23" fmla="*/ 3551635 w 3898347"/>
              <a:gd name="connsiteY23" fmla="*/ 3797705 h 4270358"/>
              <a:gd name="connsiteX24" fmla="*/ 3542668 w 3898347"/>
              <a:gd name="connsiteY24" fmla="*/ 3803283 h 4270358"/>
              <a:gd name="connsiteX25" fmla="*/ 3533033 w 3898347"/>
              <a:gd name="connsiteY25" fmla="*/ 3799071 h 4270358"/>
              <a:gd name="connsiteX26" fmla="*/ 3521726 w 3898347"/>
              <a:gd name="connsiteY26" fmla="*/ 3804691 h 4270358"/>
              <a:gd name="connsiteX27" fmla="*/ 3520080 w 3898347"/>
              <a:gd name="connsiteY27" fmla="*/ 3805210 h 4270358"/>
              <a:gd name="connsiteX28" fmla="*/ 3508491 w 3898347"/>
              <a:gd name="connsiteY28" fmla="*/ 3797398 h 4270358"/>
              <a:gd name="connsiteX29" fmla="*/ 3503787 w 3898347"/>
              <a:gd name="connsiteY29" fmla="*/ 3797787 h 4270358"/>
              <a:gd name="connsiteX30" fmla="*/ 3492165 w 3898347"/>
              <a:gd name="connsiteY30" fmla="*/ 3799887 h 4270358"/>
              <a:gd name="connsiteX31" fmla="*/ 3472233 w 3898347"/>
              <a:gd name="connsiteY31" fmla="*/ 3805682 h 4270358"/>
              <a:gd name="connsiteX32" fmla="*/ 3465921 w 3898347"/>
              <a:gd name="connsiteY32" fmla="*/ 3805814 h 4270358"/>
              <a:gd name="connsiteX33" fmla="*/ 3455541 w 3898347"/>
              <a:gd name="connsiteY33" fmla="*/ 3815505 h 4270358"/>
              <a:gd name="connsiteX34" fmla="*/ 3429027 w 3898347"/>
              <a:gd name="connsiteY34" fmla="*/ 3816906 h 4270358"/>
              <a:gd name="connsiteX35" fmla="*/ 3369507 w 3898347"/>
              <a:gd name="connsiteY35" fmla="*/ 3825563 h 4270358"/>
              <a:gd name="connsiteX36" fmla="*/ 3324491 w 3898347"/>
              <a:gd name="connsiteY36" fmla="*/ 3832006 h 4270358"/>
              <a:gd name="connsiteX37" fmla="*/ 3244235 w 3898347"/>
              <a:gd name="connsiteY37" fmla="*/ 3834376 h 4270358"/>
              <a:gd name="connsiteX38" fmla="*/ 3226507 w 3898347"/>
              <a:gd name="connsiteY38" fmla="*/ 3820131 h 4270358"/>
              <a:gd name="connsiteX39" fmla="*/ 3191688 w 3898347"/>
              <a:gd name="connsiteY39" fmla="*/ 3837359 h 4270358"/>
              <a:gd name="connsiteX40" fmla="*/ 3153779 w 3898347"/>
              <a:gd name="connsiteY40" fmla="*/ 3848439 h 4270358"/>
              <a:gd name="connsiteX41" fmla="*/ 3090188 w 3898347"/>
              <a:gd name="connsiteY41" fmla="*/ 3855036 h 4270358"/>
              <a:gd name="connsiteX42" fmla="*/ 3031422 w 3898347"/>
              <a:gd name="connsiteY42" fmla="*/ 3858298 h 4270358"/>
              <a:gd name="connsiteX43" fmla="*/ 2996288 w 3898347"/>
              <a:gd name="connsiteY43" fmla="*/ 3860020 h 4270358"/>
              <a:gd name="connsiteX44" fmla="*/ 2901661 w 3898347"/>
              <a:gd name="connsiteY44" fmla="*/ 3882243 h 4270358"/>
              <a:gd name="connsiteX45" fmla="*/ 2782141 w 3898347"/>
              <a:gd name="connsiteY45" fmla="*/ 3932983 h 4270358"/>
              <a:gd name="connsiteX46" fmla="*/ 2749597 w 3898347"/>
              <a:gd name="connsiteY46" fmla="*/ 3956746 h 4270358"/>
              <a:gd name="connsiteX47" fmla="*/ 2730493 w 3898347"/>
              <a:gd name="connsiteY47" fmla="*/ 3955236 h 4270358"/>
              <a:gd name="connsiteX48" fmla="*/ 2707507 w 3898347"/>
              <a:gd name="connsiteY48" fmla="*/ 3947771 h 4270358"/>
              <a:gd name="connsiteX49" fmla="*/ 2701937 w 3898347"/>
              <a:gd name="connsiteY49" fmla="*/ 3950565 h 4270358"/>
              <a:gd name="connsiteX50" fmla="*/ 2679435 w 3898347"/>
              <a:gd name="connsiteY50" fmla="*/ 3949768 h 4270358"/>
              <a:gd name="connsiteX51" fmla="*/ 2667352 w 3898347"/>
              <a:gd name="connsiteY51" fmla="*/ 3942821 h 4270358"/>
              <a:gd name="connsiteX52" fmla="*/ 2657096 w 3898347"/>
              <a:gd name="connsiteY52" fmla="*/ 3953571 h 4270358"/>
              <a:gd name="connsiteX53" fmla="*/ 2655161 w 3898347"/>
              <a:gd name="connsiteY53" fmla="*/ 3962216 h 4270358"/>
              <a:gd name="connsiteX54" fmla="*/ 2638604 w 3898347"/>
              <a:gd name="connsiteY54" fmla="*/ 3955936 h 4270358"/>
              <a:gd name="connsiteX55" fmla="*/ 2626185 w 3898347"/>
              <a:gd name="connsiteY55" fmla="*/ 3962937 h 4270358"/>
              <a:gd name="connsiteX56" fmla="*/ 2614077 w 3898347"/>
              <a:gd name="connsiteY56" fmla="*/ 3955576 h 4270358"/>
              <a:gd name="connsiteX57" fmla="*/ 2609403 w 3898347"/>
              <a:gd name="connsiteY57" fmla="*/ 3956215 h 4270358"/>
              <a:gd name="connsiteX58" fmla="*/ 2597896 w 3898347"/>
              <a:gd name="connsiteY58" fmla="*/ 3958939 h 4270358"/>
              <a:gd name="connsiteX59" fmla="*/ 2578251 w 3898347"/>
              <a:gd name="connsiteY59" fmla="*/ 3965812 h 4270358"/>
              <a:gd name="connsiteX60" fmla="*/ 2571961 w 3898347"/>
              <a:gd name="connsiteY60" fmla="*/ 3966278 h 4270358"/>
              <a:gd name="connsiteX61" fmla="*/ 2559399 w 3898347"/>
              <a:gd name="connsiteY61" fmla="*/ 3979193 h 4270358"/>
              <a:gd name="connsiteX62" fmla="*/ 2533560 w 3898347"/>
              <a:gd name="connsiteY62" fmla="*/ 3988160 h 4270358"/>
              <a:gd name="connsiteX63" fmla="*/ 2515299 w 3898347"/>
              <a:gd name="connsiteY63" fmla="*/ 4016867 h 4270358"/>
              <a:gd name="connsiteX64" fmla="*/ 2513423 w 3898347"/>
              <a:gd name="connsiteY64" fmla="*/ 4018759 h 4270358"/>
              <a:gd name="connsiteX65" fmla="*/ 2482991 w 3898347"/>
              <a:gd name="connsiteY65" fmla="*/ 4012935 h 4270358"/>
              <a:gd name="connsiteX66" fmla="*/ 2446940 w 3898347"/>
              <a:gd name="connsiteY66" fmla="*/ 4021172 h 4270358"/>
              <a:gd name="connsiteX67" fmla="*/ 2404883 w 3898347"/>
              <a:gd name="connsiteY67" fmla="*/ 4024808 h 4270358"/>
              <a:gd name="connsiteX68" fmla="*/ 2373894 w 3898347"/>
              <a:gd name="connsiteY68" fmla="*/ 4023827 h 4270358"/>
              <a:gd name="connsiteX69" fmla="*/ 2297080 w 3898347"/>
              <a:gd name="connsiteY69" fmla="*/ 4040841 h 4270358"/>
              <a:gd name="connsiteX70" fmla="*/ 2170615 w 3898347"/>
              <a:gd name="connsiteY70" fmla="*/ 4077196 h 4270358"/>
              <a:gd name="connsiteX71" fmla="*/ 2143580 w 3898347"/>
              <a:gd name="connsiteY71" fmla="*/ 4083102 h 4270358"/>
              <a:gd name="connsiteX72" fmla="*/ 2119893 w 3898347"/>
              <a:gd name="connsiteY72" fmla="*/ 4080874 h 4270358"/>
              <a:gd name="connsiteX73" fmla="*/ 2114008 w 3898347"/>
              <a:gd name="connsiteY73" fmla="*/ 4073996 h 4270358"/>
              <a:gd name="connsiteX74" fmla="*/ 2099067 w 3898347"/>
              <a:gd name="connsiteY74" fmla="*/ 4076068 h 4270358"/>
              <a:gd name="connsiteX75" fmla="*/ 2095000 w 3898347"/>
              <a:gd name="connsiteY75" fmla="*/ 4075096 h 4270358"/>
              <a:gd name="connsiteX76" fmla="*/ 2071767 w 3898347"/>
              <a:gd name="connsiteY76" fmla="*/ 4071044 h 4270358"/>
              <a:gd name="connsiteX77" fmla="*/ 2024486 w 3898347"/>
              <a:gd name="connsiteY77" fmla="*/ 4100276 h 4270358"/>
              <a:gd name="connsiteX78" fmla="*/ 1964411 w 3898347"/>
              <a:gd name="connsiteY78" fmla="*/ 4105069 h 4270358"/>
              <a:gd name="connsiteX79" fmla="*/ 1739945 w 3898347"/>
              <a:gd name="connsiteY79" fmla="*/ 4171795 h 4270358"/>
              <a:gd name="connsiteX80" fmla="*/ 1610556 w 3898347"/>
              <a:gd name="connsiteY80" fmla="*/ 4167701 h 4270358"/>
              <a:gd name="connsiteX81" fmla="*/ 1553623 w 3898347"/>
              <a:gd name="connsiteY81" fmla="*/ 4236045 h 4270358"/>
              <a:gd name="connsiteX82" fmla="*/ 1548640 w 3898347"/>
              <a:gd name="connsiteY82" fmla="*/ 4238297 h 4270358"/>
              <a:gd name="connsiteX83" fmla="*/ 1530136 w 3898347"/>
              <a:gd name="connsiteY83" fmla="*/ 4227121 h 4270358"/>
              <a:gd name="connsiteX84" fmla="*/ 1508787 w 3898347"/>
              <a:gd name="connsiteY84" fmla="*/ 4234213 h 4270358"/>
              <a:gd name="connsiteX85" fmla="*/ 1488914 w 3898347"/>
              <a:gd name="connsiteY85" fmla="*/ 4241772 h 4270358"/>
              <a:gd name="connsiteX86" fmla="*/ 1488999 w 3898347"/>
              <a:gd name="connsiteY86" fmla="*/ 4251186 h 4270358"/>
              <a:gd name="connsiteX87" fmla="*/ 1475364 w 3898347"/>
              <a:gd name="connsiteY87" fmla="*/ 4248364 h 4270358"/>
              <a:gd name="connsiteX88" fmla="*/ 1457275 w 3898347"/>
              <a:gd name="connsiteY88" fmla="*/ 4252863 h 4270358"/>
              <a:gd name="connsiteX89" fmla="*/ 1448085 w 3898347"/>
              <a:gd name="connsiteY89" fmla="*/ 4248391 h 4270358"/>
              <a:gd name="connsiteX90" fmla="*/ 1315306 w 3898347"/>
              <a:gd name="connsiteY90" fmla="*/ 4237004 h 4270358"/>
              <a:gd name="connsiteX91" fmla="*/ 1272434 w 3898347"/>
              <a:gd name="connsiteY91" fmla="*/ 4244958 h 4270358"/>
              <a:gd name="connsiteX92" fmla="*/ 1231567 w 3898347"/>
              <a:gd name="connsiteY92" fmla="*/ 4219356 h 4270358"/>
              <a:gd name="connsiteX93" fmla="*/ 1216643 w 3898347"/>
              <a:gd name="connsiteY93" fmla="*/ 4229828 h 4270358"/>
              <a:gd name="connsiteX94" fmla="*/ 1214101 w 3898347"/>
              <a:gd name="connsiteY94" fmla="*/ 4231991 h 4270358"/>
              <a:gd name="connsiteX95" fmla="*/ 1203193 w 3898347"/>
              <a:gd name="connsiteY95" fmla="*/ 4232867 h 4270358"/>
              <a:gd name="connsiteX96" fmla="*/ 1201049 w 3898347"/>
              <a:gd name="connsiteY96" fmla="*/ 4242842 h 4270358"/>
              <a:gd name="connsiteX97" fmla="*/ 1185298 w 3898347"/>
              <a:gd name="connsiteY97" fmla="*/ 4251133 h 4270358"/>
              <a:gd name="connsiteX98" fmla="*/ 1164955 w 3898347"/>
              <a:gd name="connsiteY98" fmla="*/ 4250027 h 4270358"/>
              <a:gd name="connsiteX99" fmla="*/ 1067357 w 3898347"/>
              <a:gd name="connsiteY99" fmla="*/ 4233908 h 4270358"/>
              <a:gd name="connsiteX100" fmla="*/ 1009492 w 3898347"/>
              <a:gd name="connsiteY100" fmla="*/ 4230455 h 4270358"/>
              <a:gd name="connsiteX101" fmla="*/ 988345 w 3898347"/>
              <a:gd name="connsiteY101" fmla="*/ 4238880 h 4270358"/>
              <a:gd name="connsiteX102" fmla="*/ 958251 w 3898347"/>
              <a:gd name="connsiteY102" fmla="*/ 4244100 h 4270358"/>
              <a:gd name="connsiteX103" fmla="*/ 905785 w 3898347"/>
              <a:gd name="connsiteY103" fmla="*/ 4260845 h 4270358"/>
              <a:gd name="connsiteX104" fmla="*/ 834176 w 3898347"/>
              <a:gd name="connsiteY104" fmla="*/ 4270241 h 4270358"/>
              <a:gd name="connsiteX105" fmla="*/ 778474 w 3898347"/>
              <a:gd name="connsiteY105" fmla="*/ 4235526 h 4270358"/>
              <a:gd name="connsiteX106" fmla="*/ 774418 w 3898347"/>
              <a:gd name="connsiteY106" fmla="*/ 4242583 h 4270358"/>
              <a:gd name="connsiteX107" fmla="*/ 737705 w 3898347"/>
              <a:gd name="connsiteY107" fmla="*/ 4238891 h 4270358"/>
              <a:gd name="connsiteX108" fmla="*/ 627717 w 3898347"/>
              <a:gd name="connsiteY108" fmla="*/ 4207629 h 4270358"/>
              <a:gd name="connsiteX109" fmla="*/ 533391 w 3898347"/>
              <a:gd name="connsiteY109" fmla="*/ 4170035 h 4270358"/>
              <a:gd name="connsiteX110" fmla="*/ 508621 w 3898347"/>
              <a:gd name="connsiteY110" fmla="*/ 4176044 h 4270358"/>
              <a:gd name="connsiteX111" fmla="*/ 467082 w 3898347"/>
              <a:gd name="connsiteY111" fmla="*/ 4185616 h 4270358"/>
              <a:gd name="connsiteX112" fmla="*/ 437646 w 3898347"/>
              <a:gd name="connsiteY112" fmla="*/ 4212658 h 4270358"/>
              <a:gd name="connsiteX113" fmla="*/ 402271 w 3898347"/>
              <a:gd name="connsiteY113" fmla="*/ 4212774 h 4270358"/>
              <a:gd name="connsiteX114" fmla="*/ 391968 w 3898347"/>
              <a:gd name="connsiteY114" fmla="*/ 4187073 h 4270358"/>
              <a:gd name="connsiteX115" fmla="*/ 354806 w 3898347"/>
              <a:gd name="connsiteY115" fmla="*/ 4195545 h 4270358"/>
              <a:gd name="connsiteX116" fmla="*/ 298662 w 3898347"/>
              <a:gd name="connsiteY116" fmla="*/ 4211227 h 4270358"/>
              <a:gd name="connsiteX117" fmla="*/ 265740 w 3898347"/>
              <a:gd name="connsiteY117" fmla="*/ 4213623 h 4270358"/>
              <a:gd name="connsiteX118" fmla="*/ 176403 w 3898347"/>
              <a:gd name="connsiteY118" fmla="*/ 4227393 h 4270358"/>
              <a:gd name="connsiteX119" fmla="*/ 82528 w 3898347"/>
              <a:gd name="connsiteY119" fmla="*/ 4243774 h 4270358"/>
              <a:gd name="connsiteX120" fmla="*/ 19464 w 3898347"/>
              <a:gd name="connsiteY120" fmla="*/ 4256103 h 4270358"/>
              <a:gd name="connsiteX121" fmla="*/ 0 w 3898347"/>
              <a:gd name="connsiteY121" fmla="*/ 4221939 h 4270358"/>
              <a:gd name="connsiteX122" fmla="*/ 0 w 3898347"/>
              <a:gd name="connsiteY122" fmla="*/ 15850 h 4270358"/>
              <a:gd name="connsiteX123" fmla="*/ 3898347 w 3898347"/>
              <a:gd name="connsiteY123" fmla="*/ 0 h 4270358"/>
              <a:gd name="connsiteX0" fmla="*/ 3898347 w 3898347"/>
              <a:gd name="connsiteY0" fmla="*/ 0 h 4260845"/>
              <a:gd name="connsiteX1" fmla="*/ 3898347 w 3898347"/>
              <a:gd name="connsiteY1" fmla="*/ 3834445 h 4260845"/>
              <a:gd name="connsiteX2" fmla="*/ 3892314 w 3898347"/>
              <a:gd name="connsiteY2" fmla="*/ 3832951 h 4260845"/>
              <a:gd name="connsiteX3" fmla="*/ 3851953 w 3898347"/>
              <a:gd name="connsiteY3" fmla="*/ 3802983 h 4260845"/>
              <a:gd name="connsiteX4" fmla="*/ 3836418 w 3898347"/>
              <a:gd name="connsiteY4" fmla="*/ 3811513 h 4260845"/>
              <a:gd name="connsiteX5" fmla="*/ 3833758 w 3898347"/>
              <a:gd name="connsiteY5" fmla="*/ 3813341 h 4260845"/>
              <a:gd name="connsiteX6" fmla="*/ 3822673 w 3898347"/>
              <a:gd name="connsiteY6" fmla="*/ 3812913 h 4260845"/>
              <a:gd name="connsiteX7" fmla="*/ 3820104 w 3898347"/>
              <a:gd name="connsiteY7" fmla="*/ 3822466 h 4260845"/>
              <a:gd name="connsiteX8" fmla="*/ 3803816 w 3898347"/>
              <a:gd name="connsiteY8" fmla="*/ 3828757 h 4260845"/>
              <a:gd name="connsiteX9" fmla="*/ 3729936 w 3898347"/>
              <a:gd name="connsiteY9" fmla="*/ 3815386 h 4260845"/>
              <a:gd name="connsiteX10" fmla="*/ 3726018 w 3898347"/>
              <a:gd name="connsiteY10" fmla="*/ 3815100 h 4260845"/>
              <a:gd name="connsiteX11" fmla="*/ 3725413 w 3898347"/>
              <a:gd name="connsiteY11" fmla="*/ 3814615 h 4260845"/>
              <a:gd name="connsiteX12" fmla="*/ 3713801 w 3898347"/>
              <a:gd name="connsiteY12" fmla="*/ 3811018 h 4260845"/>
              <a:gd name="connsiteX13" fmla="*/ 3709087 w 3898347"/>
              <a:gd name="connsiteY13" fmla="*/ 3813195 h 4260845"/>
              <a:gd name="connsiteX14" fmla="*/ 3698038 w 3898347"/>
              <a:gd name="connsiteY14" fmla="*/ 3806182 h 4260845"/>
              <a:gd name="connsiteX15" fmla="*/ 3662227 w 3898347"/>
              <a:gd name="connsiteY15" fmla="*/ 3807761 h 4260845"/>
              <a:gd name="connsiteX16" fmla="*/ 3659872 w 3898347"/>
              <a:gd name="connsiteY16" fmla="*/ 3805524 h 4260845"/>
              <a:gd name="connsiteX17" fmla="*/ 3643454 w 3898347"/>
              <a:gd name="connsiteY17" fmla="*/ 3794831 h 4260845"/>
              <a:gd name="connsiteX18" fmla="*/ 3624789 w 3898347"/>
              <a:gd name="connsiteY18" fmla="*/ 3803185 h 4260845"/>
              <a:gd name="connsiteX19" fmla="*/ 3602327 w 3898347"/>
              <a:gd name="connsiteY19" fmla="*/ 3794616 h 4260845"/>
              <a:gd name="connsiteX20" fmla="*/ 3596645 w 3898347"/>
              <a:gd name="connsiteY20" fmla="*/ 3797108 h 4260845"/>
              <a:gd name="connsiteX21" fmla="*/ 3574144 w 3898347"/>
              <a:gd name="connsiteY21" fmla="*/ 3795108 h 4260845"/>
              <a:gd name="connsiteX22" fmla="*/ 3562310 w 3898347"/>
              <a:gd name="connsiteY22" fmla="*/ 3787534 h 4260845"/>
              <a:gd name="connsiteX23" fmla="*/ 3551635 w 3898347"/>
              <a:gd name="connsiteY23" fmla="*/ 3797705 h 4260845"/>
              <a:gd name="connsiteX24" fmla="*/ 3542668 w 3898347"/>
              <a:gd name="connsiteY24" fmla="*/ 3803283 h 4260845"/>
              <a:gd name="connsiteX25" fmla="*/ 3533033 w 3898347"/>
              <a:gd name="connsiteY25" fmla="*/ 3799071 h 4260845"/>
              <a:gd name="connsiteX26" fmla="*/ 3521726 w 3898347"/>
              <a:gd name="connsiteY26" fmla="*/ 3804691 h 4260845"/>
              <a:gd name="connsiteX27" fmla="*/ 3520080 w 3898347"/>
              <a:gd name="connsiteY27" fmla="*/ 3805210 h 4260845"/>
              <a:gd name="connsiteX28" fmla="*/ 3508491 w 3898347"/>
              <a:gd name="connsiteY28" fmla="*/ 3797398 h 4260845"/>
              <a:gd name="connsiteX29" fmla="*/ 3503787 w 3898347"/>
              <a:gd name="connsiteY29" fmla="*/ 3797787 h 4260845"/>
              <a:gd name="connsiteX30" fmla="*/ 3492165 w 3898347"/>
              <a:gd name="connsiteY30" fmla="*/ 3799887 h 4260845"/>
              <a:gd name="connsiteX31" fmla="*/ 3472233 w 3898347"/>
              <a:gd name="connsiteY31" fmla="*/ 3805682 h 4260845"/>
              <a:gd name="connsiteX32" fmla="*/ 3465921 w 3898347"/>
              <a:gd name="connsiteY32" fmla="*/ 3805814 h 4260845"/>
              <a:gd name="connsiteX33" fmla="*/ 3455541 w 3898347"/>
              <a:gd name="connsiteY33" fmla="*/ 3815505 h 4260845"/>
              <a:gd name="connsiteX34" fmla="*/ 3429027 w 3898347"/>
              <a:gd name="connsiteY34" fmla="*/ 3816906 h 4260845"/>
              <a:gd name="connsiteX35" fmla="*/ 3369507 w 3898347"/>
              <a:gd name="connsiteY35" fmla="*/ 3825563 h 4260845"/>
              <a:gd name="connsiteX36" fmla="*/ 3324491 w 3898347"/>
              <a:gd name="connsiteY36" fmla="*/ 3832006 h 4260845"/>
              <a:gd name="connsiteX37" fmla="*/ 3244235 w 3898347"/>
              <a:gd name="connsiteY37" fmla="*/ 3834376 h 4260845"/>
              <a:gd name="connsiteX38" fmla="*/ 3226507 w 3898347"/>
              <a:gd name="connsiteY38" fmla="*/ 3820131 h 4260845"/>
              <a:gd name="connsiteX39" fmla="*/ 3191688 w 3898347"/>
              <a:gd name="connsiteY39" fmla="*/ 3837359 h 4260845"/>
              <a:gd name="connsiteX40" fmla="*/ 3153779 w 3898347"/>
              <a:gd name="connsiteY40" fmla="*/ 3848439 h 4260845"/>
              <a:gd name="connsiteX41" fmla="*/ 3090188 w 3898347"/>
              <a:gd name="connsiteY41" fmla="*/ 3855036 h 4260845"/>
              <a:gd name="connsiteX42" fmla="*/ 3031422 w 3898347"/>
              <a:gd name="connsiteY42" fmla="*/ 3858298 h 4260845"/>
              <a:gd name="connsiteX43" fmla="*/ 2996288 w 3898347"/>
              <a:gd name="connsiteY43" fmla="*/ 3860020 h 4260845"/>
              <a:gd name="connsiteX44" fmla="*/ 2901661 w 3898347"/>
              <a:gd name="connsiteY44" fmla="*/ 3882243 h 4260845"/>
              <a:gd name="connsiteX45" fmla="*/ 2782141 w 3898347"/>
              <a:gd name="connsiteY45" fmla="*/ 3932983 h 4260845"/>
              <a:gd name="connsiteX46" fmla="*/ 2749597 w 3898347"/>
              <a:gd name="connsiteY46" fmla="*/ 3956746 h 4260845"/>
              <a:gd name="connsiteX47" fmla="*/ 2730493 w 3898347"/>
              <a:gd name="connsiteY47" fmla="*/ 3955236 h 4260845"/>
              <a:gd name="connsiteX48" fmla="*/ 2707507 w 3898347"/>
              <a:gd name="connsiteY48" fmla="*/ 3947771 h 4260845"/>
              <a:gd name="connsiteX49" fmla="*/ 2701937 w 3898347"/>
              <a:gd name="connsiteY49" fmla="*/ 3950565 h 4260845"/>
              <a:gd name="connsiteX50" fmla="*/ 2679435 w 3898347"/>
              <a:gd name="connsiteY50" fmla="*/ 3949768 h 4260845"/>
              <a:gd name="connsiteX51" fmla="*/ 2667352 w 3898347"/>
              <a:gd name="connsiteY51" fmla="*/ 3942821 h 4260845"/>
              <a:gd name="connsiteX52" fmla="*/ 2657096 w 3898347"/>
              <a:gd name="connsiteY52" fmla="*/ 3953571 h 4260845"/>
              <a:gd name="connsiteX53" fmla="*/ 2655161 w 3898347"/>
              <a:gd name="connsiteY53" fmla="*/ 3962216 h 4260845"/>
              <a:gd name="connsiteX54" fmla="*/ 2638604 w 3898347"/>
              <a:gd name="connsiteY54" fmla="*/ 3955936 h 4260845"/>
              <a:gd name="connsiteX55" fmla="*/ 2626185 w 3898347"/>
              <a:gd name="connsiteY55" fmla="*/ 3962937 h 4260845"/>
              <a:gd name="connsiteX56" fmla="*/ 2614077 w 3898347"/>
              <a:gd name="connsiteY56" fmla="*/ 3955576 h 4260845"/>
              <a:gd name="connsiteX57" fmla="*/ 2609403 w 3898347"/>
              <a:gd name="connsiteY57" fmla="*/ 3956215 h 4260845"/>
              <a:gd name="connsiteX58" fmla="*/ 2597896 w 3898347"/>
              <a:gd name="connsiteY58" fmla="*/ 3958939 h 4260845"/>
              <a:gd name="connsiteX59" fmla="*/ 2578251 w 3898347"/>
              <a:gd name="connsiteY59" fmla="*/ 3965812 h 4260845"/>
              <a:gd name="connsiteX60" fmla="*/ 2571961 w 3898347"/>
              <a:gd name="connsiteY60" fmla="*/ 3966278 h 4260845"/>
              <a:gd name="connsiteX61" fmla="*/ 2559399 w 3898347"/>
              <a:gd name="connsiteY61" fmla="*/ 3979193 h 4260845"/>
              <a:gd name="connsiteX62" fmla="*/ 2533560 w 3898347"/>
              <a:gd name="connsiteY62" fmla="*/ 3988160 h 4260845"/>
              <a:gd name="connsiteX63" fmla="*/ 2515299 w 3898347"/>
              <a:gd name="connsiteY63" fmla="*/ 4016867 h 4260845"/>
              <a:gd name="connsiteX64" fmla="*/ 2513423 w 3898347"/>
              <a:gd name="connsiteY64" fmla="*/ 4018759 h 4260845"/>
              <a:gd name="connsiteX65" fmla="*/ 2482991 w 3898347"/>
              <a:gd name="connsiteY65" fmla="*/ 4012935 h 4260845"/>
              <a:gd name="connsiteX66" fmla="*/ 2446940 w 3898347"/>
              <a:gd name="connsiteY66" fmla="*/ 4021172 h 4260845"/>
              <a:gd name="connsiteX67" fmla="*/ 2404883 w 3898347"/>
              <a:gd name="connsiteY67" fmla="*/ 4024808 h 4260845"/>
              <a:gd name="connsiteX68" fmla="*/ 2373894 w 3898347"/>
              <a:gd name="connsiteY68" fmla="*/ 4023827 h 4260845"/>
              <a:gd name="connsiteX69" fmla="*/ 2297080 w 3898347"/>
              <a:gd name="connsiteY69" fmla="*/ 4040841 h 4260845"/>
              <a:gd name="connsiteX70" fmla="*/ 2170615 w 3898347"/>
              <a:gd name="connsiteY70" fmla="*/ 4077196 h 4260845"/>
              <a:gd name="connsiteX71" fmla="*/ 2143580 w 3898347"/>
              <a:gd name="connsiteY71" fmla="*/ 4083102 h 4260845"/>
              <a:gd name="connsiteX72" fmla="*/ 2119893 w 3898347"/>
              <a:gd name="connsiteY72" fmla="*/ 4080874 h 4260845"/>
              <a:gd name="connsiteX73" fmla="*/ 2114008 w 3898347"/>
              <a:gd name="connsiteY73" fmla="*/ 4073996 h 4260845"/>
              <a:gd name="connsiteX74" fmla="*/ 2099067 w 3898347"/>
              <a:gd name="connsiteY74" fmla="*/ 4076068 h 4260845"/>
              <a:gd name="connsiteX75" fmla="*/ 2095000 w 3898347"/>
              <a:gd name="connsiteY75" fmla="*/ 4075096 h 4260845"/>
              <a:gd name="connsiteX76" fmla="*/ 2071767 w 3898347"/>
              <a:gd name="connsiteY76" fmla="*/ 4071044 h 4260845"/>
              <a:gd name="connsiteX77" fmla="*/ 2024486 w 3898347"/>
              <a:gd name="connsiteY77" fmla="*/ 4100276 h 4260845"/>
              <a:gd name="connsiteX78" fmla="*/ 1964411 w 3898347"/>
              <a:gd name="connsiteY78" fmla="*/ 4105069 h 4260845"/>
              <a:gd name="connsiteX79" fmla="*/ 1739945 w 3898347"/>
              <a:gd name="connsiteY79" fmla="*/ 4171795 h 4260845"/>
              <a:gd name="connsiteX80" fmla="*/ 1610556 w 3898347"/>
              <a:gd name="connsiteY80" fmla="*/ 4167701 h 4260845"/>
              <a:gd name="connsiteX81" fmla="*/ 1553623 w 3898347"/>
              <a:gd name="connsiteY81" fmla="*/ 4236045 h 4260845"/>
              <a:gd name="connsiteX82" fmla="*/ 1548640 w 3898347"/>
              <a:gd name="connsiteY82" fmla="*/ 4238297 h 4260845"/>
              <a:gd name="connsiteX83" fmla="*/ 1530136 w 3898347"/>
              <a:gd name="connsiteY83" fmla="*/ 4227121 h 4260845"/>
              <a:gd name="connsiteX84" fmla="*/ 1508787 w 3898347"/>
              <a:gd name="connsiteY84" fmla="*/ 4234213 h 4260845"/>
              <a:gd name="connsiteX85" fmla="*/ 1488914 w 3898347"/>
              <a:gd name="connsiteY85" fmla="*/ 4241772 h 4260845"/>
              <a:gd name="connsiteX86" fmla="*/ 1488999 w 3898347"/>
              <a:gd name="connsiteY86" fmla="*/ 4251186 h 4260845"/>
              <a:gd name="connsiteX87" fmla="*/ 1475364 w 3898347"/>
              <a:gd name="connsiteY87" fmla="*/ 4248364 h 4260845"/>
              <a:gd name="connsiteX88" fmla="*/ 1457275 w 3898347"/>
              <a:gd name="connsiteY88" fmla="*/ 4252863 h 4260845"/>
              <a:gd name="connsiteX89" fmla="*/ 1448085 w 3898347"/>
              <a:gd name="connsiteY89" fmla="*/ 4248391 h 4260845"/>
              <a:gd name="connsiteX90" fmla="*/ 1315306 w 3898347"/>
              <a:gd name="connsiteY90" fmla="*/ 4237004 h 4260845"/>
              <a:gd name="connsiteX91" fmla="*/ 1272434 w 3898347"/>
              <a:gd name="connsiteY91" fmla="*/ 4244958 h 4260845"/>
              <a:gd name="connsiteX92" fmla="*/ 1231567 w 3898347"/>
              <a:gd name="connsiteY92" fmla="*/ 4219356 h 4260845"/>
              <a:gd name="connsiteX93" fmla="*/ 1216643 w 3898347"/>
              <a:gd name="connsiteY93" fmla="*/ 4229828 h 4260845"/>
              <a:gd name="connsiteX94" fmla="*/ 1214101 w 3898347"/>
              <a:gd name="connsiteY94" fmla="*/ 4231991 h 4260845"/>
              <a:gd name="connsiteX95" fmla="*/ 1203193 w 3898347"/>
              <a:gd name="connsiteY95" fmla="*/ 4232867 h 4260845"/>
              <a:gd name="connsiteX96" fmla="*/ 1201049 w 3898347"/>
              <a:gd name="connsiteY96" fmla="*/ 4242842 h 4260845"/>
              <a:gd name="connsiteX97" fmla="*/ 1185298 w 3898347"/>
              <a:gd name="connsiteY97" fmla="*/ 4251133 h 4260845"/>
              <a:gd name="connsiteX98" fmla="*/ 1164955 w 3898347"/>
              <a:gd name="connsiteY98" fmla="*/ 4250027 h 4260845"/>
              <a:gd name="connsiteX99" fmla="*/ 1067357 w 3898347"/>
              <a:gd name="connsiteY99" fmla="*/ 4233908 h 4260845"/>
              <a:gd name="connsiteX100" fmla="*/ 1009492 w 3898347"/>
              <a:gd name="connsiteY100" fmla="*/ 4230455 h 4260845"/>
              <a:gd name="connsiteX101" fmla="*/ 988345 w 3898347"/>
              <a:gd name="connsiteY101" fmla="*/ 4238880 h 4260845"/>
              <a:gd name="connsiteX102" fmla="*/ 958251 w 3898347"/>
              <a:gd name="connsiteY102" fmla="*/ 4244100 h 4260845"/>
              <a:gd name="connsiteX103" fmla="*/ 905785 w 3898347"/>
              <a:gd name="connsiteY103" fmla="*/ 4260845 h 4260845"/>
              <a:gd name="connsiteX104" fmla="*/ 837706 w 3898347"/>
              <a:gd name="connsiteY104" fmla="*/ 4245528 h 4260845"/>
              <a:gd name="connsiteX105" fmla="*/ 778474 w 3898347"/>
              <a:gd name="connsiteY105" fmla="*/ 4235526 h 4260845"/>
              <a:gd name="connsiteX106" fmla="*/ 774418 w 3898347"/>
              <a:gd name="connsiteY106" fmla="*/ 4242583 h 4260845"/>
              <a:gd name="connsiteX107" fmla="*/ 737705 w 3898347"/>
              <a:gd name="connsiteY107" fmla="*/ 4238891 h 4260845"/>
              <a:gd name="connsiteX108" fmla="*/ 627717 w 3898347"/>
              <a:gd name="connsiteY108" fmla="*/ 4207629 h 4260845"/>
              <a:gd name="connsiteX109" fmla="*/ 533391 w 3898347"/>
              <a:gd name="connsiteY109" fmla="*/ 4170035 h 4260845"/>
              <a:gd name="connsiteX110" fmla="*/ 508621 w 3898347"/>
              <a:gd name="connsiteY110" fmla="*/ 4176044 h 4260845"/>
              <a:gd name="connsiteX111" fmla="*/ 467082 w 3898347"/>
              <a:gd name="connsiteY111" fmla="*/ 4185616 h 4260845"/>
              <a:gd name="connsiteX112" fmla="*/ 437646 w 3898347"/>
              <a:gd name="connsiteY112" fmla="*/ 4212658 h 4260845"/>
              <a:gd name="connsiteX113" fmla="*/ 402271 w 3898347"/>
              <a:gd name="connsiteY113" fmla="*/ 4212774 h 4260845"/>
              <a:gd name="connsiteX114" fmla="*/ 391968 w 3898347"/>
              <a:gd name="connsiteY114" fmla="*/ 4187073 h 4260845"/>
              <a:gd name="connsiteX115" fmla="*/ 354806 w 3898347"/>
              <a:gd name="connsiteY115" fmla="*/ 4195545 h 4260845"/>
              <a:gd name="connsiteX116" fmla="*/ 298662 w 3898347"/>
              <a:gd name="connsiteY116" fmla="*/ 4211227 h 4260845"/>
              <a:gd name="connsiteX117" fmla="*/ 265740 w 3898347"/>
              <a:gd name="connsiteY117" fmla="*/ 4213623 h 4260845"/>
              <a:gd name="connsiteX118" fmla="*/ 176403 w 3898347"/>
              <a:gd name="connsiteY118" fmla="*/ 4227393 h 4260845"/>
              <a:gd name="connsiteX119" fmla="*/ 82528 w 3898347"/>
              <a:gd name="connsiteY119" fmla="*/ 4243774 h 4260845"/>
              <a:gd name="connsiteX120" fmla="*/ 19464 w 3898347"/>
              <a:gd name="connsiteY120" fmla="*/ 4256103 h 4260845"/>
              <a:gd name="connsiteX121" fmla="*/ 0 w 3898347"/>
              <a:gd name="connsiteY121" fmla="*/ 4221939 h 4260845"/>
              <a:gd name="connsiteX122" fmla="*/ 0 w 3898347"/>
              <a:gd name="connsiteY122" fmla="*/ 15850 h 4260845"/>
              <a:gd name="connsiteX123" fmla="*/ 3898347 w 3898347"/>
              <a:gd name="connsiteY123" fmla="*/ 0 h 4260845"/>
              <a:gd name="connsiteX0" fmla="*/ 3898347 w 3898347"/>
              <a:gd name="connsiteY0" fmla="*/ 0 h 4260845"/>
              <a:gd name="connsiteX1" fmla="*/ 3898347 w 3898347"/>
              <a:gd name="connsiteY1" fmla="*/ 3834445 h 4260845"/>
              <a:gd name="connsiteX2" fmla="*/ 3892314 w 3898347"/>
              <a:gd name="connsiteY2" fmla="*/ 3832951 h 4260845"/>
              <a:gd name="connsiteX3" fmla="*/ 3851953 w 3898347"/>
              <a:gd name="connsiteY3" fmla="*/ 3802983 h 4260845"/>
              <a:gd name="connsiteX4" fmla="*/ 3836418 w 3898347"/>
              <a:gd name="connsiteY4" fmla="*/ 3811513 h 4260845"/>
              <a:gd name="connsiteX5" fmla="*/ 3833758 w 3898347"/>
              <a:gd name="connsiteY5" fmla="*/ 3813341 h 4260845"/>
              <a:gd name="connsiteX6" fmla="*/ 3822673 w 3898347"/>
              <a:gd name="connsiteY6" fmla="*/ 3812913 h 4260845"/>
              <a:gd name="connsiteX7" fmla="*/ 3820104 w 3898347"/>
              <a:gd name="connsiteY7" fmla="*/ 3822466 h 4260845"/>
              <a:gd name="connsiteX8" fmla="*/ 3803816 w 3898347"/>
              <a:gd name="connsiteY8" fmla="*/ 3828757 h 4260845"/>
              <a:gd name="connsiteX9" fmla="*/ 3729936 w 3898347"/>
              <a:gd name="connsiteY9" fmla="*/ 3815386 h 4260845"/>
              <a:gd name="connsiteX10" fmla="*/ 3726018 w 3898347"/>
              <a:gd name="connsiteY10" fmla="*/ 3815100 h 4260845"/>
              <a:gd name="connsiteX11" fmla="*/ 3725413 w 3898347"/>
              <a:gd name="connsiteY11" fmla="*/ 3814615 h 4260845"/>
              <a:gd name="connsiteX12" fmla="*/ 3713801 w 3898347"/>
              <a:gd name="connsiteY12" fmla="*/ 3811018 h 4260845"/>
              <a:gd name="connsiteX13" fmla="*/ 3709087 w 3898347"/>
              <a:gd name="connsiteY13" fmla="*/ 3813195 h 4260845"/>
              <a:gd name="connsiteX14" fmla="*/ 3698038 w 3898347"/>
              <a:gd name="connsiteY14" fmla="*/ 3806182 h 4260845"/>
              <a:gd name="connsiteX15" fmla="*/ 3662227 w 3898347"/>
              <a:gd name="connsiteY15" fmla="*/ 3807761 h 4260845"/>
              <a:gd name="connsiteX16" fmla="*/ 3659872 w 3898347"/>
              <a:gd name="connsiteY16" fmla="*/ 3805524 h 4260845"/>
              <a:gd name="connsiteX17" fmla="*/ 3643454 w 3898347"/>
              <a:gd name="connsiteY17" fmla="*/ 3794831 h 4260845"/>
              <a:gd name="connsiteX18" fmla="*/ 3624789 w 3898347"/>
              <a:gd name="connsiteY18" fmla="*/ 3803185 h 4260845"/>
              <a:gd name="connsiteX19" fmla="*/ 3602327 w 3898347"/>
              <a:gd name="connsiteY19" fmla="*/ 3794616 h 4260845"/>
              <a:gd name="connsiteX20" fmla="*/ 3596645 w 3898347"/>
              <a:gd name="connsiteY20" fmla="*/ 3797108 h 4260845"/>
              <a:gd name="connsiteX21" fmla="*/ 3574144 w 3898347"/>
              <a:gd name="connsiteY21" fmla="*/ 3795108 h 4260845"/>
              <a:gd name="connsiteX22" fmla="*/ 3562310 w 3898347"/>
              <a:gd name="connsiteY22" fmla="*/ 3787534 h 4260845"/>
              <a:gd name="connsiteX23" fmla="*/ 3551635 w 3898347"/>
              <a:gd name="connsiteY23" fmla="*/ 3797705 h 4260845"/>
              <a:gd name="connsiteX24" fmla="*/ 3542668 w 3898347"/>
              <a:gd name="connsiteY24" fmla="*/ 3803283 h 4260845"/>
              <a:gd name="connsiteX25" fmla="*/ 3533033 w 3898347"/>
              <a:gd name="connsiteY25" fmla="*/ 3799071 h 4260845"/>
              <a:gd name="connsiteX26" fmla="*/ 3521726 w 3898347"/>
              <a:gd name="connsiteY26" fmla="*/ 3804691 h 4260845"/>
              <a:gd name="connsiteX27" fmla="*/ 3520080 w 3898347"/>
              <a:gd name="connsiteY27" fmla="*/ 3805210 h 4260845"/>
              <a:gd name="connsiteX28" fmla="*/ 3508491 w 3898347"/>
              <a:gd name="connsiteY28" fmla="*/ 3797398 h 4260845"/>
              <a:gd name="connsiteX29" fmla="*/ 3503787 w 3898347"/>
              <a:gd name="connsiteY29" fmla="*/ 3797787 h 4260845"/>
              <a:gd name="connsiteX30" fmla="*/ 3492165 w 3898347"/>
              <a:gd name="connsiteY30" fmla="*/ 3799887 h 4260845"/>
              <a:gd name="connsiteX31" fmla="*/ 3472233 w 3898347"/>
              <a:gd name="connsiteY31" fmla="*/ 3805682 h 4260845"/>
              <a:gd name="connsiteX32" fmla="*/ 3465921 w 3898347"/>
              <a:gd name="connsiteY32" fmla="*/ 3805814 h 4260845"/>
              <a:gd name="connsiteX33" fmla="*/ 3455541 w 3898347"/>
              <a:gd name="connsiteY33" fmla="*/ 3815505 h 4260845"/>
              <a:gd name="connsiteX34" fmla="*/ 3429027 w 3898347"/>
              <a:gd name="connsiteY34" fmla="*/ 3816906 h 4260845"/>
              <a:gd name="connsiteX35" fmla="*/ 3369507 w 3898347"/>
              <a:gd name="connsiteY35" fmla="*/ 3825563 h 4260845"/>
              <a:gd name="connsiteX36" fmla="*/ 3324491 w 3898347"/>
              <a:gd name="connsiteY36" fmla="*/ 3832006 h 4260845"/>
              <a:gd name="connsiteX37" fmla="*/ 3244235 w 3898347"/>
              <a:gd name="connsiteY37" fmla="*/ 3834376 h 4260845"/>
              <a:gd name="connsiteX38" fmla="*/ 3226507 w 3898347"/>
              <a:gd name="connsiteY38" fmla="*/ 3820131 h 4260845"/>
              <a:gd name="connsiteX39" fmla="*/ 3191688 w 3898347"/>
              <a:gd name="connsiteY39" fmla="*/ 3837359 h 4260845"/>
              <a:gd name="connsiteX40" fmla="*/ 3153779 w 3898347"/>
              <a:gd name="connsiteY40" fmla="*/ 3848439 h 4260845"/>
              <a:gd name="connsiteX41" fmla="*/ 3090188 w 3898347"/>
              <a:gd name="connsiteY41" fmla="*/ 3855036 h 4260845"/>
              <a:gd name="connsiteX42" fmla="*/ 3031422 w 3898347"/>
              <a:gd name="connsiteY42" fmla="*/ 3858298 h 4260845"/>
              <a:gd name="connsiteX43" fmla="*/ 2996288 w 3898347"/>
              <a:gd name="connsiteY43" fmla="*/ 3860020 h 4260845"/>
              <a:gd name="connsiteX44" fmla="*/ 2901661 w 3898347"/>
              <a:gd name="connsiteY44" fmla="*/ 3882243 h 4260845"/>
              <a:gd name="connsiteX45" fmla="*/ 2782141 w 3898347"/>
              <a:gd name="connsiteY45" fmla="*/ 3932983 h 4260845"/>
              <a:gd name="connsiteX46" fmla="*/ 2749597 w 3898347"/>
              <a:gd name="connsiteY46" fmla="*/ 3956746 h 4260845"/>
              <a:gd name="connsiteX47" fmla="*/ 2730493 w 3898347"/>
              <a:gd name="connsiteY47" fmla="*/ 3955236 h 4260845"/>
              <a:gd name="connsiteX48" fmla="*/ 2707507 w 3898347"/>
              <a:gd name="connsiteY48" fmla="*/ 3947771 h 4260845"/>
              <a:gd name="connsiteX49" fmla="*/ 2701937 w 3898347"/>
              <a:gd name="connsiteY49" fmla="*/ 3950565 h 4260845"/>
              <a:gd name="connsiteX50" fmla="*/ 2679435 w 3898347"/>
              <a:gd name="connsiteY50" fmla="*/ 3949768 h 4260845"/>
              <a:gd name="connsiteX51" fmla="*/ 2667352 w 3898347"/>
              <a:gd name="connsiteY51" fmla="*/ 3942821 h 4260845"/>
              <a:gd name="connsiteX52" fmla="*/ 2657096 w 3898347"/>
              <a:gd name="connsiteY52" fmla="*/ 3953571 h 4260845"/>
              <a:gd name="connsiteX53" fmla="*/ 2655161 w 3898347"/>
              <a:gd name="connsiteY53" fmla="*/ 3962216 h 4260845"/>
              <a:gd name="connsiteX54" fmla="*/ 2638604 w 3898347"/>
              <a:gd name="connsiteY54" fmla="*/ 3955936 h 4260845"/>
              <a:gd name="connsiteX55" fmla="*/ 2626185 w 3898347"/>
              <a:gd name="connsiteY55" fmla="*/ 3962937 h 4260845"/>
              <a:gd name="connsiteX56" fmla="*/ 2614077 w 3898347"/>
              <a:gd name="connsiteY56" fmla="*/ 3955576 h 4260845"/>
              <a:gd name="connsiteX57" fmla="*/ 2609403 w 3898347"/>
              <a:gd name="connsiteY57" fmla="*/ 3956215 h 4260845"/>
              <a:gd name="connsiteX58" fmla="*/ 2597896 w 3898347"/>
              <a:gd name="connsiteY58" fmla="*/ 3958939 h 4260845"/>
              <a:gd name="connsiteX59" fmla="*/ 2578251 w 3898347"/>
              <a:gd name="connsiteY59" fmla="*/ 3965812 h 4260845"/>
              <a:gd name="connsiteX60" fmla="*/ 2571961 w 3898347"/>
              <a:gd name="connsiteY60" fmla="*/ 3966278 h 4260845"/>
              <a:gd name="connsiteX61" fmla="*/ 2559399 w 3898347"/>
              <a:gd name="connsiteY61" fmla="*/ 3979193 h 4260845"/>
              <a:gd name="connsiteX62" fmla="*/ 2533560 w 3898347"/>
              <a:gd name="connsiteY62" fmla="*/ 3988160 h 4260845"/>
              <a:gd name="connsiteX63" fmla="*/ 2515299 w 3898347"/>
              <a:gd name="connsiteY63" fmla="*/ 4016867 h 4260845"/>
              <a:gd name="connsiteX64" fmla="*/ 2513423 w 3898347"/>
              <a:gd name="connsiteY64" fmla="*/ 4018759 h 4260845"/>
              <a:gd name="connsiteX65" fmla="*/ 2482991 w 3898347"/>
              <a:gd name="connsiteY65" fmla="*/ 4012935 h 4260845"/>
              <a:gd name="connsiteX66" fmla="*/ 2446940 w 3898347"/>
              <a:gd name="connsiteY66" fmla="*/ 4021172 h 4260845"/>
              <a:gd name="connsiteX67" fmla="*/ 2404883 w 3898347"/>
              <a:gd name="connsiteY67" fmla="*/ 4024808 h 4260845"/>
              <a:gd name="connsiteX68" fmla="*/ 2373894 w 3898347"/>
              <a:gd name="connsiteY68" fmla="*/ 4023827 h 4260845"/>
              <a:gd name="connsiteX69" fmla="*/ 2297080 w 3898347"/>
              <a:gd name="connsiteY69" fmla="*/ 4040841 h 4260845"/>
              <a:gd name="connsiteX70" fmla="*/ 2170615 w 3898347"/>
              <a:gd name="connsiteY70" fmla="*/ 4077196 h 4260845"/>
              <a:gd name="connsiteX71" fmla="*/ 2143580 w 3898347"/>
              <a:gd name="connsiteY71" fmla="*/ 4083102 h 4260845"/>
              <a:gd name="connsiteX72" fmla="*/ 2119893 w 3898347"/>
              <a:gd name="connsiteY72" fmla="*/ 4080874 h 4260845"/>
              <a:gd name="connsiteX73" fmla="*/ 2114008 w 3898347"/>
              <a:gd name="connsiteY73" fmla="*/ 4073996 h 4260845"/>
              <a:gd name="connsiteX74" fmla="*/ 2099067 w 3898347"/>
              <a:gd name="connsiteY74" fmla="*/ 4076068 h 4260845"/>
              <a:gd name="connsiteX75" fmla="*/ 2095000 w 3898347"/>
              <a:gd name="connsiteY75" fmla="*/ 4075096 h 4260845"/>
              <a:gd name="connsiteX76" fmla="*/ 2071767 w 3898347"/>
              <a:gd name="connsiteY76" fmla="*/ 4071044 h 4260845"/>
              <a:gd name="connsiteX77" fmla="*/ 2024486 w 3898347"/>
              <a:gd name="connsiteY77" fmla="*/ 4100276 h 4260845"/>
              <a:gd name="connsiteX78" fmla="*/ 1964411 w 3898347"/>
              <a:gd name="connsiteY78" fmla="*/ 4105069 h 4260845"/>
              <a:gd name="connsiteX79" fmla="*/ 1739945 w 3898347"/>
              <a:gd name="connsiteY79" fmla="*/ 4171795 h 4260845"/>
              <a:gd name="connsiteX80" fmla="*/ 1610556 w 3898347"/>
              <a:gd name="connsiteY80" fmla="*/ 4167701 h 4260845"/>
              <a:gd name="connsiteX81" fmla="*/ 1553623 w 3898347"/>
              <a:gd name="connsiteY81" fmla="*/ 4236045 h 4260845"/>
              <a:gd name="connsiteX82" fmla="*/ 1548640 w 3898347"/>
              <a:gd name="connsiteY82" fmla="*/ 4238297 h 4260845"/>
              <a:gd name="connsiteX83" fmla="*/ 1530136 w 3898347"/>
              <a:gd name="connsiteY83" fmla="*/ 4227121 h 4260845"/>
              <a:gd name="connsiteX84" fmla="*/ 1508787 w 3898347"/>
              <a:gd name="connsiteY84" fmla="*/ 4234213 h 4260845"/>
              <a:gd name="connsiteX85" fmla="*/ 1488914 w 3898347"/>
              <a:gd name="connsiteY85" fmla="*/ 4241772 h 4260845"/>
              <a:gd name="connsiteX86" fmla="*/ 1488999 w 3898347"/>
              <a:gd name="connsiteY86" fmla="*/ 4251186 h 4260845"/>
              <a:gd name="connsiteX87" fmla="*/ 1475364 w 3898347"/>
              <a:gd name="connsiteY87" fmla="*/ 4248364 h 4260845"/>
              <a:gd name="connsiteX88" fmla="*/ 1457275 w 3898347"/>
              <a:gd name="connsiteY88" fmla="*/ 4252863 h 4260845"/>
              <a:gd name="connsiteX89" fmla="*/ 1448085 w 3898347"/>
              <a:gd name="connsiteY89" fmla="*/ 4248391 h 4260845"/>
              <a:gd name="connsiteX90" fmla="*/ 1315306 w 3898347"/>
              <a:gd name="connsiteY90" fmla="*/ 4237004 h 4260845"/>
              <a:gd name="connsiteX91" fmla="*/ 1272434 w 3898347"/>
              <a:gd name="connsiteY91" fmla="*/ 4244958 h 4260845"/>
              <a:gd name="connsiteX92" fmla="*/ 1231567 w 3898347"/>
              <a:gd name="connsiteY92" fmla="*/ 4219356 h 4260845"/>
              <a:gd name="connsiteX93" fmla="*/ 1216643 w 3898347"/>
              <a:gd name="connsiteY93" fmla="*/ 4229828 h 4260845"/>
              <a:gd name="connsiteX94" fmla="*/ 1214101 w 3898347"/>
              <a:gd name="connsiteY94" fmla="*/ 4231991 h 4260845"/>
              <a:gd name="connsiteX95" fmla="*/ 1203193 w 3898347"/>
              <a:gd name="connsiteY95" fmla="*/ 4232867 h 4260845"/>
              <a:gd name="connsiteX96" fmla="*/ 1201049 w 3898347"/>
              <a:gd name="connsiteY96" fmla="*/ 4242842 h 4260845"/>
              <a:gd name="connsiteX97" fmla="*/ 1185298 w 3898347"/>
              <a:gd name="connsiteY97" fmla="*/ 4251133 h 4260845"/>
              <a:gd name="connsiteX98" fmla="*/ 1164955 w 3898347"/>
              <a:gd name="connsiteY98" fmla="*/ 4250027 h 4260845"/>
              <a:gd name="connsiteX99" fmla="*/ 1067357 w 3898347"/>
              <a:gd name="connsiteY99" fmla="*/ 4233908 h 4260845"/>
              <a:gd name="connsiteX100" fmla="*/ 1009492 w 3898347"/>
              <a:gd name="connsiteY100" fmla="*/ 4230455 h 4260845"/>
              <a:gd name="connsiteX101" fmla="*/ 988345 w 3898347"/>
              <a:gd name="connsiteY101" fmla="*/ 4238880 h 4260845"/>
              <a:gd name="connsiteX102" fmla="*/ 958251 w 3898347"/>
              <a:gd name="connsiteY102" fmla="*/ 4244100 h 4260845"/>
              <a:gd name="connsiteX103" fmla="*/ 905785 w 3898347"/>
              <a:gd name="connsiteY103" fmla="*/ 4260845 h 4260845"/>
              <a:gd name="connsiteX104" fmla="*/ 837706 w 3898347"/>
              <a:gd name="connsiteY104" fmla="*/ 4245528 h 4260845"/>
              <a:gd name="connsiteX105" fmla="*/ 778474 w 3898347"/>
              <a:gd name="connsiteY105" fmla="*/ 4235526 h 4260845"/>
              <a:gd name="connsiteX106" fmla="*/ 774418 w 3898347"/>
              <a:gd name="connsiteY106" fmla="*/ 4242583 h 4260845"/>
              <a:gd name="connsiteX107" fmla="*/ 737705 w 3898347"/>
              <a:gd name="connsiteY107" fmla="*/ 4238891 h 4260845"/>
              <a:gd name="connsiteX108" fmla="*/ 627717 w 3898347"/>
              <a:gd name="connsiteY108" fmla="*/ 4207629 h 4260845"/>
              <a:gd name="connsiteX109" fmla="*/ 551044 w 3898347"/>
              <a:gd name="connsiteY109" fmla="*/ 4180627 h 4260845"/>
              <a:gd name="connsiteX110" fmla="*/ 508621 w 3898347"/>
              <a:gd name="connsiteY110" fmla="*/ 4176044 h 4260845"/>
              <a:gd name="connsiteX111" fmla="*/ 467082 w 3898347"/>
              <a:gd name="connsiteY111" fmla="*/ 4185616 h 4260845"/>
              <a:gd name="connsiteX112" fmla="*/ 437646 w 3898347"/>
              <a:gd name="connsiteY112" fmla="*/ 4212658 h 4260845"/>
              <a:gd name="connsiteX113" fmla="*/ 402271 w 3898347"/>
              <a:gd name="connsiteY113" fmla="*/ 4212774 h 4260845"/>
              <a:gd name="connsiteX114" fmla="*/ 391968 w 3898347"/>
              <a:gd name="connsiteY114" fmla="*/ 4187073 h 4260845"/>
              <a:gd name="connsiteX115" fmla="*/ 354806 w 3898347"/>
              <a:gd name="connsiteY115" fmla="*/ 4195545 h 4260845"/>
              <a:gd name="connsiteX116" fmla="*/ 298662 w 3898347"/>
              <a:gd name="connsiteY116" fmla="*/ 4211227 h 4260845"/>
              <a:gd name="connsiteX117" fmla="*/ 265740 w 3898347"/>
              <a:gd name="connsiteY117" fmla="*/ 4213623 h 4260845"/>
              <a:gd name="connsiteX118" fmla="*/ 176403 w 3898347"/>
              <a:gd name="connsiteY118" fmla="*/ 4227393 h 4260845"/>
              <a:gd name="connsiteX119" fmla="*/ 82528 w 3898347"/>
              <a:gd name="connsiteY119" fmla="*/ 4243774 h 4260845"/>
              <a:gd name="connsiteX120" fmla="*/ 19464 w 3898347"/>
              <a:gd name="connsiteY120" fmla="*/ 4256103 h 4260845"/>
              <a:gd name="connsiteX121" fmla="*/ 0 w 3898347"/>
              <a:gd name="connsiteY121" fmla="*/ 4221939 h 4260845"/>
              <a:gd name="connsiteX122" fmla="*/ 0 w 3898347"/>
              <a:gd name="connsiteY122" fmla="*/ 15850 h 4260845"/>
              <a:gd name="connsiteX123" fmla="*/ 3898347 w 3898347"/>
              <a:gd name="connsiteY123" fmla="*/ 0 h 4260845"/>
              <a:gd name="connsiteX0" fmla="*/ 3898347 w 3898347"/>
              <a:gd name="connsiteY0" fmla="*/ 0 h 4260845"/>
              <a:gd name="connsiteX1" fmla="*/ 3898347 w 3898347"/>
              <a:gd name="connsiteY1" fmla="*/ 3834445 h 4260845"/>
              <a:gd name="connsiteX2" fmla="*/ 3892314 w 3898347"/>
              <a:gd name="connsiteY2" fmla="*/ 3832951 h 4260845"/>
              <a:gd name="connsiteX3" fmla="*/ 3851953 w 3898347"/>
              <a:gd name="connsiteY3" fmla="*/ 3802983 h 4260845"/>
              <a:gd name="connsiteX4" fmla="*/ 3836418 w 3898347"/>
              <a:gd name="connsiteY4" fmla="*/ 3811513 h 4260845"/>
              <a:gd name="connsiteX5" fmla="*/ 3833758 w 3898347"/>
              <a:gd name="connsiteY5" fmla="*/ 3813341 h 4260845"/>
              <a:gd name="connsiteX6" fmla="*/ 3822673 w 3898347"/>
              <a:gd name="connsiteY6" fmla="*/ 3812913 h 4260845"/>
              <a:gd name="connsiteX7" fmla="*/ 3820104 w 3898347"/>
              <a:gd name="connsiteY7" fmla="*/ 3822466 h 4260845"/>
              <a:gd name="connsiteX8" fmla="*/ 3803816 w 3898347"/>
              <a:gd name="connsiteY8" fmla="*/ 3828757 h 4260845"/>
              <a:gd name="connsiteX9" fmla="*/ 3729936 w 3898347"/>
              <a:gd name="connsiteY9" fmla="*/ 3815386 h 4260845"/>
              <a:gd name="connsiteX10" fmla="*/ 3726018 w 3898347"/>
              <a:gd name="connsiteY10" fmla="*/ 3815100 h 4260845"/>
              <a:gd name="connsiteX11" fmla="*/ 3725413 w 3898347"/>
              <a:gd name="connsiteY11" fmla="*/ 3814615 h 4260845"/>
              <a:gd name="connsiteX12" fmla="*/ 3713801 w 3898347"/>
              <a:gd name="connsiteY12" fmla="*/ 3811018 h 4260845"/>
              <a:gd name="connsiteX13" fmla="*/ 3709087 w 3898347"/>
              <a:gd name="connsiteY13" fmla="*/ 3813195 h 4260845"/>
              <a:gd name="connsiteX14" fmla="*/ 3698038 w 3898347"/>
              <a:gd name="connsiteY14" fmla="*/ 3806182 h 4260845"/>
              <a:gd name="connsiteX15" fmla="*/ 3662227 w 3898347"/>
              <a:gd name="connsiteY15" fmla="*/ 3807761 h 4260845"/>
              <a:gd name="connsiteX16" fmla="*/ 3659872 w 3898347"/>
              <a:gd name="connsiteY16" fmla="*/ 3805524 h 4260845"/>
              <a:gd name="connsiteX17" fmla="*/ 3643454 w 3898347"/>
              <a:gd name="connsiteY17" fmla="*/ 3794831 h 4260845"/>
              <a:gd name="connsiteX18" fmla="*/ 3624789 w 3898347"/>
              <a:gd name="connsiteY18" fmla="*/ 3803185 h 4260845"/>
              <a:gd name="connsiteX19" fmla="*/ 3602327 w 3898347"/>
              <a:gd name="connsiteY19" fmla="*/ 3794616 h 4260845"/>
              <a:gd name="connsiteX20" fmla="*/ 3596645 w 3898347"/>
              <a:gd name="connsiteY20" fmla="*/ 3797108 h 4260845"/>
              <a:gd name="connsiteX21" fmla="*/ 3574144 w 3898347"/>
              <a:gd name="connsiteY21" fmla="*/ 3795108 h 4260845"/>
              <a:gd name="connsiteX22" fmla="*/ 3562310 w 3898347"/>
              <a:gd name="connsiteY22" fmla="*/ 3787534 h 4260845"/>
              <a:gd name="connsiteX23" fmla="*/ 3551635 w 3898347"/>
              <a:gd name="connsiteY23" fmla="*/ 3797705 h 4260845"/>
              <a:gd name="connsiteX24" fmla="*/ 3542668 w 3898347"/>
              <a:gd name="connsiteY24" fmla="*/ 3803283 h 4260845"/>
              <a:gd name="connsiteX25" fmla="*/ 3533033 w 3898347"/>
              <a:gd name="connsiteY25" fmla="*/ 3799071 h 4260845"/>
              <a:gd name="connsiteX26" fmla="*/ 3521726 w 3898347"/>
              <a:gd name="connsiteY26" fmla="*/ 3804691 h 4260845"/>
              <a:gd name="connsiteX27" fmla="*/ 3520080 w 3898347"/>
              <a:gd name="connsiteY27" fmla="*/ 3805210 h 4260845"/>
              <a:gd name="connsiteX28" fmla="*/ 3508491 w 3898347"/>
              <a:gd name="connsiteY28" fmla="*/ 3797398 h 4260845"/>
              <a:gd name="connsiteX29" fmla="*/ 3503787 w 3898347"/>
              <a:gd name="connsiteY29" fmla="*/ 3797787 h 4260845"/>
              <a:gd name="connsiteX30" fmla="*/ 3492165 w 3898347"/>
              <a:gd name="connsiteY30" fmla="*/ 3799887 h 4260845"/>
              <a:gd name="connsiteX31" fmla="*/ 3472233 w 3898347"/>
              <a:gd name="connsiteY31" fmla="*/ 3805682 h 4260845"/>
              <a:gd name="connsiteX32" fmla="*/ 3465921 w 3898347"/>
              <a:gd name="connsiteY32" fmla="*/ 3805814 h 4260845"/>
              <a:gd name="connsiteX33" fmla="*/ 3455541 w 3898347"/>
              <a:gd name="connsiteY33" fmla="*/ 3815505 h 4260845"/>
              <a:gd name="connsiteX34" fmla="*/ 3429027 w 3898347"/>
              <a:gd name="connsiteY34" fmla="*/ 3816906 h 4260845"/>
              <a:gd name="connsiteX35" fmla="*/ 3369507 w 3898347"/>
              <a:gd name="connsiteY35" fmla="*/ 3825563 h 4260845"/>
              <a:gd name="connsiteX36" fmla="*/ 3324491 w 3898347"/>
              <a:gd name="connsiteY36" fmla="*/ 3832006 h 4260845"/>
              <a:gd name="connsiteX37" fmla="*/ 3244235 w 3898347"/>
              <a:gd name="connsiteY37" fmla="*/ 3834376 h 4260845"/>
              <a:gd name="connsiteX38" fmla="*/ 3226507 w 3898347"/>
              <a:gd name="connsiteY38" fmla="*/ 3820131 h 4260845"/>
              <a:gd name="connsiteX39" fmla="*/ 3191688 w 3898347"/>
              <a:gd name="connsiteY39" fmla="*/ 3837359 h 4260845"/>
              <a:gd name="connsiteX40" fmla="*/ 3153779 w 3898347"/>
              <a:gd name="connsiteY40" fmla="*/ 3848439 h 4260845"/>
              <a:gd name="connsiteX41" fmla="*/ 3090188 w 3898347"/>
              <a:gd name="connsiteY41" fmla="*/ 3855036 h 4260845"/>
              <a:gd name="connsiteX42" fmla="*/ 3031422 w 3898347"/>
              <a:gd name="connsiteY42" fmla="*/ 3858298 h 4260845"/>
              <a:gd name="connsiteX43" fmla="*/ 2996288 w 3898347"/>
              <a:gd name="connsiteY43" fmla="*/ 3860020 h 4260845"/>
              <a:gd name="connsiteX44" fmla="*/ 2901661 w 3898347"/>
              <a:gd name="connsiteY44" fmla="*/ 3882243 h 4260845"/>
              <a:gd name="connsiteX45" fmla="*/ 2782141 w 3898347"/>
              <a:gd name="connsiteY45" fmla="*/ 3932983 h 4260845"/>
              <a:gd name="connsiteX46" fmla="*/ 2749597 w 3898347"/>
              <a:gd name="connsiteY46" fmla="*/ 3956746 h 4260845"/>
              <a:gd name="connsiteX47" fmla="*/ 2730493 w 3898347"/>
              <a:gd name="connsiteY47" fmla="*/ 3955236 h 4260845"/>
              <a:gd name="connsiteX48" fmla="*/ 2707507 w 3898347"/>
              <a:gd name="connsiteY48" fmla="*/ 3947771 h 4260845"/>
              <a:gd name="connsiteX49" fmla="*/ 2701937 w 3898347"/>
              <a:gd name="connsiteY49" fmla="*/ 3950565 h 4260845"/>
              <a:gd name="connsiteX50" fmla="*/ 2679435 w 3898347"/>
              <a:gd name="connsiteY50" fmla="*/ 3949768 h 4260845"/>
              <a:gd name="connsiteX51" fmla="*/ 2667352 w 3898347"/>
              <a:gd name="connsiteY51" fmla="*/ 3942821 h 4260845"/>
              <a:gd name="connsiteX52" fmla="*/ 2657096 w 3898347"/>
              <a:gd name="connsiteY52" fmla="*/ 3953571 h 4260845"/>
              <a:gd name="connsiteX53" fmla="*/ 2655161 w 3898347"/>
              <a:gd name="connsiteY53" fmla="*/ 3962216 h 4260845"/>
              <a:gd name="connsiteX54" fmla="*/ 2638604 w 3898347"/>
              <a:gd name="connsiteY54" fmla="*/ 3955936 h 4260845"/>
              <a:gd name="connsiteX55" fmla="*/ 2626185 w 3898347"/>
              <a:gd name="connsiteY55" fmla="*/ 3962937 h 4260845"/>
              <a:gd name="connsiteX56" fmla="*/ 2614077 w 3898347"/>
              <a:gd name="connsiteY56" fmla="*/ 3955576 h 4260845"/>
              <a:gd name="connsiteX57" fmla="*/ 2609403 w 3898347"/>
              <a:gd name="connsiteY57" fmla="*/ 3956215 h 4260845"/>
              <a:gd name="connsiteX58" fmla="*/ 2597896 w 3898347"/>
              <a:gd name="connsiteY58" fmla="*/ 3958939 h 4260845"/>
              <a:gd name="connsiteX59" fmla="*/ 2578251 w 3898347"/>
              <a:gd name="connsiteY59" fmla="*/ 3965812 h 4260845"/>
              <a:gd name="connsiteX60" fmla="*/ 2571961 w 3898347"/>
              <a:gd name="connsiteY60" fmla="*/ 3966278 h 4260845"/>
              <a:gd name="connsiteX61" fmla="*/ 2559399 w 3898347"/>
              <a:gd name="connsiteY61" fmla="*/ 3979193 h 4260845"/>
              <a:gd name="connsiteX62" fmla="*/ 2533560 w 3898347"/>
              <a:gd name="connsiteY62" fmla="*/ 3988160 h 4260845"/>
              <a:gd name="connsiteX63" fmla="*/ 2515299 w 3898347"/>
              <a:gd name="connsiteY63" fmla="*/ 4016867 h 4260845"/>
              <a:gd name="connsiteX64" fmla="*/ 2513423 w 3898347"/>
              <a:gd name="connsiteY64" fmla="*/ 4018759 h 4260845"/>
              <a:gd name="connsiteX65" fmla="*/ 2482991 w 3898347"/>
              <a:gd name="connsiteY65" fmla="*/ 4012935 h 4260845"/>
              <a:gd name="connsiteX66" fmla="*/ 2446940 w 3898347"/>
              <a:gd name="connsiteY66" fmla="*/ 4021172 h 4260845"/>
              <a:gd name="connsiteX67" fmla="*/ 2404883 w 3898347"/>
              <a:gd name="connsiteY67" fmla="*/ 4024808 h 4260845"/>
              <a:gd name="connsiteX68" fmla="*/ 2373894 w 3898347"/>
              <a:gd name="connsiteY68" fmla="*/ 4023827 h 4260845"/>
              <a:gd name="connsiteX69" fmla="*/ 2297080 w 3898347"/>
              <a:gd name="connsiteY69" fmla="*/ 4040841 h 4260845"/>
              <a:gd name="connsiteX70" fmla="*/ 2170615 w 3898347"/>
              <a:gd name="connsiteY70" fmla="*/ 4077196 h 4260845"/>
              <a:gd name="connsiteX71" fmla="*/ 2143580 w 3898347"/>
              <a:gd name="connsiteY71" fmla="*/ 4083102 h 4260845"/>
              <a:gd name="connsiteX72" fmla="*/ 2119893 w 3898347"/>
              <a:gd name="connsiteY72" fmla="*/ 4080874 h 4260845"/>
              <a:gd name="connsiteX73" fmla="*/ 2114008 w 3898347"/>
              <a:gd name="connsiteY73" fmla="*/ 4073996 h 4260845"/>
              <a:gd name="connsiteX74" fmla="*/ 2099067 w 3898347"/>
              <a:gd name="connsiteY74" fmla="*/ 4076068 h 4260845"/>
              <a:gd name="connsiteX75" fmla="*/ 2095000 w 3898347"/>
              <a:gd name="connsiteY75" fmla="*/ 4075096 h 4260845"/>
              <a:gd name="connsiteX76" fmla="*/ 2071767 w 3898347"/>
              <a:gd name="connsiteY76" fmla="*/ 4071044 h 4260845"/>
              <a:gd name="connsiteX77" fmla="*/ 2024486 w 3898347"/>
              <a:gd name="connsiteY77" fmla="*/ 4100276 h 4260845"/>
              <a:gd name="connsiteX78" fmla="*/ 1964411 w 3898347"/>
              <a:gd name="connsiteY78" fmla="*/ 4105069 h 4260845"/>
              <a:gd name="connsiteX79" fmla="*/ 1739945 w 3898347"/>
              <a:gd name="connsiteY79" fmla="*/ 4171795 h 4260845"/>
              <a:gd name="connsiteX80" fmla="*/ 1610556 w 3898347"/>
              <a:gd name="connsiteY80" fmla="*/ 4167701 h 4260845"/>
              <a:gd name="connsiteX81" fmla="*/ 1553623 w 3898347"/>
              <a:gd name="connsiteY81" fmla="*/ 4236045 h 4260845"/>
              <a:gd name="connsiteX82" fmla="*/ 1548640 w 3898347"/>
              <a:gd name="connsiteY82" fmla="*/ 4238297 h 4260845"/>
              <a:gd name="connsiteX83" fmla="*/ 1530136 w 3898347"/>
              <a:gd name="connsiteY83" fmla="*/ 4227121 h 4260845"/>
              <a:gd name="connsiteX84" fmla="*/ 1508787 w 3898347"/>
              <a:gd name="connsiteY84" fmla="*/ 4234213 h 4260845"/>
              <a:gd name="connsiteX85" fmla="*/ 1488914 w 3898347"/>
              <a:gd name="connsiteY85" fmla="*/ 4241772 h 4260845"/>
              <a:gd name="connsiteX86" fmla="*/ 1488999 w 3898347"/>
              <a:gd name="connsiteY86" fmla="*/ 4251186 h 4260845"/>
              <a:gd name="connsiteX87" fmla="*/ 1475364 w 3898347"/>
              <a:gd name="connsiteY87" fmla="*/ 4248364 h 4260845"/>
              <a:gd name="connsiteX88" fmla="*/ 1457275 w 3898347"/>
              <a:gd name="connsiteY88" fmla="*/ 4252863 h 4260845"/>
              <a:gd name="connsiteX89" fmla="*/ 1448085 w 3898347"/>
              <a:gd name="connsiteY89" fmla="*/ 4248391 h 4260845"/>
              <a:gd name="connsiteX90" fmla="*/ 1315306 w 3898347"/>
              <a:gd name="connsiteY90" fmla="*/ 4237004 h 4260845"/>
              <a:gd name="connsiteX91" fmla="*/ 1272434 w 3898347"/>
              <a:gd name="connsiteY91" fmla="*/ 4244958 h 4260845"/>
              <a:gd name="connsiteX92" fmla="*/ 1231567 w 3898347"/>
              <a:gd name="connsiteY92" fmla="*/ 4219356 h 4260845"/>
              <a:gd name="connsiteX93" fmla="*/ 1216643 w 3898347"/>
              <a:gd name="connsiteY93" fmla="*/ 4229828 h 4260845"/>
              <a:gd name="connsiteX94" fmla="*/ 1214101 w 3898347"/>
              <a:gd name="connsiteY94" fmla="*/ 4231991 h 4260845"/>
              <a:gd name="connsiteX95" fmla="*/ 1203193 w 3898347"/>
              <a:gd name="connsiteY95" fmla="*/ 4232867 h 4260845"/>
              <a:gd name="connsiteX96" fmla="*/ 1201049 w 3898347"/>
              <a:gd name="connsiteY96" fmla="*/ 4242842 h 4260845"/>
              <a:gd name="connsiteX97" fmla="*/ 1185298 w 3898347"/>
              <a:gd name="connsiteY97" fmla="*/ 4251133 h 4260845"/>
              <a:gd name="connsiteX98" fmla="*/ 1164955 w 3898347"/>
              <a:gd name="connsiteY98" fmla="*/ 4250027 h 4260845"/>
              <a:gd name="connsiteX99" fmla="*/ 1067357 w 3898347"/>
              <a:gd name="connsiteY99" fmla="*/ 4233908 h 4260845"/>
              <a:gd name="connsiteX100" fmla="*/ 1009492 w 3898347"/>
              <a:gd name="connsiteY100" fmla="*/ 4230455 h 4260845"/>
              <a:gd name="connsiteX101" fmla="*/ 988345 w 3898347"/>
              <a:gd name="connsiteY101" fmla="*/ 4238880 h 4260845"/>
              <a:gd name="connsiteX102" fmla="*/ 958251 w 3898347"/>
              <a:gd name="connsiteY102" fmla="*/ 4244100 h 4260845"/>
              <a:gd name="connsiteX103" fmla="*/ 905785 w 3898347"/>
              <a:gd name="connsiteY103" fmla="*/ 4260845 h 4260845"/>
              <a:gd name="connsiteX104" fmla="*/ 837706 w 3898347"/>
              <a:gd name="connsiteY104" fmla="*/ 4245528 h 4260845"/>
              <a:gd name="connsiteX105" fmla="*/ 778474 w 3898347"/>
              <a:gd name="connsiteY105" fmla="*/ 4235526 h 4260845"/>
              <a:gd name="connsiteX106" fmla="*/ 774418 w 3898347"/>
              <a:gd name="connsiteY106" fmla="*/ 4242583 h 4260845"/>
              <a:gd name="connsiteX107" fmla="*/ 737705 w 3898347"/>
              <a:gd name="connsiteY107" fmla="*/ 4238891 h 4260845"/>
              <a:gd name="connsiteX108" fmla="*/ 627717 w 3898347"/>
              <a:gd name="connsiteY108" fmla="*/ 4207629 h 4260845"/>
              <a:gd name="connsiteX109" fmla="*/ 551044 w 3898347"/>
              <a:gd name="connsiteY109" fmla="*/ 4180627 h 4260845"/>
              <a:gd name="connsiteX110" fmla="*/ 508621 w 3898347"/>
              <a:gd name="connsiteY110" fmla="*/ 4176044 h 4260845"/>
              <a:gd name="connsiteX111" fmla="*/ 467082 w 3898347"/>
              <a:gd name="connsiteY111" fmla="*/ 4185616 h 4260845"/>
              <a:gd name="connsiteX112" fmla="*/ 437646 w 3898347"/>
              <a:gd name="connsiteY112" fmla="*/ 4212658 h 4260845"/>
              <a:gd name="connsiteX113" fmla="*/ 402271 w 3898347"/>
              <a:gd name="connsiteY113" fmla="*/ 4212774 h 4260845"/>
              <a:gd name="connsiteX114" fmla="*/ 391968 w 3898347"/>
              <a:gd name="connsiteY114" fmla="*/ 4187073 h 4260845"/>
              <a:gd name="connsiteX115" fmla="*/ 337154 w 3898347"/>
              <a:gd name="connsiteY115" fmla="*/ 4206136 h 4260845"/>
              <a:gd name="connsiteX116" fmla="*/ 298662 w 3898347"/>
              <a:gd name="connsiteY116" fmla="*/ 4211227 h 4260845"/>
              <a:gd name="connsiteX117" fmla="*/ 265740 w 3898347"/>
              <a:gd name="connsiteY117" fmla="*/ 4213623 h 4260845"/>
              <a:gd name="connsiteX118" fmla="*/ 176403 w 3898347"/>
              <a:gd name="connsiteY118" fmla="*/ 4227393 h 4260845"/>
              <a:gd name="connsiteX119" fmla="*/ 82528 w 3898347"/>
              <a:gd name="connsiteY119" fmla="*/ 4243774 h 4260845"/>
              <a:gd name="connsiteX120" fmla="*/ 19464 w 3898347"/>
              <a:gd name="connsiteY120" fmla="*/ 4256103 h 4260845"/>
              <a:gd name="connsiteX121" fmla="*/ 0 w 3898347"/>
              <a:gd name="connsiteY121" fmla="*/ 4221939 h 4260845"/>
              <a:gd name="connsiteX122" fmla="*/ 0 w 3898347"/>
              <a:gd name="connsiteY122" fmla="*/ 15850 h 4260845"/>
              <a:gd name="connsiteX123" fmla="*/ 3898347 w 3898347"/>
              <a:gd name="connsiteY123" fmla="*/ 0 h 4260845"/>
              <a:gd name="connsiteX0" fmla="*/ 3898347 w 3898347"/>
              <a:gd name="connsiteY0" fmla="*/ 0 h 4260845"/>
              <a:gd name="connsiteX1" fmla="*/ 3898347 w 3898347"/>
              <a:gd name="connsiteY1" fmla="*/ 3834445 h 4260845"/>
              <a:gd name="connsiteX2" fmla="*/ 3892314 w 3898347"/>
              <a:gd name="connsiteY2" fmla="*/ 3832951 h 4260845"/>
              <a:gd name="connsiteX3" fmla="*/ 3851953 w 3898347"/>
              <a:gd name="connsiteY3" fmla="*/ 3802983 h 4260845"/>
              <a:gd name="connsiteX4" fmla="*/ 3836418 w 3898347"/>
              <a:gd name="connsiteY4" fmla="*/ 3811513 h 4260845"/>
              <a:gd name="connsiteX5" fmla="*/ 3833758 w 3898347"/>
              <a:gd name="connsiteY5" fmla="*/ 3813341 h 4260845"/>
              <a:gd name="connsiteX6" fmla="*/ 3822673 w 3898347"/>
              <a:gd name="connsiteY6" fmla="*/ 3812913 h 4260845"/>
              <a:gd name="connsiteX7" fmla="*/ 3820104 w 3898347"/>
              <a:gd name="connsiteY7" fmla="*/ 3822466 h 4260845"/>
              <a:gd name="connsiteX8" fmla="*/ 3803816 w 3898347"/>
              <a:gd name="connsiteY8" fmla="*/ 3828757 h 4260845"/>
              <a:gd name="connsiteX9" fmla="*/ 3729936 w 3898347"/>
              <a:gd name="connsiteY9" fmla="*/ 3815386 h 4260845"/>
              <a:gd name="connsiteX10" fmla="*/ 3726018 w 3898347"/>
              <a:gd name="connsiteY10" fmla="*/ 3815100 h 4260845"/>
              <a:gd name="connsiteX11" fmla="*/ 3725413 w 3898347"/>
              <a:gd name="connsiteY11" fmla="*/ 3814615 h 4260845"/>
              <a:gd name="connsiteX12" fmla="*/ 3713801 w 3898347"/>
              <a:gd name="connsiteY12" fmla="*/ 3811018 h 4260845"/>
              <a:gd name="connsiteX13" fmla="*/ 3709087 w 3898347"/>
              <a:gd name="connsiteY13" fmla="*/ 3813195 h 4260845"/>
              <a:gd name="connsiteX14" fmla="*/ 3698038 w 3898347"/>
              <a:gd name="connsiteY14" fmla="*/ 3806182 h 4260845"/>
              <a:gd name="connsiteX15" fmla="*/ 3662227 w 3898347"/>
              <a:gd name="connsiteY15" fmla="*/ 3807761 h 4260845"/>
              <a:gd name="connsiteX16" fmla="*/ 3659872 w 3898347"/>
              <a:gd name="connsiteY16" fmla="*/ 3805524 h 4260845"/>
              <a:gd name="connsiteX17" fmla="*/ 3643454 w 3898347"/>
              <a:gd name="connsiteY17" fmla="*/ 3794831 h 4260845"/>
              <a:gd name="connsiteX18" fmla="*/ 3624789 w 3898347"/>
              <a:gd name="connsiteY18" fmla="*/ 3803185 h 4260845"/>
              <a:gd name="connsiteX19" fmla="*/ 3602327 w 3898347"/>
              <a:gd name="connsiteY19" fmla="*/ 3794616 h 4260845"/>
              <a:gd name="connsiteX20" fmla="*/ 3596645 w 3898347"/>
              <a:gd name="connsiteY20" fmla="*/ 3797108 h 4260845"/>
              <a:gd name="connsiteX21" fmla="*/ 3574144 w 3898347"/>
              <a:gd name="connsiteY21" fmla="*/ 3795108 h 4260845"/>
              <a:gd name="connsiteX22" fmla="*/ 3562310 w 3898347"/>
              <a:gd name="connsiteY22" fmla="*/ 3787534 h 4260845"/>
              <a:gd name="connsiteX23" fmla="*/ 3551635 w 3898347"/>
              <a:gd name="connsiteY23" fmla="*/ 3797705 h 4260845"/>
              <a:gd name="connsiteX24" fmla="*/ 3542668 w 3898347"/>
              <a:gd name="connsiteY24" fmla="*/ 3803283 h 4260845"/>
              <a:gd name="connsiteX25" fmla="*/ 3533033 w 3898347"/>
              <a:gd name="connsiteY25" fmla="*/ 3799071 h 4260845"/>
              <a:gd name="connsiteX26" fmla="*/ 3521726 w 3898347"/>
              <a:gd name="connsiteY26" fmla="*/ 3804691 h 4260845"/>
              <a:gd name="connsiteX27" fmla="*/ 3520080 w 3898347"/>
              <a:gd name="connsiteY27" fmla="*/ 3805210 h 4260845"/>
              <a:gd name="connsiteX28" fmla="*/ 3508491 w 3898347"/>
              <a:gd name="connsiteY28" fmla="*/ 3797398 h 4260845"/>
              <a:gd name="connsiteX29" fmla="*/ 3503787 w 3898347"/>
              <a:gd name="connsiteY29" fmla="*/ 3797787 h 4260845"/>
              <a:gd name="connsiteX30" fmla="*/ 3492165 w 3898347"/>
              <a:gd name="connsiteY30" fmla="*/ 3799887 h 4260845"/>
              <a:gd name="connsiteX31" fmla="*/ 3472233 w 3898347"/>
              <a:gd name="connsiteY31" fmla="*/ 3805682 h 4260845"/>
              <a:gd name="connsiteX32" fmla="*/ 3465921 w 3898347"/>
              <a:gd name="connsiteY32" fmla="*/ 3805814 h 4260845"/>
              <a:gd name="connsiteX33" fmla="*/ 3455541 w 3898347"/>
              <a:gd name="connsiteY33" fmla="*/ 3815505 h 4260845"/>
              <a:gd name="connsiteX34" fmla="*/ 3429027 w 3898347"/>
              <a:gd name="connsiteY34" fmla="*/ 3816906 h 4260845"/>
              <a:gd name="connsiteX35" fmla="*/ 3369507 w 3898347"/>
              <a:gd name="connsiteY35" fmla="*/ 3825563 h 4260845"/>
              <a:gd name="connsiteX36" fmla="*/ 3324491 w 3898347"/>
              <a:gd name="connsiteY36" fmla="*/ 3832006 h 4260845"/>
              <a:gd name="connsiteX37" fmla="*/ 3244235 w 3898347"/>
              <a:gd name="connsiteY37" fmla="*/ 3834376 h 4260845"/>
              <a:gd name="connsiteX38" fmla="*/ 3226507 w 3898347"/>
              <a:gd name="connsiteY38" fmla="*/ 3820131 h 4260845"/>
              <a:gd name="connsiteX39" fmla="*/ 3191688 w 3898347"/>
              <a:gd name="connsiteY39" fmla="*/ 3837359 h 4260845"/>
              <a:gd name="connsiteX40" fmla="*/ 3153779 w 3898347"/>
              <a:gd name="connsiteY40" fmla="*/ 3848439 h 4260845"/>
              <a:gd name="connsiteX41" fmla="*/ 3090188 w 3898347"/>
              <a:gd name="connsiteY41" fmla="*/ 3855036 h 4260845"/>
              <a:gd name="connsiteX42" fmla="*/ 3031422 w 3898347"/>
              <a:gd name="connsiteY42" fmla="*/ 3858298 h 4260845"/>
              <a:gd name="connsiteX43" fmla="*/ 2996288 w 3898347"/>
              <a:gd name="connsiteY43" fmla="*/ 3860020 h 4260845"/>
              <a:gd name="connsiteX44" fmla="*/ 2901661 w 3898347"/>
              <a:gd name="connsiteY44" fmla="*/ 3882243 h 4260845"/>
              <a:gd name="connsiteX45" fmla="*/ 2782141 w 3898347"/>
              <a:gd name="connsiteY45" fmla="*/ 3932983 h 4260845"/>
              <a:gd name="connsiteX46" fmla="*/ 2749597 w 3898347"/>
              <a:gd name="connsiteY46" fmla="*/ 3956746 h 4260845"/>
              <a:gd name="connsiteX47" fmla="*/ 2730493 w 3898347"/>
              <a:gd name="connsiteY47" fmla="*/ 3955236 h 4260845"/>
              <a:gd name="connsiteX48" fmla="*/ 2707507 w 3898347"/>
              <a:gd name="connsiteY48" fmla="*/ 3947771 h 4260845"/>
              <a:gd name="connsiteX49" fmla="*/ 2701937 w 3898347"/>
              <a:gd name="connsiteY49" fmla="*/ 3950565 h 4260845"/>
              <a:gd name="connsiteX50" fmla="*/ 2679435 w 3898347"/>
              <a:gd name="connsiteY50" fmla="*/ 3949768 h 4260845"/>
              <a:gd name="connsiteX51" fmla="*/ 2667352 w 3898347"/>
              <a:gd name="connsiteY51" fmla="*/ 3942821 h 4260845"/>
              <a:gd name="connsiteX52" fmla="*/ 2657096 w 3898347"/>
              <a:gd name="connsiteY52" fmla="*/ 3953571 h 4260845"/>
              <a:gd name="connsiteX53" fmla="*/ 2655161 w 3898347"/>
              <a:gd name="connsiteY53" fmla="*/ 3962216 h 4260845"/>
              <a:gd name="connsiteX54" fmla="*/ 2638604 w 3898347"/>
              <a:gd name="connsiteY54" fmla="*/ 3955936 h 4260845"/>
              <a:gd name="connsiteX55" fmla="*/ 2626185 w 3898347"/>
              <a:gd name="connsiteY55" fmla="*/ 3962937 h 4260845"/>
              <a:gd name="connsiteX56" fmla="*/ 2614077 w 3898347"/>
              <a:gd name="connsiteY56" fmla="*/ 3955576 h 4260845"/>
              <a:gd name="connsiteX57" fmla="*/ 2609403 w 3898347"/>
              <a:gd name="connsiteY57" fmla="*/ 3956215 h 4260845"/>
              <a:gd name="connsiteX58" fmla="*/ 2597896 w 3898347"/>
              <a:gd name="connsiteY58" fmla="*/ 3958939 h 4260845"/>
              <a:gd name="connsiteX59" fmla="*/ 2578251 w 3898347"/>
              <a:gd name="connsiteY59" fmla="*/ 3965812 h 4260845"/>
              <a:gd name="connsiteX60" fmla="*/ 2571961 w 3898347"/>
              <a:gd name="connsiteY60" fmla="*/ 3966278 h 4260845"/>
              <a:gd name="connsiteX61" fmla="*/ 2559399 w 3898347"/>
              <a:gd name="connsiteY61" fmla="*/ 3979193 h 4260845"/>
              <a:gd name="connsiteX62" fmla="*/ 2533560 w 3898347"/>
              <a:gd name="connsiteY62" fmla="*/ 3988160 h 4260845"/>
              <a:gd name="connsiteX63" fmla="*/ 2515299 w 3898347"/>
              <a:gd name="connsiteY63" fmla="*/ 4016867 h 4260845"/>
              <a:gd name="connsiteX64" fmla="*/ 2513423 w 3898347"/>
              <a:gd name="connsiteY64" fmla="*/ 4018759 h 4260845"/>
              <a:gd name="connsiteX65" fmla="*/ 2482991 w 3898347"/>
              <a:gd name="connsiteY65" fmla="*/ 4012935 h 4260845"/>
              <a:gd name="connsiteX66" fmla="*/ 2446940 w 3898347"/>
              <a:gd name="connsiteY66" fmla="*/ 4021172 h 4260845"/>
              <a:gd name="connsiteX67" fmla="*/ 2404883 w 3898347"/>
              <a:gd name="connsiteY67" fmla="*/ 4024808 h 4260845"/>
              <a:gd name="connsiteX68" fmla="*/ 2373894 w 3898347"/>
              <a:gd name="connsiteY68" fmla="*/ 4023827 h 4260845"/>
              <a:gd name="connsiteX69" fmla="*/ 2297080 w 3898347"/>
              <a:gd name="connsiteY69" fmla="*/ 4040841 h 4260845"/>
              <a:gd name="connsiteX70" fmla="*/ 2170615 w 3898347"/>
              <a:gd name="connsiteY70" fmla="*/ 4077196 h 4260845"/>
              <a:gd name="connsiteX71" fmla="*/ 2143580 w 3898347"/>
              <a:gd name="connsiteY71" fmla="*/ 4083102 h 4260845"/>
              <a:gd name="connsiteX72" fmla="*/ 2119893 w 3898347"/>
              <a:gd name="connsiteY72" fmla="*/ 4080874 h 4260845"/>
              <a:gd name="connsiteX73" fmla="*/ 2114008 w 3898347"/>
              <a:gd name="connsiteY73" fmla="*/ 4073996 h 4260845"/>
              <a:gd name="connsiteX74" fmla="*/ 2099067 w 3898347"/>
              <a:gd name="connsiteY74" fmla="*/ 4076068 h 4260845"/>
              <a:gd name="connsiteX75" fmla="*/ 2095000 w 3898347"/>
              <a:gd name="connsiteY75" fmla="*/ 4075096 h 4260845"/>
              <a:gd name="connsiteX76" fmla="*/ 2071767 w 3898347"/>
              <a:gd name="connsiteY76" fmla="*/ 4071044 h 4260845"/>
              <a:gd name="connsiteX77" fmla="*/ 2024486 w 3898347"/>
              <a:gd name="connsiteY77" fmla="*/ 4100276 h 4260845"/>
              <a:gd name="connsiteX78" fmla="*/ 1964411 w 3898347"/>
              <a:gd name="connsiteY78" fmla="*/ 4105069 h 4260845"/>
              <a:gd name="connsiteX79" fmla="*/ 1739945 w 3898347"/>
              <a:gd name="connsiteY79" fmla="*/ 4171795 h 4260845"/>
              <a:gd name="connsiteX80" fmla="*/ 1610556 w 3898347"/>
              <a:gd name="connsiteY80" fmla="*/ 4167701 h 4260845"/>
              <a:gd name="connsiteX81" fmla="*/ 1553623 w 3898347"/>
              <a:gd name="connsiteY81" fmla="*/ 4236045 h 4260845"/>
              <a:gd name="connsiteX82" fmla="*/ 1548640 w 3898347"/>
              <a:gd name="connsiteY82" fmla="*/ 4238297 h 4260845"/>
              <a:gd name="connsiteX83" fmla="*/ 1530136 w 3898347"/>
              <a:gd name="connsiteY83" fmla="*/ 4227121 h 4260845"/>
              <a:gd name="connsiteX84" fmla="*/ 1508787 w 3898347"/>
              <a:gd name="connsiteY84" fmla="*/ 4234213 h 4260845"/>
              <a:gd name="connsiteX85" fmla="*/ 1488914 w 3898347"/>
              <a:gd name="connsiteY85" fmla="*/ 4241772 h 4260845"/>
              <a:gd name="connsiteX86" fmla="*/ 1488999 w 3898347"/>
              <a:gd name="connsiteY86" fmla="*/ 4251186 h 4260845"/>
              <a:gd name="connsiteX87" fmla="*/ 1475364 w 3898347"/>
              <a:gd name="connsiteY87" fmla="*/ 4248364 h 4260845"/>
              <a:gd name="connsiteX88" fmla="*/ 1457275 w 3898347"/>
              <a:gd name="connsiteY88" fmla="*/ 4252863 h 4260845"/>
              <a:gd name="connsiteX89" fmla="*/ 1448085 w 3898347"/>
              <a:gd name="connsiteY89" fmla="*/ 4248391 h 4260845"/>
              <a:gd name="connsiteX90" fmla="*/ 1315306 w 3898347"/>
              <a:gd name="connsiteY90" fmla="*/ 4237004 h 4260845"/>
              <a:gd name="connsiteX91" fmla="*/ 1272434 w 3898347"/>
              <a:gd name="connsiteY91" fmla="*/ 4244958 h 4260845"/>
              <a:gd name="connsiteX92" fmla="*/ 1231567 w 3898347"/>
              <a:gd name="connsiteY92" fmla="*/ 4219356 h 4260845"/>
              <a:gd name="connsiteX93" fmla="*/ 1216643 w 3898347"/>
              <a:gd name="connsiteY93" fmla="*/ 4229828 h 4260845"/>
              <a:gd name="connsiteX94" fmla="*/ 1214101 w 3898347"/>
              <a:gd name="connsiteY94" fmla="*/ 4231991 h 4260845"/>
              <a:gd name="connsiteX95" fmla="*/ 1203193 w 3898347"/>
              <a:gd name="connsiteY95" fmla="*/ 4232867 h 4260845"/>
              <a:gd name="connsiteX96" fmla="*/ 1201049 w 3898347"/>
              <a:gd name="connsiteY96" fmla="*/ 4242842 h 4260845"/>
              <a:gd name="connsiteX97" fmla="*/ 1185298 w 3898347"/>
              <a:gd name="connsiteY97" fmla="*/ 4251133 h 4260845"/>
              <a:gd name="connsiteX98" fmla="*/ 1164955 w 3898347"/>
              <a:gd name="connsiteY98" fmla="*/ 4250027 h 4260845"/>
              <a:gd name="connsiteX99" fmla="*/ 1067357 w 3898347"/>
              <a:gd name="connsiteY99" fmla="*/ 4233908 h 4260845"/>
              <a:gd name="connsiteX100" fmla="*/ 1009492 w 3898347"/>
              <a:gd name="connsiteY100" fmla="*/ 4230455 h 4260845"/>
              <a:gd name="connsiteX101" fmla="*/ 988345 w 3898347"/>
              <a:gd name="connsiteY101" fmla="*/ 4238880 h 4260845"/>
              <a:gd name="connsiteX102" fmla="*/ 958251 w 3898347"/>
              <a:gd name="connsiteY102" fmla="*/ 4244100 h 4260845"/>
              <a:gd name="connsiteX103" fmla="*/ 905785 w 3898347"/>
              <a:gd name="connsiteY103" fmla="*/ 4260845 h 4260845"/>
              <a:gd name="connsiteX104" fmla="*/ 837706 w 3898347"/>
              <a:gd name="connsiteY104" fmla="*/ 4245528 h 4260845"/>
              <a:gd name="connsiteX105" fmla="*/ 778474 w 3898347"/>
              <a:gd name="connsiteY105" fmla="*/ 4235526 h 4260845"/>
              <a:gd name="connsiteX106" fmla="*/ 774418 w 3898347"/>
              <a:gd name="connsiteY106" fmla="*/ 4242583 h 4260845"/>
              <a:gd name="connsiteX107" fmla="*/ 737705 w 3898347"/>
              <a:gd name="connsiteY107" fmla="*/ 4238891 h 4260845"/>
              <a:gd name="connsiteX108" fmla="*/ 627717 w 3898347"/>
              <a:gd name="connsiteY108" fmla="*/ 4207629 h 4260845"/>
              <a:gd name="connsiteX109" fmla="*/ 551044 w 3898347"/>
              <a:gd name="connsiteY109" fmla="*/ 4180627 h 4260845"/>
              <a:gd name="connsiteX110" fmla="*/ 508621 w 3898347"/>
              <a:gd name="connsiteY110" fmla="*/ 4176044 h 4260845"/>
              <a:gd name="connsiteX111" fmla="*/ 467082 w 3898347"/>
              <a:gd name="connsiteY111" fmla="*/ 4185616 h 4260845"/>
              <a:gd name="connsiteX112" fmla="*/ 437646 w 3898347"/>
              <a:gd name="connsiteY112" fmla="*/ 4212658 h 4260845"/>
              <a:gd name="connsiteX113" fmla="*/ 402271 w 3898347"/>
              <a:gd name="connsiteY113" fmla="*/ 4212774 h 4260845"/>
              <a:gd name="connsiteX114" fmla="*/ 391968 w 3898347"/>
              <a:gd name="connsiteY114" fmla="*/ 4187073 h 4260845"/>
              <a:gd name="connsiteX115" fmla="*/ 337154 w 3898347"/>
              <a:gd name="connsiteY115" fmla="*/ 4206136 h 4260845"/>
              <a:gd name="connsiteX116" fmla="*/ 298662 w 3898347"/>
              <a:gd name="connsiteY116" fmla="*/ 4211227 h 4260845"/>
              <a:gd name="connsiteX117" fmla="*/ 265740 w 3898347"/>
              <a:gd name="connsiteY117" fmla="*/ 4213623 h 4260845"/>
              <a:gd name="connsiteX118" fmla="*/ 176403 w 3898347"/>
              <a:gd name="connsiteY118" fmla="*/ 4227393 h 4260845"/>
              <a:gd name="connsiteX119" fmla="*/ 82528 w 3898347"/>
              <a:gd name="connsiteY119" fmla="*/ 4243774 h 4260845"/>
              <a:gd name="connsiteX120" fmla="*/ 19464 w 3898347"/>
              <a:gd name="connsiteY120" fmla="*/ 4256103 h 4260845"/>
              <a:gd name="connsiteX121" fmla="*/ 0 w 3898347"/>
              <a:gd name="connsiteY121" fmla="*/ 4221939 h 4260845"/>
              <a:gd name="connsiteX122" fmla="*/ 0 w 3898347"/>
              <a:gd name="connsiteY122" fmla="*/ 15850 h 4260845"/>
              <a:gd name="connsiteX123" fmla="*/ 3898347 w 3898347"/>
              <a:gd name="connsiteY123" fmla="*/ 0 h 4260845"/>
              <a:gd name="connsiteX0" fmla="*/ 3898347 w 3898347"/>
              <a:gd name="connsiteY0" fmla="*/ 0 h 4291255"/>
              <a:gd name="connsiteX1" fmla="*/ 3898347 w 3898347"/>
              <a:gd name="connsiteY1" fmla="*/ 3834445 h 4291255"/>
              <a:gd name="connsiteX2" fmla="*/ 3892314 w 3898347"/>
              <a:gd name="connsiteY2" fmla="*/ 3832951 h 4291255"/>
              <a:gd name="connsiteX3" fmla="*/ 3851953 w 3898347"/>
              <a:gd name="connsiteY3" fmla="*/ 3802983 h 4291255"/>
              <a:gd name="connsiteX4" fmla="*/ 3836418 w 3898347"/>
              <a:gd name="connsiteY4" fmla="*/ 3811513 h 4291255"/>
              <a:gd name="connsiteX5" fmla="*/ 3833758 w 3898347"/>
              <a:gd name="connsiteY5" fmla="*/ 3813341 h 4291255"/>
              <a:gd name="connsiteX6" fmla="*/ 3822673 w 3898347"/>
              <a:gd name="connsiteY6" fmla="*/ 3812913 h 4291255"/>
              <a:gd name="connsiteX7" fmla="*/ 3820104 w 3898347"/>
              <a:gd name="connsiteY7" fmla="*/ 3822466 h 4291255"/>
              <a:gd name="connsiteX8" fmla="*/ 3803816 w 3898347"/>
              <a:gd name="connsiteY8" fmla="*/ 3828757 h 4291255"/>
              <a:gd name="connsiteX9" fmla="*/ 3729936 w 3898347"/>
              <a:gd name="connsiteY9" fmla="*/ 3815386 h 4291255"/>
              <a:gd name="connsiteX10" fmla="*/ 3726018 w 3898347"/>
              <a:gd name="connsiteY10" fmla="*/ 3815100 h 4291255"/>
              <a:gd name="connsiteX11" fmla="*/ 3725413 w 3898347"/>
              <a:gd name="connsiteY11" fmla="*/ 3814615 h 4291255"/>
              <a:gd name="connsiteX12" fmla="*/ 3713801 w 3898347"/>
              <a:gd name="connsiteY12" fmla="*/ 3811018 h 4291255"/>
              <a:gd name="connsiteX13" fmla="*/ 3709087 w 3898347"/>
              <a:gd name="connsiteY13" fmla="*/ 3813195 h 4291255"/>
              <a:gd name="connsiteX14" fmla="*/ 3698038 w 3898347"/>
              <a:gd name="connsiteY14" fmla="*/ 3806182 h 4291255"/>
              <a:gd name="connsiteX15" fmla="*/ 3662227 w 3898347"/>
              <a:gd name="connsiteY15" fmla="*/ 3807761 h 4291255"/>
              <a:gd name="connsiteX16" fmla="*/ 3659872 w 3898347"/>
              <a:gd name="connsiteY16" fmla="*/ 3805524 h 4291255"/>
              <a:gd name="connsiteX17" fmla="*/ 3643454 w 3898347"/>
              <a:gd name="connsiteY17" fmla="*/ 3794831 h 4291255"/>
              <a:gd name="connsiteX18" fmla="*/ 3624789 w 3898347"/>
              <a:gd name="connsiteY18" fmla="*/ 3803185 h 4291255"/>
              <a:gd name="connsiteX19" fmla="*/ 3602327 w 3898347"/>
              <a:gd name="connsiteY19" fmla="*/ 3794616 h 4291255"/>
              <a:gd name="connsiteX20" fmla="*/ 3596645 w 3898347"/>
              <a:gd name="connsiteY20" fmla="*/ 3797108 h 4291255"/>
              <a:gd name="connsiteX21" fmla="*/ 3574144 w 3898347"/>
              <a:gd name="connsiteY21" fmla="*/ 3795108 h 4291255"/>
              <a:gd name="connsiteX22" fmla="*/ 3562310 w 3898347"/>
              <a:gd name="connsiteY22" fmla="*/ 3787534 h 4291255"/>
              <a:gd name="connsiteX23" fmla="*/ 3551635 w 3898347"/>
              <a:gd name="connsiteY23" fmla="*/ 3797705 h 4291255"/>
              <a:gd name="connsiteX24" fmla="*/ 3542668 w 3898347"/>
              <a:gd name="connsiteY24" fmla="*/ 3803283 h 4291255"/>
              <a:gd name="connsiteX25" fmla="*/ 3533033 w 3898347"/>
              <a:gd name="connsiteY25" fmla="*/ 3799071 h 4291255"/>
              <a:gd name="connsiteX26" fmla="*/ 3521726 w 3898347"/>
              <a:gd name="connsiteY26" fmla="*/ 3804691 h 4291255"/>
              <a:gd name="connsiteX27" fmla="*/ 3520080 w 3898347"/>
              <a:gd name="connsiteY27" fmla="*/ 3805210 h 4291255"/>
              <a:gd name="connsiteX28" fmla="*/ 3508491 w 3898347"/>
              <a:gd name="connsiteY28" fmla="*/ 3797398 h 4291255"/>
              <a:gd name="connsiteX29" fmla="*/ 3503787 w 3898347"/>
              <a:gd name="connsiteY29" fmla="*/ 3797787 h 4291255"/>
              <a:gd name="connsiteX30" fmla="*/ 3492165 w 3898347"/>
              <a:gd name="connsiteY30" fmla="*/ 3799887 h 4291255"/>
              <a:gd name="connsiteX31" fmla="*/ 3472233 w 3898347"/>
              <a:gd name="connsiteY31" fmla="*/ 3805682 h 4291255"/>
              <a:gd name="connsiteX32" fmla="*/ 3465921 w 3898347"/>
              <a:gd name="connsiteY32" fmla="*/ 3805814 h 4291255"/>
              <a:gd name="connsiteX33" fmla="*/ 3455541 w 3898347"/>
              <a:gd name="connsiteY33" fmla="*/ 3815505 h 4291255"/>
              <a:gd name="connsiteX34" fmla="*/ 3429027 w 3898347"/>
              <a:gd name="connsiteY34" fmla="*/ 3816906 h 4291255"/>
              <a:gd name="connsiteX35" fmla="*/ 3369507 w 3898347"/>
              <a:gd name="connsiteY35" fmla="*/ 3825563 h 4291255"/>
              <a:gd name="connsiteX36" fmla="*/ 3324491 w 3898347"/>
              <a:gd name="connsiteY36" fmla="*/ 3832006 h 4291255"/>
              <a:gd name="connsiteX37" fmla="*/ 3244235 w 3898347"/>
              <a:gd name="connsiteY37" fmla="*/ 3834376 h 4291255"/>
              <a:gd name="connsiteX38" fmla="*/ 3226507 w 3898347"/>
              <a:gd name="connsiteY38" fmla="*/ 3820131 h 4291255"/>
              <a:gd name="connsiteX39" fmla="*/ 3191688 w 3898347"/>
              <a:gd name="connsiteY39" fmla="*/ 3837359 h 4291255"/>
              <a:gd name="connsiteX40" fmla="*/ 3153779 w 3898347"/>
              <a:gd name="connsiteY40" fmla="*/ 3848439 h 4291255"/>
              <a:gd name="connsiteX41" fmla="*/ 3090188 w 3898347"/>
              <a:gd name="connsiteY41" fmla="*/ 3855036 h 4291255"/>
              <a:gd name="connsiteX42" fmla="*/ 3031422 w 3898347"/>
              <a:gd name="connsiteY42" fmla="*/ 3858298 h 4291255"/>
              <a:gd name="connsiteX43" fmla="*/ 2996288 w 3898347"/>
              <a:gd name="connsiteY43" fmla="*/ 3860020 h 4291255"/>
              <a:gd name="connsiteX44" fmla="*/ 2901661 w 3898347"/>
              <a:gd name="connsiteY44" fmla="*/ 3882243 h 4291255"/>
              <a:gd name="connsiteX45" fmla="*/ 2782141 w 3898347"/>
              <a:gd name="connsiteY45" fmla="*/ 3932983 h 4291255"/>
              <a:gd name="connsiteX46" fmla="*/ 2749597 w 3898347"/>
              <a:gd name="connsiteY46" fmla="*/ 3956746 h 4291255"/>
              <a:gd name="connsiteX47" fmla="*/ 2730493 w 3898347"/>
              <a:gd name="connsiteY47" fmla="*/ 3955236 h 4291255"/>
              <a:gd name="connsiteX48" fmla="*/ 2707507 w 3898347"/>
              <a:gd name="connsiteY48" fmla="*/ 3947771 h 4291255"/>
              <a:gd name="connsiteX49" fmla="*/ 2701937 w 3898347"/>
              <a:gd name="connsiteY49" fmla="*/ 3950565 h 4291255"/>
              <a:gd name="connsiteX50" fmla="*/ 2679435 w 3898347"/>
              <a:gd name="connsiteY50" fmla="*/ 3949768 h 4291255"/>
              <a:gd name="connsiteX51" fmla="*/ 2667352 w 3898347"/>
              <a:gd name="connsiteY51" fmla="*/ 3942821 h 4291255"/>
              <a:gd name="connsiteX52" fmla="*/ 2657096 w 3898347"/>
              <a:gd name="connsiteY52" fmla="*/ 3953571 h 4291255"/>
              <a:gd name="connsiteX53" fmla="*/ 2655161 w 3898347"/>
              <a:gd name="connsiteY53" fmla="*/ 3962216 h 4291255"/>
              <a:gd name="connsiteX54" fmla="*/ 2638604 w 3898347"/>
              <a:gd name="connsiteY54" fmla="*/ 3955936 h 4291255"/>
              <a:gd name="connsiteX55" fmla="*/ 2626185 w 3898347"/>
              <a:gd name="connsiteY55" fmla="*/ 3962937 h 4291255"/>
              <a:gd name="connsiteX56" fmla="*/ 2614077 w 3898347"/>
              <a:gd name="connsiteY56" fmla="*/ 3955576 h 4291255"/>
              <a:gd name="connsiteX57" fmla="*/ 2609403 w 3898347"/>
              <a:gd name="connsiteY57" fmla="*/ 3956215 h 4291255"/>
              <a:gd name="connsiteX58" fmla="*/ 2597896 w 3898347"/>
              <a:gd name="connsiteY58" fmla="*/ 3958939 h 4291255"/>
              <a:gd name="connsiteX59" fmla="*/ 2578251 w 3898347"/>
              <a:gd name="connsiteY59" fmla="*/ 3965812 h 4291255"/>
              <a:gd name="connsiteX60" fmla="*/ 2571961 w 3898347"/>
              <a:gd name="connsiteY60" fmla="*/ 3966278 h 4291255"/>
              <a:gd name="connsiteX61" fmla="*/ 2559399 w 3898347"/>
              <a:gd name="connsiteY61" fmla="*/ 3979193 h 4291255"/>
              <a:gd name="connsiteX62" fmla="*/ 2533560 w 3898347"/>
              <a:gd name="connsiteY62" fmla="*/ 3988160 h 4291255"/>
              <a:gd name="connsiteX63" fmla="*/ 2515299 w 3898347"/>
              <a:gd name="connsiteY63" fmla="*/ 4016867 h 4291255"/>
              <a:gd name="connsiteX64" fmla="*/ 2513423 w 3898347"/>
              <a:gd name="connsiteY64" fmla="*/ 4018759 h 4291255"/>
              <a:gd name="connsiteX65" fmla="*/ 2482991 w 3898347"/>
              <a:gd name="connsiteY65" fmla="*/ 4012935 h 4291255"/>
              <a:gd name="connsiteX66" fmla="*/ 2446940 w 3898347"/>
              <a:gd name="connsiteY66" fmla="*/ 4021172 h 4291255"/>
              <a:gd name="connsiteX67" fmla="*/ 2404883 w 3898347"/>
              <a:gd name="connsiteY67" fmla="*/ 4024808 h 4291255"/>
              <a:gd name="connsiteX68" fmla="*/ 2373894 w 3898347"/>
              <a:gd name="connsiteY68" fmla="*/ 4023827 h 4291255"/>
              <a:gd name="connsiteX69" fmla="*/ 2297080 w 3898347"/>
              <a:gd name="connsiteY69" fmla="*/ 4040841 h 4291255"/>
              <a:gd name="connsiteX70" fmla="*/ 2170615 w 3898347"/>
              <a:gd name="connsiteY70" fmla="*/ 4077196 h 4291255"/>
              <a:gd name="connsiteX71" fmla="*/ 2143580 w 3898347"/>
              <a:gd name="connsiteY71" fmla="*/ 4083102 h 4291255"/>
              <a:gd name="connsiteX72" fmla="*/ 2119893 w 3898347"/>
              <a:gd name="connsiteY72" fmla="*/ 4080874 h 4291255"/>
              <a:gd name="connsiteX73" fmla="*/ 2114008 w 3898347"/>
              <a:gd name="connsiteY73" fmla="*/ 4073996 h 4291255"/>
              <a:gd name="connsiteX74" fmla="*/ 2099067 w 3898347"/>
              <a:gd name="connsiteY74" fmla="*/ 4076068 h 4291255"/>
              <a:gd name="connsiteX75" fmla="*/ 2095000 w 3898347"/>
              <a:gd name="connsiteY75" fmla="*/ 4075096 h 4291255"/>
              <a:gd name="connsiteX76" fmla="*/ 2071767 w 3898347"/>
              <a:gd name="connsiteY76" fmla="*/ 4071044 h 4291255"/>
              <a:gd name="connsiteX77" fmla="*/ 2024486 w 3898347"/>
              <a:gd name="connsiteY77" fmla="*/ 4100276 h 4291255"/>
              <a:gd name="connsiteX78" fmla="*/ 1964411 w 3898347"/>
              <a:gd name="connsiteY78" fmla="*/ 4105069 h 4291255"/>
              <a:gd name="connsiteX79" fmla="*/ 1739945 w 3898347"/>
              <a:gd name="connsiteY79" fmla="*/ 4171795 h 4291255"/>
              <a:gd name="connsiteX80" fmla="*/ 1610556 w 3898347"/>
              <a:gd name="connsiteY80" fmla="*/ 4167701 h 4291255"/>
              <a:gd name="connsiteX81" fmla="*/ 1553623 w 3898347"/>
              <a:gd name="connsiteY81" fmla="*/ 4236045 h 4291255"/>
              <a:gd name="connsiteX82" fmla="*/ 1538049 w 3898347"/>
              <a:gd name="connsiteY82" fmla="*/ 4291255 h 4291255"/>
              <a:gd name="connsiteX83" fmla="*/ 1530136 w 3898347"/>
              <a:gd name="connsiteY83" fmla="*/ 4227121 h 4291255"/>
              <a:gd name="connsiteX84" fmla="*/ 1508787 w 3898347"/>
              <a:gd name="connsiteY84" fmla="*/ 4234213 h 4291255"/>
              <a:gd name="connsiteX85" fmla="*/ 1488914 w 3898347"/>
              <a:gd name="connsiteY85" fmla="*/ 4241772 h 4291255"/>
              <a:gd name="connsiteX86" fmla="*/ 1488999 w 3898347"/>
              <a:gd name="connsiteY86" fmla="*/ 4251186 h 4291255"/>
              <a:gd name="connsiteX87" fmla="*/ 1475364 w 3898347"/>
              <a:gd name="connsiteY87" fmla="*/ 4248364 h 4291255"/>
              <a:gd name="connsiteX88" fmla="*/ 1457275 w 3898347"/>
              <a:gd name="connsiteY88" fmla="*/ 4252863 h 4291255"/>
              <a:gd name="connsiteX89" fmla="*/ 1448085 w 3898347"/>
              <a:gd name="connsiteY89" fmla="*/ 4248391 h 4291255"/>
              <a:gd name="connsiteX90" fmla="*/ 1315306 w 3898347"/>
              <a:gd name="connsiteY90" fmla="*/ 4237004 h 4291255"/>
              <a:gd name="connsiteX91" fmla="*/ 1272434 w 3898347"/>
              <a:gd name="connsiteY91" fmla="*/ 4244958 h 4291255"/>
              <a:gd name="connsiteX92" fmla="*/ 1231567 w 3898347"/>
              <a:gd name="connsiteY92" fmla="*/ 4219356 h 4291255"/>
              <a:gd name="connsiteX93" fmla="*/ 1216643 w 3898347"/>
              <a:gd name="connsiteY93" fmla="*/ 4229828 h 4291255"/>
              <a:gd name="connsiteX94" fmla="*/ 1214101 w 3898347"/>
              <a:gd name="connsiteY94" fmla="*/ 4231991 h 4291255"/>
              <a:gd name="connsiteX95" fmla="*/ 1203193 w 3898347"/>
              <a:gd name="connsiteY95" fmla="*/ 4232867 h 4291255"/>
              <a:gd name="connsiteX96" fmla="*/ 1201049 w 3898347"/>
              <a:gd name="connsiteY96" fmla="*/ 4242842 h 4291255"/>
              <a:gd name="connsiteX97" fmla="*/ 1185298 w 3898347"/>
              <a:gd name="connsiteY97" fmla="*/ 4251133 h 4291255"/>
              <a:gd name="connsiteX98" fmla="*/ 1164955 w 3898347"/>
              <a:gd name="connsiteY98" fmla="*/ 4250027 h 4291255"/>
              <a:gd name="connsiteX99" fmla="*/ 1067357 w 3898347"/>
              <a:gd name="connsiteY99" fmla="*/ 4233908 h 4291255"/>
              <a:gd name="connsiteX100" fmla="*/ 1009492 w 3898347"/>
              <a:gd name="connsiteY100" fmla="*/ 4230455 h 4291255"/>
              <a:gd name="connsiteX101" fmla="*/ 988345 w 3898347"/>
              <a:gd name="connsiteY101" fmla="*/ 4238880 h 4291255"/>
              <a:gd name="connsiteX102" fmla="*/ 958251 w 3898347"/>
              <a:gd name="connsiteY102" fmla="*/ 4244100 h 4291255"/>
              <a:gd name="connsiteX103" fmla="*/ 905785 w 3898347"/>
              <a:gd name="connsiteY103" fmla="*/ 4260845 h 4291255"/>
              <a:gd name="connsiteX104" fmla="*/ 837706 w 3898347"/>
              <a:gd name="connsiteY104" fmla="*/ 4245528 h 4291255"/>
              <a:gd name="connsiteX105" fmla="*/ 778474 w 3898347"/>
              <a:gd name="connsiteY105" fmla="*/ 4235526 h 4291255"/>
              <a:gd name="connsiteX106" fmla="*/ 774418 w 3898347"/>
              <a:gd name="connsiteY106" fmla="*/ 4242583 h 4291255"/>
              <a:gd name="connsiteX107" fmla="*/ 737705 w 3898347"/>
              <a:gd name="connsiteY107" fmla="*/ 4238891 h 4291255"/>
              <a:gd name="connsiteX108" fmla="*/ 627717 w 3898347"/>
              <a:gd name="connsiteY108" fmla="*/ 4207629 h 4291255"/>
              <a:gd name="connsiteX109" fmla="*/ 551044 w 3898347"/>
              <a:gd name="connsiteY109" fmla="*/ 4180627 h 4291255"/>
              <a:gd name="connsiteX110" fmla="*/ 508621 w 3898347"/>
              <a:gd name="connsiteY110" fmla="*/ 4176044 h 4291255"/>
              <a:gd name="connsiteX111" fmla="*/ 467082 w 3898347"/>
              <a:gd name="connsiteY111" fmla="*/ 4185616 h 4291255"/>
              <a:gd name="connsiteX112" fmla="*/ 437646 w 3898347"/>
              <a:gd name="connsiteY112" fmla="*/ 4212658 h 4291255"/>
              <a:gd name="connsiteX113" fmla="*/ 402271 w 3898347"/>
              <a:gd name="connsiteY113" fmla="*/ 4212774 h 4291255"/>
              <a:gd name="connsiteX114" fmla="*/ 391968 w 3898347"/>
              <a:gd name="connsiteY114" fmla="*/ 4187073 h 4291255"/>
              <a:gd name="connsiteX115" fmla="*/ 337154 w 3898347"/>
              <a:gd name="connsiteY115" fmla="*/ 4206136 h 4291255"/>
              <a:gd name="connsiteX116" fmla="*/ 298662 w 3898347"/>
              <a:gd name="connsiteY116" fmla="*/ 4211227 h 4291255"/>
              <a:gd name="connsiteX117" fmla="*/ 265740 w 3898347"/>
              <a:gd name="connsiteY117" fmla="*/ 4213623 h 4291255"/>
              <a:gd name="connsiteX118" fmla="*/ 176403 w 3898347"/>
              <a:gd name="connsiteY118" fmla="*/ 4227393 h 4291255"/>
              <a:gd name="connsiteX119" fmla="*/ 82528 w 3898347"/>
              <a:gd name="connsiteY119" fmla="*/ 4243774 h 4291255"/>
              <a:gd name="connsiteX120" fmla="*/ 19464 w 3898347"/>
              <a:gd name="connsiteY120" fmla="*/ 4256103 h 4291255"/>
              <a:gd name="connsiteX121" fmla="*/ 0 w 3898347"/>
              <a:gd name="connsiteY121" fmla="*/ 4221939 h 4291255"/>
              <a:gd name="connsiteX122" fmla="*/ 0 w 3898347"/>
              <a:gd name="connsiteY122" fmla="*/ 15850 h 4291255"/>
              <a:gd name="connsiteX123" fmla="*/ 3898347 w 3898347"/>
              <a:gd name="connsiteY123" fmla="*/ 0 h 4291255"/>
              <a:gd name="connsiteX0" fmla="*/ 3898347 w 3898347"/>
              <a:gd name="connsiteY0" fmla="*/ 0 h 4291255"/>
              <a:gd name="connsiteX1" fmla="*/ 3898347 w 3898347"/>
              <a:gd name="connsiteY1" fmla="*/ 3834445 h 4291255"/>
              <a:gd name="connsiteX2" fmla="*/ 3892314 w 3898347"/>
              <a:gd name="connsiteY2" fmla="*/ 3832951 h 4291255"/>
              <a:gd name="connsiteX3" fmla="*/ 3851953 w 3898347"/>
              <a:gd name="connsiteY3" fmla="*/ 3802983 h 4291255"/>
              <a:gd name="connsiteX4" fmla="*/ 3836418 w 3898347"/>
              <a:gd name="connsiteY4" fmla="*/ 3811513 h 4291255"/>
              <a:gd name="connsiteX5" fmla="*/ 3833758 w 3898347"/>
              <a:gd name="connsiteY5" fmla="*/ 3813341 h 4291255"/>
              <a:gd name="connsiteX6" fmla="*/ 3822673 w 3898347"/>
              <a:gd name="connsiteY6" fmla="*/ 3812913 h 4291255"/>
              <a:gd name="connsiteX7" fmla="*/ 3820104 w 3898347"/>
              <a:gd name="connsiteY7" fmla="*/ 3822466 h 4291255"/>
              <a:gd name="connsiteX8" fmla="*/ 3803816 w 3898347"/>
              <a:gd name="connsiteY8" fmla="*/ 3828757 h 4291255"/>
              <a:gd name="connsiteX9" fmla="*/ 3729936 w 3898347"/>
              <a:gd name="connsiteY9" fmla="*/ 3815386 h 4291255"/>
              <a:gd name="connsiteX10" fmla="*/ 3726018 w 3898347"/>
              <a:gd name="connsiteY10" fmla="*/ 3815100 h 4291255"/>
              <a:gd name="connsiteX11" fmla="*/ 3725413 w 3898347"/>
              <a:gd name="connsiteY11" fmla="*/ 3814615 h 4291255"/>
              <a:gd name="connsiteX12" fmla="*/ 3713801 w 3898347"/>
              <a:gd name="connsiteY12" fmla="*/ 3811018 h 4291255"/>
              <a:gd name="connsiteX13" fmla="*/ 3709087 w 3898347"/>
              <a:gd name="connsiteY13" fmla="*/ 3813195 h 4291255"/>
              <a:gd name="connsiteX14" fmla="*/ 3698038 w 3898347"/>
              <a:gd name="connsiteY14" fmla="*/ 3806182 h 4291255"/>
              <a:gd name="connsiteX15" fmla="*/ 3662227 w 3898347"/>
              <a:gd name="connsiteY15" fmla="*/ 3807761 h 4291255"/>
              <a:gd name="connsiteX16" fmla="*/ 3659872 w 3898347"/>
              <a:gd name="connsiteY16" fmla="*/ 3805524 h 4291255"/>
              <a:gd name="connsiteX17" fmla="*/ 3643454 w 3898347"/>
              <a:gd name="connsiteY17" fmla="*/ 3794831 h 4291255"/>
              <a:gd name="connsiteX18" fmla="*/ 3624789 w 3898347"/>
              <a:gd name="connsiteY18" fmla="*/ 3803185 h 4291255"/>
              <a:gd name="connsiteX19" fmla="*/ 3602327 w 3898347"/>
              <a:gd name="connsiteY19" fmla="*/ 3794616 h 4291255"/>
              <a:gd name="connsiteX20" fmla="*/ 3596645 w 3898347"/>
              <a:gd name="connsiteY20" fmla="*/ 3797108 h 4291255"/>
              <a:gd name="connsiteX21" fmla="*/ 3574144 w 3898347"/>
              <a:gd name="connsiteY21" fmla="*/ 3795108 h 4291255"/>
              <a:gd name="connsiteX22" fmla="*/ 3562310 w 3898347"/>
              <a:gd name="connsiteY22" fmla="*/ 3787534 h 4291255"/>
              <a:gd name="connsiteX23" fmla="*/ 3551635 w 3898347"/>
              <a:gd name="connsiteY23" fmla="*/ 3797705 h 4291255"/>
              <a:gd name="connsiteX24" fmla="*/ 3542668 w 3898347"/>
              <a:gd name="connsiteY24" fmla="*/ 3803283 h 4291255"/>
              <a:gd name="connsiteX25" fmla="*/ 3533033 w 3898347"/>
              <a:gd name="connsiteY25" fmla="*/ 3799071 h 4291255"/>
              <a:gd name="connsiteX26" fmla="*/ 3521726 w 3898347"/>
              <a:gd name="connsiteY26" fmla="*/ 3804691 h 4291255"/>
              <a:gd name="connsiteX27" fmla="*/ 3520080 w 3898347"/>
              <a:gd name="connsiteY27" fmla="*/ 3805210 h 4291255"/>
              <a:gd name="connsiteX28" fmla="*/ 3508491 w 3898347"/>
              <a:gd name="connsiteY28" fmla="*/ 3797398 h 4291255"/>
              <a:gd name="connsiteX29" fmla="*/ 3503787 w 3898347"/>
              <a:gd name="connsiteY29" fmla="*/ 3797787 h 4291255"/>
              <a:gd name="connsiteX30" fmla="*/ 3492165 w 3898347"/>
              <a:gd name="connsiteY30" fmla="*/ 3799887 h 4291255"/>
              <a:gd name="connsiteX31" fmla="*/ 3472233 w 3898347"/>
              <a:gd name="connsiteY31" fmla="*/ 3805682 h 4291255"/>
              <a:gd name="connsiteX32" fmla="*/ 3465921 w 3898347"/>
              <a:gd name="connsiteY32" fmla="*/ 3805814 h 4291255"/>
              <a:gd name="connsiteX33" fmla="*/ 3455541 w 3898347"/>
              <a:gd name="connsiteY33" fmla="*/ 3815505 h 4291255"/>
              <a:gd name="connsiteX34" fmla="*/ 3429027 w 3898347"/>
              <a:gd name="connsiteY34" fmla="*/ 3816906 h 4291255"/>
              <a:gd name="connsiteX35" fmla="*/ 3369507 w 3898347"/>
              <a:gd name="connsiteY35" fmla="*/ 3825563 h 4291255"/>
              <a:gd name="connsiteX36" fmla="*/ 3324491 w 3898347"/>
              <a:gd name="connsiteY36" fmla="*/ 3832006 h 4291255"/>
              <a:gd name="connsiteX37" fmla="*/ 3244235 w 3898347"/>
              <a:gd name="connsiteY37" fmla="*/ 3834376 h 4291255"/>
              <a:gd name="connsiteX38" fmla="*/ 3226507 w 3898347"/>
              <a:gd name="connsiteY38" fmla="*/ 3820131 h 4291255"/>
              <a:gd name="connsiteX39" fmla="*/ 3191688 w 3898347"/>
              <a:gd name="connsiteY39" fmla="*/ 3837359 h 4291255"/>
              <a:gd name="connsiteX40" fmla="*/ 3153779 w 3898347"/>
              <a:gd name="connsiteY40" fmla="*/ 3848439 h 4291255"/>
              <a:gd name="connsiteX41" fmla="*/ 3090188 w 3898347"/>
              <a:gd name="connsiteY41" fmla="*/ 3855036 h 4291255"/>
              <a:gd name="connsiteX42" fmla="*/ 3031422 w 3898347"/>
              <a:gd name="connsiteY42" fmla="*/ 3858298 h 4291255"/>
              <a:gd name="connsiteX43" fmla="*/ 2996288 w 3898347"/>
              <a:gd name="connsiteY43" fmla="*/ 3860020 h 4291255"/>
              <a:gd name="connsiteX44" fmla="*/ 2901661 w 3898347"/>
              <a:gd name="connsiteY44" fmla="*/ 3882243 h 4291255"/>
              <a:gd name="connsiteX45" fmla="*/ 2782141 w 3898347"/>
              <a:gd name="connsiteY45" fmla="*/ 3932983 h 4291255"/>
              <a:gd name="connsiteX46" fmla="*/ 2749597 w 3898347"/>
              <a:gd name="connsiteY46" fmla="*/ 3956746 h 4291255"/>
              <a:gd name="connsiteX47" fmla="*/ 2730493 w 3898347"/>
              <a:gd name="connsiteY47" fmla="*/ 3955236 h 4291255"/>
              <a:gd name="connsiteX48" fmla="*/ 2707507 w 3898347"/>
              <a:gd name="connsiteY48" fmla="*/ 3947771 h 4291255"/>
              <a:gd name="connsiteX49" fmla="*/ 2701937 w 3898347"/>
              <a:gd name="connsiteY49" fmla="*/ 3950565 h 4291255"/>
              <a:gd name="connsiteX50" fmla="*/ 2679435 w 3898347"/>
              <a:gd name="connsiteY50" fmla="*/ 3949768 h 4291255"/>
              <a:gd name="connsiteX51" fmla="*/ 2667352 w 3898347"/>
              <a:gd name="connsiteY51" fmla="*/ 3942821 h 4291255"/>
              <a:gd name="connsiteX52" fmla="*/ 2657096 w 3898347"/>
              <a:gd name="connsiteY52" fmla="*/ 3953571 h 4291255"/>
              <a:gd name="connsiteX53" fmla="*/ 2655161 w 3898347"/>
              <a:gd name="connsiteY53" fmla="*/ 3962216 h 4291255"/>
              <a:gd name="connsiteX54" fmla="*/ 2638604 w 3898347"/>
              <a:gd name="connsiteY54" fmla="*/ 3955936 h 4291255"/>
              <a:gd name="connsiteX55" fmla="*/ 2626185 w 3898347"/>
              <a:gd name="connsiteY55" fmla="*/ 3962937 h 4291255"/>
              <a:gd name="connsiteX56" fmla="*/ 2614077 w 3898347"/>
              <a:gd name="connsiteY56" fmla="*/ 3955576 h 4291255"/>
              <a:gd name="connsiteX57" fmla="*/ 2609403 w 3898347"/>
              <a:gd name="connsiteY57" fmla="*/ 3956215 h 4291255"/>
              <a:gd name="connsiteX58" fmla="*/ 2597896 w 3898347"/>
              <a:gd name="connsiteY58" fmla="*/ 3958939 h 4291255"/>
              <a:gd name="connsiteX59" fmla="*/ 2578251 w 3898347"/>
              <a:gd name="connsiteY59" fmla="*/ 3965812 h 4291255"/>
              <a:gd name="connsiteX60" fmla="*/ 2571961 w 3898347"/>
              <a:gd name="connsiteY60" fmla="*/ 3966278 h 4291255"/>
              <a:gd name="connsiteX61" fmla="*/ 2559399 w 3898347"/>
              <a:gd name="connsiteY61" fmla="*/ 3979193 h 4291255"/>
              <a:gd name="connsiteX62" fmla="*/ 2533560 w 3898347"/>
              <a:gd name="connsiteY62" fmla="*/ 3988160 h 4291255"/>
              <a:gd name="connsiteX63" fmla="*/ 2515299 w 3898347"/>
              <a:gd name="connsiteY63" fmla="*/ 4016867 h 4291255"/>
              <a:gd name="connsiteX64" fmla="*/ 2513423 w 3898347"/>
              <a:gd name="connsiteY64" fmla="*/ 4018759 h 4291255"/>
              <a:gd name="connsiteX65" fmla="*/ 2482991 w 3898347"/>
              <a:gd name="connsiteY65" fmla="*/ 4012935 h 4291255"/>
              <a:gd name="connsiteX66" fmla="*/ 2446940 w 3898347"/>
              <a:gd name="connsiteY66" fmla="*/ 4021172 h 4291255"/>
              <a:gd name="connsiteX67" fmla="*/ 2404883 w 3898347"/>
              <a:gd name="connsiteY67" fmla="*/ 4024808 h 4291255"/>
              <a:gd name="connsiteX68" fmla="*/ 2373894 w 3898347"/>
              <a:gd name="connsiteY68" fmla="*/ 4023827 h 4291255"/>
              <a:gd name="connsiteX69" fmla="*/ 2297080 w 3898347"/>
              <a:gd name="connsiteY69" fmla="*/ 4040841 h 4291255"/>
              <a:gd name="connsiteX70" fmla="*/ 2170615 w 3898347"/>
              <a:gd name="connsiteY70" fmla="*/ 4077196 h 4291255"/>
              <a:gd name="connsiteX71" fmla="*/ 2143580 w 3898347"/>
              <a:gd name="connsiteY71" fmla="*/ 4083102 h 4291255"/>
              <a:gd name="connsiteX72" fmla="*/ 2119893 w 3898347"/>
              <a:gd name="connsiteY72" fmla="*/ 4080874 h 4291255"/>
              <a:gd name="connsiteX73" fmla="*/ 2114008 w 3898347"/>
              <a:gd name="connsiteY73" fmla="*/ 4073996 h 4291255"/>
              <a:gd name="connsiteX74" fmla="*/ 2099067 w 3898347"/>
              <a:gd name="connsiteY74" fmla="*/ 4076068 h 4291255"/>
              <a:gd name="connsiteX75" fmla="*/ 2095000 w 3898347"/>
              <a:gd name="connsiteY75" fmla="*/ 4075096 h 4291255"/>
              <a:gd name="connsiteX76" fmla="*/ 2071767 w 3898347"/>
              <a:gd name="connsiteY76" fmla="*/ 4071044 h 4291255"/>
              <a:gd name="connsiteX77" fmla="*/ 2024486 w 3898347"/>
              <a:gd name="connsiteY77" fmla="*/ 4100276 h 4291255"/>
              <a:gd name="connsiteX78" fmla="*/ 1964411 w 3898347"/>
              <a:gd name="connsiteY78" fmla="*/ 4105069 h 4291255"/>
              <a:gd name="connsiteX79" fmla="*/ 1739945 w 3898347"/>
              <a:gd name="connsiteY79" fmla="*/ 4171795 h 4291255"/>
              <a:gd name="connsiteX80" fmla="*/ 1610556 w 3898347"/>
              <a:gd name="connsiteY80" fmla="*/ 4167701 h 4291255"/>
              <a:gd name="connsiteX81" fmla="*/ 1564215 w 3898347"/>
              <a:gd name="connsiteY81" fmla="*/ 4190149 h 4291255"/>
              <a:gd name="connsiteX82" fmla="*/ 1538049 w 3898347"/>
              <a:gd name="connsiteY82" fmla="*/ 4291255 h 4291255"/>
              <a:gd name="connsiteX83" fmla="*/ 1530136 w 3898347"/>
              <a:gd name="connsiteY83" fmla="*/ 4227121 h 4291255"/>
              <a:gd name="connsiteX84" fmla="*/ 1508787 w 3898347"/>
              <a:gd name="connsiteY84" fmla="*/ 4234213 h 4291255"/>
              <a:gd name="connsiteX85" fmla="*/ 1488914 w 3898347"/>
              <a:gd name="connsiteY85" fmla="*/ 4241772 h 4291255"/>
              <a:gd name="connsiteX86" fmla="*/ 1488999 w 3898347"/>
              <a:gd name="connsiteY86" fmla="*/ 4251186 h 4291255"/>
              <a:gd name="connsiteX87" fmla="*/ 1475364 w 3898347"/>
              <a:gd name="connsiteY87" fmla="*/ 4248364 h 4291255"/>
              <a:gd name="connsiteX88" fmla="*/ 1457275 w 3898347"/>
              <a:gd name="connsiteY88" fmla="*/ 4252863 h 4291255"/>
              <a:gd name="connsiteX89" fmla="*/ 1448085 w 3898347"/>
              <a:gd name="connsiteY89" fmla="*/ 4248391 h 4291255"/>
              <a:gd name="connsiteX90" fmla="*/ 1315306 w 3898347"/>
              <a:gd name="connsiteY90" fmla="*/ 4237004 h 4291255"/>
              <a:gd name="connsiteX91" fmla="*/ 1272434 w 3898347"/>
              <a:gd name="connsiteY91" fmla="*/ 4244958 h 4291255"/>
              <a:gd name="connsiteX92" fmla="*/ 1231567 w 3898347"/>
              <a:gd name="connsiteY92" fmla="*/ 4219356 h 4291255"/>
              <a:gd name="connsiteX93" fmla="*/ 1216643 w 3898347"/>
              <a:gd name="connsiteY93" fmla="*/ 4229828 h 4291255"/>
              <a:gd name="connsiteX94" fmla="*/ 1214101 w 3898347"/>
              <a:gd name="connsiteY94" fmla="*/ 4231991 h 4291255"/>
              <a:gd name="connsiteX95" fmla="*/ 1203193 w 3898347"/>
              <a:gd name="connsiteY95" fmla="*/ 4232867 h 4291255"/>
              <a:gd name="connsiteX96" fmla="*/ 1201049 w 3898347"/>
              <a:gd name="connsiteY96" fmla="*/ 4242842 h 4291255"/>
              <a:gd name="connsiteX97" fmla="*/ 1185298 w 3898347"/>
              <a:gd name="connsiteY97" fmla="*/ 4251133 h 4291255"/>
              <a:gd name="connsiteX98" fmla="*/ 1164955 w 3898347"/>
              <a:gd name="connsiteY98" fmla="*/ 4250027 h 4291255"/>
              <a:gd name="connsiteX99" fmla="*/ 1067357 w 3898347"/>
              <a:gd name="connsiteY99" fmla="*/ 4233908 h 4291255"/>
              <a:gd name="connsiteX100" fmla="*/ 1009492 w 3898347"/>
              <a:gd name="connsiteY100" fmla="*/ 4230455 h 4291255"/>
              <a:gd name="connsiteX101" fmla="*/ 988345 w 3898347"/>
              <a:gd name="connsiteY101" fmla="*/ 4238880 h 4291255"/>
              <a:gd name="connsiteX102" fmla="*/ 958251 w 3898347"/>
              <a:gd name="connsiteY102" fmla="*/ 4244100 h 4291255"/>
              <a:gd name="connsiteX103" fmla="*/ 905785 w 3898347"/>
              <a:gd name="connsiteY103" fmla="*/ 4260845 h 4291255"/>
              <a:gd name="connsiteX104" fmla="*/ 837706 w 3898347"/>
              <a:gd name="connsiteY104" fmla="*/ 4245528 h 4291255"/>
              <a:gd name="connsiteX105" fmla="*/ 778474 w 3898347"/>
              <a:gd name="connsiteY105" fmla="*/ 4235526 h 4291255"/>
              <a:gd name="connsiteX106" fmla="*/ 774418 w 3898347"/>
              <a:gd name="connsiteY106" fmla="*/ 4242583 h 4291255"/>
              <a:gd name="connsiteX107" fmla="*/ 737705 w 3898347"/>
              <a:gd name="connsiteY107" fmla="*/ 4238891 h 4291255"/>
              <a:gd name="connsiteX108" fmla="*/ 627717 w 3898347"/>
              <a:gd name="connsiteY108" fmla="*/ 4207629 h 4291255"/>
              <a:gd name="connsiteX109" fmla="*/ 551044 w 3898347"/>
              <a:gd name="connsiteY109" fmla="*/ 4180627 h 4291255"/>
              <a:gd name="connsiteX110" fmla="*/ 508621 w 3898347"/>
              <a:gd name="connsiteY110" fmla="*/ 4176044 h 4291255"/>
              <a:gd name="connsiteX111" fmla="*/ 467082 w 3898347"/>
              <a:gd name="connsiteY111" fmla="*/ 4185616 h 4291255"/>
              <a:gd name="connsiteX112" fmla="*/ 437646 w 3898347"/>
              <a:gd name="connsiteY112" fmla="*/ 4212658 h 4291255"/>
              <a:gd name="connsiteX113" fmla="*/ 402271 w 3898347"/>
              <a:gd name="connsiteY113" fmla="*/ 4212774 h 4291255"/>
              <a:gd name="connsiteX114" fmla="*/ 391968 w 3898347"/>
              <a:gd name="connsiteY114" fmla="*/ 4187073 h 4291255"/>
              <a:gd name="connsiteX115" fmla="*/ 337154 w 3898347"/>
              <a:gd name="connsiteY115" fmla="*/ 4206136 h 4291255"/>
              <a:gd name="connsiteX116" fmla="*/ 298662 w 3898347"/>
              <a:gd name="connsiteY116" fmla="*/ 4211227 h 4291255"/>
              <a:gd name="connsiteX117" fmla="*/ 265740 w 3898347"/>
              <a:gd name="connsiteY117" fmla="*/ 4213623 h 4291255"/>
              <a:gd name="connsiteX118" fmla="*/ 176403 w 3898347"/>
              <a:gd name="connsiteY118" fmla="*/ 4227393 h 4291255"/>
              <a:gd name="connsiteX119" fmla="*/ 82528 w 3898347"/>
              <a:gd name="connsiteY119" fmla="*/ 4243774 h 4291255"/>
              <a:gd name="connsiteX120" fmla="*/ 19464 w 3898347"/>
              <a:gd name="connsiteY120" fmla="*/ 4256103 h 4291255"/>
              <a:gd name="connsiteX121" fmla="*/ 0 w 3898347"/>
              <a:gd name="connsiteY121" fmla="*/ 4221939 h 4291255"/>
              <a:gd name="connsiteX122" fmla="*/ 0 w 3898347"/>
              <a:gd name="connsiteY122" fmla="*/ 15850 h 4291255"/>
              <a:gd name="connsiteX123" fmla="*/ 3898347 w 3898347"/>
              <a:gd name="connsiteY123" fmla="*/ 0 h 4291255"/>
              <a:gd name="connsiteX0" fmla="*/ 3898347 w 3898347"/>
              <a:gd name="connsiteY0" fmla="*/ 0 h 4291255"/>
              <a:gd name="connsiteX1" fmla="*/ 3898347 w 3898347"/>
              <a:gd name="connsiteY1" fmla="*/ 3834445 h 4291255"/>
              <a:gd name="connsiteX2" fmla="*/ 3892314 w 3898347"/>
              <a:gd name="connsiteY2" fmla="*/ 3832951 h 4291255"/>
              <a:gd name="connsiteX3" fmla="*/ 3851953 w 3898347"/>
              <a:gd name="connsiteY3" fmla="*/ 3802983 h 4291255"/>
              <a:gd name="connsiteX4" fmla="*/ 3836418 w 3898347"/>
              <a:gd name="connsiteY4" fmla="*/ 3811513 h 4291255"/>
              <a:gd name="connsiteX5" fmla="*/ 3833758 w 3898347"/>
              <a:gd name="connsiteY5" fmla="*/ 3813341 h 4291255"/>
              <a:gd name="connsiteX6" fmla="*/ 3822673 w 3898347"/>
              <a:gd name="connsiteY6" fmla="*/ 3812913 h 4291255"/>
              <a:gd name="connsiteX7" fmla="*/ 3820104 w 3898347"/>
              <a:gd name="connsiteY7" fmla="*/ 3822466 h 4291255"/>
              <a:gd name="connsiteX8" fmla="*/ 3803816 w 3898347"/>
              <a:gd name="connsiteY8" fmla="*/ 3828757 h 4291255"/>
              <a:gd name="connsiteX9" fmla="*/ 3729936 w 3898347"/>
              <a:gd name="connsiteY9" fmla="*/ 3815386 h 4291255"/>
              <a:gd name="connsiteX10" fmla="*/ 3726018 w 3898347"/>
              <a:gd name="connsiteY10" fmla="*/ 3815100 h 4291255"/>
              <a:gd name="connsiteX11" fmla="*/ 3725413 w 3898347"/>
              <a:gd name="connsiteY11" fmla="*/ 3814615 h 4291255"/>
              <a:gd name="connsiteX12" fmla="*/ 3713801 w 3898347"/>
              <a:gd name="connsiteY12" fmla="*/ 3811018 h 4291255"/>
              <a:gd name="connsiteX13" fmla="*/ 3709087 w 3898347"/>
              <a:gd name="connsiteY13" fmla="*/ 3813195 h 4291255"/>
              <a:gd name="connsiteX14" fmla="*/ 3698038 w 3898347"/>
              <a:gd name="connsiteY14" fmla="*/ 3806182 h 4291255"/>
              <a:gd name="connsiteX15" fmla="*/ 3662227 w 3898347"/>
              <a:gd name="connsiteY15" fmla="*/ 3807761 h 4291255"/>
              <a:gd name="connsiteX16" fmla="*/ 3659872 w 3898347"/>
              <a:gd name="connsiteY16" fmla="*/ 3805524 h 4291255"/>
              <a:gd name="connsiteX17" fmla="*/ 3643454 w 3898347"/>
              <a:gd name="connsiteY17" fmla="*/ 3794831 h 4291255"/>
              <a:gd name="connsiteX18" fmla="*/ 3624789 w 3898347"/>
              <a:gd name="connsiteY18" fmla="*/ 3803185 h 4291255"/>
              <a:gd name="connsiteX19" fmla="*/ 3602327 w 3898347"/>
              <a:gd name="connsiteY19" fmla="*/ 3794616 h 4291255"/>
              <a:gd name="connsiteX20" fmla="*/ 3596645 w 3898347"/>
              <a:gd name="connsiteY20" fmla="*/ 3797108 h 4291255"/>
              <a:gd name="connsiteX21" fmla="*/ 3574144 w 3898347"/>
              <a:gd name="connsiteY21" fmla="*/ 3795108 h 4291255"/>
              <a:gd name="connsiteX22" fmla="*/ 3562310 w 3898347"/>
              <a:gd name="connsiteY22" fmla="*/ 3787534 h 4291255"/>
              <a:gd name="connsiteX23" fmla="*/ 3551635 w 3898347"/>
              <a:gd name="connsiteY23" fmla="*/ 3797705 h 4291255"/>
              <a:gd name="connsiteX24" fmla="*/ 3542668 w 3898347"/>
              <a:gd name="connsiteY24" fmla="*/ 3803283 h 4291255"/>
              <a:gd name="connsiteX25" fmla="*/ 3533033 w 3898347"/>
              <a:gd name="connsiteY25" fmla="*/ 3799071 h 4291255"/>
              <a:gd name="connsiteX26" fmla="*/ 3521726 w 3898347"/>
              <a:gd name="connsiteY26" fmla="*/ 3804691 h 4291255"/>
              <a:gd name="connsiteX27" fmla="*/ 3520080 w 3898347"/>
              <a:gd name="connsiteY27" fmla="*/ 3805210 h 4291255"/>
              <a:gd name="connsiteX28" fmla="*/ 3508491 w 3898347"/>
              <a:gd name="connsiteY28" fmla="*/ 3797398 h 4291255"/>
              <a:gd name="connsiteX29" fmla="*/ 3503787 w 3898347"/>
              <a:gd name="connsiteY29" fmla="*/ 3797787 h 4291255"/>
              <a:gd name="connsiteX30" fmla="*/ 3492165 w 3898347"/>
              <a:gd name="connsiteY30" fmla="*/ 3799887 h 4291255"/>
              <a:gd name="connsiteX31" fmla="*/ 3472233 w 3898347"/>
              <a:gd name="connsiteY31" fmla="*/ 3805682 h 4291255"/>
              <a:gd name="connsiteX32" fmla="*/ 3465921 w 3898347"/>
              <a:gd name="connsiteY32" fmla="*/ 3805814 h 4291255"/>
              <a:gd name="connsiteX33" fmla="*/ 3455541 w 3898347"/>
              <a:gd name="connsiteY33" fmla="*/ 3815505 h 4291255"/>
              <a:gd name="connsiteX34" fmla="*/ 3429027 w 3898347"/>
              <a:gd name="connsiteY34" fmla="*/ 3816906 h 4291255"/>
              <a:gd name="connsiteX35" fmla="*/ 3369507 w 3898347"/>
              <a:gd name="connsiteY35" fmla="*/ 3825563 h 4291255"/>
              <a:gd name="connsiteX36" fmla="*/ 3324491 w 3898347"/>
              <a:gd name="connsiteY36" fmla="*/ 3832006 h 4291255"/>
              <a:gd name="connsiteX37" fmla="*/ 3244235 w 3898347"/>
              <a:gd name="connsiteY37" fmla="*/ 3834376 h 4291255"/>
              <a:gd name="connsiteX38" fmla="*/ 3226507 w 3898347"/>
              <a:gd name="connsiteY38" fmla="*/ 3820131 h 4291255"/>
              <a:gd name="connsiteX39" fmla="*/ 3191688 w 3898347"/>
              <a:gd name="connsiteY39" fmla="*/ 3837359 h 4291255"/>
              <a:gd name="connsiteX40" fmla="*/ 3153779 w 3898347"/>
              <a:gd name="connsiteY40" fmla="*/ 3848439 h 4291255"/>
              <a:gd name="connsiteX41" fmla="*/ 3090188 w 3898347"/>
              <a:gd name="connsiteY41" fmla="*/ 3855036 h 4291255"/>
              <a:gd name="connsiteX42" fmla="*/ 3031422 w 3898347"/>
              <a:gd name="connsiteY42" fmla="*/ 3858298 h 4291255"/>
              <a:gd name="connsiteX43" fmla="*/ 2996288 w 3898347"/>
              <a:gd name="connsiteY43" fmla="*/ 3860020 h 4291255"/>
              <a:gd name="connsiteX44" fmla="*/ 2901661 w 3898347"/>
              <a:gd name="connsiteY44" fmla="*/ 3882243 h 4291255"/>
              <a:gd name="connsiteX45" fmla="*/ 2782141 w 3898347"/>
              <a:gd name="connsiteY45" fmla="*/ 3932983 h 4291255"/>
              <a:gd name="connsiteX46" fmla="*/ 2749597 w 3898347"/>
              <a:gd name="connsiteY46" fmla="*/ 3956746 h 4291255"/>
              <a:gd name="connsiteX47" fmla="*/ 2730493 w 3898347"/>
              <a:gd name="connsiteY47" fmla="*/ 3955236 h 4291255"/>
              <a:gd name="connsiteX48" fmla="*/ 2707507 w 3898347"/>
              <a:gd name="connsiteY48" fmla="*/ 3947771 h 4291255"/>
              <a:gd name="connsiteX49" fmla="*/ 2701937 w 3898347"/>
              <a:gd name="connsiteY49" fmla="*/ 3950565 h 4291255"/>
              <a:gd name="connsiteX50" fmla="*/ 2679435 w 3898347"/>
              <a:gd name="connsiteY50" fmla="*/ 3949768 h 4291255"/>
              <a:gd name="connsiteX51" fmla="*/ 2667352 w 3898347"/>
              <a:gd name="connsiteY51" fmla="*/ 3942821 h 4291255"/>
              <a:gd name="connsiteX52" fmla="*/ 2657096 w 3898347"/>
              <a:gd name="connsiteY52" fmla="*/ 3953571 h 4291255"/>
              <a:gd name="connsiteX53" fmla="*/ 2655161 w 3898347"/>
              <a:gd name="connsiteY53" fmla="*/ 3962216 h 4291255"/>
              <a:gd name="connsiteX54" fmla="*/ 2638604 w 3898347"/>
              <a:gd name="connsiteY54" fmla="*/ 3955936 h 4291255"/>
              <a:gd name="connsiteX55" fmla="*/ 2626185 w 3898347"/>
              <a:gd name="connsiteY55" fmla="*/ 3962937 h 4291255"/>
              <a:gd name="connsiteX56" fmla="*/ 2614077 w 3898347"/>
              <a:gd name="connsiteY56" fmla="*/ 3955576 h 4291255"/>
              <a:gd name="connsiteX57" fmla="*/ 2609403 w 3898347"/>
              <a:gd name="connsiteY57" fmla="*/ 3956215 h 4291255"/>
              <a:gd name="connsiteX58" fmla="*/ 2597896 w 3898347"/>
              <a:gd name="connsiteY58" fmla="*/ 3958939 h 4291255"/>
              <a:gd name="connsiteX59" fmla="*/ 2578251 w 3898347"/>
              <a:gd name="connsiteY59" fmla="*/ 3965812 h 4291255"/>
              <a:gd name="connsiteX60" fmla="*/ 2571961 w 3898347"/>
              <a:gd name="connsiteY60" fmla="*/ 3966278 h 4291255"/>
              <a:gd name="connsiteX61" fmla="*/ 2559399 w 3898347"/>
              <a:gd name="connsiteY61" fmla="*/ 3979193 h 4291255"/>
              <a:gd name="connsiteX62" fmla="*/ 2533560 w 3898347"/>
              <a:gd name="connsiteY62" fmla="*/ 3988160 h 4291255"/>
              <a:gd name="connsiteX63" fmla="*/ 2515299 w 3898347"/>
              <a:gd name="connsiteY63" fmla="*/ 4016867 h 4291255"/>
              <a:gd name="connsiteX64" fmla="*/ 2513423 w 3898347"/>
              <a:gd name="connsiteY64" fmla="*/ 4018759 h 4291255"/>
              <a:gd name="connsiteX65" fmla="*/ 2482991 w 3898347"/>
              <a:gd name="connsiteY65" fmla="*/ 4012935 h 4291255"/>
              <a:gd name="connsiteX66" fmla="*/ 2446940 w 3898347"/>
              <a:gd name="connsiteY66" fmla="*/ 4021172 h 4291255"/>
              <a:gd name="connsiteX67" fmla="*/ 2404883 w 3898347"/>
              <a:gd name="connsiteY67" fmla="*/ 4024808 h 4291255"/>
              <a:gd name="connsiteX68" fmla="*/ 2373894 w 3898347"/>
              <a:gd name="connsiteY68" fmla="*/ 4023827 h 4291255"/>
              <a:gd name="connsiteX69" fmla="*/ 2297080 w 3898347"/>
              <a:gd name="connsiteY69" fmla="*/ 4040841 h 4291255"/>
              <a:gd name="connsiteX70" fmla="*/ 2170615 w 3898347"/>
              <a:gd name="connsiteY70" fmla="*/ 4077196 h 4291255"/>
              <a:gd name="connsiteX71" fmla="*/ 2143580 w 3898347"/>
              <a:gd name="connsiteY71" fmla="*/ 4083102 h 4291255"/>
              <a:gd name="connsiteX72" fmla="*/ 2119893 w 3898347"/>
              <a:gd name="connsiteY72" fmla="*/ 4080874 h 4291255"/>
              <a:gd name="connsiteX73" fmla="*/ 2114008 w 3898347"/>
              <a:gd name="connsiteY73" fmla="*/ 4073996 h 4291255"/>
              <a:gd name="connsiteX74" fmla="*/ 2099067 w 3898347"/>
              <a:gd name="connsiteY74" fmla="*/ 4076068 h 4291255"/>
              <a:gd name="connsiteX75" fmla="*/ 2095000 w 3898347"/>
              <a:gd name="connsiteY75" fmla="*/ 4075096 h 4291255"/>
              <a:gd name="connsiteX76" fmla="*/ 2071767 w 3898347"/>
              <a:gd name="connsiteY76" fmla="*/ 4071044 h 4291255"/>
              <a:gd name="connsiteX77" fmla="*/ 2024486 w 3898347"/>
              <a:gd name="connsiteY77" fmla="*/ 4100276 h 4291255"/>
              <a:gd name="connsiteX78" fmla="*/ 1964411 w 3898347"/>
              <a:gd name="connsiteY78" fmla="*/ 4105069 h 4291255"/>
              <a:gd name="connsiteX79" fmla="*/ 1739945 w 3898347"/>
              <a:gd name="connsiteY79" fmla="*/ 4171795 h 4291255"/>
              <a:gd name="connsiteX80" fmla="*/ 1642330 w 3898347"/>
              <a:gd name="connsiteY80" fmla="*/ 4174762 h 4291255"/>
              <a:gd name="connsiteX81" fmla="*/ 1564215 w 3898347"/>
              <a:gd name="connsiteY81" fmla="*/ 4190149 h 4291255"/>
              <a:gd name="connsiteX82" fmla="*/ 1538049 w 3898347"/>
              <a:gd name="connsiteY82" fmla="*/ 4291255 h 4291255"/>
              <a:gd name="connsiteX83" fmla="*/ 1530136 w 3898347"/>
              <a:gd name="connsiteY83" fmla="*/ 4227121 h 4291255"/>
              <a:gd name="connsiteX84" fmla="*/ 1508787 w 3898347"/>
              <a:gd name="connsiteY84" fmla="*/ 4234213 h 4291255"/>
              <a:gd name="connsiteX85" fmla="*/ 1488914 w 3898347"/>
              <a:gd name="connsiteY85" fmla="*/ 4241772 h 4291255"/>
              <a:gd name="connsiteX86" fmla="*/ 1488999 w 3898347"/>
              <a:gd name="connsiteY86" fmla="*/ 4251186 h 4291255"/>
              <a:gd name="connsiteX87" fmla="*/ 1475364 w 3898347"/>
              <a:gd name="connsiteY87" fmla="*/ 4248364 h 4291255"/>
              <a:gd name="connsiteX88" fmla="*/ 1457275 w 3898347"/>
              <a:gd name="connsiteY88" fmla="*/ 4252863 h 4291255"/>
              <a:gd name="connsiteX89" fmla="*/ 1448085 w 3898347"/>
              <a:gd name="connsiteY89" fmla="*/ 4248391 h 4291255"/>
              <a:gd name="connsiteX90" fmla="*/ 1315306 w 3898347"/>
              <a:gd name="connsiteY90" fmla="*/ 4237004 h 4291255"/>
              <a:gd name="connsiteX91" fmla="*/ 1272434 w 3898347"/>
              <a:gd name="connsiteY91" fmla="*/ 4244958 h 4291255"/>
              <a:gd name="connsiteX92" fmla="*/ 1231567 w 3898347"/>
              <a:gd name="connsiteY92" fmla="*/ 4219356 h 4291255"/>
              <a:gd name="connsiteX93" fmla="*/ 1216643 w 3898347"/>
              <a:gd name="connsiteY93" fmla="*/ 4229828 h 4291255"/>
              <a:gd name="connsiteX94" fmla="*/ 1214101 w 3898347"/>
              <a:gd name="connsiteY94" fmla="*/ 4231991 h 4291255"/>
              <a:gd name="connsiteX95" fmla="*/ 1203193 w 3898347"/>
              <a:gd name="connsiteY95" fmla="*/ 4232867 h 4291255"/>
              <a:gd name="connsiteX96" fmla="*/ 1201049 w 3898347"/>
              <a:gd name="connsiteY96" fmla="*/ 4242842 h 4291255"/>
              <a:gd name="connsiteX97" fmla="*/ 1185298 w 3898347"/>
              <a:gd name="connsiteY97" fmla="*/ 4251133 h 4291255"/>
              <a:gd name="connsiteX98" fmla="*/ 1164955 w 3898347"/>
              <a:gd name="connsiteY98" fmla="*/ 4250027 h 4291255"/>
              <a:gd name="connsiteX99" fmla="*/ 1067357 w 3898347"/>
              <a:gd name="connsiteY99" fmla="*/ 4233908 h 4291255"/>
              <a:gd name="connsiteX100" fmla="*/ 1009492 w 3898347"/>
              <a:gd name="connsiteY100" fmla="*/ 4230455 h 4291255"/>
              <a:gd name="connsiteX101" fmla="*/ 988345 w 3898347"/>
              <a:gd name="connsiteY101" fmla="*/ 4238880 h 4291255"/>
              <a:gd name="connsiteX102" fmla="*/ 958251 w 3898347"/>
              <a:gd name="connsiteY102" fmla="*/ 4244100 h 4291255"/>
              <a:gd name="connsiteX103" fmla="*/ 905785 w 3898347"/>
              <a:gd name="connsiteY103" fmla="*/ 4260845 h 4291255"/>
              <a:gd name="connsiteX104" fmla="*/ 837706 w 3898347"/>
              <a:gd name="connsiteY104" fmla="*/ 4245528 h 4291255"/>
              <a:gd name="connsiteX105" fmla="*/ 778474 w 3898347"/>
              <a:gd name="connsiteY105" fmla="*/ 4235526 h 4291255"/>
              <a:gd name="connsiteX106" fmla="*/ 774418 w 3898347"/>
              <a:gd name="connsiteY106" fmla="*/ 4242583 h 4291255"/>
              <a:gd name="connsiteX107" fmla="*/ 737705 w 3898347"/>
              <a:gd name="connsiteY107" fmla="*/ 4238891 h 4291255"/>
              <a:gd name="connsiteX108" fmla="*/ 627717 w 3898347"/>
              <a:gd name="connsiteY108" fmla="*/ 4207629 h 4291255"/>
              <a:gd name="connsiteX109" fmla="*/ 551044 w 3898347"/>
              <a:gd name="connsiteY109" fmla="*/ 4180627 h 4291255"/>
              <a:gd name="connsiteX110" fmla="*/ 508621 w 3898347"/>
              <a:gd name="connsiteY110" fmla="*/ 4176044 h 4291255"/>
              <a:gd name="connsiteX111" fmla="*/ 467082 w 3898347"/>
              <a:gd name="connsiteY111" fmla="*/ 4185616 h 4291255"/>
              <a:gd name="connsiteX112" fmla="*/ 437646 w 3898347"/>
              <a:gd name="connsiteY112" fmla="*/ 4212658 h 4291255"/>
              <a:gd name="connsiteX113" fmla="*/ 402271 w 3898347"/>
              <a:gd name="connsiteY113" fmla="*/ 4212774 h 4291255"/>
              <a:gd name="connsiteX114" fmla="*/ 391968 w 3898347"/>
              <a:gd name="connsiteY114" fmla="*/ 4187073 h 4291255"/>
              <a:gd name="connsiteX115" fmla="*/ 337154 w 3898347"/>
              <a:gd name="connsiteY115" fmla="*/ 4206136 h 4291255"/>
              <a:gd name="connsiteX116" fmla="*/ 298662 w 3898347"/>
              <a:gd name="connsiteY116" fmla="*/ 4211227 h 4291255"/>
              <a:gd name="connsiteX117" fmla="*/ 265740 w 3898347"/>
              <a:gd name="connsiteY117" fmla="*/ 4213623 h 4291255"/>
              <a:gd name="connsiteX118" fmla="*/ 176403 w 3898347"/>
              <a:gd name="connsiteY118" fmla="*/ 4227393 h 4291255"/>
              <a:gd name="connsiteX119" fmla="*/ 82528 w 3898347"/>
              <a:gd name="connsiteY119" fmla="*/ 4243774 h 4291255"/>
              <a:gd name="connsiteX120" fmla="*/ 19464 w 3898347"/>
              <a:gd name="connsiteY120" fmla="*/ 4256103 h 4291255"/>
              <a:gd name="connsiteX121" fmla="*/ 0 w 3898347"/>
              <a:gd name="connsiteY121" fmla="*/ 4221939 h 4291255"/>
              <a:gd name="connsiteX122" fmla="*/ 0 w 3898347"/>
              <a:gd name="connsiteY122" fmla="*/ 15850 h 4291255"/>
              <a:gd name="connsiteX123" fmla="*/ 3898347 w 3898347"/>
              <a:gd name="connsiteY123" fmla="*/ 0 h 4291255"/>
              <a:gd name="connsiteX0" fmla="*/ 3898347 w 3898347"/>
              <a:gd name="connsiteY0" fmla="*/ 0 h 4260845"/>
              <a:gd name="connsiteX1" fmla="*/ 3898347 w 3898347"/>
              <a:gd name="connsiteY1" fmla="*/ 3834445 h 4260845"/>
              <a:gd name="connsiteX2" fmla="*/ 3892314 w 3898347"/>
              <a:gd name="connsiteY2" fmla="*/ 3832951 h 4260845"/>
              <a:gd name="connsiteX3" fmla="*/ 3851953 w 3898347"/>
              <a:gd name="connsiteY3" fmla="*/ 3802983 h 4260845"/>
              <a:gd name="connsiteX4" fmla="*/ 3836418 w 3898347"/>
              <a:gd name="connsiteY4" fmla="*/ 3811513 h 4260845"/>
              <a:gd name="connsiteX5" fmla="*/ 3833758 w 3898347"/>
              <a:gd name="connsiteY5" fmla="*/ 3813341 h 4260845"/>
              <a:gd name="connsiteX6" fmla="*/ 3822673 w 3898347"/>
              <a:gd name="connsiteY6" fmla="*/ 3812913 h 4260845"/>
              <a:gd name="connsiteX7" fmla="*/ 3820104 w 3898347"/>
              <a:gd name="connsiteY7" fmla="*/ 3822466 h 4260845"/>
              <a:gd name="connsiteX8" fmla="*/ 3803816 w 3898347"/>
              <a:gd name="connsiteY8" fmla="*/ 3828757 h 4260845"/>
              <a:gd name="connsiteX9" fmla="*/ 3729936 w 3898347"/>
              <a:gd name="connsiteY9" fmla="*/ 3815386 h 4260845"/>
              <a:gd name="connsiteX10" fmla="*/ 3726018 w 3898347"/>
              <a:gd name="connsiteY10" fmla="*/ 3815100 h 4260845"/>
              <a:gd name="connsiteX11" fmla="*/ 3725413 w 3898347"/>
              <a:gd name="connsiteY11" fmla="*/ 3814615 h 4260845"/>
              <a:gd name="connsiteX12" fmla="*/ 3713801 w 3898347"/>
              <a:gd name="connsiteY12" fmla="*/ 3811018 h 4260845"/>
              <a:gd name="connsiteX13" fmla="*/ 3709087 w 3898347"/>
              <a:gd name="connsiteY13" fmla="*/ 3813195 h 4260845"/>
              <a:gd name="connsiteX14" fmla="*/ 3698038 w 3898347"/>
              <a:gd name="connsiteY14" fmla="*/ 3806182 h 4260845"/>
              <a:gd name="connsiteX15" fmla="*/ 3662227 w 3898347"/>
              <a:gd name="connsiteY15" fmla="*/ 3807761 h 4260845"/>
              <a:gd name="connsiteX16" fmla="*/ 3659872 w 3898347"/>
              <a:gd name="connsiteY16" fmla="*/ 3805524 h 4260845"/>
              <a:gd name="connsiteX17" fmla="*/ 3643454 w 3898347"/>
              <a:gd name="connsiteY17" fmla="*/ 3794831 h 4260845"/>
              <a:gd name="connsiteX18" fmla="*/ 3624789 w 3898347"/>
              <a:gd name="connsiteY18" fmla="*/ 3803185 h 4260845"/>
              <a:gd name="connsiteX19" fmla="*/ 3602327 w 3898347"/>
              <a:gd name="connsiteY19" fmla="*/ 3794616 h 4260845"/>
              <a:gd name="connsiteX20" fmla="*/ 3596645 w 3898347"/>
              <a:gd name="connsiteY20" fmla="*/ 3797108 h 4260845"/>
              <a:gd name="connsiteX21" fmla="*/ 3574144 w 3898347"/>
              <a:gd name="connsiteY21" fmla="*/ 3795108 h 4260845"/>
              <a:gd name="connsiteX22" fmla="*/ 3562310 w 3898347"/>
              <a:gd name="connsiteY22" fmla="*/ 3787534 h 4260845"/>
              <a:gd name="connsiteX23" fmla="*/ 3551635 w 3898347"/>
              <a:gd name="connsiteY23" fmla="*/ 3797705 h 4260845"/>
              <a:gd name="connsiteX24" fmla="*/ 3542668 w 3898347"/>
              <a:gd name="connsiteY24" fmla="*/ 3803283 h 4260845"/>
              <a:gd name="connsiteX25" fmla="*/ 3533033 w 3898347"/>
              <a:gd name="connsiteY25" fmla="*/ 3799071 h 4260845"/>
              <a:gd name="connsiteX26" fmla="*/ 3521726 w 3898347"/>
              <a:gd name="connsiteY26" fmla="*/ 3804691 h 4260845"/>
              <a:gd name="connsiteX27" fmla="*/ 3520080 w 3898347"/>
              <a:gd name="connsiteY27" fmla="*/ 3805210 h 4260845"/>
              <a:gd name="connsiteX28" fmla="*/ 3508491 w 3898347"/>
              <a:gd name="connsiteY28" fmla="*/ 3797398 h 4260845"/>
              <a:gd name="connsiteX29" fmla="*/ 3503787 w 3898347"/>
              <a:gd name="connsiteY29" fmla="*/ 3797787 h 4260845"/>
              <a:gd name="connsiteX30" fmla="*/ 3492165 w 3898347"/>
              <a:gd name="connsiteY30" fmla="*/ 3799887 h 4260845"/>
              <a:gd name="connsiteX31" fmla="*/ 3472233 w 3898347"/>
              <a:gd name="connsiteY31" fmla="*/ 3805682 h 4260845"/>
              <a:gd name="connsiteX32" fmla="*/ 3465921 w 3898347"/>
              <a:gd name="connsiteY32" fmla="*/ 3805814 h 4260845"/>
              <a:gd name="connsiteX33" fmla="*/ 3455541 w 3898347"/>
              <a:gd name="connsiteY33" fmla="*/ 3815505 h 4260845"/>
              <a:gd name="connsiteX34" fmla="*/ 3429027 w 3898347"/>
              <a:gd name="connsiteY34" fmla="*/ 3816906 h 4260845"/>
              <a:gd name="connsiteX35" fmla="*/ 3369507 w 3898347"/>
              <a:gd name="connsiteY35" fmla="*/ 3825563 h 4260845"/>
              <a:gd name="connsiteX36" fmla="*/ 3324491 w 3898347"/>
              <a:gd name="connsiteY36" fmla="*/ 3832006 h 4260845"/>
              <a:gd name="connsiteX37" fmla="*/ 3244235 w 3898347"/>
              <a:gd name="connsiteY37" fmla="*/ 3834376 h 4260845"/>
              <a:gd name="connsiteX38" fmla="*/ 3226507 w 3898347"/>
              <a:gd name="connsiteY38" fmla="*/ 3820131 h 4260845"/>
              <a:gd name="connsiteX39" fmla="*/ 3191688 w 3898347"/>
              <a:gd name="connsiteY39" fmla="*/ 3837359 h 4260845"/>
              <a:gd name="connsiteX40" fmla="*/ 3153779 w 3898347"/>
              <a:gd name="connsiteY40" fmla="*/ 3848439 h 4260845"/>
              <a:gd name="connsiteX41" fmla="*/ 3090188 w 3898347"/>
              <a:gd name="connsiteY41" fmla="*/ 3855036 h 4260845"/>
              <a:gd name="connsiteX42" fmla="*/ 3031422 w 3898347"/>
              <a:gd name="connsiteY42" fmla="*/ 3858298 h 4260845"/>
              <a:gd name="connsiteX43" fmla="*/ 2996288 w 3898347"/>
              <a:gd name="connsiteY43" fmla="*/ 3860020 h 4260845"/>
              <a:gd name="connsiteX44" fmla="*/ 2901661 w 3898347"/>
              <a:gd name="connsiteY44" fmla="*/ 3882243 h 4260845"/>
              <a:gd name="connsiteX45" fmla="*/ 2782141 w 3898347"/>
              <a:gd name="connsiteY45" fmla="*/ 3932983 h 4260845"/>
              <a:gd name="connsiteX46" fmla="*/ 2749597 w 3898347"/>
              <a:gd name="connsiteY46" fmla="*/ 3956746 h 4260845"/>
              <a:gd name="connsiteX47" fmla="*/ 2730493 w 3898347"/>
              <a:gd name="connsiteY47" fmla="*/ 3955236 h 4260845"/>
              <a:gd name="connsiteX48" fmla="*/ 2707507 w 3898347"/>
              <a:gd name="connsiteY48" fmla="*/ 3947771 h 4260845"/>
              <a:gd name="connsiteX49" fmla="*/ 2701937 w 3898347"/>
              <a:gd name="connsiteY49" fmla="*/ 3950565 h 4260845"/>
              <a:gd name="connsiteX50" fmla="*/ 2679435 w 3898347"/>
              <a:gd name="connsiteY50" fmla="*/ 3949768 h 4260845"/>
              <a:gd name="connsiteX51" fmla="*/ 2667352 w 3898347"/>
              <a:gd name="connsiteY51" fmla="*/ 3942821 h 4260845"/>
              <a:gd name="connsiteX52" fmla="*/ 2657096 w 3898347"/>
              <a:gd name="connsiteY52" fmla="*/ 3953571 h 4260845"/>
              <a:gd name="connsiteX53" fmla="*/ 2655161 w 3898347"/>
              <a:gd name="connsiteY53" fmla="*/ 3962216 h 4260845"/>
              <a:gd name="connsiteX54" fmla="*/ 2638604 w 3898347"/>
              <a:gd name="connsiteY54" fmla="*/ 3955936 h 4260845"/>
              <a:gd name="connsiteX55" fmla="*/ 2626185 w 3898347"/>
              <a:gd name="connsiteY55" fmla="*/ 3962937 h 4260845"/>
              <a:gd name="connsiteX56" fmla="*/ 2614077 w 3898347"/>
              <a:gd name="connsiteY56" fmla="*/ 3955576 h 4260845"/>
              <a:gd name="connsiteX57" fmla="*/ 2609403 w 3898347"/>
              <a:gd name="connsiteY57" fmla="*/ 3956215 h 4260845"/>
              <a:gd name="connsiteX58" fmla="*/ 2597896 w 3898347"/>
              <a:gd name="connsiteY58" fmla="*/ 3958939 h 4260845"/>
              <a:gd name="connsiteX59" fmla="*/ 2578251 w 3898347"/>
              <a:gd name="connsiteY59" fmla="*/ 3965812 h 4260845"/>
              <a:gd name="connsiteX60" fmla="*/ 2571961 w 3898347"/>
              <a:gd name="connsiteY60" fmla="*/ 3966278 h 4260845"/>
              <a:gd name="connsiteX61" fmla="*/ 2559399 w 3898347"/>
              <a:gd name="connsiteY61" fmla="*/ 3979193 h 4260845"/>
              <a:gd name="connsiteX62" fmla="*/ 2533560 w 3898347"/>
              <a:gd name="connsiteY62" fmla="*/ 3988160 h 4260845"/>
              <a:gd name="connsiteX63" fmla="*/ 2515299 w 3898347"/>
              <a:gd name="connsiteY63" fmla="*/ 4016867 h 4260845"/>
              <a:gd name="connsiteX64" fmla="*/ 2513423 w 3898347"/>
              <a:gd name="connsiteY64" fmla="*/ 4018759 h 4260845"/>
              <a:gd name="connsiteX65" fmla="*/ 2482991 w 3898347"/>
              <a:gd name="connsiteY65" fmla="*/ 4012935 h 4260845"/>
              <a:gd name="connsiteX66" fmla="*/ 2446940 w 3898347"/>
              <a:gd name="connsiteY66" fmla="*/ 4021172 h 4260845"/>
              <a:gd name="connsiteX67" fmla="*/ 2404883 w 3898347"/>
              <a:gd name="connsiteY67" fmla="*/ 4024808 h 4260845"/>
              <a:gd name="connsiteX68" fmla="*/ 2373894 w 3898347"/>
              <a:gd name="connsiteY68" fmla="*/ 4023827 h 4260845"/>
              <a:gd name="connsiteX69" fmla="*/ 2297080 w 3898347"/>
              <a:gd name="connsiteY69" fmla="*/ 4040841 h 4260845"/>
              <a:gd name="connsiteX70" fmla="*/ 2170615 w 3898347"/>
              <a:gd name="connsiteY70" fmla="*/ 4077196 h 4260845"/>
              <a:gd name="connsiteX71" fmla="*/ 2143580 w 3898347"/>
              <a:gd name="connsiteY71" fmla="*/ 4083102 h 4260845"/>
              <a:gd name="connsiteX72" fmla="*/ 2119893 w 3898347"/>
              <a:gd name="connsiteY72" fmla="*/ 4080874 h 4260845"/>
              <a:gd name="connsiteX73" fmla="*/ 2114008 w 3898347"/>
              <a:gd name="connsiteY73" fmla="*/ 4073996 h 4260845"/>
              <a:gd name="connsiteX74" fmla="*/ 2099067 w 3898347"/>
              <a:gd name="connsiteY74" fmla="*/ 4076068 h 4260845"/>
              <a:gd name="connsiteX75" fmla="*/ 2095000 w 3898347"/>
              <a:gd name="connsiteY75" fmla="*/ 4075096 h 4260845"/>
              <a:gd name="connsiteX76" fmla="*/ 2071767 w 3898347"/>
              <a:gd name="connsiteY76" fmla="*/ 4071044 h 4260845"/>
              <a:gd name="connsiteX77" fmla="*/ 2024486 w 3898347"/>
              <a:gd name="connsiteY77" fmla="*/ 4100276 h 4260845"/>
              <a:gd name="connsiteX78" fmla="*/ 1964411 w 3898347"/>
              <a:gd name="connsiteY78" fmla="*/ 4105069 h 4260845"/>
              <a:gd name="connsiteX79" fmla="*/ 1739945 w 3898347"/>
              <a:gd name="connsiteY79" fmla="*/ 4171795 h 4260845"/>
              <a:gd name="connsiteX80" fmla="*/ 1642330 w 3898347"/>
              <a:gd name="connsiteY80" fmla="*/ 4174762 h 4260845"/>
              <a:gd name="connsiteX81" fmla="*/ 1564215 w 3898347"/>
              <a:gd name="connsiteY81" fmla="*/ 4190149 h 4260845"/>
              <a:gd name="connsiteX82" fmla="*/ 1548640 w 3898347"/>
              <a:gd name="connsiteY82" fmla="*/ 4217115 h 4260845"/>
              <a:gd name="connsiteX83" fmla="*/ 1530136 w 3898347"/>
              <a:gd name="connsiteY83" fmla="*/ 4227121 h 4260845"/>
              <a:gd name="connsiteX84" fmla="*/ 1508787 w 3898347"/>
              <a:gd name="connsiteY84" fmla="*/ 4234213 h 4260845"/>
              <a:gd name="connsiteX85" fmla="*/ 1488914 w 3898347"/>
              <a:gd name="connsiteY85" fmla="*/ 4241772 h 4260845"/>
              <a:gd name="connsiteX86" fmla="*/ 1488999 w 3898347"/>
              <a:gd name="connsiteY86" fmla="*/ 4251186 h 4260845"/>
              <a:gd name="connsiteX87" fmla="*/ 1475364 w 3898347"/>
              <a:gd name="connsiteY87" fmla="*/ 4248364 h 4260845"/>
              <a:gd name="connsiteX88" fmla="*/ 1457275 w 3898347"/>
              <a:gd name="connsiteY88" fmla="*/ 4252863 h 4260845"/>
              <a:gd name="connsiteX89" fmla="*/ 1448085 w 3898347"/>
              <a:gd name="connsiteY89" fmla="*/ 4248391 h 4260845"/>
              <a:gd name="connsiteX90" fmla="*/ 1315306 w 3898347"/>
              <a:gd name="connsiteY90" fmla="*/ 4237004 h 4260845"/>
              <a:gd name="connsiteX91" fmla="*/ 1272434 w 3898347"/>
              <a:gd name="connsiteY91" fmla="*/ 4244958 h 4260845"/>
              <a:gd name="connsiteX92" fmla="*/ 1231567 w 3898347"/>
              <a:gd name="connsiteY92" fmla="*/ 4219356 h 4260845"/>
              <a:gd name="connsiteX93" fmla="*/ 1216643 w 3898347"/>
              <a:gd name="connsiteY93" fmla="*/ 4229828 h 4260845"/>
              <a:gd name="connsiteX94" fmla="*/ 1214101 w 3898347"/>
              <a:gd name="connsiteY94" fmla="*/ 4231991 h 4260845"/>
              <a:gd name="connsiteX95" fmla="*/ 1203193 w 3898347"/>
              <a:gd name="connsiteY95" fmla="*/ 4232867 h 4260845"/>
              <a:gd name="connsiteX96" fmla="*/ 1201049 w 3898347"/>
              <a:gd name="connsiteY96" fmla="*/ 4242842 h 4260845"/>
              <a:gd name="connsiteX97" fmla="*/ 1185298 w 3898347"/>
              <a:gd name="connsiteY97" fmla="*/ 4251133 h 4260845"/>
              <a:gd name="connsiteX98" fmla="*/ 1164955 w 3898347"/>
              <a:gd name="connsiteY98" fmla="*/ 4250027 h 4260845"/>
              <a:gd name="connsiteX99" fmla="*/ 1067357 w 3898347"/>
              <a:gd name="connsiteY99" fmla="*/ 4233908 h 4260845"/>
              <a:gd name="connsiteX100" fmla="*/ 1009492 w 3898347"/>
              <a:gd name="connsiteY100" fmla="*/ 4230455 h 4260845"/>
              <a:gd name="connsiteX101" fmla="*/ 988345 w 3898347"/>
              <a:gd name="connsiteY101" fmla="*/ 4238880 h 4260845"/>
              <a:gd name="connsiteX102" fmla="*/ 958251 w 3898347"/>
              <a:gd name="connsiteY102" fmla="*/ 4244100 h 4260845"/>
              <a:gd name="connsiteX103" fmla="*/ 905785 w 3898347"/>
              <a:gd name="connsiteY103" fmla="*/ 4260845 h 4260845"/>
              <a:gd name="connsiteX104" fmla="*/ 837706 w 3898347"/>
              <a:gd name="connsiteY104" fmla="*/ 4245528 h 4260845"/>
              <a:gd name="connsiteX105" fmla="*/ 778474 w 3898347"/>
              <a:gd name="connsiteY105" fmla="*/ 4235526 h 4260845"/>
              <a:gd name="connsiteX106" fmla="*/ 774418 w 3898347"/>
              <a:gd name="connsiteY106" fmla="*/ 4242583 h 4260845"/>
              <a:gd name="connsiteX107" fmla="*/ 737705 w 3898347"/>
              <a:gd name="connsiteY107" fmla="*/ 4238891 h 4260845"/>
              <a:gd name="connsiteX108" fmla="*/ 627717 w 3898347"/>
              <a:gd name="connsiteY108" fmla="*/ 4207629 h 4260845"/>
              <a:gd name="connsiteX109" fmla="*/ 551044 w 3898347"/>
              <a:gd name="connsiteY109" fmla="*/ 4180627 h 4260845"/>
              <a:gd name="connsiteX110" fmla="*/ 508621 w 3898347"/>
              <a:gd name="connsiteY110" fmla="*/ 4176044 h 4260845"/>
              <a:gd name="connsiteX111" fmla="*/ 467082 w 3898347"/>
              <a:gd name="connsiteY111" fmla="*/ 4185616 h 4260845"/>
              <a:gd name="connsiteX112" fmla="*/ 437646 w 3898347"/>
              <a:gd name="connsiteY112" fmla="*/ 4212658 h 4260845"/>
              <a:gd name="connsiteX113" fmla="*/ 402271 w 3898347"/>
              <a:gd name="connsiteY113" fmla="*/ 4212774 h 4260845"/>
              <a:gd name="connsiteX114" fmla="*/ 391968 w 3898347"/>
              <a:gd name="connsiteY114" fmla="*/ 4187073 h 4260845"/>
              <a:gd name="connsiteX115" fmla="*/ 337154 w 3898347"/>
              <a:gd name="connsiteY115" fmla="*/ 4206136 h 4260845"/>
              <a:gd name="connsiteX116" fmla="*/ 298662 w 3898347"/>
              <a:gd name="connsiteY116" fmla="*/ 4211227 h 4260845"/>
              <a:gd name="connsiteX117" fmla="*/ 265740 w 3898347"/>
              <a:gd name="connsiteY117" fmla="*/ 4213623 h 4260845"/>
              <a:gd name="connsiteX118" fmla="*/ 176403 w 3898347"/>
              <a:gd name="connsiteY118" fmla="*/ 4227393 h 4260845"/>
              <a:gd name="connsiteX119" fmla="*/ 82528 w 3898347"/>
              <a:gd name="connsiteY119" fmla="*/ 4243774 h 4260845"/>
              <a:gd name="connsiteX120" fmla="*/ 19464 w 3898347"/>
              <a:gd name="connsiteY120" fmla="*/ 4256103 h 4260845"/>
              <a:gd name="connsiteX121" fmla="*/ 0 w 3898347"/>
              <a:gd name="connsiteY121" fmla="*/ 4221939 h 4260845"/>
              <a:gd name="connsiteX122" fmla="*/ 0 w 3898347"/>
              <a:gd name="connsiteY122" fmla="*/ 15850 h 4260845"/>
              <a:gd name="connsiteX123" fmla="*/ 3898347 w 3898347"/>
              <a:gd name="connsiteY123" fmla="*/ 0 h 4260845"/>
              <a:gd name="connsiteX0" fmla="*/ 3898347 w 3898347"/>
              <a:gd name="connsiteY0" fmla="*/ 0 h 4260845"/>
              <a:gd name="connsiteX1" fmla="*/ 3898347 w 3898347"/>
              <a:gd name="connsiteY1" fmla="*/ 3834445 h 4260845"/>
              <a:gd name="connsiteX2" fmla="*/ 3892314 w 3898347"/>
              <a:gd name="connsiteY2" fmla="*/ 3832951 h 4260845"/>
              <a:gd name="connsiteX3" fmla="*/ 3851953 w 3898347"/>
              <a:gd name="connsiteY3" fmla="*/ 3802983 h 4260845"/>
              <a:gd name="connsiteX4" fmla="*/ 3836418 w 3898347"/>
              <a:gd name="connsiteY4" fmla="*/ 3811513 h 4260845"/>
              <a:gd name="connsiteX5" fmla="*/ 3833758 w 3898347"/>
              <a:gd name="connsiteY5" fmla="*/ 3813341 h 4260845"/>
              <a:gd name="connsiteX6" fmla="*/ 3822673 w 3898347"/>
              <a:gd name="connsiteY6" fmla="*/ 3812913 h 4260845"/>
              <a:gd name="connsiteX7" fmla="*/ 3820104 w 3898347"/>
              <a:gd name="connsiteY7" fmla="*/ 3822466 h 4260845"/>
              <a:gd name="connsiteX8" fmla="*/ 3803816 w 3898347"/>
              <a:gd name="connsiteY8" fmla="*/ 3828757 h 4260845"/>
              <a:gd name="connsiteX9" fmla="*/ 3729936 w 3898347"/>
              <a:gd name="connsiteY9" fmla="*/ 3815386 h 4260845"/>
              <a:gd name="connsiteX10" fmla="*/ 3726018 w 3898347"/>
              <a:gd name="connsiteY10" fmla="*/ 3815100 h 4260845"/>
              <a:gd name="connsiteX11" fmla="*/ 3725413 w 3898347"/>
              <a:gd name="connsiteY11" fmla="*/ 3814615 h 4260845"/>
              <a:gd name="connsiteX12" fmla="*/ 3713801 w 3898347"/>
              <a:gd name="connsiteY12" fmla="*/ 3811018 h 4260845"/>
              <a:gd name="connsiteX13" fmla="*/ 3709087 w 3898347"/>
              <a:gd name="connsiteY13" fmla="*/ 3813195 h 4260845"/>
              <a:gd name="connsiteX14" fmla="*/ 3698038 w 3898347"/>
              <a:gd name="connsiteY14" fmla="*/ 3806182 h 4260845"/>
              <a:gd name="connsiteX15" fmla="*/ 3662227 w 3898347"/>
              <a:gd name="connsiteY15" fmla="*/ 3807761 h 4260845"/>
              <a:gd name="connsiteX16" fmla="*/ 3659872 w 3898347"/>
              <a:gd name="connsiteY16" fmla="*/ 3805524 h 4260845"/>
              <a:gd name="connsiteX17" fmla="*/ 3643454 w 3898347"/>
              <a:gd name="connsiteY17" fmla="*/ 3794831 h 4260845"/>
              <a:gd name="connsiteX18" fmla="*/ 3624789 w 3898347"/>
              <a:gd name="connsiteY18" fmla="*/ 3803185 h 4260845"/>
              <a:gd name="connsiteX19" fmla="*/ 3602327 w 3898347"/>
              <a:gd name="connsiteY19" fmla="*/ 3794616 h 4260845"/>
              <a:gd name="connsiteX20" fmla="*/ 3596645 w 3898347"/>
              <a:gd name="connsiteY20" fmla="*/ 3797108 h 4260845"/>
              <a:gd name="connsiteX21" fmla="*/ 3574144 w 3898347"/>
              <a:gd name="connsiteY21" fmla="*/ 3795108 h 4260845"/>
              <a:gd name="connsiteX22" fmla="*/ 3562310 w 3898347"/>
              <a:gd name="connsiteY22" fmla="*/ 3787534 h 4260845"/>
              <a:gd name="connsiteX23" fmla="*/ 3551635 w 3898347"/>
              <a:gd name="connsiteY23" fmla="*/ 3797705 h 4260845"/>
              <a:gd name="connsiteX24" fmla="*/ 3542668 w 3898347"/>
              <a:gd name="connsiteY24" fmla="*/ 3803283 h 4260845"/>
              <a:gd name="connsiteX25" fmla="*/ 3533033 w 3898347"/>
              <a:gd name="connsiteY25" fmla="*/ 3799071 h 4260845"/>
              <a:gd name="connsiteX26" fmla="*/ 3521726 w 3898347"/>
              <a:gd name="connsiteY26" fmla="*/ 3804691 h 4260845"/>
              <a:gd name="connsiteX27" fmla="*/ 3520080 w 3898347"/>
              <a:gd name="connsiteY27" fmla="*/ 3805210 h 4260845"/>
              <a:gd name="connsiteX28" fmla="*/ 3508491 w 3898347"/>
              <a:gd name="connsiteY28" fmla="*/ 3797398 h 4260845"/>
              <a:gd name="connsiteX29" fmla="*/ 3503787 w 3898347"/>
              <a:gd name="connsiteY29" fmla="*/ 3797787 h 4260845"/>
              <a:gd name="connsiteX30" fmla="*/ 3492165 w 3898347"/>
              <a:gd name="connsiteY30" fmla="*/ 3799887 h 4260845"/>
              <a:gd name="connsiteX31" fmla="*/ 3472233 w 3898347"/>
              <a:gd name="connsiteY31" fmla="*/ 3805682 h 4260845"/>
              <a:gd name="connsiteX32" fmla="*/ 3465921 w 3898347"/>
              <a:gd name="connsiteY32" fmla="*/ 3805814 h 4260845"/>
              <a:gd name="connsiteX33" fmla="*/ 3455541 w 3898347"/>
              <a:gd name="connsiteY33" fmla="*/ 3815505 h 4260845"/>
              <a:gd name="connsiteX34" fmla="*/ 3429027 w 3898347"/>
              <a:gd name="connsiteY34" fmla="*/ 3816906 h 4260845"/>
              <a:gd name="connsiteX35" fmla="*/ 3369507 w 3898347"/>
              <a:gd name="connsiteY35" fmla="*/ 3825563 h 4260845"/>
              <a:gd name="connsiteX36" fmla="*/ 3324491 w 3898347"/>
              <a:gd name="connsiteY36" fmla="*/ 3832006 h 4260845"/>
              <a:gd name="connsiteX37" fmla="*/ 3244235 w 3898347"/>
              <a:gd name="connsiteY37" fmla="*/ 3834376 h 4260845"/>
              <a:gd name="connsiteX38" fmla="*/ 3226507 w 3898347"/>
              <a:gd name="connsiteY38" fmla="*/ 3820131 h 4260845"/>
              <a:gd name="connsiteX39" fmla="*/ 3191688 w 3898347"/>
              <a:gd name="connsiteY39" fmla="*/ 3837359 h 4260845"/>
              <a:gd name="connsiteX40" fmla="*/ 3153779 w 3898347"/>
              <a:gd name="connsiteY40" fmla="*/ 3848439 h 4260845"/>
              <a:gd name="connsiteX41" fmla="*/ 3090188 w 3898347"/>
              <a:gd name="connsiteY41" fmla="*/ 3855036 h 4260845"/>
              <a:gd name="connsiteX42" fmla="*/ 3031422 w 3898347"/>
              <a:gd name="connsiteY42" fmla="*/ 3858298 h 4260845"/>
              <a:gd name="connsiteX43" fmla="*/ 2996288 w 3898347"/>
              <a:gd name="connsiteY43" fmla="*/ 3860020 h 4260845"/>
              <a:gd name="connsiteX44" fmla="*/ 2901661 w 3898347"/>
              <a:gd name="connsiteY44" fmla="*/ 3882243 h 4260845"/>
              <a:gd name="connsiteX45" fmla="*/ 2782141 w 3898347"/>
              <a:gd name="connsiteY45" fmla="*/ 3932983 h 4260845"/>
              <a:gd name="connsiteX46" fmla="*/ 2749597 w 3898347"/>
              <a:gd name="connsiteY46" fmla="*/ 3956746 h 4260845"/>
              <a:gd name="connsiteX47" fmla="*/ 2730493 w 3898347"/>
              <a:gd name="connsiteY47" fmla="*/ 3955236 h 4260845"/>
              <a:gd name="connsiteX48" fmla="*/ 2707507 w 3898347"/>
              <a:gd name="connsiteY48" fmla="*/ 3947771 h 4260845"/>
              <a:gd name="connsiteX49" fmla="*/ 2701937 w 3898347"/>
              <a:gd name="connsiteY49" fmla="*/ 3950565 h 4260845"/>
              <a:gd name="connsiteX50" fmla="*/ 2679435 w 3898347"/>
              <a:gd name="connsiteY50" fmla="*/ 3949768 h 4260845"/>
              <a:gd name="connsiteX51" fmla="*/ 2667352 w 3898347"/>
              <a:gd name="connsiteY51" fmla="*/ 3942821 h 4260845"/>
              <a:gd name="connsiteX52" fmla="*/ 2657096 w 3898347"/>
              <a:gd name="connsiteY52" fmla="*/ 3953571 h 4260845"/>
              <a:gd name="connsiteX53" fmla="*/ 2655161 w 3898347"/>
              <a:gd name="connsiteY53" fmla="*/ 3962216 h 4260845"/>
              <a:gd name="connsiteX54" fmla="*/ 2638604 w 3898347"/>
              <a:gd name="connsiteY54" fmla="*/ 3955936 h 4260845"/>
              <a:gd name="connsiteX55" fmla="*/ 2626185 w 3898347"/>
              <a:gd name="connsiteY55" fmla="*/ 3962937 h 4260845"/>
              <a:gd name="connsiteX56" fmla="*/ 2614077 w 3898347"/>
              <a:gd name="connsiteY56" fmla="*/ 3955576 h 4260845"/>
              <a:gd name="connsiteX57" fmla="*/ 2609403 w 3898347"/>
              <a:gd name="connsiteY57" fmla="*/ 3956215 h 4260845"/>
              <a:gd name="connsiteX58" fmla="*/ 2597896 w 3898347"/>
              <a:gd name="connsiteY58" fmla="*/ 3958939 h 4260845"/>
              <a:gd name="connsiteX59" fmla="*/ 2578251 w 3898347"/>
              <a:gd name="connsiteY59" fmla="*/ 3965812 h 4260845"/>
              <a:gd name="connsiteX60" fmla="*/ 2571961 w 3898347"/>
              <a:gd name="connsiteY60" fmla="*/ 3966278 h 4260845"/>
              <a:gd name="connsiteX61" fmla="*/ 2559399 w 3898347"/>
              <a:gd name="connsiteY61" fmla="*/ 3979193 h 4260845"/>
              <a:gd name="connsiteX62" fmla="*/ 2533560 w 3898347"/>
              <a:gd name="connsiteY62" fmla="*/ 3988160 h 4260845"/>
              <a:gd name="connsiteX63" fmla="*/ 2515299 w 3898347"/>
              <a:gd name="connsiteY63" fmla="*/ 4016867 h 4260845"/>
              <a:gd name="connsiteX64" fmla="*/ 2513423 w 3898347"/>
              <a:gd name="connsiteY64" fmla="*/ 4018759 h 4260845"/>
              <a:gd name="connsiteX65" fmla="*/ 2482991 w 3898347"/>
              <a:gd name="connsiteY65" fmla="*/ 4012935 h 4260845"/>
              <a:gd name="connsiteX66" fmla="*/ 2446940 w 3898347"/>
              <a:gd name="connsiteY66" fmla="*/ 4021172 h 4260845"/>
              <a:gd name="connsiteX67" fmla="*/ 2404883 w 3898347"/>
              <a:gd name="connsiteY67" fmla="*/ 4024808 h 4260845"/>
              <a:gd name="connsiteX68" fmla="*/ 2373894 w 3898347"/>
              <a:gd name="connsiteY68" fmla="*/ 4023827 h 4260845"/>
              <a:gd name="connsiteX69" fmla="*/ 2297080 w 3898347"/>
              <a:gd name="connsiteY69" fmla="*/ 4040841 h 4260845"/>
              <a:gd name="connsiteX70" fmla="*/ 2170615 w 3898347"/>
              <a:gd name="connsiteY70" fmla="*/ 4077196 h 4260845"/>
              <a:gd name="connsiteX71" fmla="*/ 2143580 w 3898347"/>
              <a:gd name="connsiteY71" fmla="*/ 4083102 h 4260845"/>
              <a:gd name="connsiteX72" fmla="*/ 2119893 w 3898347"/>
              <a:gd name="connsiteY72" fmla="*/ 4080874 h 4260845"/>
              <a:gd name="connsiteX73" fmla="*/ 2114008 w 3898347"/>
              <a:gd name="connsiteY73" fmla="*/ 4073996 h 4260845"/>
              <a:gd name="connsiteX74" fmla="*/ 2099067 w 3898347"/>
              <a:gd name="connsiteY74" fmla="*/ 4076068 h 4260845"/>
              <a:gd name="connsiteX75" fmla="*/ 2095000 w 3898347"/>
              <a:gd name="connsiteY75" fmla="*/ 4075096 h 4260845"/>
              <a:gd name="connsiteX76" fmla="*/ 2071767 w 3898347"/>
              <a:gd name="connsiteY76" fmla="*/ 4071044 h 4260845"/>
              <a:gd name="connsiteX77" fmla="*/ 2024486 w 3898347"/>
              <a:gd name="connsiteY77" fmla="*/ 4100276 h 4260845"/>
              <a:gd name="connsiteX78" fmla="*/ 1964411 w 3898347"/>
              <a:gd name="connsiteY78" fmla="*/ 4105069 h 4260845"/>
              <a:gd name="connsiteX79" fmla="*/ 1739945 w 3898347"/>
              <a:gd name="connsiteY79" fmla="*/ 4171795 h 4260845"/>
              <a:gd name="connsiteX80" fmla="*/ 1642330 w 3898347"/>
              <a:gd name="connsiteY80" fmla="*/ 4174762 h 4260845"/>
              <a:gd name="connsiteX81" fmla="*/ 1595989 w 3898347"/>
              <a:gd name="connsiteY81" fmla="*/ 4193679 h 4260845"/>
              <a:gd name="connsiteX82" fmla="*/ 1548640 w 3898347"/>
              <a:gd name="connsiteY82" fmla="*/ 4217115 h 4260845"/>
              <a:gd name="connsiteX83" fmla="*/ 1530136 w 3898347"/>
              <a:gd name="connsiteY83" fmla="*/ 4227121 h 4260845"/>
              <a:gd name="connsiteX84" fmla="*/ 1508787 w 3898347"/>
              <a:gd name="connsiteY84" fmla="*/ 4234213 h 4260845"/>
              <a:gd name="connsiteX85" fmla="*/ 1488914 w 3898347"/>
              <a:gd name="connsiteY85" fmla="*/ 4241772 h 4260845"/>
              <a:gd name="connsiteX86" fmla="*/ 1488999 w 3898347"/>
              <a:gd name="connsiteY86" fmla="*/ 4251186 h 4260845"/>
              <a:gd name="connsiteX87" fmla="*/ 1475364 w 3898347"/>
              <a:gd name="connsiteY87" fmla="*/ 4248364 h 4260845"/>
              <a:gd name="connsiteX88" fmla="*/ 1457275 w 3898347"/>
              <a:gd name="connsiteY88" fmla="*/ 4252863 h 4260845"/>
              <a:gd name="connsiteX89" fmla="*/ 1448085 w 3898347"/>
              <a:gd name="connsiteY89" fmla="*/ 4248391 h 4260845"/>
              <a:gd name="connsiteX90" fmla="*/ 1315306 w 3898347"/>
              <a:gd name="connsiteY90" fmla="*/ 4237004 h 4260845"/>
              <a:gd name="connsiteX91" fmla="*/ 1272434 w 3898347"/>
              <a:gd name="connsiteY91" fmla="*/ 4244958 h 4260845"/>
              <a:gd name="connsiteX92" fmla="*/ 1231567 w 3898347"/>
              <a:gd name="connsiteY92" fmla="*/ 4219356 h 4260845"/>
              <a:gd name="connsiteX93" fmla="*/ 1216643 w 3898347"/>
              <a:gd name="connsiteY93" fmla="*/ 4229828 h 4260845"/>
              <a:gd name="connsiteX94" fmla="*/ 1214101 w 3898347"/>
              <a:gd name="connsiteY94" fmla="*/ 4231991 h 4260845"/>
              <a:gd name="connsiteX95" fmla="*/ 1203193 w 3898347"/>
              <a:gd name="connsiteY95" fmla="*/ 4232867 h 4260845"/>
              <a:gd name="connsiteX96" fmla="*/ 1201049 w 3898347"/>
              <a:gd name="connsiteY96" fmla="*/ 4242842 h 4260845"/>
              <a:gd name="connsiteX97" fmla="*/ 1185298 w 3898347"/>
              <a:gd name="connsiteY97" fmla="*/ 4251133 h 4260845"/>
              <a:gd name="connsiteX98" fmla="*/ 1164955 w 3898347"/>
              <a:gd name="connsiteY98" fmla="*/ 4250027 h 4260845"/>
              <a:gd name="connsiteX99" fmla="*/ 1067357 w 3898347"/>
              <a:gd name="connsiteY99" fmla="*/ 4233908 h 4260845"/>
              <a:gd name="connsiteX100" fmla="*/ 1009492 w 3898347"/>
              <a:gd name="connsiteY100" fmla="*/ 4230455 h 4260845"/>
              <a:gd name="connsiteX101" fmla="*/ 988345 w 3898347"/>
              <a:gd name="connsiteY101" fmla="*/ 4238880 h 4260845"/>
              <a:gd name="connsiteX102" fmla="*/ 958251 w 3898347"/>
              <a:gd name="connsiteY102" fmla="*/ 4244100 h 4260845"/>
              <a:gd name="connsiteX103" fmla="*/ 905785 w 3898347"/>
              <a:gd name="connsiteY103" fmla="*/ 4260845 h 4260845"/>
              <a:gd name="connsiteX104" fmla="*/ 837706 w 3898347"/>
              <a:gd name="connsiteY104" fmla="*/ 4245528 h 4260845"/>
              <a:gd name="connsiteX105" fmla="*/ 778474 w 3898347"/>
              <a:gd name="connsiteY105" fmla="*/ 4235526 h 4260845"/>
              <a:gd name="connsiteX106" fmla="*/ 774418 w 3898347"/>
              <a:gd name="connsiteY106" fmla="*/ 4242583 h 4260845"/>
              <a:gd name="connsiteX107" fmla="*/ 737705 w 3898347"/>
              <a:gd name="connsiteY107" fmla="*/ 4238891 h 4260845"/>
              <a:gd name="connsiteX108" fmla="*/ 627717 w 3898347"/>
              <a:gd name="connsiteY108" fmla="*/ 4207629 h 4260845"/>
              <a:gd name="connsiteX109" fmla="*/ 551044 w 3898347"/>
              <a:gd name="connsiteY109" fmla="*/ 4180627 h 4260845"/>
              <a:gd name="connsiteX110" fmla="*/ 508621 w 3898347"/>
              <a:gd name="connsiteY110" fmla="*/ 4176044 h 4260845"/>
              <a:gd name="connsiteX111" fmla="*/ 467082 w 3898347"/>
              <a:gd name="connsiteY111" fmla="*/ 4185616 h 4260845"/>
              <a:gd name="connsiteX112" fmla="*/ 437646 w 3898347"/>
              <a:gd name="connsiteY112" fmla="*/ 4212658 h 4260845"/>
              <a:gd name="connsiteX113" fmla="*/ 402271 w 3898347"/>
              <a:gd name="connsiteY113" fmla="*/ 4212774 h 4260845"/>
              <a:gd name="connsiteX114" fmla="*/ 391968 w 3898347"/>
              <a:gd name="connsiteY114" fmla="*/ 4187073 h 4260845"/>
              <a:gd name="connsiteX115" fmla="*/ 337154 w 3898347"/>
              <a:gd name="connsiteY115" fmla="*/ 4206136 h 4260845"/>
              <a:gd name="connsiteX116" fmla="*/ 298662 w 3898347"/>
              <a:gd name="connsiteY116" fmla="*/ 4211227 h 4260845"/>
              <a:gd name="connsiteX117" fmla="*/ 265740 w 3898347"/>
              <a:gd name="connsiteY117" fmla="*/ 4213623 h 4260845"/>
              <a:gd name="connsiteX118" fmla="*/ 176403 w 3898347"/>
              <a:gd name="connsiteY118" fmla="*/ 4227393 h 4260845"/>
              <a:gd name="connsiteX119" fmla="*/ 82528 w 3898347"/>
              <a:gd name="connsiteY119" fmla="*/ 4243774 h 4260845"/>
              <a:gd name="connsiteX120" fmla="*/ 19464 w 3898347"/>
              <a:gd name="connsiteY120" fmla="*/ 4256103 h 4260845"/>
              <a:gd name="connsiteX121" fmla="*/ 0 w 3898347"/>
              <a:gd name="connsiteY121" fmla="*/ 4221939 h 4260845"/>
              <a:gd name="connsiteX122" fmla="*/ 0 w 3898347"/>
              <a:gd name="connsiteY122" fmla="*/ 15850 h 4260845"/>
              <a:gd name="connsiteX123" fmla="*/ 3898347 w 3898347"/>
              <a:gd name="connsiteY123" fmla="*/ 0 h 4260845"/>
              <a:gd name="connsiteX0" fmla="*/ 3898347 w 3898347"/>
              <a:gd name="connsiteY0" fmla="*/ 0 h 4260845"/>
              <a:gd name="connsiteX1" fmla="*/ 3898347 w 3898347"/>
              <a:gd name="connsiteY1" fmla="*/ 3834445 h 4260845"/>
              <a:gd name="connsiteX2" fmla="*/ 3892314 w 3898347"/>
              <a:gd name="connsiteY2" fmla="*/ 3832951 h 4260845"/>
              <a:gd name="connsiteX3" fmla="*/ 3851953 w 3898347"/>
              <a:gd name="connsiteY3" fmla="*/ 3802983 h 4260845"/>
              <a:gd name="connsiteX4" fmla="*/ 3836418 w 3898347"/>
              <a:gd name="connsiteY4" fmla="*/ 3811513 h 4260845"/>
              <a:gd name="connsiteX5" fmla="*/ 3833758 w 3898347"/>
              <a:gd name="connsiteY5" fmla="*/ 3813341 h 4260845"/>
              <a:gd name="connsiteX6" fmla="*/ 3822673 w 3898347"/>
              <a:gd name="connsiteY6" fmla="*/ 3812913 h 4260845"/>
              <a:gd name="connsiteX7" fmla="*/ 3820104 w 3898347"/>
              <a:gd name="connsiteY7" fmla="*/ 3822466 h 4260845"/>
              <a:gd name="connsiteX8" fmla="*/ 3803816 w 3898347"/>
              <a:gd name="connsiteY8" fmla="*/ 3828757 h 4260845"/>
              <a:gd name="connsiteX9" fmla="*/ 3729936 w 3898347"/>
              <a:gd name="connsiteY9" fmla="*/ 3815386 h 4260845"/>
              <a:gd name="connsiteX10" fmla="*/ 3726018 w 3898347"/>
              <a:gd name="connsiteY10" fmla="*/ 3815100 h 4260845"/>
              <a:gd name="connsiteX11" fmla="*/ 3725413 w 3898347"/>
              <a:gd name="connsiteY11" fmla="*/ 3814615 h 4260845"/>
              <a:gd name="connsiteX12" fmla="*/ 3713801 w 3898347"/>
              <a:gd name="connsiteY12" fmla="*/ 3811018 h 4260845"/>
              <a:gd name="connsiteX13" fmla="*/ 3709087 w 3898347"/>
              <a:gd name="connsiteY13" fmla="*/ 3813195 h 4260845"/>
              <a:gd name="connsiteX14" fmla="*/ 3698038 w 3898347"/>
              <a:gd name="connsiteY14" fmla="*/ 3806182 h 4260845"/>
              <a:gd name="connsiteX15" fmla="*/ 3662227 w 3898347"/>
              <a:gd name="connsiteY15" fmla="*/ 3807761 h 4260845"/>
              <a:gd name="connsiteX16" fmla="*/ 3659872 w 3898347"/>
              <a:gd name="connsiteY16" fmla="*/ 3805524 h 4260845"/>
              <a:gd name="connsiteX17" fmla="*/ 3643454 w 3898347"/>
              <a:gd name="connsiteY17" fmla="*/ 3794831 h 4260845"/>
              <a:gd name="connsiteX18" fmla="*/ 3624789 w 3898347"/>
              <a:gd name="connsiteY18" fmla="*/ 3803185 h 4260845"/>
              <a:gd name="connsiteX19" fmla="*/ 3602327 w 3898347"/>
              <a:gd name="connsiteY19" fmla="*/ 3794616 h 4260845"/>
              <a:gd name="connsiteX20" fmla="*/ 3596645 w 3898347"/>
              <a:gd name="connsiteY20" fmla="*/ 3797108 h 4260845"/>
              <a:gd name="connsiteX21" fmla="*/ 3574144 w 3898347"/>
              <a:gd name="connsiteY21" fmla="*/ 3795108 h 4260845"/>
              <a:gd name="connsiteX22" fmla="*/ 3562310 w 3898347"/>
              <a:gd name="connsiteY22" fmla="*/ 3787534 h 4260845"/>
              <a:gd name="connsiteX23" fmla="*/ 3551635 w 3898347"/>
              <a:gd name="connsiteY23" fmla="*/ 3797705 h 4260845"/>
              <a:gd name="connsiteX24" fmla="*/ 3542668 w 3898347"/>
              <a:gd name="connsiteY24" fmla="*/ 3803283 h 4260845"/>
              <a:gd name="connsiteX25" fmla="*/ 3533033 w 3898347"/>
              <a:gd name="connsiteY25" fmla="*/ 3799071 h 4260845"/>
              <a:gd name="connsiteX26" fmla="*/ 3521726 w 3898347"/>
              <a:gd name="connsiteY26" fmla="*/ 3804691 h 4260845"/>
              <a:gd name="connsiteX27" fmla="*/ 3520080 w 3898347"/>
              <a:gd name="connsiteY27" fmla="*/ 3805210 h 4260845"/>
              <a:gd name="connsiteX28" fmla="*/ 3508491 w 3898347"/>
              <a:gd name="connsiteY28" fmla="*/ 3797398 h 4260845"/>
              <a:gd name="connsiteX29" fmla="*/ 3503787 w 3898347"/>
              <a:gd name="connsiteY29" fmla="*/ 3797787 h 4260845"/>
              <a:gd name="connsiteX30" fmla="*/ 3492165 w 3898347"/>
              <a:gd name="connsiteY30" fmla="*/ 3799887 h 4260845"/>
              <a:gd name="connsiteX31" fmla="*/ 3472233 w 3898347"/>
              <a:gd name="connsiteY31" fmla="*/ 3805682 h 4260845"/>
              <a:gd name="connsiteX32" fmla="*/ 3465921 w 3898347"/>
              <a:gd name="connsiteY32" fmla="*/ 3805814 h 4260845"/>
              <a:gd name="connsiteX33" fmla="*/ 3455541 w 3898347"/>
              <a:gd name="connsiteY33" fmla="*/ 3815505 h 4260845"/>
              <a:gd name="connsiteX34" fmla="*/ 3429027 w 3898347"/>
              <a:gd name="connsiteY34" fmla="*/ 3816906 h 4260845"/>
              <a:gd name="connsiteX35" fmla="*/ 3369507 w 3898347"/>
              <a:gd name="connsiteY35" fmla="*/ 3825563 h 4260845"/>
              <a:gd name="connsiteX36" fmla="*/ 3324491 w 3898347"/>
              <a:gd name="connsiteY36" fmla="*/ 3832006 h 4260845"/>
              <a:gd name="connsiteX37" fmla="*/ 3244235 w 3898347"/>
              <a:gd name="connsiteY37" fmla="*/ 3834376 h 4260845"/>
              <a:gd name="connsiteX38" fmla="*/ 3226507 w 3898347"/>
              <a:gd name="connsiteY38" fmla="*/ 3820131 h 4260845"/>
              <a:gd name="connsiteX39" fmla="*/ 3191688 w 3898347"/>
              <a:gd name="connsiteY39" fmla="*/ 3837359 h 4260845"/>
              <a:gd name="connsiteX40" fmla="*/ 3153779 w 3898347"/>
              <a:gd name="connsiteY40" fmla="*/ 3848439 h 4260845"/>
              <a:gd name="connsiteX41" fmla="*/ 3090188 w 3898347"/>
              <a:gd name="connsiteY41" fmla="*/ 3855036 h 4260845"/>
              <a:gd name="connsiteX42" fmla="*/ 3031422 w 3898347"/>
              <a:gd name="connsiteY42" fmla="*/ 3858298 h 4260845"/>
              <a:gd name="connsiteX43" fmla="*/ 2996288 w 3898347"/>
              <a:gd name="connsiteY43" fmla="*/ 3860020 h 4260845"/>
              <a:gd name="connsiteX44" fmla="*/ 2901661 w 3898347"/>
              <a:gd name="connsiteY44" fmla="*/ 3882243 h 4260845"/>
              <a:gd name="connsiteX45" fmla="*/ 2782141 w 3898347"/>
              <a:gd name="connsiteY45" fmla="*/ 3932983 h 4260845"/>
              <a:gd name="connsiteX46" fmla="*/ 2749597 w 3898347"/>
              <a:gd name="connsiteY46" fmla="*/ 3956746 h 4260845"/>
              <a:gd name="connsiteX47" fmla="*/ 2730493 w 3898347"/>
              <a:gd name="connsiteY47" fmla="*/ 3955236 h 4260845"/>
              <a:gd name="connsiteX48" fmla="*/ 2707507 w 3898347"/>
              <a:gd name="connsiteY48" fmla="*/ 3947771 h 4260845"/>
              <a:gd name="connsiteX49" fmla="*/ 2701937 w 3898347"/>
              <a:gd name="connsiteY49" fmla="*/ 3950565 h 4260845"/>
              <a:gd name="connsiteX50" fmla="*/ 2679435 w 3898347"/>
              <a:gd name="connsiteY50" fmla="*/ 3949768 h 4260845"/>
              <a:gd name="connsiteX51" fmla="*/ 2667352 w 3898347"/>
              <a:gd name="connsiteY51" fmla="*/ 3942821 h 4260845"/>
              <a:gd name="connsiteX52" fmla="*/ 2657096 w 3898347"/>
              <a:gd name="connsiteY52" fmla="*/ 3953571 h 4260845"/>
              <a:gd name="connsiteX53" fmla="*/ 2655161 w 3898347"/>
              <a:gd name="connsiteY53" fmla="*/ 3962216 h 4260845"/>
              <a:gd name="connsiteX54" fmla="*/ 2638604 w 3898347"/>
              <a:gd name="connsiteY54" fmla="*/ 3955936 h 4260845"/>
              <a:gd name="connsiteX55" fmla="*/ 2626185 w 3898347"/>
              <a:gd name="connsiteY55" fmla="*/ 3962937 h 4260845"/>
              <a:gd name="connsiteX56" fmla="*/ 2614077 w 3898347"/>
              <a:gd name="connsiteY56" fmla="*/ 3955576 h 4260845"/>
              <a:gd name="connsiteX57" fmla="*/ 2609403 w 3898347"/>
              <a:gd name="connsiteY57" fmla="*/ 3956215 h 4260845"/>
              <a:gd name="connsiteX58" fmla="*/ 2597896 w 3898347"/>
              <a:gd name="connsiteY58" fmla="*/ 3958939 h 4260845"/>
              <a:gd name="connsiteX59" fmla="*/ 2578251 w 3898347"/>
              <a:gd name="connsiteY59" fmla="*/ 3965812 h 4260845"/>
              <a:gd name="connsiteX60" fmla="*/ 2571961 w 3898347"/>
              <a:gd name="connsiteY60" fmla="*/ 3966278 h 4260845"/>
              <a:gd name="connsiteX61" fmla="*/ 2559399 w 3898347"/>
              <a:gd name="connsiteY61" fmla="*/ 3979193 h 4260845"/>
              <a:gd name="connsiteX62" fmla="*/ 2533560 w 3898347"/>
              <a:gd name="connsiteY62" fmla="*/ 3988160 h 4260845"/>
              <a:gd name="connsiteX63" fmla="*/ 2515299 w 3898347"/>
              <a:gd name="connsiteY63" fmla="*/ 4016867 h 4260845"/>
              <a:gd name="connsiteX64" fmla="*/ 2513423 w 3898347"/>
              <a:gd name="connsiteY64" fmla="*/ 4018759 h 4260845"/>
              <a:gd name="connsiteX65" fmla="*/ 2482991 w 3898347"/>
              <a:gd name="connsiteY65" fmla="*/ 4012935 h 4260845"/>
              <a:gd name="connsiteX66" fmla="*/ 2446940 w 3898347"/>
              <a:gd name="connsiteY66" fmla="*/ 4021172 h 4260845"/>
              <a:gd name="connsiteX67" fmla="*/ 2404883 w 3898347"/>
              <a:gd name="connsiteY67" fmla="*/ 4024808 h 4260845"/>
              <a:gd name="connsiteX68" fmla="*/ 2373894 w 3898347"/>
              <a:gd name="connsiteY68" fmla="*/ 4023827 h 4260845"/>
              <a:gd name="connsiteX69" fmla="*/ 2297080 w 3898347"/>
              <a:gd name="connsiteY69" fmla="*/ 4040841 h 4260845"/>
              <a:gd name="connsiteX70" fmla="*/ 2170615 w 3898347"/>
              <a:gd name="connsiteY70" fmla="*/ 4077196 h 4260845"/>
              <a:gd name="connsiteX71" fmla="*/ 2143580 w 3898347"/>
              <a:gd name="connsiteY71" fmla="*/ 4083102 h 4260845"/>
              <a:gd name="connsiteX72" fmla="*/ 2119893 w 3898347"/>
              <a:gd name="connsiteY72" fmla="*/ 4080874 h 4260845"/>
              <a:gd name="connsiteX73" fmla="*/ 2114008 w 3898347"/>
              <a:gd name="connsiteY73" fmla="*/ 4073996 h 4260845"/>
              <a:gd name="connsiteX74" fmla="*/ 2099067 w 3898347"/>
              <a:gd name="connsiteY74" fmla="*/ 4076068 h 4260845"/>
              <a:gd name="connsiteX75" fmla="*/ 2095000 w 3898347"/>
              <a:gd name="connsiteY75" fmla="*/ 4075096 h 4260845"/>
              <a:gd name="connsiteX76" fmla="*/ 2071767 w 3898347"/>
              <a:gd name="connsiteY76" fmla="*/ 4071044 h 4260845"/>
              <a:gd name="connsiteX77" fmla="*/ 2024486 w 3898347"/>
              <a:gd name="connsiteY77" fmla="*/ 4100276 h 4260845"/>
              <a:gd name="connsiteX78" fmla="*/ 1964411 w 3898347"/>
              <a:gd name="connsiteY78" fmla="*/ 4105069 h 4260845"/>
              <a:gd name="connsiteX79" fmla="*/ 1739945 w 3898347"/>
              <a:gd name="connsiteY79" fmla="*/ 4171795 h 4260845"/>
              <a:gd name="connsiteX80" fmla="*/ 1642330 w 3898347"/>
              <a:gd name="connsiteY80" fmla="*/ 4174762 h 4260845"/>
              <a:gd name="connsiteX81" fmla="*/ 1595989 w 3898347"/>
              <a:gd name="connsiteY81" fmla="*/ 4193679 h 4260845"/>
              <a:gd name="connsiteX82" fmla="*/ 1548640 w 3898347"/>
              <a:gd name="connsiteY82" fmla="*/ 4217115 h 4260845"/>
              <a:gd name="connsiteX83" fmla="*/ 1530136 w 3898347"/>
              <a:gd name="connsiteY83" fmla="*/ 4227121 h 4260845"/>
              <a:gd name="connsiteX84" fmla="*/ 1508787 w 3898347"/>
              <a:gd name="connsiteY84" fmla="*/ 4234213 h 4260845"/>
              <a:gd name="connsiteX85" fmla="*/ 1488914 w 3898347"/>
              <a:gd name="connsiteY85" fmla="*/ 4241772 h 4260845"/>
              <a:gd name="connsiteX86" fmla="*/ 1488999 w 3898347"/>
              <a:gd name="connsiteY86" fmla="*/ 4251186 h 4260845"/>
              <a:gd name="connsiteX87" fmla="*/ 1475364 w 3898347"/>
              <a:gd name="connsiteY87" fmla="*/ 4248364 h 4260845"/>
              <a:gd name="connsiteX88" fmla="*/ 1457275 w 3898347"/>
              <a:gd name="connsiteY88" fmla="*/ 4252863 h 4260845"/>
              <a:gd name="connsiteX89" fmla="*/ 1448085 w 3898347"/>
              <a:gd name="connsiteY89" fmla="*/ 4248391 h 4260845"/>
              <a:gd name="connsiteX90" fmla="*/ 1315306 w 3898347"/>
              <a:gd name="connsiteY90" fmla="*/ 4237004 h 4260845"/>
              <a:gd name="connsiteX91" fmla="*/ 1272434 w 3898347"/>
              <a:gd name="connsiteY91" fmla="*/ 4244958 h 4260845"/>
              <a:gd name="connsiteX92" fmla="*/ 1231567 w 3898347"/>
              <a:gd name="connsiteY92" fmla="*/ 4219356 h 4260845"/>
              <a:gd name="connsiteX93" fmla="*/ 1216643 w 3898347"/>
              <a:gd name="connsiteY93" fmla="*/ 4229828 h 4260845"/>
              <a:gd name="connsiteX94" fmla="*/ 1214101 w 3898347"/>
              <a:gd name="connsiteY94" fmla="*/ 4231991 h 4260845"/>
              <a:gd name="connsiteX95" fmla="*/ 1203193 w 3898347"/>
              <a:gd name="connsiteY95" fmla="*/ 4232867 h 4260845"/>
              <a:gd name="connsiteX96" fmla="*/ 1201049 w 3898347"/>
              <a:gd name="connsiteY96" fmla="*/ 4242842 h 4260845"/>
              <a:gd name="connsiteX97" fmla="*/ 1185298 w 3898347"/>
              <a:gd name="connsiteY97" fmla="*/ 4251133 h 4260845"/>
              <a:gd name="connsiteX98" fmla="*/ 1164955 w 3898347"/>
              <a:gd name="connsiteY98" fmla="*/ 4250027 h 4260845"/>
              <a:gd name="connsiteX99" fmla="*/ 1067357 w 3898347"/>
              <a:gd name="connsiteY99" fmla="*/ 4233908 h 4260845"/>
              <a:gd name="connsiteX100" fmla="*/ 1009492 w 3898347"/>
              <a:gd name="connsiteY100" fmla="*/ 4230455 h 4260845"/>
              <a:gd name="connsiteX101" fmla="*/ 988345 w 3898347"/>
              <a:gd name="connsiteY101" fmla="*/ 4238880 h 4260845"/>
              <a:gd name="connsiteX102" fmla="*/ 958251 w 3898347"/>
              <a:gd name="connsiteY102" fmla="*/ 4244100 h 4260845"/>
              <a:gd name="connsiteX103" fmla="*/ 905785 w 3898347"/>
              <a:gd name="connsiteY103" fmla="*/ 4260845 h 4260845"/>
              <a:gd name="connsiteX104" fmla="*/ 837706 w 3898347"/>
              <a:gd name="connsiteY104" fmla="*/ 4245528 h 4260845"/>
              <a:gd name="connsiteX105" fmla="*/ 778474 w 3898347"/>
              <a:gd name="connsiteY105" fmla="*/ 4235526 h 4260845"/>
              <a:gd name="connsiteX106" fmla="*/ 774418 w 3898347"/>
              <a:gd name="connsiteY106" fmla="*/ 4242583 h 4260845"/>
              <a:gd name="connsiteX107" fmla="*/ 737705 w 3898347"/>
              <a:gd name="connsiteY107" fmla="*/ 4238891 h 4260845"/>
              <a:gd name="connsiteX108" fmla="*/ 627717 w 3898347"/>
              <a:gd name="connsiteY108" fmla="*/ 4207629 h 4260845"/>
              <a:gd name="connsiteX109" fmla="*/ 551044 w 3898347"/>
              <a:gd name="connsiteY109" fmla="*/ 4180627 h 4260845"/>
              <a:gd name="connsiteX110" fmla="*/ 508621 w 3898347"/>
              <a:gd name="connsiteY110" fmla="*/ 4176044 h 4260845"/>
              <a:gd name="connsiteX111" fmla="*/ 467082 w 3898347"/>
              <a:gd name="connsiteY111" fmla="*/ 4185616 h 4260845"/>
              <a:gd name="connsiteX112" fmla="*/ 437646 w 3898347"/>
              <a:gd name="connsiteY112" fmla="*/ 4212658 h 4260845"/>
              <a:gd name="connsiteX113" fmla="*/ 402271 w 3898347"/>
              <a:gd name="connsiteY113" fmla="*/ 4212774 h 4260845"/>
              <a:gd name="connsiteX114" fmla="*/ 391968 w 3898347"/>
              <a:gd name="connsiteY114" fmla="*/ 4187073 h 4260845"/>
              <a:gd name="connsiteX115" fmla="*/ 337154 w 3898347"/>
              <a:gd name="connsiteY115" fmla="*/ 4206136 h 4260845"/>
              <a:gd name="connsiteX116" fmla="*/ 298662 w 3898347"/>
              <a:gd name="connsiteY116" fmla="*/ 4211227 h 4260845"/>
              <a:gd name="connsiteX117" fmla="*/ 265740 w 3898347"/>
              <a:gd name="connsiteY117" fmla="*/ 4213623 h 4260845"/>
              <a:gd name="connsiteX118" fmla="*/ 176403 w 3898347"/>
              <a:gd name="connsiteY118" fmla="*/ 4227393 h 4260845"/>
              <a:gd name="connsiteX119" fmla="*/ 82528 w 3898347"/>
              <a:gd name="connsiteY119" fmla="*/ 4243774 h 4260845"/>
              <a:gd name="connsiteX120" fmla="*/ 19464 w 3898347"/>
              <a:gd name="connsiteY120" fmla="*/ 4256103 h 4260845"/>
              <a:gd name="connsiteX121" fmla="*/ 0 w 3898347"/>
              <a:gd name="connsiteY121" fmla="*/ 4221939 h 4260845"/>
              <a:gd name="connsiteX122" fmla="*/ 0 w 3898347"/>
              <a:gd name="connsiteY122" fmla="*/ 15850 h 4260845"/>
              <a:gd name="connsiteX123" fmla="*/ 3898347 w 3898347"/>
              <a:gd name="connsiteY123" fmla="*/ 0 h 4260845"/>
              <a:gd name="connsiteX0" fmla="*/ 3898347 w 3898347"/>
              <a:gd name="connsiteY0" fmla="*/ 0 h 4260845"/>
              <a:gd name="connsiteX1" fmla="*/ 3898347 w 3898347"/>
              <a:gd name="connsiteY1" fmla="*/ 3834445 h 4260845"/>
              <a:gd name="connsiteX2" fmla="*/ 3892314 w 3898347"/>
              <a:gd name="connsiteY2" fmla="*/ 3832951 h 4260845"/>
              <a:gd name="connsiteX3" fmla="*/ 3851953 w 3898347"/>
              <a:gd name="connsiteY3" fmla="*/ 3802983 h 4260845"/>
              <a:gd name="connsiteX4" fmla="*/ 3836418 w 3898347"/>
              <a:gd name="connsiteY4" fmla="*/ 3811513 h 4260845"/>
              <a:gd name="connsiteX5" fmla="*/ 3833758 w 3898347"/>
              <a:gd name="connsiteY5" fmla="*/ 3813341 h 4260845"/>
              <a:gd name="connsiteX6" fmla="*/ 3822673 w 3898347"/>
              <a:gd name="connsiteY6" fmla="*/ 3812913 h 4260845"/>
              <a:gd name="connsiteX7" fmla="*/ 3820104 w 3898347"/>
              <a:gd name="connsiteY7" fmla="*/ 3822466 h 4260845"/>
              <a:gd name="connsiteX8" fmla="*/ 3803816 w 3898347"/>
              <a:gd name="connsiteY8" fmla="*/ 3828757 h 4260845"/>
              <a:gd name="connsiteX9" fmla="*/ 3729936 w 3898347"/>
              <a:gd name="connsiteY9" fmla="*/ 3815386 h 4260845"/>
              <a:gd name="connsiteX10" fmla="*/ 3726018 w 3898347"/>
              <a:gd name="connsiteY10" fmla="*/ 3815100 h 4260845"/>
              <a:gd name="connsiteX11" fmla="*/ 3725413 w 3898347"/>
              <a:gd name="connsiteY11" fmla="*/ 3814615 h 4260845"/>
              <a:gd name="connsiteX12" fmla="*/ 3713801 w 3898347"/>
              <a:gd name="connsiteY12" fmla="*/ 3811018 h 4260845"/>
              <a:gd name="connsiteX13" fmla="*/ 3709087 w 3898347"/>
              <a:gd name="connsiteY13" fmla="*/ 3813195 h 4260845"/>
              <a:gd name="connsiteX14" fmla="*/ 3698038 w 3898347"/>
              <a:gd name="connsiteY14" fmla="*/ 3806182 h 4260845"/>
              <a:gd name="connsiteX15" fmla="*/ 3662227 w 3898347"/>
              <a:gd name="connsiteY15" fmla="*/ 3807761 h 4260845"/>
              <a:gd name="connsiteX16" fmla="*/ 3659872 w 3898347"/>
              <a:gd name="connsiteY16" fmla="*/ 3805524 h 4260845"/>
              <a:gd name="connsiteX17" fmla="*/ 3643454 w 3898347"/>
              <a:gd name="connsiteY17" fmla="*/ 3794831 h 4260845"/>
              <a:gd name="connsiteX18" fmla="*/ 3624789 w 3898347"/>
              <a:gd name="connsiteY18" fmla="*/ 3803185 h 4260845"/>
              <a:gd name="connsiteX19" fmla="*/ 3602327 w 3898347"/>
              <a:gd name="connsiteY19" fmla="*/ 3794616 h 4260845"/>
              <a:gd name="connsiteX20" fmla="*/ 3596645 w 3898347"/>
              <a:gd name="connsiteY20" fmla="*/ 3797108 h 4260845"/>
              <a:gd name="connsiteX21" fmla="*/ 3574144 w 3898347"/>
              <a:gd name="connsiteY21" fmla="*/ 3795108 h 4260845"/>
              <a:gd name="connsiteX22" fmla="*/ 3562310 w 3898347"/>
              <a:gd name="connsiteY22" fmla="*/ 3787534 h 4260845"/>
              <a:gd name="connsiteX23" fmla="*/ 3551635 w 3898347"/>
              <a:gd name="connsiteY23" fmla="*/ 3797705 h 4260845"/>
              <a:gd name="connsiteX24" fmla="*/ 3542668 w 3898347"/>
              <a:gd name="connsiteY24" fmla="*/ 3803283 h 4260845"/>
              <a:gd name="connsiteX25" fmla="*/ 3533033 w 3898347"/>
              <a:gd name="connsiteY25" fmla="*/ 3799071 h 4260845"/>
              <a:gd name="connsiteX26" fmla="*/ 3521726 w 3898347"/>
              <a:gd name="connsiteY26" fmla="*/ 3804691 h 4260845"/>
              <a:gd name="connsiteX27" fmla="*/ 3520080 w 3898347"/>
              <a:gd name="connsiteY27" fmla="*/ 3805210 h 4260845"/>
              <a:gd name="connsiteX28" fmla="*/ 3508491 w 3898347"/>
              <a:gd name="connsiteY28" fmla="*/ 3797398 h 4260845"/>
              <a:gd name="connsiteX29" fmla="*/ 3503787 w 3898347"/>
              <a:gd name="connsiteY29" fmla="*/ 3797787 h 4260845"/>
              <a:gd name="connsiteX30" fmla="*/ 3492165 w 3898347"/>
              <a:gd name="connsiteY30" fmla="*/ 3799887 h 4260845"/>
              <a:gd name="connsiteX31" fmla="*/ 3472233 w 3898347"/>
              <a:gd name="connsiteY31" fmla="*/ 3805682 h 4260845"/>
              <a:gd name="connsiteX32" fmla="*/ 3465921 w 3898347"/>
              <a:gd name="connsiteY32" fmla="*/ 3805814 h 4260845"/>
              <a:gd name="connsiteX33" fmla="*/ 3455541 w 3898347"/>
              <a:gd name="connsiteY33" fmla="*/ 3815505 h 4260845"/>
              <a:gd name="connsiteX34" fmla="*/ 3429027 w 3898347"/>
              <a:gd name="connsiteY34" fmla="*/ 3816906 h 4260845"/>
              <a:gd name="connsiteX35" fmla="*/ 3369507 w 3898347"/>
              <a:gd name="connsiteY35" fmla="*/ 3825563 h 4260845"/>
              <a:gd name="connsiteX36" fmla="*/ 3324491 w 3898347"/>
              <a:gd name="connsiteY36" fmla="*/ 3832006 h 4260845"/>
              <a:gd name="connsiteX37" fmla="*/ 3244235 w 3898347"/>
              <a:gd name="connsiteY37" fmla="*/ 3834376 h 4260845"/>
              <a:gd name="connsiteX38" fmla="*/ 3226507 w 3898347"/>
              <a:gd name="connsiteY38" fmla="*/ 3820131 h 4260845"/>
              <a:gd name="connsiteX39" fmla="*/ 3191688 w 3898347"/>
              <a:gd name="connsiteY39" fmla="*/ 3837359 h 4260845"/>
              <a:gd name="connsiteX40" fmla="*/ 3153779 w 3898347"/>
              <a:gd name="connsiteY40" fmla="*/ 3848439 h 4260845"/>
              <a:gd name="connsiteX41" fmla="*/ 3090188 w 3898347"/>
              <a:gd name="connsiteY41" fmla="*/ 3855036 h 4260845"/>
              <a:gd name="connsiteX42" fmla="*/ 3031422 w 3898347"/>
              <a:gd name="connsiteY42" fmla="*/ 3858298 h 4260845"/>
              <a:gd name="connsiteX43" fmla="*/ 2996288 w 3898347"/>
              <a:gd name="connsiteY43" fmla="*/ 3860020 h 4260845"/>
              <a:gd name="connsiteX44" fmla="*/ 2901661 w 3898347"/>
              <a:gd name="connsiteY44" fmla="*/ 3882243 h 4260845"/>
              <a:gd name="connsiteX45" fmla="*/ 2782141 w 3898347"/>
              <a:gd name="connsiteY45" fmla="*/ 3932983 h 4260845"/>
              <a:gd name="connsiteX46" fmla="*/ 2749597 w 3898347"/>
              <a:gd name="connsiteY46" fmla="*/ 3956746 h 4260845"/>
              <a:gd name="connsiteX47" fmla="*/ 2730493 w 3898347"/>
              <a:gd name="connsiteY47" fmla="*/ 3955236 h 4260845"/>
              <a:gd name="connsiteX48" fmla="*/ 2707507 w 3898347"/>
              <a:gd name="connsiteY48" fmla="*/ 3947771 h 4260845"/>
              <a:gd name="connsiteX49" fmla="*/ 2701937 w 3898347"/>
              <a:gd name="connsiteY49" fmla="*/ 3950565 h 4260845"/>
              <a:gd name="connsiteX50" fmla="*/ 2679435 w 3898347"/>
              <a:gd name="connsiteY50" fmla="*/ 3949768 h 4260845"/>
              <a:gd name="connsiteX51" fmla="*/ 2667352 w 3898347"/>
              <a:gd name="connsiteY51" fmla="*/ 3942821 h 4260845"/>
              <a:gd name="connsiteX52" fmla="*/ 2657096 w 3898347"/>
              <a:gd name="connsiteY52" fmla="*/ 3953571 h 4260845"/>
              <a:gd name="connsiteX53" fmla="*/ 2655161 w 3898347"/>
              <a:gd name="connsiteY53" fmla="*/ 3962216 h 4260845"/>
              <a:gd name="connsiteX54" fmla="*/ 2638604 w 3898347"/>
              <a:gd name="connsiteY54" fmla="*/ 3955936 h 4260845"/>
              <a:gd name="connsiteX55" fmla="*/ 2626185 w 3898347"/>
              <a:gd name="connsiteY55" fmla="*/ 3962937 h 4260845"/>
              <a:gd name="connsiteX56" fmla="*/ 2614077 w 3898347"/>
              <a:gd name="connsiteY56" fmla="*/ 3955576 h 4260845"/>
              <a:gd name="connsiteX57" fmla="*/ 2609403 w 3898347"/>
              <a:gd name="connsiteY57" fmla="*/ 3956215 h 4260845"/>
              <a:gd name="connsiteX58" fmla="*/ 2597896 w 3898347"/>
              <a:gd name="connsiteY58" fmla="*/ 3958939 h 4260845"/>
              <a:gd name="connsiteX59" fmla="*/ 2578251 w 3898347"/>
              <a:gd name="connsiteY59" fmla="*/ 3965812 h 4260845"/>
              <a:gd name="connsiteX60" fmla="*/ 2571961 w 3898347"/>
              <a:gd name="connsiteY60" fmla="*/ 3966278 h 4260845"/>
              <a:gd name="connsiteX61" fmla="*/ 2559399 w 3898347"/>
              <a:gd name="connsiteY61" fmla="*/ 3979193 h 4260845"/>
              <a:gd name="connsiteX62" fmla="*/ 2533560 w 3898347"/>
              <a:gd name="connsiteY62" fmla="*/ 3988160 h 4260845"/>
              <a:gd name="connsiteX63" fmla="*/ 2515299 w 3898347"/>
              <a:gd name="connsiteY63" fmla="*/ 4016867 h 4260845"/>
              <a:gd name="connsiteX64" fmla="*/ 2513423 w 3898347"/>
              <a:gd name="connsiteY64" fmla="*/ 4018759 h 4260845"/>
              <a:gd name="connsiteX65" fmla="*/ 2482991 w 3898347"/>
              <a:gd name="connsiteY65" fmla="*/ 4012935 h 4260845"/>
              <a:gd name="connsiteX66" fmla="*/ 2446940 w 3898347"/>
              <a:gd name="connsiteY66" fmla="*/ 4021172 h 4260845"/>
              <a:gd name="connsiteX67" fmla="*/ 2404883 w 3898347"/>
              <a:gd name="connsiteY67" fmla="*/ 4024808 h 4260845"/>
              <a:gd name="connsiteX68" fmla="*/ 2373894 w 3898347"/>
              <a:gd name="connsiteY68" fmla="*/ 4023827 h 4260845"/>
              <a:gd name="connsiteX69" fmla="*/ 2297080 w 3898347"/>
              <a:gd name="connsiteY69" fmla="*/ 4040841 h 4260845"/>
              <a:gd name="connsiteX70" fmla="*/ 2170615 w 3898347"/>
              <a:gd name="connsiteY70" fmla="*/ 4077196 h 4260845"/>
              <a:gd name="connsiteX71" fmla="*/ 2143580 w 3898347"/>
              <a:gd name="connsiteY71" fmla="*/ 4083102 h 4260845"/>
              <a:gd name="connsiteX72" fmla="*/ 2119893 w 3898347"/>
              <a:gd name="connsiteY72" fmla="*/ 4080874 h 4260845"/>
              <a:gd name="connsiteX73" fmla="*/ 2114008 w 3898347"/>
              <a:gd name="connsiteY73" fmla="*/ 4073996 h 4260845"/>
              <a:gd name="connsiteX74" fmla="*/ 2099067 w 3898347"/>
              <a:gd name="connsiteY74" fmla="*/ 4076068 h 4260845"/>
              <a:gd name="connsiteX75" fmla="*/ 2095000 w 3898347"/>
              <a:gd name="connsiteY75" fmla="*/ 4075096 h 4260845"/>
              <a:gd name="connsiteX76" fmla="*/ 2071767 w 3898347"/>
              <a:gd name="connsiteY76" fmla="*/ 4071044 h 4260845"/>
              <a:gd name="connsiteX77" fmla="*/ 2024486 w 3898347"/>
              <a:gd name="connsiteY77" fmla="*/ 4100276 h 4260845"/>
              <a:gd name="connsiteX78" fmla="*/ 1964411 w 3898347"/>
              <a:gd name="connsiteY78" fmla="*/ 4105069 h 4260845"/>
              <a:gd name="connsiteX79" fmla="*/ 1739945 w 3898347"/>
              <a:gd name="connsiteY79" fmla="*/ 4171795 h 4260845"/>
              <a:gd name="connsiteX80" fmla="*/ 1642330 w 3898347"/>
              <a:gd name="connsiteY80" fmla="*/ 4174762 h 4260845"/>
              <a:gd name="connsiteX81" fmla="*/ 1595989 w 3898347"/>
              <a:gd name="connsiteY81" fmla="*/ 4193679 h 4260845"/>
              <a:gd name="connsiteX82" fmla="*/ 1548640 w 3898347"/>
              <a:gd name="connsiteY82" fmla="*/ 4217115 h 4260845"/>
              <a:gd name="connsiteX83" fmla="*/ 1530136 w 3898347"/>
              <a:gd name="connsiteY83" fmla="*/ 4227121 h 4260845"/>
              <a:gd name="connsiteX84" fmla="*/ 1508787 w 3898347"/>
              <a:gd name="connsiteY84" fmla="*/ 4234213 h 4260845"/>
              <a:gd name="connsiteX85" fmla="*/ 1488914 w 3898347"/>
              <a:gd name="connsiteY85" fmla="*/ 4241772 h 4260845"/>
              <a:gd name="connsiteX86" fmla="*/ 1488999 w 3898347"/>
              <a:gd name="connsiteY86" fmla="*/ 4251186 h 4260845"/>
              <a:gd name="connsiteX87" fmla="*/ 1475364 w 3898347"/>
              <a:gd name="connsiteY87" fmla="*/ 4248364 h 4260845"/>
              <a:gd name="connsiteX88" fmla="*/ 1457275 w 3898347"/>
              <a:gd name="connsiteY88" fmla="*/ 4252863 h 4260845"/>
              <a:gd name="connsiteX89" fmla="*/ 1448085 w 3898347"/>
              <a:gd name="connsiteY89" fmla="*/ 4248391 h 4260845"/>
              <a:gd name="connsiteX90" fmla="*/ 1315306 w 3898347"/>
              <a:gd name="connsiteY90" fmla="*/ 4237004 h 4260845"/>
              <a:gd name="connsiteX91" fmla="*/ 1272434 w 3898347"/>
              <a:gd name="connsiteY91" fmla="*/ 4244958 h 4260845"/>
              <a:gd name="connsiteX92" fmla="*/ 1231567 w 3898347"/>
              <a:gd name="connsiteY92" fmla="*/ 4219356 h 4260845"/>
              <a:gd name="connsiteX93" fmla="*/ 1216643 w 3898347"/>
              <a:gd name="connsiteY93" fmla="*/ 4229828 h 4260845"/>
              <a:gd name="connsiteX94" fmla="*/ 1214101 w 3898347"/>
              <a:gd name="connsiteY94" fmla="*/ 4231991 h 4260845"/>
              <a:gd name="connsiteX95" fmla="*/ 1203193 w 3898347"/>
              <a:gd name="connsiteY95" fmla="*/ 4232867 h 4260845"/>
              <a:gd name="connsiteX96" fmla="*/ 1201049 w 3898347"/>
              <a:gd name="connsiteY96" fmla="*/ 4242842 h 4260845"/>
              <a:gd name="connsiteX97" fmla="*/ 1185298 w 3898347"/>
              <a:gd name="connsiteY97" fmla="*/ 4251133 h 4260845"/>
              <a:gd name="connsiteX98" fmla="*/ 1164955 w 3898347"/>
              <a:gd name="connsiteY98" fmla="*/ 4250027 h 4260845"/>
              <a:gd name="connsiteX99" fmla="*/ 1067357 w 3898347"/>
              <a:gd name="connsiteY99" fmla="*/ 4233908 h 4260845"/>
              <a:gd name="connsiteX100" fmla="*/ 1009492 w 3898347"/>
              <a:gd name="connsiteY100" fmla="*/ 4230455 h 4260845"/>
              <a:gd name="connsiteX101" fmla="*/ 988345 w 3898347"/>
              <a:gd name="connsiteY101" fmla="*/ 4238880 h 4260845"/>
              <a:gd name="connsiteX102" fmla="*/ 958251 w 3898347"/>
              <a:gd name="connsiteY102" fmla="*/ 4244100 h 4260845"/>
              <a:gd name="connsiteX103" fmla="*/ 905785 w 3898347"/>
              <a:gd name="connsiteY103" fmla="*/ 4260845 h 4260845"/>
              <a:gd name="connsiteX104" fmla="*/ 837706 w 3898347"/>
              <a:gd name="connsiteY104" fmla="*/ 4245528 h 4260845"/>
              <a:gd name="connsiteX105" fmla="*/ 778474 w 3898347"/>
              <a:gd name="connsiteY105" fmla="*/ 4235526 h 4260845"/>
              <a:gd name="connsiteX106" fmla="*/ 774418 w 3898347"/>
              <a:gd name="connsiteY106" fmla="*/ 4242583 h 4260845"/>
              <a:gd name="connsiteX107" fmla="*/ 737705 w 3898347"/>
              <a:gd name="connsiteY107" fmla="*/ 4238891 h 4260845"/>
              <a:gd name="connsiteX108" fmla="*/ 627717 w 3898347"/>
              <a:gd name="connsiteY108" fmla="*/ 4207629 h 4260845"/>
              <a:gd name="connsiteX109" fmla="*/ 551044 w 3898347"/>
              <a:gd name="connsiteY109" fmla="*/ 4180627 h 4260845"/>
              <a:gd name="connsiteX110" fmla="*/ 508621 w 3898347"/>
              <a:gd name="connsiteY110" fmla="*/ 4176044 h 4260845"/>
              <a:gd name="connsiteX111" fmla="*/ 467082 w 3898347"/>
              <a:gd name="connsiteY111" fmla="*/ 4185616 h 4260845"/>
              <a:gd name="connsiteX112" fmla="*/ 437646 w 3898347"/>
              <a:gd name="connsiteY112" fmla="*/ 4212658 h 4260845"/>
              <a:gd name="connsiteX113" fmla="*/ 402271 w 3898347"/>
              <a:gd name="connsiteY113" fmla="*/ 4212774 h 4260845"/>
              <a:gd name="connsiteX114" fmla="*/ 384907 w 3898347"/>
              <a:gd name="connsiteY114" fmla="*/ 4201195 h 4260845"/>
              <a:gd name="connsiteX115" fmla="*/ 337154 w 3898347"/>
              <a:gd name="connsiteY115" fmla="*/ 4206136 h 4260845"/>
              <a:gd name="connsiteX116" fmla="*/ 298662 w 3898347"/>
              <a:gd name="connsiteY116" fmla="*/ 4211227 h 4260845"/>
              <a:gd name="connsiteX117" fmla="*/ 265740 w 3898347"/>
              <a:gd name="connsiteY117" fmla="*/ 4213623 h 4260845"/>
              <a:gd name="connsiteX118" fmla="*/ 176403 w 3898347"/>
              <a:gd name="connsiteY118" fmla="*/ 4227393 h 4260845"/>
              <a:gd name="connsiteX119" fmla="*/ 82528 w 3898347"/>
              <a:gd name="connsiteY119" fmla="*/ 4243774 h 4260845"/>
              <a:gd name="connsiteX120" fmla="*/ 19464 w 3898347"/>
              <a:gd name="connsiteY120" fmla="*/ 4256103 h 4260845"/>
              <a:gd name="connsiteX121" fmla="*/ 0 w 3898347"/>
              <a:gd name="connsiteY121" fmla="*/ 4221939 h 4260845"/>
              <a:gd name="connsiteX122" fmla="*/ 0 w 3898347"/>
              <a:gd name="connsiteY122" fmla="*/ 15850 h 4260845"/>
              <a:gd name="connsiteX123" fmla="*/ 3898347 w 3898347"/>
              <a:gd name="connsiteY123" fmla="*/ 0 h 4260845"/>
              <a:gd name="connsiteX0" fmla="*/ 3898347 w 3898347"/>
              <a:gd name="connsiteY0" fmla="*/ 0 h 4260845"/>
              <a:gd name="connsiteX1" fmla="*/ 3898347 w 3898347"/>
              <a:gd name="connsiteY1" fmla="*/ 3834445 h 4260845"/>
              <a:gd name="connsiteX2" fmla="*/ 3892314 w 3898347"/>
              <a:gd name="connsiteY2" fmla="*/ 3832951 h 4260845"/>
              <a:gd name="connsiteX3" fmla="*/ 3851953 w 3898347"/>
              <a:gd name="connsiteY3" fmla="*/ 3802983 h 4260845"/>
              <a:gd name="connsiteX4" fmla="*/ 3836418 w 3898347"/>
              <a:gd name="connsiteY4" fmla="*/ 3811513 h 4260845"/>
              <a:gd name="connsiteX5" fmla="*/ 3833758 w 3898347"/>
              <a:gd name="connsiteY5" fmla="*/ 3813341 h 4260845"/>
              <a:gd name="connsiteX6" fmla="*/ 3822673 w 3898347"/>
              <a:gd name="connsiteY6" fmla="*/ 3812913 h 4260845"/>
              <a:gd name="connsiteX7" fmla="*/ 3820104 w 3898347"/>
              <a:gd name="connsiteY7" fmla="*/ 3822466 h 4260845"/>
              <a:gd name="connsiteX8" fmla="*/ 3803816 w 3898347"/>
              <a:gd name="connsiteY8" fmla="*/ 3828757 h 4260845"/>
              <a:gd name="connsiteX9" fmla="*/ 3729936 w 3898347"/>
              <a:gd name="connsiteY9" fmla="*/ 3815386 h 4260845"/>
              <a:gd name="connsiteX10" fmla="*/ 3726018 w 3898347"/>
              <a:gd name="connsiteY10" fmla="*/ 3815100 h 4260845"/>
              <a:gd name="connsiteX11" fmla="*/ 3725413 w 3898347"/>
              <a:gd name="connsiteY11" fmla="*/ 3814615 h 4260845"/>
              <a:gd name="connsiteX12" fmla="*/ 3713801 w 3898347"/>
              <a:gd name="connsiteY12" fmla="*/ 3811018 h 4260845"/>
              <a:gd name="connsiteX13" fmla="*/ 3709087 w 3898347"/>
              <a:gd name="connsiteY13" fmla="*/ 3813195 h 4260845"/>
              <a:gd name="connsiteX14" fmla="*/ 3698038 w 3898347"/>
              <a:gd name="connsiteY14" fmla="*/ 3806182 h 4260845"/>
              <a:gd name="connsiteX15" fmla="*/ 3662227 w 3898347"/>
              <a:gd name="connsiteY15" fmla="*/ 3807761 h 4260845"/>
              <a:gd name="connsiteX16" fmla="*/ 3659872 w 3898347"/>
              <a:gd name="connsiteY16" fmla="*/ 3805524 h 4260845"/>
              <a:gd name="connsiteX17" fmla="*/ 3643454 w 3898347"/>
              <a:gd name="connsiteY17" fmla="*/ 3794831 h 4260845"/>
              <a:gd name="connsiteX18" fmla="*/ 3624789 w 3898347"/>
              <a:gd name="connsiteY18" fmla="*/ 3803185 h 4260845"/>
              <a:gd name="connsiteX19" fmla="*/ 3602327 w 3898347"/>
              <a:gd name="connsiteY19" fmla="*/ 3794616 h 4260845"/>
              <a:gd name="connsiteX20" fmla="*/ 3596645 w 3898347"/>
              <a:gd name="connsiteY20" fmla="*/ 3797108 h 4260845"/>
              <a:gd name="connsiteX21" fmla="*/ 3574144 w 3898347"/>
              <a:gd name="connsiteY21" fmla="*/ 3795108 h 4260845"/>
              <a:gd name="connsiteX22" fmla="*/ 3562310 w 3898347"/>
              <a:gd name="connsiteY22" fmla="*/ 3787534 h 4260845"/>
              <a:gd name="connsiteX23" fmla="*/ 3551635 w 3898347"/>
              <a:gd name="connsiteY23" fmla="*/ 3797705 h 4260845"/>
              <a:gd name="connsiteX24" fmla="*/ 3542668 w 3898347"/>
              <a:gd name="connsiteY24" fmla="*/ 3803283 h 4260845"/>
              <a:gd name="connsiteX25" fmla="*/ 3533033 w 3898347"/>
              <a:gd name="connsiteY25" fmla="*/ 3799071 h 4260845"/>
              <a:gd name="connsiteX26" fmla="*/ 3521726 w 3898347"/>
              <a:gd name="connsiteY26" fmla="*/ 3804691 h 4260845"/>
              <a:gd name="connsiteX27" fmla="*/ 3520080 w 3898347"/>
              <a:gd name="connsiteY27" fmla="*/ 3805210 h 4260845"/>
              <a:gd name="connsiteX28" fmla="*/ 3508491 w 3898347"/>
              <a:gd name="connsiteY28" fmla="*/ 3797398 h 4260845"/>
              <a:gd name="connsiteX29" fmla="*/ 3503787 w 3898347"/>
              <a:gd name="connsiteY29" fmla="*/ 3797787 h 4260845"/>
              <a:gd name="connsiteX30" fmla="*/ 3492165 w 3898347"/>
              <a:gd name="connsiteY30" fmla="*/ 3799887 h 4260845"/>
              <a:gd name="connsiteX31" fmla="*/ 3472233 w 3898347"/>
              <a:gd name="connsiteY31" fmla="*/ 3805682 h 4260845"/>
              <a:gd name="connsiteX32" fmla="*/ 3465921 w 3898347"/>
              <a:gd name="connsiteY32" fmla="*/ 3805814 h 4260845"/>
              <a:gd name="connsiteX33" fmla="*/ 3455541 w 3898347"/>
              <a:gd name="connsiteY33" fmla="*/ 3815505 h 4260845"/>
              <a:gd name="connsiteX34" fmla="*/ 3429027 w 3898347"/>
              <a:gd name="connsiteY34" fmla="*/ 3816906 h 4260845"/>
              <a:gd name="connsiteX35" fmla="*/ 3369507 w 3898347"/>
              <a:gd name="connsiteY35" fmla="*/ 3825563 h 4260845"/>
              <a:gd name="connsiteX36" fmla="*/ 3324491 w 3898347"/>
              <a:gd name="connsiteY36" fmla="*/ 3832006 h 4260845"/>
              <a:gd name="connsiteX37" fmla="*/ 3244235 w 3898347"/>
              <a:gd name="connsiteY37" fmla="*/ 3834376 h 4260845"/>
              <a:gd name="connsiteX38" fmla="*/ 3226507 w 3898347"/>
              <a:gd name="connsiteY38" fmla="*/ 3820131 h 4260845"/>
              <a:gd name="connsiteX39" fmla="*/ 3191688 w 3898347"/>
              <a:gd name="connsiteY39" fmla="*/ 3837359 h 4260845"/>
              <a:gd name="connsiteX40" fmla="*/ 3153779 w 3898347"/>
              <a:gd name="connsiteY40" fmla="*/ 3848439 h 4260845"/>
              <a:gd name="connsiteX41" fmla="*/ 3090188 w 3898347"/>
              <a:gd name="connsiteY41" fmla="*/ 3855036 h 4260845"/>
              <a:gd name="connsiteX42" fmla="*/ 3031422 w 3898347"/>
              <a:gd name="connsiteY42" fmla="*/ 3858298 h 4260845"/>
              <a:gd name="connsiteX43" fmla="*/ 2996288 w 3898347"/>
              <a:gd name="connsiteY43" fmla="*/ 3860020 h 4260845"/>
              <a:gd name="connsiteX44" fmla="*/ 2901661 w 3898347"/>
              <a:gd name="connsiteY44" fmla="*/ 3882243 h 4260845"/>
              <a:gd name="connsiteX45" fmla="*/ 2782141 w 3898347"/>
              <a:gd name="connsiteY45" fmla="*/ 3932983 h 4260845"/>
              <a:gd name="connsiteX46" fmla="*/ 2749597 w 3898347"/>
              <a:gd name="connsiteY46" fmla="*/ 3956746 h 4260845"/>
              <a:gd name="connsiteX47" fmla="*/ 2730493 w 3898347"/>
              <a:gd name="connsiteY47" fmla="*/ 3955236 h 4260845"/>
              <a:gd name="connsiteX48" fmla="*/ 2707507 w 3898347"/>
              <a:gd name="connsiteY48" fmla="*/ 3947771 h 4260845"/>
              <a:gd name="connsiteX49" fmla="*/ 2701937 w 3898347"/>
              <a:gd name="connsiteY49" fmla="*/ 3950565 h 4260845"/>
              <a:gd name="connsiteX50" fmla="*/ 2679435 w 3898347"/>
              <a:gd name="connsiteY50" fmla="*/ 3949768 h 4260845"/>
              <a:gd name="connsiteX51" fmla="*/ 2667352 w 3898347"/>
              <a:gd name="connsiteY51" fmla="*/ 3942821 h 4260845"/>
              <a:gd name="connsiteX52" fmla="*/ 2657096 w 3898347"/>
              <a:gd name="connsiteY52" fmla="*/ 3953571 h 4260845"/>
              <a:gd name="connsiteX53" fmla="*/ 2655161 w 3898347"/>
              <a:gd name="connsiteY53" fmla="*/ 3962216 h 4260845"/>
              <a:gd name="connsiteX54" fmla="*/ 2638604 w 3898347"/>
              <a:gd name="connsiteY54" fmla="*/ 3955936 h 4260845"/>
              <a:gd name="connsiteX55" fmla="*/ 2626185 w 3898347"/>
              <a:gd name="connsiteY55" fmla="*/ 3962937 h 4260845"/>
              <a:gd name="connsiteX56" fmla="*/ 2614077 w 3898347"/>
              <a:gd name="connsiteY56" fmla="*/ 3955576 h 4260845"/>
              <a:gd name="connsiteX57" fmla="*/ 2609403 w 3898347"/>
              <a:gd name="connsiteY57" fmla="*/ 3956215 h 4260845"/>
              <a:gd name="connsiteX58" fmla="*/ 2597896 w 3898347"/>
              <a:gd name="connsiteY58" fmla="*/ 3958939 h 4260845"/>
              <a:gd name="connsiteX59" fmla="*/ 2578251 w 3898347"/>
              <a:gd name="connsiteY59" fmla="*/ 3965812 h 4260845"/>
              <a:gd name="connsiteX60" fmla="*/ 2571961 w 3898347"/>
              <a:gd name="connsiteY60" fmla="*/ 3966278 h 4260845"/>
              <a:gd name="connsiteX61" fmla="*/ 2559399 w 3898347"/>
              <a:gd name="connsiteY61" fmla="*/ 3979193 h 4260845"/>
              <a:gd name="connsiteX62" fmla="*/ 2533560 w 3898347"/>
              <a:gd name="connsiteY62" fmla="*/ 3988160 h 4260845"/>
              <a:gd name="connsiteX63" fmla="*/ 2515299 w 3898347"/>
              <a:gd name="connsiteY63" fmla="*/ 4016867 h 4260845"/>
              <a:gd name="connsiteX64" fmla="*/ 2513423 w 3898347"/>
              <a:gd name="connsiteY64" fmla="*/ 4018759 h 4260845"/>
              <a:gd name="connsiteX65" fmla="*/ 2482991 w 3898347"/>
              <a:gd name="connsiteY65" fmla="*/ 4012935 h 4260845"/>
              <a:gd name="connsiteX66" fmla="*/ 2446940 w 3898347"/>
              <a:gd name="connsiteY66" fmla="*/ 4021172 h 4260845"/>
              <a:gd name="connsiteX67" fmla="*/ 2404883 w 3898347"/>
              <a:gd name="connsiteY67" fmla="*/ 4024808 h 4260845"/>
              <a:gd name="connsiteX68" fmla="*/ 2373894 w 3898347"/>
              <a:gd name="connsiteY68" fmla="*/ 4023827 h 4260845"/>
              <a:gd name="connsiteX69" fmla="*/ 2297080 w 3898347"/>
              <a:gd name="connsiteY69" fmla="*/ 4040841 h 4260845"/>
              <a:gd name="connsiteX70" fmla="*/ 2170615 w 3898347"/>
              <a:gd name="connsiteY70" fmla="*/ 4077196 h 4260845"/>
              <a:gd name="connsiteX71" fmla="*/ 2143580 w 3898347"/>
              <a:gd name="connsiteY71" fmla="*/ 4083102 h 4260845"/>
              <a:gd name="connsiteX72" fmla="*/ 2119893 w 3898347"/>
              <a:gd name="connsiteY72" fmla="*/ 4080874 h 4260845"/>
              <a:gd name="connsiteX73" fmla="*/ 2114008 w 3898347"/>
              <a:gd name="connsiteY73" fmla="*/ 4073996 h 4260845"/>
              <a:gd name="connsiteX74" fmla="*/ 2099067 w 3898347"/>
              <a:gd name="connsiteY74" fmla="*/ 4076068 h 4260845"/>
              <a:gd name="connsiteX75" fmla="*/ 2095000 w 3898347"/>
              <a:gd name="connsiteY75" fmla="*/ 4075096 h 4260845"/>
              <a:gd name="connsiteX76" fmla="*/ 2071767 w 3898347"/>
              <a:gd name="connsiteY76" fmla="*/ 4071044 h 4260845"/>
              <a:gd name="connsiteX77" fmla="*/ 2024486 w 3898347"/>
              <a:gd name="connsiteY77" fmla="*/ 4100276 h 4260845"/>
              <a:gd name="connsiteX78" fmla="*/ 1964411 w 3898347"/>
              <a:gd name="connsiteY78" fmla="*/ 4105069 h 4260845"/>
              <a:gd name="connsiteX79" fmla="*/ 1739945 w 3898347"/>
              <a:gd name="connsiteY79" fmla="*/ 4171795 h 4260845"/>
              <a:gd name="connsiteX80" fmla="*/ 1642330 w 3898347"/>
              <a:gd name="connsiteY80" fmla="*/ 4174762 h 4260845"/>
              <a:gd name="connsiteX81" fmla="*/ 1595989 w 3898347"/>
              <a:gd name="connsiteY81" fmla="*/ 4193679 h 4260845"/>
              <a:gd name="connsiteX82" fmla="*/ 1548640 w 3898347"/>
              <a:gd name="connsiteY82" fmla="*/ 4217115 h 4260845"/>
              <a:gd name="connsiteX83" fmla="*/ 1530136 w 3898347"/>
              <a:gd name="connsiteY83" fmla="*/ 4227121 h 4260845"/>
              <a:gd name="connsiteX84" fmla="*/ 1508787 w 3898347"/>
              <a:gd name="connsiteY84" fmla="*/ 4234213 h 4260845"/>
              <a:gd name="connsiteX85" fmla="*/ 1488914 w 3898347"/>
              <a:gd name="connsiteY85" fmla="*/ 4241772 h 4260845"/>
              <a:gd name="connsiteX86" fmla="*/ 1488999 w 3898347"/>
              <a:gd name="connsiteY86" fmla="*/ 4251186 h 4260845"/>
              <a:gd name="connsiteX87" fmla="*/ 1475364 w 3898347"/>
              <a:gd name="connsiteY87" fmla="*/ 4248364 h 4260845"/>
              <a:gd name="connsiteX88" fmla="*/ 1457275 w 3898347"/>
              <a:gd name="connsiteY88" fmla="*/ 4252863 h 4260845"/>
              <a:gd name="connsiteX89" fmla="*/ 1448085 w 3898347"/>
              <a:gd name="connsiteY89" fmla="*/ 4248391 h 4260845"/>
              <a:gd name="connsiteX90" fmla="*/ 1315306 w 3898347"/>
              <a:gd name="connsiteY90" fmla="*/ 4237004 h 4260845"/>
              <a:gd name="connsiteX91" fmla="*/ 1272434 w 3898347"/>
              <a:gd name="connsiteY91" fmla="*/ 4244958 h 4260845"/>
              <a:gd name="connsiteX92" fmla="*/ 1231567 w 3898347"/>
              <a:gd name="connsiteY92" fmla="*/ 4219356 h 4260845"/>
              <a:gd name="connsiteX93" fmla="*/ 1216643 w 3898347"/>
              <a:gd name="connsiteY93" fmla="*/ 4229828 h 4260845"/>
              <a:gd name="connsiteX94" fmla="*/ 1214101 w 3898347"/>
              <a:gd name="connsiteY94" fmla="*/ 4231991 h 4260845"/>
              <a:gd name="connsiteX95" fmla="*/ 1203193 w 3898347"/>
              <a:gd name="connsiteY95" fmla="*/ 4232867 h 4260845"/>
              <a:gd name="connsiteX96" fmla="*/ 1201049 w 3898347"/>
              <a:gd name="connsiteY96" fmla="*/ 4242842 h 4260845"/>
              <a:gd name="connsiteX97" fmla="*/ 1185298 w 3898347"/>
              <a:gd name="connsiteY97" fmla="*/ 4251133 h 4260845"/>
              <a:gd name="connsiteX98" fmla="*/ 1164955 w 3898347"/>
              <a:gd name="connsiteY98" fmla="*/ 4250027 h 4260845"/>
              <a:gd name="connsiteX99" fmla="*/ 1067357 w 3898347"/>
              <a:gd name="connsiteY99" fmla="*/ 4233908 h 4260845"/>
              <a:gd name="connsiteX100" fmla="*/ 1009492 w 3898347"/>
              <a:gd name="connsiteY100" fmla="*/ 4230455 h 4260845"/>
              <a:gd name="connsiteX101" fmla="*/ 988345 w 3898347"/>
              <a:gd name="connsiteY101" fmla="*/ 4238880 h 4260845"/>
              <a:gd name="connsiteX102" fmla="*/ 958251 w 3898347"/>
              <a:gd name="connsiteY102" fmla="*/ 4244100 h 4260845"/>
              <a:gd name="connsiteX103" fmla="*/ 905785 w 3898347"/>
              <a:gd name="connsiteY103" fmla="*/ 4260845 h 4260845"/>
              <a:gd name="connsiteX104" fmla="*/ 837706 w 3898347"/>
              <a:gd name="connsiteY104" fmla="*/ 4245528 h 4260845"/>
              <a:gd name="connsiteX105" fmla="*/ 778474 w 3898347"/>
              <a:gd name="connsiteY105" fmla="*/ 4235526 h 4260845"/>
              <a:gd name="connsiteX106" fmla="*/ 774418 w 3898347"/>
              <a:gd name="connsiteY106" fmla="*/ 4242583 h 4260845"/>
              <a:gd name="connsiteX107" fmla="*/ 737705 w 3898347"/>
              <a:gd name="connsiteY107" fmla="*/ 4238891 h 4260845"/>
              <a:gd name="connsiteX108" fmla="*/ 627717 w 3898347"/>
              <a:gd name="connsiteY108" fmla="*/ 4207629 h 4260845"/>
              <a:gd name="connsiteX109" fmla="*/ 558105 w 3898347"/>
              <a:gd name="connsiteY109" fmla="*/ 4191218 h 4260845"/>
              <a:gd name="connsiteX110" fmla="*/ 508621 w 3898347"/>
              <a:gd name="connsiteY110" fmla="*/ 4176044 h 4260845"/>
              <a:gd name="connsiteX111" fmla="*/ 467082 w 3898347"/>
              <a:gd name="connsiteY111" fmla="*/ 4185616 h 4260845"/>
              <a:gd name="connsiteX112" fmla="*/ 437646 w 3898347"/>
              <a:gd name="connsiteY112" fmla="*/ 4212658 h 4260845"/>
              <a:gd name="connsiteX113" fmla="*/ 402271 w 3898347"/>
              <a:gd name="connsiteY113" fmla="*/ 4212774 h 4260845"/>
              <a:gd name="connsiteX114" fmla="*/ 384907 w 3898347"/>
              <a:gd name="connsiteY114" fmla="*/ 4201195 h 4260845"/>
              <a:gd name="connsiteX115" fmla="*/ 337154 w 3898347"/>
              <a:gd name="connsiteY115" fmla="*/ 4206136 h 4260845"/>
              <a:gd name="connsiteX116" fmla="*/ 298662 w 3898347"/>
              <a:gd name="connsiteY116" fmla="*/ 4211227 h 4260845"/>
              <a:gd name="connsiteX117" fmla="*/ 265740 w 3898347"/>
              <a:gd name="connsiteY117" fmla="*/ 4213623 h 4260845"/>
              <a:gd name="connsiteX118" fmla="*/ 176403 w 3898347"/>
              <a:gd name="connsiteY118" fmla="*/ 4227393 h 4260845"/>
              <a:gd name="connsiteX119" fmla="*/ 82528 w 3898347"/>
              <a:gd name="connsiteY119" fmla="*/ 4243774 h 4260845"/>
              <a:gd name="connsiteX120" fmla="*/ 19464 w 3898347"/>
              <a:gd name="connsiteY120" fmla="*/ 4256103 h 4260845"/>
              <a:gd name="connsiteX121" fmla="*/ 0 w 3898347"/>
              <a:gd name="connsiteY121" fmla="*/ 4221939 h 4260845"/>
              <a:gd name="connsiteX122" fmla="*/ 0 w 3898347"/>
              <a:gd name="connsiteY122" fmla="*/ 15850 h 4260845"/>
              <a:gd name="connsiteX123" fmla="*/ 3898347 w 3898347"/>
              <a:gd name="connsiteY123" fmla="*/ 0 h 4260845"/>
              <a:gd name="connsiteX0" fmla="*/ 3898347 w 3898347"/>
              <a:gd name="connsiteY0" fmla="*/ 0 h 4260845"/>
              <a:gd name="connsiteX1" fmla="*/ 3898347 w 3898347"/>
              <a:gd name="connsiteY1" fmla="*/ 3834445 h 4260845"/>
              <a:gd name="connsiteX2" fmla="*/ 3892314 w 3898347"/>
              <a:gd name="connsiteY2" fmla="*/ 3832951 h 4260845"/>
              <a:gd name="connsiteX3" fmla="*/ 3851953 w 3898347"/>
              <a:gd name="connsiteY3" fmla="*/ 3802983 h 4260845"/>
              <a:gd name="connsiteX4" fmla="*/ 3836418 w 3898347"/>
              <a:gd name="connsiteY4" fmla="*/ 3811513 h 4260845"/>
              <a:gd name="connsiteX5" fmla="*/ 3833758 w 3898347"/>
              <a:gd name="connsiteY5" fmla="*/ 3813341 h 4260845"/>
              <a:gd name="connsiteX6" fmla="*/ 3822673 w 3898347"/>
              <a:gd name="connsiteY6" fmla="*/ 3812913 h 4260845"/>
              <a:gd name="connsiteX7" fmla="*/ 3820104 w 3898347"/>
              <a:gd name="connsiteY7" fmla="*/ 3822466 h 4260845"/>
              <a:gd name="connsiteX8" fmla="*/ 3803816 w 3898347"/>
              <a:gd name="connsiteY8" fmla="*/ 3828757 h 4260845"/>
              <a:gd name="connsiteX9" fmla="*/ 3729936 w 3898347"/>
              <a:gd name="connsiteY9" fmla="*/ 3815386 h 4260845"/>
              <a:gd name="connsiteX10" fmla="*/ 3726018 w 3898347"/>
              <a:gd name="connsiteY10" fmla="*/ 3815100 h 4260845"/>
              <a:gd name="connsiteX11" fmla="*/ 3725413 w 3898347"/>
              <a:gd name="connsiteY11" fmla="*/ 3814615 h 4260845"/>
              <a:gd name="connsiteX12" fmla="*/ 3713801 w 3898347"/>
              <a:gd name="connsiteY12" fmla="*/ 3811018 h 4260845"/>
              <a:gd name="connsiteX13" fmla="*/ 3709087 w 3898347"/>
              <a:gd name="connsiteY13" fmla="*/ 3813195 h 4260845"/>
              <a:gd name="connsiteX14" fmla="*/ 3698038 w 3898347"/>
              <a:gd name="connsiteY14" fmla="*/ 3806182 h 4260845"/>
              <a:gd name="connsiteX15" fmla="*/ 3662227 w 3898347"/>
              <a:gd name="connsiteY15" fmla="*/ 3807761 h 4260845"/>
              <a:gd name="connsiteX16" fmla="*/ 3659872 w 3898347"/>
              <a:gd name="connsiteY16" fmla="*/ 3805524 h 4260845"/>
              <a:gd name="connsiteX17" fmla="*/ 3643454 w 3898347"/>
              <a:gd name="connsiteY17" fmla="*/ 3794831 h 4260845"/>
              <a:gd name="connsiteX18" fmla="*/ 3624789 w 3898347"/>
              <a:gd name="connsiteY18" fmla="*/ 3803185 h 4260845"/>
              <a:gd name="connsiteX19" fmla="*/ 3602327 w 3898347"/>
              <a:gd name="connsiteY19" fmla="*/ 3794616 h 4260845"/>
              <a:gd name="connsiteX20" fmla="*/ 3596645 w 3898347"/>
              <a:gd name="connsiteY20" fmla="*/ 3797108 h 4260845"/>
              <a:gd name="connsiteX21" fmla="*/ 3574144 w 3898347"/>
              <a:gd name="connsiteY21" fmla="*/ 3795108 h 4260845"/>
              <a:gd name="connsiteX22" fmla="*/ 3562310 w 3898347"/>
              <a:gd name="connsiteY22" fmla="*/ 3787534 h 4260845"/>
              <a:gd name="connsiteX23" fmla="*/ 3551635 w 3898347"/>
              <a:gd name="connsiteY23" fmla="*/ 3797705 h 4260845"/>
              <a:gd name="connsiteX24" fmla="*/ 3542668 w 3898347"/>
              <a:gd name="connsiteY24" fmla="*/ 3803283 h 4260845"/>
              <a:gd name="connsiteX25" fmla="*/ 3533033 w 3898347"/>
              <a:gd name="connsiteY25" fmla="*/ 3799071 h 4260845"/>
              <a:gd name="connsiteX26" fmla="*/ 3521726 w 3898347"/>
              <a:gd name="connsiteY26" fmla="*/ 3804691 h 4260845"/>
              <a:gd name="connsiteX27" fmla="*/ 3520080 w 3898347"/>
              <a:gd name="connsiteY27" fmla="*/ 3805210 h 4260845"/>
              <a:gd name="connsiteX28" fmla="*/ 3508491 w 3898347"/>
              <a:gd name="connsiteY28" fmla="*/ 3797398 h 4260845"/>
              <a:gd name="connsiteX29" fmla="*/ 3503787 w 3898347"/>
              <a:gd name="connsiteY29" fmla="*/ 3797787 h 4260845"/>
              <a:gd name="connsiteX30" fmla="*/ 3492165 w 3898347"/>
              <a:gd name="connsiteY30" fmla="*/ 3799887 h 4260845"/>
              <a:gd name="connsiteX31" fmla="*/ 3472233 w 3898347"/>
              <a:gd name="connsiteY31" fmla="*/ 3805682 h 4260845"/>
              <a:gd name="connsiteX32" fmla="*/ 3465921 w 3898347"/>
              <a:gd name="connsiteY32" fmla="*/ 3805814 h 4260845"/>
              <a:gd name="connsiteX33" fmla="*/ 3455541 w 3898347"/>
              <a:gd name="connsiteY33" fmla="*/ 3815505 h 4260845"/>
              <a:gd name="connsiteX34" fmla="*/ 3429027 w 3898347"/>
              <a:gd name="connsiteY34" fmla="*/ 3816906 h 4260845"/>
              <a:gd name="connsiteX35" fmla="*/ 3369507 w 3898347"/>
              <a:gd name="connsiteY35" fmla="*/ 3825563 h 4260845"/>
              <a:gd name="connsiteX36" fmla="*/ 3324491 w 3898347"/>
              <a:gd name="connsiteY36" fmla="*/ 3832006 h 4260845"/>
              <a:gd name="connsiteX37" fmla="*/ 3244235 w 3898347"/>
              <a:gd name="connsiteY37" fmla="*/ 3834376 h 4260845"/>
              <a:gd name="connsiteX38" fmla="*/ 3226507 w 3898347"/>
              <a:gd name="connsiteY38" fmla="*/ 3820131 h 4260845"/>
              <a:gd name="connsiteX39" fmla="*/ 3191688 w 3898347"/>
              <a:gd name="connsiteY39" fmla="*/ 3837359 h 4260845"/>
              <a:gd name="connsiteX40" fmla="*/ 3153779 w 3898347"/>
              <a:gd name="connsiteY40" fmla="*/ 3848439 h 4260845"/>
              <a:gd name="connsiteX41" fmla="*/ 3090188 w 3898347"/>
              <a:gd name="connsiteY41" fmla="*/ 3855036 h 4260845"/>
              <a:gd name="connsiteX42" fmla="*/ 3031422 w 3898347"/>
              <a:gd name="connsiteY42" fmla="*/ 3858298 h 4260845"/>
              <a:gd name="connsiteX43" fmla="*/ 2996288 w 3898347"/>
              <a:gd name="connsiteY43" fmla="*/ 3860020 h 4260845"/>
              <a:gd name="connsiteX44" fmla="*/ 2901661 w 3898347"/>
              <a:gd name="connsiteY44" fmla="*/ 3882243 h 4260845"/>
              <a:gd name="connsiteX45" fmla="*/ 2782141 w 3898347"/>
              <a:gd name="connsiteY45" fmla="*/ 3932983 h 4260845"/>
              <a:gd name="connsiteX46" fmla="*/ 2749597 w 3898347"/>
              <a:gd name="connsiteY46" fmla="*/ 3956746 h 4260845"/>
              <a:gd name="connsiteX47" fmla="*/ 2730493 w 3898347"/>
              <a:gd name="connsiteY47" fmla="*/ 3955236 h 4260845"/>
              <a:gd name="connsiteX48" fmla="*/ 2707507 w 3898347"/>
              <a:gd name="connsiteY48" fmla="*/ 3947771 h 4260845"/>
              <a:gd name="connsiteX49" fmla="*/ 2701937 w 3898347"/>
              <a:gd name="connsiteY49" fmla="*/ 3950565 h 4260845"/>
              <a:gd name="connsiteX50" fmla="*/ 2679435 w 3898347"/>
              <a:gd name="connsiteY50" fmla="*/ 3949768 h 4260845"/>
              <a:gd name="connsiteX51" fmla="*/ 2667352 w 3898347"/>
              <a:gd name="connsiteY51" fmla="*/ 3942821 h 4260845"/>
              <a:gd name="connsiteX52" fmla="*/ 2657096 w 3898347"/>
              <a:gd name="connsiteY52" fmla="*/ 3953571 h 4260845"/>
              <a:gd name="connsiteX53" fmla="*/ 2655161 w 3898347"/>
              <a:gd name="connsiteY53" fmla="*/ 3962216 h 4260845"/>
              <a:gd name="connsiteX54" fmla="*/ 2638604 w 3898347"/>
              <a:gd name="connsiteY54" fmla="*/ 3955936 h 4260845"/>
              <a:gd name="connsiteX55" fmla="*/ 2626185 w 3898347"/>
              <a:gd name="connsiteY55" fmla="*/ 3962937 h 4260845"/>
              <a:gd name="connsiteX56" fmla="*/ 2614077 w 3898347"/>
              <a:gd name="connsiteY56" fmla="*/ 3955576 h 4260845"/>
              <a:gd name="connsiteX57" fmla="*/ 2609403 w 3898347"/>
              <a:gd name="connsiteY57" fmla="*/ 3956215 h 4260845"/>
              <a:gd name="connsiteX58" fmla="*/ 2597896 w 3898347"/>
              <a:gd name="connsiteY58" fmla="*/ 3958939 h 4260845"/>
              <a:gd name="connsiteX59" fmla="*/ 2578251 w 3898347"/>
              <a:gd name="connsiteY59" fmla="*/ 3965812 h 4260845"/>
              <a:gd name="connsiteX60" fmla="*/ 2571961 w 3898347"/>
              <a:gd name="connsiteY60" fmla="*/ 3966278 h 4260845"/>
              <a:gd name="connsiteX61" fmla="*/ 2559399 w 3898347"/>
              <a:gd name="connsiteY61" fmla="*/ 3979193 h 4260845"/>
              <a:gd name="connsiteX62" fmla="*/ 2533560 w 3898347"/>
              <a:gd name="connsiteY62" fmla="*/ 3988160 h 4260845"/>
              <a:gd name="connsiteX63" fmla="*/ 2515299 w 3898347"/>
              <a:gd name="connsiteY63" fmla="*/ 4016867 h 4260845"/>
              <a:gd name="connsiteX64" fmla="*/ 2513423 w 3898347"/>
              <a:gd name="connsiteY64" fmla="*/ 4018759 h 4260845"/>
              <a:gd name="connsiteX65" fmla="*/ 2482991 w 3898347"/>
              <a:gd name="connsiteY65" fmla="*/ 4012935 h 4260845"/>
              <a:gd name="connsiteX66" fmla="*/ 2446940 w 3898347"/>
              <a:gd name="connsiteY66" fmla="*/ 4021172 h 4260845"/>
              <a:gd name="connsiteX67" fmla="*/ 2404883 w 3898347"/>
              <a:gd name="connsiteY67" fmla="*/ 4024808 h 4260845"/>
              <a:gd name="connsiteX68" fmla="*/ 2373894 w 3898347"/>
              <a:gd name="connsiteY68" fmla="*/ 4023827 h 4260845"/>
              <a:gd name="connsiteX69" fmla="*/ 2297080 w 3898347"/>
              <a:gd name="connsiteY69" fmla="*/ 4040841 h 4260845"/>
              <a:gd name="connsiteX70" fmla="*/ 2170615 w 3898347"/>
              <a:gd name="connsiteY70" fmla="*/ 4077196 h 4260845"/>
              <a:gd name="connsiteX71" fmla="*/ 2143580 w 3898347"/>
              <a:gd name="connsiteY71" fmla="*/ 4083102 h 4260845"/>
              <a:gd name="connsiteX72" fmla="*/ 2119893 w 3898347"/>
              <a:gd name="connsiteY72" fmla="*/ 4080874 h 4260845"/>
              <a:gd name="connsiteX73" fmla="*/ 2114008 w 3898347"/>
              <a:gd name="connsiteY73" fmla="*/ 4073996 h 4260845"/>
              <a:gd name="connsiteX74" fmla="*/ 2099067 w 3898347"/>
              <a:gd name="connsiteY74" fmla="*/ 4076068 h 4260845"/>
              <a:gd name="connsiteX75" fmla="*/ 2095000 w 3898347"/>
              <a:gd name="connsiteY75" fmla="*/ 4075096 h 4260845"/>
              <a:gd name="connsiteX76" fmla="*/ 2071767 w 3898347"/>
              <a:gd name="connsiteY76" fmla="*/ 4071044 h 4260845"/>
              <a:gd name="connsiteX77" fmla="*/ 2024486 w 3898347"/>
              <a:gd name="connsiteY77" fmla="*/ 4100276 h 4260845"/>
              <a:gd name="connsiteX78" fmla="*/ 1964411 w 3898347"/>
              <a:gd name="connsiteY78" fmla="*/ 4105069 h 4260845"/>
              <a:gd name="connsiteX79" fmla="*/ 1739945 w 3898347"/>
              <a:gd name="connsiteY79" fmla="*/ 4171795 h 4260845"/>
              <a:gd name="connsiteX80" fmla="*/ 1642330 w 3898347"/>
              <a:gd name="connsiteY80" fmla="*/ 4174762 h 4260845"/>
              <a:gd name="connsiteX81" fmla="*/ 1595989 w 3898347"/>
              <a:gd name="connsiteY81" fmla="*/ 4193679 h 4260845"/>
              <a:gd name="connsiteX82" fmla="*/ 1548640 w 3898347"/>
              <a:gd name="connsiteY82" fmla="*/ 4217115 h 4260845"/>
              <a:gd name="connsiteX83" fmla="*/ 1530136 w 3898347"/>
              <a:gd name="connsiteY83" fmla="*/ 4227121 h 4260845"/>
              <a:gd name="connsiteX84" fmla="*/ 1508787 w 3898347"/>
              <a:gd name="connsiteY84" fmla="*/ 4234213 h 4260845"/>
              <a:gd name="connsiteX85" fmla="*/ 1488914 w 3898347"/>
              <a:gd name="connsiteY85" fmla="*/ 4241772 h 4260845"/>
              <a:gd name="connsiteX86" fmla="*/ 1488999 w 3898347"/>
              <a:gd name="connsiteY86" fmla="*/ 4251186 h 4260845"/>
              <a:gd name="connsiteX87" fmla="*/ 1475364 w 3898347"/>
              <a:gd name="connsiteY87" fmla="*/ 4248364 h 4260845"/>
              <a:gd name="connsiteX88" fmla="*/ 1457275 w 3898347"/>
              <a:gd name="connsiteY88" fmla="*/ 4252863 h 4260845"/>
              <a:gd name="connsiteX89" fmla="*/ 1448085 w 3898347"/>
              <a:gd name="connsiteY89" fmla="*/ 4248391 h 4260845"/>
              <a:gd name="connsiteX90" fmla="*/ 1315306 w 3898347"/>
              <a:gd name="connsiteY90" fmla="*/ 4237004 h 4260845"/>
              <a:gd name="connsiteX91" fmla="*/ 1272434 w 3898347"/>
              <a:gd name="connsiteY91" fmla="*/ 4244958 h 4260845"/>
              <a:gd name="connsiteX92" fmla="*/ 1231567 w 3898347"/>
              <a:gd name="connsiteY92" fmla="*/ 4219356 h 4260845"/>
              <a:gd name="connsiteX93" fmla="*/ 1216643 w 3898347"/>
              <a:gd name="connsiteY93" fmla="*/ 4229828 h 4260845"/>
              <a:gd name="connsiteX94" fmla="*/ 1214101 w 3898347"/>
              <a:gd name="connsiteY94" fmla="*/ 4231991 h 4260845"/>
              <a:gd name="connsiteX95" fmla="*/ 1203193 w 3898347"/>
              <a:gd name="connsiteY95" fmla="*/ 4232867 h 4260845"/>
              <a:gd name="connsiteX96" fmla="*/ 1201049 w 3898347"/>
              <a:gd name="connsiteY96" fmla="*/ 4242842 h 4260845"/>
              <a:gd name="connsiteX97" fmla="*/ 1185298 w 3898347"/>
              <a:gd name="connsiteY97" fmla="*/ 4251133 h 4260845"/>
              <a:gd name="connsiteX98" fmla="*/ 1164955 w 3898347"/>
              <a:gd name="connsiteY98" fmla="*/ 4250027 h 4260845"/>
              <a:gd name="connsiteX99" fmla="*/ 1067357 w 3898347"/>
              <a:gd name="connsiteY99" fmla="*/ 4233908 h 4260845"/>
              <a:gd name="connsiteX100" fmla="*/ 1009492 w 3898347"/>
              <a:gd name="connsiteY100" fmla="*/ 4230455 h 4260845"/>
              <a:gd name="connsiteX101" fmla="*/ 988345 w 3898347"/>
              <a:gd name="connsiteY101" fmla="*/ 4238880 h 4260845"/>
              <a:gd name="connsiteX102" fmla="*/ 958251 w 3898347"/>
              <a:gd name="connsiteY102" fmla="*/ 4244100 h 4260845"/>
              <a:gd name="connsiteX103" fmla="*/ 905785 w 3898347"/>
              <a:gd name="connsiteY103" fmla="*/ 4260845 h 4260845"/>
              <a:gd name="connsiteX104" fmla="*/ 837706 w 3898347"/>
              <a:gd name="connsiteY104" fmla="*/ 4245528 h 4260845"/>
              <a:gd name="connsiteX105" fmla="*/ 778474 w 3898347"/>
              <a:gd name="connsiteY105" fmla="*/ 4235526 h 4260845"/>
              <a:gd name="connsiteX106" fmla="*/ 774418 w 3898347"/>
              <a:gd name="connsiteY106" fmla="*/ 4242583 h 4260845"/>
              <a:gd name="connsiteX107" fmla="*/ 737705 w 3898347"/>
              <a:gd name="connsiteY107" fmla="*/ 4238891 h 4260845"/>
              <a:gd name="connsiteX108" fmla="*/ 627717 w 3898347"/>
              <a:gd name="connsiteY108" fmla="*/ 4207629 h 4260845"/>
              <a:gd name="connsiteX109" fmla="*/ 558105 w 3898347"/>
              <a:gd name="connsiteY109" fmla="*/ 4191218 h 4260845"/>
              <a:gd name="connsiteX110" fmla="*/ 515682 w 3898347"/>
              <a:gd name="connsiteY110" fmla="*/ 4193696 h 4260845"/>
              <a:gd name="connsiteX111" fmla="*/ 467082 w 3898347"/>
              <a:gd name="connsiteY111" fmla="*/ 4185616 h 4260845"/>
              <a:gd name="connsiteX112" fmla="*/ 437646 w 3898347"/>
              <a:gd name="connsiteY112" fmla="*/ 4212658 h 4260845"/>
              <a:gd name="connsiteX113" fmla="*/ 402271 w 3898347"/>
              <a:gd name="connsiteY113" fmla="*/ 4212774 h 4260845"/>
              <a:gd name="connsiteX114" fmla="*/ 384907 w 3898347"/>
              <a:gd name="connsiteY114" fmla="*/ 4201195 h 4260845"/>
              <a:gd name="connsiteX115" fmla="*/ 337154 w 3898347"/>
              <a:gd name="connsiteY115" fmla="*/ 4206136 h 4260845"/>
              <a:gd name="connsiteX116" fmla="*/ 298662 w 3898347"/>
              <a:gd name="connsiteY116" fmla="*/ 4211227 h 4260845"/>
              <a:gd name="connsiteX117" fmla="*/ 265740 w 3898347"/>
              <a:gd name="connsiteY117" fmla="*/ 4213623 h 4260845"/>
              <a:gd name="connsiteX118" fmla="*/ 176403 w 3898347"/>
              <a:gd name="connsiteY118" fmla="*/ 4227393 h 4260845"/>
              <a:gd name="connsiteX119" fmla="*/ 82528 w 3898347"/>
              <a:gd name="connsiteY119" fmla="*/ 4243774 h 4260845"/>
              <a:gd name="connsiteX120" fmla="*/ 19464 w 3898347"/>
              <a:gd name="connsiteY120" fmla="*/ 4256103 h 4260845"/>
              <a:gd name="connsiteX121" fmla="*/ 0 w 3898347"/>
              <a:gd name="connsiteY121" fmla="*/ 4221939 h 4260845"/>
              <a:gd name="connsiteX122" fmla="*/ 0 w 3898347"/>
              <a:gd name="connsiteY122" fmla="*/ 15850 h 4260845"/>
              <a:gd name="connsiteX123" fmla="*/ 3898347 w 3898347"/>
              <a:gd name="connsiteY123" fmla="*/ 0 h 4260845"/>
              <a:gd name="connsiteX0" fmla="*/ 3898347 w 3898347"/>
              <a:gd name="connsiteY0" fmla="*/ 0 h 4260845"/>
              <a:gd name="connsiteX1" fmla="*/ 3898347 w 3898347"/>
              <a:gd name="connsiteY1" fmla="*/ 3834445 h 4260845"/>
              <a:gd name="connsiteX2" fmla="*/ 3892314 w 3898347"/>
              <a:gd name="connsiteY2" fmla="*/ 3832951 h 4260845"/>
              <a:gd name="connsiteX3" fmla="*/ 3851953 w 3898347"/>
              <a:gd name="connsiteY3" fmla="*/ 3802983 h 4260845"/>
              <a:gd name="connsiteX4" fmla="*/ 3836418 w 3898347"/>
              <a:gd name="connsiteY4" fmla="*/ 3811513 h 4260845"/>
              <a:gd name="connsiteX5" fmla="*/ 3833758 w 3898347"/>
              <a:gd name="connsiteY5" fmla="*/ 3813341 h 4260845"/>
              <a:gd name="connsiteX6" fmla="*/ 3822673 w 3898347"/>
              <a:gd name="connsiteY6" fmla="*/ 3812913 h 4260845"/>
              <a:gd name="connsiteX7" fmla="*/ 3820104 w 3898347"/>
              <a:gd name="connsiteY7" fmla="*/ 3822466 h 4260845"/>
              <a:gd name="connsiteX8" fmla="*/ 3803816 w 3898347"/>
              <a:gd name="connsiteY8" fmla="*/ 3828757 h 4260845"/>
              <a:gd name="connsiteX9" fmla="*/ 3729936 w 3898347"/>
              <a:gd name="connsiteY9" fmla="*/ 3815386 h 4260845"/>
              <a:gd name="connsiteX10" fmla="*/ 3726018 w 3898347"/>
              <a:gd name="connsiteY10" fmla="*/ 3815100 h 4260845"/>
              <a:gd name="connsiteX11" fmla="*/ 3725413 w 3898347"/>
              <a:gd name="connsiteY11" fmla="*/ 3814615 h 4260845"/>
              <a:gd name="connsiteX12" fmla="*/ 3713801 w 3898347"/>
              <a:gd name="connsiteY12" fmla="*/ 3811018 h 4260845"/>
              <a:gd name="connsiteX13" fmla="*/ 3709087 w 3898347"/>
              <a:gd name="connsiteY13" fmla="*/ 3813195 h 4260845"/>
              <a:gd name="connsiteX14" fmla="*/ 3698038 w 3898347"/>
              <a:gd name="connsiteY14" fmla="*/ 3806182 h 4260845"/>
              <a:gd name="connsiteX15" fmla="*/ 3662227 w 3898347"/>
              <a:gd name="connsiteY15" fmla="*/ 3807761 h 4260845"/>
              <a:gd name="connsiteX16" fmla="*/ 3659872 w 3898347"/>
              <a:gd name="connsiteY16" fmla="*/ 3805524 h 4260845"/>
              <a:gd name="connsiteX17" fmla="*/ 3643454 w 3898347"/>
              <a:gd name="connsiteY17" fmla="*/ 3794831 h 4260845"/>
              <a:gd name="connsiteX18" fmla="*/ 3624789 w 3898347"/>
              <a:gd name="connsiteY18" fmla="*/ 3803185 h 4260845"/>
              <a:gd name="connsiteX19" fmla="*/ 3602327 w 3898347"/>
              <a:gd name="connsiteY19" fmla="*/ 3794616 h 4260845"/>
              <a:gd name="connsiteX20" fmla="*/ 3596645 w 3898347"/>
              <a:gd name="connsiteY20" fmla="*/ 3797108 h 4260845"/>
              <a:gd name="connsiteX21" fmla="*/ 3574144 w 3898347"/>
              <a:gd name="connsiteY21" fmla="*/ 3795108 h 4260845"/>
              <a:gd name="connsiteX22" fmla="*/ 3562310 w 3898347"/>
              <a:gd name="connsiteY22" fmla="*/ 3787534 h 4260845"/>
              <a:gd name="connsiteX23" fmla="*/ 3551635 w 3898347"/>
              <a:gd name="connsiteY23" fmla="*/ 3797705 h 4260845"/>
              <a:gd name="connsiteX24" fmla="*/ 3542668 w 3898347"/>
              <a:gd name="connsiteY24" fmla="*/ 3803283 h 4260845"/>
              <a:gd name="connsiteX25" fmla="*/ 3533033 w 3898347"/>
              <a:gd name="connsiteY25" fmla="*/ 3799071 h 4260845"/>
              <a:gd name="connsiteX26" fmla="*/ 3521726 w 3898347"/>
              <a:gd name="connsiteY26" fmla="*/ 3804691 h 4260845"/>
              <a:gd name="connsiteX27" fmla="*/ 3520080 w 3898347"/>
              <a:gd name="connsiteY27" fmla="*/ 3805210 h 4260845"/>
              <a:gd name="connsiteX28" fmla="*/ 3508491 w 3898347"/>
              <a:gd name="connsiteY28" fmla="*/ 3797398 h 4260845"/>
              <a:gd name="connsiteX29" fmla="*/ 3503787 w 3898347"/>
              <a:gd name="connsiteY29" fmla="*/ 3797787 h 4260845"/>
              <a:gd name="connsiteX30" fmla="*/ 3492165 w 3898347"/>
              <a:gd name="connsiteY30" fmla="*/ 3799887 h 4260845"/>
              <a:gd name="connsiteX31" fmla="*/ 3472233 w 3898347"/>
              <a:gd name="connsiteY31" fmla="*/ 3805682 h 4260845"/>
              <a:gd name="connsiteX32" fmla="*/ 3465921 w 3898347"/>
              <a:gd name="connsiteY32" fmla="*/ 3805814 h 4260845"/>
              <a:gd name="connsiteX33" fmla="*/ 3455541 w 3898347"/>
              <a:gd name="connsiteY33" fmla="*/ 3815505 h 4260845"/>
              <a:gd name="connsiteX34" fmla="*/ 3429027 w 3898347"/>
              <a:gd name="connsiteY34" fmla="*/ 3816906 h 4260845"/>
              <a:gd name="connsiteX35" fmla="*/ 3369507 w 3898347"/>
              <a:gd name="connsiteY35" fmla="*/ 3825563 h 4260845"/>
              <a:gd name="connsiteX36" fmla="*/ 3324491 w 3898347"/>
              <a:gd name="connsiteY36" fmla="*/ 3832006 h 4260845"/>
              <a:gd name="connsiteX37" fmla="*/ 3244235 w 3898347"/>
              <a:gd name="connsiteY37" fmla="*/ 3834376 h 4260845"/>
              <a:gd name="connsiteX38" fmla="*/ 3226507 w 3898347"/>
              <a:gd name="connsiteY38" fmla="*/ 3820131 h 4260845"/>
              <a:gd name="connsiteX39" fmla="*/ 3191688 w 3898347"/>
              <a:gd name="connsiteY39" fmla="*/ 3837359 h 4260845"/>
              <a:gd name="connsiteX40" fmla="*/ 3153779 w 3898347"/>
              <a:gd name="connsiteY40" fmla="*/ 3848439 h 4260845"/>
              <a:gd name="connsiteX41" fmla="*/ 3090188 w 3898347"/>
              <a:gd name="connsiteY41" fmla="*/ 3855036 h 4260845"/>
              <a:gd name="connsiteX42" fmla="*/ 3031422 w 3898347"/>
              <a:gd name="connsiteY42" fmla="*/ 3858298 h 4260845"/>
              <a:gd name="connsiteX43" fmla="*/ 2996288 w 3898347"/>
              <a:gd name="connsiteY43" fmla="*/ 3860020 h 4260845"/>
              <a:gd name="connsiteX44" fmla="*/ 2901661 w 3898347"/>
              <a:gd name="connsiteY44" fmla="*/ 3882243 h 4260845"/>
              <a:gd name="connsiteX45" fmla="*/ 2782141 w 3898347"/>
              <a:gd name="connsiteY45" fmla="*/ 3932983 h 4260845"/>
              <a:gd name="connsiteX46" fmla="*/ 2749597 w 3898347"/>
              <a:gd name="connsiteY46" fmla="*/ 3956746 h 4260845"/>
              <a:gd name="connsiteX47" fmla="*/ 2730493 w 3898347"/>
              <a:gd name="connsiteY47" fmla="*/ 3955236 h 4260845"/>
              <a:gd name="connsiteX48" fmla="*/ 2707507 w 3898347"/>
              <a:gd name="connsiteY48" fmla="*/ 3947771 h 4260845"/>
              <a:gd name="connsiteX49" fmla="*/ 2701937 w 3898347"/>
              <a:gd name="connsiteY49" fmla="*/ 3950565 h 4260845"/>
              <a:gd name="connsiteX50" fmla="*/ 2679435 w 3898347"/>
              <a:gd name="connsiteY50" fmla="*/ 3949768 h 4260845"/>
              <a:gd name="connsiteX51" fmla="*/ 2667352 w 3898347"/>
              <a:gd name="connsiteY51" fmla="*/ 3942821 h 4260845"/>
              <a:gd name="connsiteX52" fmla="*/ 2657096 w 3898347"/>
              <a:gd name="connsiteY52" fmla="*/ 3953571 h 4260845"/>
              <a:gd name="connsiteX53" fmla="*/ 2655161 w 3898347"/>
              <a:gd name="connsiteY53" fmla="*/ 3962216 h 4260845"/>
              <a:gd name="connsiteX54" fmla="*/ 2638604 w 3898347"/>
              <a:gd name="connsiteY54" fmla="*/ 3955936 h 4260845"/>
              <a:gd name="connsiteX55" fmla="*/ 2626185 w 3898347"/>
              <a:gd name="connsiteY55" fmla="*/ 3962937 h 4260845"/>
              <a:gd name="connsiteX56" fmla="*/ 2614077 w 3898347"/>
              <a:gd name="connsiteY56" fmla="*/ 3955576 h 4260845"/>
              <a:gd name="connsiteX57" fmla="*/ 2609403 w 3898347"/>
              <a:gd name="connsiteY57" fmla="*/ 3956215 h 4260845"/>
              <a:gd name="connsiteX58" fmla="*/ 2597896 w 3898347"/>
              <a:gd name="connsiteY58" fmla="*/ 3958939 h 4260845"/>
              <a:gd name="connsiteX59" fmla="*/ 2578251 w 3898347"/>
              <a:gd name="connsiteY59" fmla="*/ 3965812 h 4260845"/>
              <a:gd name="connsiteX60" fmla="*/ 2571961 w 3898347"/>
              <a:gd name="connsiteY60" fmla="*/ 3966278 h 4260845"/>
              <a:gd name="connsiteX61" fmla="*/ 2559399 w 3898347"/>
              <a:gd name="connsiteY61" fmla="*/ 3979193 h 4260845"/>
              <a:gd name="connsiteX62" fmla="*/ 2533560 w 3898347"/>
              <a:gd name="connsiteY62" fmla="*/ 3988160 h 4260845"/>
              <a:gd name="connsiteX63" fmla="*/ 2515299 w 3898347"/>
              <a:gd name="connsiteY63" fmla="*/ 4016867 h 4260845"/>
              <a:gd name="connsiteX64" fmla="*/ 2513423 w 3898347"/>
              <a:gd name="connsiteY64" fmla="*/ 4018759 h 4260845"/>
              <a:gd name="connsiteX65" fmla="*/ 2482991 w 3898347"/>
              <a:gd name="connsiteY65" fmla="*/ 4012935 h 4260845"/>
              <a:gd name="connsiteX66" fmla="*/ 2446940 w 3898347"/>
              <a:gd name="connsiteY66" fmla="*/ 4021172 h 4260845"/>
              <a:gd name="connsiteX67" fmla="*/ 2404883 w 3898347"/>
              <a:gd name="connsiteY67" fmla="*/ 4024808 h 4260845"/>
              <a:gd name="connsiteX68" fmla="*/ 2373894 w 3898347"/>
              <a:gd name="connsiteY68" fmla="*/ 4023827 h 4260845"/>
              <a:gd name="connsiteX69" fmla="*/ 2297080 w 3898347"/>
              <a:gd name="connsiteY69" fmla="*/ 4040841 h 4260845"/>
              <a:gd name="connsiteX70" fmla="*/ 2170615 w 3898347"/>
              <a:gd name="connsiteY70" fmla="*/ 4077196 h 4260845"/>
              <a:gd name="connsiteX71" fmla="*/ 2143580 w 3898347"/>
              <a:gd name="connsiteY71" fmla="*/ 4083102 h 4260845"/>
              <a:gd name="connsiteX72" fmla="*/ 2119893 w 3898347"/>
              <a:gd name="connsiteY72" fmla="*/ 4080874 h 4260845"/>
              <a:gd name="connsiteX73" fmla="*/ 2114008 w 3898347"/>
              <a:gd name="connsiteY73" fmla="*/ 4073996 h 4260845"/>
              <a:gd name="connsiteX74" fmla="*/ 2099067 w 3898347"/>
              <a:gd name="connsiteY74" fmla="*/ 4076068 h 4260845"/>
              <a:gd name="connsiteX75" fmla="*/ 2095000 w 3898347"/>
              <a:gd name="connsiteY75" fmla="*/ 4075096 h 4260845"/>
              <a:gd name="connsiteX76" fmla="*/ 2071767 w 3898347"/>
              <a:gd name="connsiteY76" fmla="*/ 4071044 h 4260845"/>
              <a:gd name="connsiteX77" fmla="*/ 2024486 w 3898347"/>
              <a:gd name="connsiteY77" fmla="*/ 4100276 h 4260845"/>
              <a:gd name="connsiteX78" fmla="*/ 1964411 w 3898347"/>
              <a:gd name="connsiteY78" fmla="*/ 4105069 h 4260845"/>
              <a:gd name="connsiteX79" fmla="*/ 1739945 w 3898347"/>
              <a:gd name="connsiteY79" fmla="*/ 4171795 h 4260845"/>
              <a:gd name="connsiteX80" fmla="*/ 1642330 w 3898347"/>
              <a:gd name="connsiteY80" fmla="*/ 4174762 h 4260845"/>
              <a:gd name="connsiteX81" fmla="*/ 1595989 w 3898347"/>
              <a:gd name="connsiteY81" fmla="*/ 4193679 h 4260845"/>
              <a:gd name="connsiteX82" fmla="*/ 1548640 w 3898347"/>
              <a:gd name="connsiteY82" fmla="*/ 4217115 h 4260845"/>
              <a:gd name="connsiteX83" fmla="*/ 1530136 w 3898347"/>
              <a:gd name="connsiteY83" fmla="*/ 4227121 h 4260845"/>
              <a:gd name="connsiteX84" fmla="*/ 1508787 w 3898347"/>
              <a:gd name="connsiteY84" fmla="*/ 4234213 h 4260845"/>
              <a:gd name="connsiteX85" fmla="*/ 1488914 w 3898347"/>
              <a:gd name="connsiteY85" fmla="*/ 4241772 h 4260845"/>
              <a:gd name="connsiteX86" fmla="*/ 1488999 w 3898347"/>
              <a:gd name="connsiteY86" fmla="*/ 4251186 h 4260845"/>
              <a:gd name="connsiteX87" fmla="*/ 1475364 w 3898347"/>
              <a:gd name="connsiteY87" fmla="*/ 4248364 h 4260845"/>
              <a:gd name="connsiteX88" fmla="*/ 1457275 w 3898347"/>
              <a:gd name="connsiteY88" fmla="*/ 4252863 h 4260845"/>
              <a:gd name="connsiteX89" fmla="*/ 1448085 w 3898347"/>
              <a:gd name="connsiteY89" fmla="*/ 4248391 h 4260845"/>
              <a:gd name="connsiteX90" fmla="*/ 1315306 w 3898347"/>
              <a:gd name="connsiteY90" fmla="*/ 4237004 h 4260845"/>
              <a:gd name="connsiteX91" fmla="*/ 1272434 w 3898347"/>
              <a:gd name="connsiteY91" fmla="*/ 4244958 h 4260845"/>
              <a:gd name="connsiteX92" fmla="*/ 1231567 w 3898347"/>
              <a:gd name="connsiteY92" fmla="*/ 4219356 h 4260845"/>
              <a:gd name="connsiteX93" fmla="*/ 1216643 w 3898347"/>
              <a:gd name="connsiteY93" fmla="*/ 4229828 h 4260845"/>
              <a:gd name="connsiteX94" fmla="*/ 1214101 w 3898347"/>
              <a:gd name="connsiteY94" fmla="*/ 4231991 h 4260845"/>
              <a:gd name="connsiteX95" fmla="*/ 1203193 w 3898347"/>
              <a:gd name="connsiteY95" fmla="*/ 4232867 h 4260845"/>
              <a:gd name="connsiteX96" fmla="*/ 1201049 w 3898347"/>
              <a:gd name="connsiteY96" fmla="*/ 4242842 h 4260845"/>
              <a:gd name="connsiteX97" fmla="*/ 1185298 w 3898347"/>
              <a:gd name="connsiteY97" fmla="*/ 4251133 h 4260845"/>
              <a:gd name="connsiteX98" fmla="*/ 1164955 w 3898347"/>
              <a:gd name="connsiteY98" fmla="*/ 4250027 h 4260845"/>
              <a:gd name="connsiteX99" fmla="*/ 1067357 w 3898347"/>
              <a:gd name="connsiteY99" fmla="*/ 4233908 h 4260845"/>
              <a:gd name="connsiteX100" fmla="*/ 1009492 w 3898347"/>
              <a:gd name="connsiteY100" fmla="*/ 4230455 h 4260845"/>
              <a:gd name="connsiteX101" fmla="*/ 988345 w 3898347"/>
              <a:gd name="connsiteY101" fmla="*/ 4238880 h 4260845"/>
              <a:gd name="connsiteX102" fmla="*/ 958251 w 3898347"/>
              <a:gd name="connsiteY102" fmla="*/ 4244100 h 4260845"/>
              <a:gd name="connsiteX103" fmla="*/ 905785 w 3898347"/>
              <a:gd name="connsiteY103" fmla="*/ 4260845 h 4260845"/>
              <a:gd name="connsiteX104" fmla="*/ 837706 w 3898347"/>
              <a:gd name="connsiteY104" fmla="*/ 4245528 h 4260845"/>
              <a:gd name="connsiteX105" fmla="*/ 778474 w 3898347"/>
              <a:gd name="connsiteY105" fmla="*/ 4235526 h 4260845"/>
              <a:gd name="connsiteX106" fmla="*/ 774418 w 3898347"/>
              <a:gd name="connsiteY106" fmla="*/ 4242583 h 4260845"/>
              <a:gd name="connsiteX107" fmla="*/ 737705 w 3898347"/>
              <a:gd name="connsiteY107" fmla="*/ 4238891 h 4260845"/>
              <a:gd name="connsiteX108" fmla="*/ 641839 w 3898347"/>
              <a:gd name="connsiteY108" fmla="*/ 4211160 h 4260845"/>
              <a:gd name="connsiteX109" fmla="*/ 558105 w 3898347"/>
              <a:gd name="connsiteY109" fmla="*/ 4191218 h 4260845"/>
              <a:gd name="connsiteX110" fmla="*/ 515682 w 3898347"/>
              <a:gd name="connsiteY110" fmla="*/ 4193696 h 4260845"/>
              <a:gd name="connsiteX111" fmla="*/ 467082 w 3898347"/>
              <a:gd name="connsiteY111" fmla="*/ 4185616 h 4260845"/>
              <a:gd name="connsiteX112" fmla="*/ 437646 w 3898347"/>
              <a:gd name="connsiteY112" fmla="*/ 4212658 h 4260845"/>
              <a:gd name="connsiteX113" fmla="*/ 402271 w 3898347"/>
              <a:gd name="connsiteY113" fmla="*/ 4212774 h 4260845"/>
              <a:gd name="connsiteX114" fmla="*/ 384907 w 3898347"/>
              <a:gd name="connsiteY114" fmla="*/ 4201195 h 4260845"/>
              <a:gd name="connsiteX115" fmla="*/ 337154 w 3898347"/>
              <a:gd name="connsiteY115" fmla="*/ 4206136 h 4260845"/>
              <a:gd name="connsiteX116" fmla="*/ 298662 w 3898347"/>
              <a:gd name="connsiteY116" fmla="*/ 4211227 h 4260845"/>
              <a:gd name="connsiteX117" fmla="*/ 265740 w 3898347"/>
              <a:gd name="connsiteY117" fmla="*/ 4213623 h 4260845"/>
              <a:gd name="connsiteX118" fmla="*/ 176403 w 3898347"/>
              <a:gd name="connsiteY118" fmla="*/ 4227393 h 4260845"/>
              <a:gd name="connsiteX119" fmla="*/ 82528 w 3898347"/>
              <a:gd name="connsiteY119" fmla="*/ 4243774 h 4260845"/>
              <a:gd name="connsiteX120" fmla="*/ 19464 w 3898347"/>
              <a:gd name="connsiteY120" fmla="*/ 4256103 h 4260845"/>
              <a:gd name="connsiteX121" fmla="*/ 0 w 3898347"/>
              <a:gd name="connsiteY121" fmla="*/ 4221939 h 4260845"/>
              <a:gd name="connsiteX122" fmla="*/ 0 w 3898347"/>
              <a:gd name="connsiteY122" fmla="*/ 15850 h 4260845"/>
              <a:gd name="connsiteX123" fmla="*/ 3898347 w 3898347"/>
              <a:gd name="connsiteY123" fmla="*/ 0 h 4260845"/>
              <a:gd name="connsiteX0" fmla="*/ 3898347 w 3898347"/>
              <a:gd name="connsiteY0" fmla="*/ 0 h 4260845"/>
              <a:gd name="connsiteX1" fmla="*/ 3898347 w 3898347"/>
              <a:gd name="connsiteY1" fmla="*/ 3834445 h 4260845"/>
              <a:gd name="connsiteX2" fmla="*/ 3892314 w 3898347"/>
              <a:gd name="connsiteY2" fmla="*/ 3832951 h 4260845"/>
              <a:gd name="connsiteX3" fmla="*/ 3851953 w 3898347"/>
              <a:gd name="connsiteY3" fmla="*/ 3802983 h 4260845"/>
              <a:gd name="connsiteX4" fmla="*/ 3836418 w 3898347"/>
              <a:gd name="connsiteY4" fmla="*/ 3811513 h 4260845"/>
              <a:gd name="connsiteX5" fmla="*/ 3833758 w 3898347"/>
              <a:gd name="connsiteY5" fmla="*/ 3813341 h 4260845"/>
              <a:gd name="connsiteX6" fmla="*/ 3822673 w 3898347"/>
              <a:gd name="connsiteY6" fmla="*/ 3812913 h 4260845"/>
              <a:gd name="connsiteX7" fmla="*/ 3820104 w 3898347"/>
              <a:gd name="connsiteY7" fmla="*/ 3822466 h 4260845"/>
              <a:gd name="connsiteX8" fmla="*/ 3803816 w 3898347"/>
              <a:gd name="connsiteY8" fmla="*/ 3828757 h 4260845"/>
              <a:gd name="connsiteX9" fmla="*/ 3729936 w 3898347"/>
              <a:gd name="connsiteY9" fmla="*/ 3815386 h 4260845"/>
              <a:gd name="connsiteX10" fmla="*/ 3726018 w 3898347"/>
              <a:gd name="connsiteY10" fmla="*/ 3815100 h 4260845"/>
              <a:gd name="connsiteX11" fmla="*/ 3725413 w 3898347"/>
              <a:gd name="connsiteY11" fmla="*/ 3814615 h 4260845"/>
              <a:gd name="connsiteX12" fmla="*/ 3713801 w 3898347"/>
              <a:gd name="connsiteY12" fmla="*/ 3811018 h 4260845"/>
              <a:gd name="connsiteX13" fmla="*/ 3709087 w 3898347"/>
              <a:gd name="connsiteY13" fmla="*/ 3813195 h 4260845"/>
              <a:gd name="connsiteX14" fmla="*/ 3698038 w 3898347"/>
              <a:gd name="connsiteY14" fmla="*/ 3806182 h 4260845"/>
              <a:gd name="connsiteX15" fmla="*/ 3662227 w 3898347"/>
              <a:gd name="connsiteY15" fmla="*/ 3807761 h 4260845"/>
              <a:gd name="connsiteX16" fmla="*/ 3659872 w 3898347"/>
              <a:gd name="connsiteY16" fmla="*/ 3805524 h 4260845"/>
              <a:gd name="connsiteX17" fmla="*/ 3643454 w 3898347"/>
              <a:gd name="connsiteY17" fmla="*/ 3794831 h 4260845"/>
              <a:gd name="connsiteX18" fmla="*/ 3624789 w 3898347"/>
              <a:gd name="connsiteY18" fmla="*/ 3803185 h 4260845"/>
              <a:gd name="connsiteX19" fmla="*/ 3602327 w 3898347"/>
              <a:gd name="connsiteY19" fmla="*/ 3794616 h 4260845"/>
              <a:gd name="connsiteX20" fmla="*/ 3596645 w 3898347"/>
              <a:gd name="connsiteY20" fmla="*/ 3797108 h 4260845"/>
              <a:gd name="connsiteX21" fmla="*/ 3574144 w 3898347"/>
              <a:gd name="connsiteY21" fmla="*/ 3795108 h 4260845"/>
              <a:gd name="connsiteX22" fmla="*/ 3562310 w 3898347"/>
              <a:gd name="connsiteY22" fmla="*/ 3787534 h 4260845"/>
              <a:gd name="connsiteX23" fmla="*/ 3551635 w 3898347"/>
              <a:gd name="connsiteY23" fmla="*/ 3797705 h 4260845"/>
              <a:gd name="connsiteX24" fmla="*/ 3542668 w 3898347"/>
              <a:gd name="connsiteY24" fmla="*/ 3803283 h 4260845"/>
              <a:gd name="connsiteX25" fmla="*/ 3533033 w 3898347"/>
              <a:gd name="connsiteY25" fmla="*/ 3799071 h 4260845"/>
              <a:gd name="connsiteX26" fmla="*/ 3521726 w 3898347"/>
              <a:gd name="connsiteY26" fmla="*/ 3804691 h 4260845"/>
              <a:gd name="connsiteX27" fmla="*/ 3520080 w 3898347"/>
              <a:gd name="connsiteY27" fmla="*/ 3805210 h 4260845"/>
              <a:gd name="connsiteX28" fmla="*/ 3508491 w 3898347"/>
              <a:gd name="connsiteY28" fmla="*/ 3797398 h 4260845"/>
              <a:gd name="connsiteX29" fmla="*/ 3503787 w 3898347"/>
              <a:gd name="connsiteY29" fmla="*/ 3797787 h 4260845"/>
              <a:gd name="connsiteX30" fmla="*/ 3492165 w 3898347"/>
              <a:gd name="connsiteY30" fmla="*/ 3799887 h 4260845"/>
              <a:gd name="connsiteX31" fmla="*/ 3472233 w 3898347"/>
              <a:gd name="connsiteY31" fmla="*/ 3805682 h 4260845"/>
              <a:gd name="connsiteX32" fmla="*/ 3465921 w 3898347"/>
              <a:gd name="connsiteY32" fmla="*/ 3805814 h 4260845"/>
              <a:gd name="connsiteX33" fmla="*/ 3455541 w 3898347"/>
              <a:gd name="connsiteY33" fmla="*/ 3815505 h 4260845"/>
              <a:gd name="connsiteX34" fmla="*/ 3429027 w 3898347"/>
              <a:gd name="connsiteY34" fmla="*/ 3816906 h 4260845"/>
              <a:gd name="connsiteX35" fmla="*/ 3369507 w 3898347"/>
              <a:gd name="connsiteY35" fmla="*/ 3825563 h 4260845"/>
              <a:gd name="connsiteX36" fmla="*/ 3324491 w 3898347"/>
              <a:gd name="connsiteY36" fmla="*/ 3832006 h 4260845"/>
              <a:gd name="connsiteX37" fmla="*/ 3244235 w 3898347"/>
              <a:gd name="connsiteY37" fmla="*/ 3834376 h 4260845"/>
              <a:gd name="connsiteX38" fmla="*/ 3226507 w 3898347"/>
              <a:gd name="connsiteY38" fmla="*/ 3820131 h 4260845"/>
              <a:gd name="connsiteX39" fmla="*/ 3191688 w 3898347"/>
              <a:gd name="connsiteY39" fmla="*/ 3837359 h 4260845"/>
              <a:gd name="connsiteX40" fmla="*/ 3153779 w 3898347"/>
              <a:gd name="connsiteY40" fmla="*/ 3848439 h 4260845"/>
              <a:gd name="connsiteX41" fmla="*/ 3090188 w 3898347"/>
              <a:gd name="connsiteY41" fmla="*/ 3855036 h 4260845"/>
              <a:gd name="connsiteX42" fmla="*/ 3031422 w 3898347"/>
              <a:gd name="connsiteY42" fmla="*/ 3858298 h 4260845"/>
              <a:gd name="connsiteX43" fmla="*/ 2996288 w 3898347"/>
              <a:gd name="connsiteY43" fmla="*/ 3860020 h 4260845"/>
              <a:gd name="connsiteX44" fmla="*/ 2901661 w 3898347"/>
              <a:gd name="connsiteY44" fmla="*/ 3882243 h 4260845"/>
              <a:gd name="connsiteX45" fmla="*/ 2782141 w 3898347"/>
              <a:gd name="connsiteY45" fmla="*/ 3932983 h 4260845"/>
              <a:gd name="connsiteX46" fmla="*/ 2749597 w 3898347"/>
              <a:gd name="connsiteY46" fmla="*/ 3956746 h 4260845"/>
              <a:gd name="connsiteX47" fmla="*/ 2730493 w 3898347"/>
              <a:gd name="connsiteY47" fmla="*/ 3955236 h 4260845"/>
              <a:gd name="connsiteX48" fmla="*/ 2707507 w 3898347"/>
              <a:gd name="connsiteY48" fmla="*/ 3947771 h 4260845"/>
              <a:gd name="connsiteX49" fmla="*/ 2701937 w 3898347"/>
              <a:gd name="connsiteY49" fmla="*/ 3950565 h 4260845"/>
              <a:gd name="connsiteX50" fmla="*/ 2679435 w 3898347"/>
              <a:gd name="connsiteY50" fmla="*/ 3949768 h 4260845"/>
              <a:gd name="connsiteX51" fmla="*/ 2667352 w 3898347"/>
              <a:gd name="connsiteY51" fmla="*/ 3942821 h 4260845"/>
              <a:gd name="connsiteX52" fmla="*/ 2657096 w 3898347"/>
              <a:gd name="connsiteY52" fmla="*/ 3953571 h 4260845"/>
              <a:gd name="connsiteX53" fmla="*/ 2655161 w 3898347"/>
              <a:gd name="connsiteY53" fmla="*/ 3962216 h 4260845"/>
              <a:gd name="connsiteX54" fmla="*/ 2638604 w 3898347"/>
              <a:gd name="connsiteY54" fmla="*/ 3955936 h 4260845"/>
              <a:gd name="connsiteX55" fmla="*/ 2626185 w 3898347"/>
              <a:gd name="connsiteY55" fmla="*/ 3962937 h 4260845"/>
              <a:gd name="connsiteX56" fmla="*/ 2614077 w 3898347"/>
              <a:gd name="connsiteY56" fmla="*/ 3955576 h 4260845"/>
              <a:gd name="connsiteX57" fmla="*/ 2609403 w 3898347"/>
              <a:gd name="connsiteY57" fmla="*/ 3956215 h 4260845"/>
              <a:gd name="connsiteX58" fmla="*/ 2597896 w 3898347"/>
              <a:gd name="connsiteY58" fmla="*/ 3958939 h 4260845"/>
              <a:gd name="connsiteX59" fmla="*/ 2578251 w 3898347"/>
              <a:gd name="connsiteY59" fmla="*/ 3965812 h 4260845"/>
              <a:gd name="connsiteX60" fmla="*/ 2571961 w 3898347"/>
              <a:gd name="connsiteY60" fmla="*/ 3966278 h 4260845"/>
              <a:gd name="connsiteX61" fmla="*/ 2559399 w 3898347"/>
              <a:gd name="connsiteY61" fmla="*/ 3979193 h 4260845"/>
              <a:gd name="connsiteX62" fmla="*/ 2533560 w 3898347"/>
              <a:gd name="connsiteY62" fmla="*/ 3988160 h 4260845"/>
              <a:gd name="connsiteX63" fmla="*/ 2515299 w 3898347"/>
              <a:gd name="connsiteY63" fmla="*/ 4016867 h 4260845"/>
              <a:gd name="connsiteX64" fmla="*/ 2513423 w 3898347"/>
              <a:gd name="connsiteY64" fmla="*/ 4018759 h 4260845"/>
              <a:gd name="connsiteX65" fmla="*/ 2482991 w 3898347"/>
              <a:gd name="connsiteY65" fmla="*/ 4012935 h 4260845"/>
              <a:gd name="connsiteX66" fmla="*/ 2446940 w 3898347"/>
              <a:gd name="connsiteY66" fmla="*/ 4021172 h 4260845"/>
              <a:gd name="connsiteX67" fmla="*/ 2404883 w 3898347"/>
              <a:gd name="connsiteY67" fmla="*/ 4024808 h 4260845"/>
              <a:gd name="connsiteX68" fmla="*/ 2373894 w 3898347"/>
              <a:gd name="connsiteY68" fmla="*/ 4023827 h 4260845"/>
              <a:gd name="connsiteX69" fmla="*/ 2297080 w 3898347"/>
              <a:gd name="connsiteY69" fmla="*/ 4040841 h 4260845"/>
              <a:gd name="connsiteX70" fmla="*/ 2170615 w 3898347"/>
              <a:gd name="connsiteY70" fmla="*/ 4077196 h 4260845"/>
              <a:gd name="connsiteX71" fmla="*/ 2143580 w 3898347"/>
              <a:gd name="connsiteY71" fmla="*/ 4083102 h 4260845"/>
              <a:gd name="connsiteX72" fmla="*/ 2119893 w 3898347"/>
              <a:gd name="connsiteY72" fmla="*/ 4080874 h 4260845"/>
              <a:gd name="connsiteX73" fmla="*/ 2114008 w 3898347"/>
              <a:gd name="connsiteY73" fmla="*/ 4073996 h 4260845"/>
              <a:gd name="connsiteX74" fmla="*/ 2099067 w 3898347"/>
              <a:gd name="connsiteY74" fmla="*/ 4076068 h 4260845"/>
              <a:gd name="connsiteX75" fmla="*/ 2095000 w 3898347"/>
              <a:gd name="connsiteY75" fmla="*/ 4075096 h 4260845"/>
              <a:gd name="connsiteX76" fmla="*/ 2071767 w 3898347"/>
              <a:gd name="connsiteY76" fmla="*/ 4071044 h 4260845"/>
              <a:gd name="connsiteX77" fmla="*/ 2024486 w 3898347"/>
              <a:gd name="connsiteY77" fmla="*/ 4100276 h 4260845"/>
              <a:gd name="connsiteX78" fmla="*/ 1964411 w 3898347"/>
              <a:gd name="connsiteY78" fmla="*/ 4105069 h 4260845"/>
              <a:gd name="connsiteX79" fmla="*/ 1739945 w 3898347"/>
              <a:gd name="connsiteY79" fmla="*/ 4171795 h 4260845"/>
              <a:gd name="connsiteX80" fmla="*/ 1642330 w 3898347"/>
              <a:gd name="connsiteY80" fmla="*/ 4174762 h 4260845"/>
              <a:gd name="connsiteX81" fmla="*/ 1595989 w 3898347"/>
              <a:gd name="connsiteY81" fmla="*/ 4193679 h 4260845"/>
              <a:gd name="connsiteX82" fmla="*/ 1559231 w 3898347"/>
              <a:gd name="connsiteY82" fmla="*/ 4195932 h 4260845"/>
              <a:gd name="connsiteX83" fmla="*/ 1530136 w 3898347"/>
              <a:gd name="connsiteY83" fmla="*/ 4227121 h 4260845"/>
              <a:gd name="connsiteX84" fmla="*/ 1508787 w 3898347"/>
              <a:gd name="connsiteY84" fmla="*/ 4234213 h 4260845"/>
              <a:gd name="connsiteX85" fmla="*/ 1488914 w 3898347"/>
              <a:gd name="connsiteY85" fmla="*/ 4241772 h 4260845"/>
              <a:gd name="connsiteX86" fmla="*/ 1488999 w 3898347"/>
              <a:gd name="connsiteY86" fmla="*/ 4251186 h 4260845"/>
              <a:gd name="connsiteX87" fmla="*/ 1475364 w 3898347"/>
              <a:gd name="connsiteY87" fmla="*/ 4248364 h 4260845"/>
              <a:gd name="connsiteX88" fmla="*/ 1457275 w 3898347"/>
              <a:gd name="connsiteY88" fmla="*/ 4252863 h 4260845"/>
              <a:gd name="connsiteX89" fmla="*/ 1448085 w 3898347"/>
              <a:gd name="connsiteY89" fmla="*/ 4248391 h 4260845"/>
              <a:gd name="connsiteX90" fmla="*/ 1315306 w 3898347"/>
              <a:gd name="connsiteY90" fmla="*/ 4237004 h 4260845"/>
              <a:gd name="connsiteX91" fmla="*/ 1272434 w 3898347"/>
              <a:gd name="connsiteY91" fmla="*/ 4244958 h 4260845"/>
              <a:gd name="connsiteX92" fmla="*/ 1231567 w 3898347"/>
              <a:gd name="connsiteY92" fmla="*/ 4219356 h 4260845"/>
              <a:gd name="connsiteX93" fmla="*/ 1216643 w 3898347"/>
              <a:gd name="connsiteY93" fmla="*/ 4229828 h 4260845"/>
              <a:gd name="connsiteX94" fmla="*/ 1214101 w 3898347"/>
              <a:gd name="connsiteY94" fmla="*/ 4231991 h 4260845"/>
              <a:gd name="connsiteX95" fmla="*/ 1203193 w 3898347"/>
              <a:gd name="connsiteY95" fmla="*/ 4232867 h 4260845"/>
              <a:gd name="connsiteX96" fmla="*/ 1201049 w 3898347"/>
              <a:gd name="connsiteY96" fmla="*/ 4242842 h 4260845"/>
              <a:gd name="connsiteX97" fmla="*/ 1185298 w 3898347"/>
              <a:gd name="connsiteY97" fmla="*/ 4251133 h 4260845"/>
              <a:gd name="connsiteX98" fmla="*/ 1164955 w 3898347"/>
              <a:gd name="connsiteY98" fmla="*/ 4250027 h 4260845"/>
              <a:gd name="connsiteX99" fmla="*/ 1067357 w 3898347"/>
              <a:gd name="connsiteY99" fmla="*/ 4233908 h 4260845"/>
              <a:gd name="connsiteX100" fmla="*/ 1009492 w 3898347"/>
              <a:gd name="connsiteY100" fmla="*/ 4230455 h 4260845"/>
              <a:gd name="connsiteX101" fmla="*/ 988345 w 3898347"/>
              <a:gd name="connsiteY101" fmla="*/ 4238880 h 4260845"/>
              <a:gd name="connsiteX102" fmla="*/ 958251 w 3898347"/>
              <a:gd name="connsiteY102" fmla="*/ 4244100 h 4260845"/>
              <a:gd name="connsiteX103" fmla="*/ 905785 w 3898347"/>
              <a:gd name="connsiteY103" fmla="*/ 4260845 h 4260845"/>
              <a:gd name="connsiteX104" fmla="*/ 837706 w 3898347"/>
              <a:gd name="connsiteY104" fmla="*/ 4245528 h 4260845"/>
              <a:gd name="connsiteX105" fmla="*/ 778474 w 3898347"/>
              <a:gd name="connsiteY105" fmla="*/ 4235526 h 4260845"/>
              <a:gd name="connsiteX106" fmla="*/ 774418 w 3898347"/>
              <a:gd name="connsiteY106" fmla="*/ 4242583 h 4260845"/>
              <a:gd name="connsiteX107" fmla="*/ 737705 w 3898347"/>
              <a:gd name="connsiteY107" fmla="*/ 4238891 h 4260845"/>
              <a:gd name="connsiteX108" fmla="*/ 641839 w 3898347"/>
              <a:gd name="connsiteY108" fmla="*/ 4211160 h 4260845"/>
              <a:gd name="connsiteX109" fmla="*/ 558105 w 3898347"/>
              <a:gd name="connsiteY109" fmla="*/ 4191218 h 4260845"/>
              <a:gd name="connsiteX110" fmla="*/ 515682 w 3898347"/>
              <a:gd name="connsiteY110" fmla="*/ 4193696 h 4260845"/>
              <a:gd name="connsiteX111" fmla="*/ 467082 w 3898347"/>
              <a:gd name="connsiteY111" fmla="*/ 4185616 h 4260845"/>
              <a:gd name="connsiteX112" fmla="*/ 437646 w 3898347"/>
              <a:gd name="connsiteY112" fmla="*/ 4212658 h 4260845"/>
              <a:gd name="connsiteX113" fmla="*/ 402271 w 3898347"/>
              <a:gd name="connsiteY113" fmla="*/ 4212774 h 4260845"/>
              <a:gd name="connsiteX114" fmla="*/ 384907 w 3898347"/>
              <a:gd name="connsiteY114" fmla="*/ 4201195 h 4260845"/>
              <a:gd name="connsiteX115" fmla="*/ 337154 w 3898347"/>
              <a:gd name="connsiteY115" fmla="*/ 4206136 h 4260845"/>
              <a:gd name="connsiteX116" fmla="*/ 298662 w 3898347"/>
              <a:gd name="connsiteY116" fmla="*/ 4211227 h 4260845"/>
              <a:gd name="connsiteX117" fmla="*/ 265740 w 3898347"/>
              <a:gd name="connsiteY117" fmla="*/ 4213623 h 4260845"/>
              <a:gd name="connsiteX118" fmla="*/ 176403 w 3898347"/>
              <a:gd name="connsiteY118" fmla="*/ 4227393 h 4260845"/>
              <a:gd name="connsiteX119" fmla="*/ 82528 w 3898347"/>
              <a:gd name="connsiteY119" fmla="*/ 4243774 h 4260845"/>
              <a:gd name="connsiteX120" fmla="*/ 19464 w 3898347"/>
              <a:gd name="connsiteY120" fmla="*/ 4256103 h 4260845"/>
              <a:gd name="connsiteX121" fmla="*/ 0 w 3898347"/>
              <a:gd name="connsiteY121" fmla="*/ 4221939 h 4260845"/>
              <a:gd name="connsiteX122" fmla="*/ 0 w 3898347"/>
              <a:gd name="connsiteY122" fmla="*/ 15850 h 4260845"/>
              <a:gd name="connsiteX123" fmla="*/ 3898347 w 3898347"/>
              <a:gd name="connsiteY123" fmla="*/ 0 h 4260845"/>
              <a:gd name="connsiteX0" fmla="*/ 3898347 w 3898347"/>
              <a:gd name="connsiteY0" fmla="*/ 0 h 4260845"/>
              <a:gd name="connsiteX1" fmla="*/ 3898347 w 3898347"/>
              <a:gd name="connsiteY1" fmla="*/ 3834445 h 4260845"/>
              <a:gd name="connsiteX2" fmla="*/ 3892314 w 3898347"/>
              <a:gd name="connsiteY2" fmla="*/ 3832951 h 4260845"/>
              <a:gd name="connsiteX3" fmla="*/ 3851953 w 3898347"/>
              <a:gd name="connsiteY3" fmla="*/ 3802983 h 4260845"/>
              <a:gd name="connsiteX4" fmla="*/ 3836418 w 3898347"/>
              <a:gd name="connsiteY4" fmla="*/ 3811513 h 4260845"/>
              <a:gd name="connsiteX5" fmla="*/ 3833758 w 3898347"/>
              <a:gd name="connsiteY5" fmla="*/ 3813341 h 4260845"/>
              <a:gd name="connsiteX6" fmla="*/ 3822673 w 3898347"/>
              <a:gd name="connsiteY6" fmla="*/ 3812913 h 4260845"/>
              <a:gd name="connsiteX7" fmla="*/ 3820104 w 3898347"/>
              <a:gd name="connsiteY7" fmla="*/ 3822466 h 4260845"/>
              <a:gd name="connsiteX8" fmla="*/ 3803816 w 3898347"/>
              <a:gd name="connsiteY8" fmla="*/ 3828757 h 4260845"/>
              <a:gd name="connsiteX9" fmla="*/ 3729936 w 3898347"/>
              <a:gd name="connsiteY9" fmla="*/ 3815386 h 4260845"/>
              <a:gd name="connsiteX10" fmla="*/ 3726018 w 3898347"/>
              <a:gd name="connsiteY10" fmla="*/ 3815100 h 4260845"/>
              <a:gd name="connsiteX11" fmla="*/ 3725413 w 3898347"/>
              <a:gd name="connsiteY11" fmla="*/ 3814615 h 4260845"/>
              <a:gd name="connsiteX12" fmla="*/ 3713801 w 3898347"/>
              <a:gd name="connsiteY12" fmla="*/ 3811018 h 4260845"/>
              <a:gd name="connsiteX13" fmla="*/ 3709087 w 3898347"/>
              <a:gd name="connsiteY13" fmla="*/ 3813195 h 4260845"/>
              <a:gd name="connsiteX14" fmla="*/ 3698038 w 3898347"/>
              <a:gd name="connsiteY14" fmla="*/ 3806182 h 4260845"/>
              <a:gd name="connsiteX15" fmla="*/ 3662227 w 3898347"/>
              <a:gd name="connsiteY15" fmla="*/ 3807761 h 4260845"/>
              <a:gd name="connsiteX16" fmla="*/ 3659872 w 3898347"/>
              <a:gd name="connsiteY16" fmla="*/ 3805524 h 4260845"/>
              <a:gd name="connsiteX17" fmla="*/ 3643454 w 3898347"/>
              <a:gd name="connsiteY17" fmla="*/ 3794831 h 4260845"/>
              <a:gd name="connsiteX18" fmla="*/ 3624789 w 3898347"/>
              <a:gd name="connsiteY18" fmla="*/ 3803185 h 4260845"/>
              <a:gd name="connsiteX19" fmla="*/ 3602327 w 3898347"/>
              <a:gd name="connsiteY19" fmla="*/ 3794616 h 4260845"/>
              <a:gd name="connsiteX20" fmla="*/ 3596645 w 3898347"/>
              <a:gd name="connsiteY20" fmla="*/ 3797108 h 4260845"/>
              <a:gd name="connsiteX21" fmla="*/ 3574144 w 3898347"/>
              <a:gd name="connsiteY21" fmla="*/ 3795108 h 4260845"/>
              <a:gd name="connsiteX22" fmla="*/ 3562310 w 3898347"/>
              <a:gd name="connsiteY22" fmla="*/ 3787534 h 4260845"/>
              <a:gd name="connsiteX23" fmla="*/ 3551635 w 3898347"/>
              <a:gd name="connsiteY23" fmla="*/ 3797705 h 4260845"/>
              <a:gd name="connsiteX24" fmla="*/ 3542668 w 3898347"/>
              <a:gd name="connsiteY24" fmla="*/ 3803283 h 4260845"/>
              <a:gd name="connsiteX25" fmla="*/ 3533033 w 3898347"/>
              <a:gd name="connsiteY25" fmla="*/ 3799071 h 4260845"/>
              <a:gd name="connsiteX26" fmla="*/ 3521726 w 3898347"/>
              <a:gd name="connsiteY26" fmla="*/ 3804691 h 4260845"/>
              <a:gd name="connsiteX27" fmla="*/ 3520080 w 3898347"/>
              <a:gd name="connsiteY27" fmla="*/ 3805210 h 4260845"/>
              <a:gd name="connsiteX28" fmla="*/ 3508491 w 3898347"/>
              <a:gd name="connsiteY28" fmla="*/ 3797398 h 4260845"/>
              <a:gd name="connsiteX29" fmla="*/ 3503787 w 3898347"/>
              <a:gd name="connsiteY29" fmla="*/ 3797787 h 4260845"/>
              <a:gd name="connsiteX30" fmla="*/ 3492165 w 3898347"/>
              <a:gd name="connsiteY30" fmla="*/ 3799887 h 4260845"/>
              <a:gd name="connsiteX31" fmla="*/ 3472233 w 3898347"/>
              <a:gd name="connsiteY31" fmla="*/ 3805682 h 4260845"/>
              <a:gd name="connsiteX32" fmla="*/ 3465921 w 3898347"/>
              <a:gd name="connsiteY32" fmla="*/ 3805814 h 4260845"/>
              <a:gd name="connsiteX33" fmla="*/ 3455541 w 3898347"/>
              <a:gd name="connsiteY33" fmla="*/ 3815505 h 4260845"/>
              <a:gd name="connsiteX34" fmla="*/ 3429027 w 3898347"/>
              <a:gd name="connsiteY34" fmla="*/ 3816906 h 4260845"/>
              <a:gd name="connsiteX35" fmla="*/ 3369507 w 3898347"/>
              <a:gd name="connsiteY35" fmla="*/ 3825563 h 4260845"/>
              <a:gd name="connsiteX36" fmla="*/ 3324491 w 3898347"/>
              <a:gd name="connsiteY36" fmla="*/ 3832006 h 4260845"/>
              <a:gd name="connsiteX37" fmla="*/ 3244235 w 3898347"/>
              <a:gd name="connsiteY37" fmla="*/ 3834376 h 4260845"/>
              <a:gd name="connsiteX38" fmla="*/ 3226507 w 3898347"/>
              <a:gd name="connsiteY38" fmla="*/ 3820131 h 4260845"/>
              <a:gd name="connsiteX39" fmla="*/ 3191688 w 3898347"/>
              <a:gd name="connsiteY39" fmla="*/ 3837359 h 4260845"/>
              <a:gd name="connsiteX40" fmla="*/ 3153779 w 3898347"/>
              <a:gd name="connsiteY40" fmla="*/ 3848439 h 4260845"/>
              <a:gd name="connsiteX41" fmla="*/ 3090188 w 3898347"/>
              <a:gd name="connsiteY41" fmla="*/ 3855036 h 4260845"/>
              <a:gd name="connsiteX42" fmla="*/ 3031422 w 3898347"/>
              <a:gd name="connsiteY42" fmla="*/ 3858298 h 4260845"/>
              <a:gd name="connsiteX43" fmla="*/ 2996288 w 3898347"/>
              <a:gd name="connsiteY43" fmla="*/ 3860020 h 4260845"/>
              <a:gd name="connsiteX44" fmla="*/ 2901661 w 3898347"/>
              <a:gd name="connsiteY44" fmla="*/ 3882243 h 4260845"/>
              <a:gd name="connsiteX45" fmla="*/ 2782141 w 3898347"/>
              <a:gd name="connsiteY45" fmla="*/ 3932983 h 4260845"/>
              <a:gd name="connsiteX46" fmla="*/ 2749597 w 3898347"/>
              <a:gd name="connsiteY46" fmla="*/ 3956746 h 4260845"/>
              <a:gd name="connsiteX47" fmla="*/ 2730493 w 3898347"/>
              <a:gd name="connsiteY47" fmla="*/ 3955236 h 4260845"/>
              <a:gd name="connsiteX48" fmla="*/ 2707507 w 3898347"/>
              <a:gd name="connsiteY48" fmla="*/ 3947771 h 4260845"/>
              <a:gd name="connsiteX49" fmla="*/ 2701937 w 3898347"/>
              <a:gd name="connsiteY49" fmla="*/ 3950565 h 4260845"/>
              <a:gd name="connsiteX50" fmla="*/ 2679435 w 3898347"/>
              <a:gd name="connsiteY50" fmla="*/ 3949768 h 4260845"/>
              <a:gd name="connsiteX51" fmla="*/ 2667352 w 3898347"/>
              <a:gd name="connsiteY51" fmla="*/ 3942821 h 4260845"/>
              <a:gd name="connsiteX52" fmla="*/ 2657096 w 3898347"/>
              <a:gd name="connsiteY52" fmla="*/ 3953571 h 4260845"/>
              <a:gd name="connsiteX53" fmla="*/ 2655161 w 3898347"/>
              <a:gd name="connsiteY53" fmla="*/ 3962216 h 4260845"/>
              <a:gd name="connsiteX54" fmla="*/ 2638604 w 3898347"/>
              <a:gd name="connsiteY54" fmla="*/ 3955936 h 4260845"/>
              <a:gd name="connsiteX55" fmla="*/ 2626185 w 3898347"/>
              <a:gd name="connsiteY55" fmla="*/ 3962937 h 4260845"/>
              <a:gd name="connsiteX56" fmla="*/ 2614077 w 3898347"/>
              <a:gd name="connsiteY56" fmla="*/ 3955576 h 4260845"/>
              <a:gd name="connsiteX57" fmla="*/ 2609403 w 3898347"/>
              <a:gd name="connsiteY57" fmla="*/ 3956215 h 4260845"/>
              <a:gd name="connsiteX58" fmla="*/ 2597896 w 3898347"/>
              <a:gd name="connsiteY58" fmla="*/ 3958939 h 4260845"/>
              <a:gd name="connsiteX59" fmla="*/ 2578251 w 3898347"/>
              <a:gd name="connsiteY59" fmla="*/ 3965812 h 4260845"/>
              <a:gd name="connsiteX60" fmla="*/ 2571961 w 3898347"/>
              <a:gd name="connsiteY60" fmla="*/ 3966278 h 4260845"/>
              <a:gd name="connsiteX61" fmla="*/ 2559399 w 3898347"/>
              <a:gd name="connsiteY61" fmla="*/ 3979193 h 4260845"/>
              <a:gd name="connsiteX62" fmla="*/ 2533560 w 3898347"/>
              <a:gd name="connsiteY62" fmla="*/ 3988160 h 4260845"/>
              <a:gd name="connsiteX63" fmla="*/ 2515299 w 3898347"/>
              <a:gd name="connsiteY63" fmla="*/ 4016867 h 4260845"/>
              <a:gd name="connsiteX64" fmla="*/ 2513423 w 3898347"/>
              <a:gd name="connsiteY64" fmla="*/ 4018759 h 4260845"/>
              <a:gd name="connsiteX65" fmla="*/ 2482991 w 3898347"/>
              <a:gd name="connsiteY65" fmla="*/ 4012935 h 4260845"/>
              <a:gd name="connsiteX66" fmla="*/ 2446940 w 3898347"/>
              <a:gd name="connsiteY66" fmla="*/ 4021172 h 4260845"/>
              <a:gd name="connsiteX67" fmla="*/ 2404883 w 3898347"/>
              <a:gd name="connsiteY67" fmla="*/ 4024808 h 4260845"/>
              <a:gd name="connsiteX68" fmla="*/ 2373894 w 3898347"/>
              <a:gd name="connsiteY68" fmla="*/ 4023827 h 4260845"/>
              <a:gd name="connsiteX69" fmla="*/ 2297080 w 3898347"/>
              <a:gd name="connsiteY69" fmla="*/ 4040841 h 4260845"/>
              <a:gd name="connsiteX70" fmla="*/ 2170615 w 3898347"/>
              <a:gd name="connsiteY70" fmla="*/ 4077196 h 4260845"/>
              <a:gd name="connsiteX71" fmla="*/ 2143580 w 3898347"/>
              <a:gd name="connsiteY71" fmla="*/ 4083102 h 4260845"/>
              <a:gd name="connsiteX72" fmla="*/ 2119893 w 3898347"/>
              <a:gd name="connsiteY72" fmla="*/ 4080874 h 4260845"/>
              <a:gd name="connsiteX73" fmla="*/ 2114008 w 3898347"/>
              <a:gd name="connsiteY73" fmla="*/ 4073996 h 4260845"/>
              <a:gd name="connsiteX74" fmla="*/ 2099067 w 3898347"/>
              <a:gd name="connsiteY74" fmla="*/ 4076068 h 4260845"/>
              <a:gd name="connsiteX75" fmla="*/ 2095000 w 3898347"/>
              <a:gd name="connsiteY75" fmla="*/ 4075096 h 4260845"/>
              <a:gd name="connsiteX76" fmla="*/ 2071767 w 3898347"/>
              <a:gd name="connsiteY76" fmla="*/ 4071044 h 4260845"/>
              <a:gd name="connsiteX77" fmla="*/ 2024486 w 3898347"/>
              <a:gd name="connsiteY77" fmla="*/ 4100276 h 4260845"/>
              <a:gd name="connsiteX78" fmla="*/ 1964411 w 3898347"/>
              <a:gd name="connsiteY78" fmla="*/ 4105069 h 4260845"/>
              <a:gd name="connsiteX79" fmla="*/ 1739945 w 3898347"/>
              <a:gd name="connsiteY79" fmla="*/ 4171795 h 4260845"/>
              <a:gd name="connsiteX80" fmla="*/ 1642330 w 3898347"/>
              <a:gd name="connsiteY80" fmla="*/ 4174762 h 4260845"/>
              <a:gd name="connsiteX81" fmla="*/ 1595989 w 3898347"/>
              <a:gd name="connsiteY81" fmla="*/ 4193679 h 4260845"/>
              <a:gd name="connsiteX82" fmla="*/ 1559231 w 3898347"/>
              <a:gd name="connsiteY82" fmla="*/ 4195932 h 4260845"/>
              <a:gd name="connsiteX83" fmla="*/ 1537197 w 3898347"/>
              <a:gd name="connsiteY83" fmla="*/ 4209468 h 4260845"/>
              <a:gd name="connsiteX84" fmla="*/ 1508787 w 3898347"/>
              <a:gd name="connsiteY84" fmla="*/ 4234213 h 4260845"/>
              <a:gd name="connsiteX85" fmla="*/ 1488914 w 3898347"/>
              <a:gd name="connsiteY85" fmla="*/ 4241772 h 4260845"/>
              <a:gd name="connsiteX86" fmla="*/ 1488999 w 3898347"/>
              <a:gd name="connsiteY86" fmla="*/ 4251186 h 4260845"/>
              <a:gd name="connsiteX87" fmla="*/ 1475364 w 3898347"/>
              <a:gd name="connsiteY87" fmla="*/ 4248364 h 4260845"/>
              <a:gd name="connsiteX88" fmla="*/ 1457275 w 3898347"/>
              <a:gd name="connsiteY88" fmla="*/ 4252863 h 4260845"/>
              <a:gd name="connsiteX89" fmla="*/ 1448085 w 3898347"/>
              <a:gd name="connsiteY89" fmla="*/ 4248391 h 4260845"/>
              <a:gd name="connsiteX90" fmla="*/ 1315306 w 3898347"/>
              <a:gd name="connsiteY90" fmla="*/ 4237004 h 4260845"/>
              <a:gd name="connsiteX91" fmla="*/ 1272434 w 3898347"/>
              <a:gd name="connsiteY91" fmla="*/ 4244958 h 4260845"/>
              <a:gd name="connsiteX92" fmla="*/ 1231567 w 3898347"/>
              <a:gd name="connsiteY92" fmla="*/ 4219356 h 4260845"/>
              <a:gd name="connsiteX93" fmla="*/ 1216643 w 3898347"/>
              <a:gd name="connsiteY93" fmla="*/ 4229828 h 4260845"/>
              <a:gd name="connsiteX94" fmla="*/ 1214101 w 3898347"/>
              <a:gd name="connsiteY94" fmla="*/ 4231991 h 4260845"/>
              <a:gd name="connsiteX95" fmla="*/ 1203193 w 3898347"/>
              <a:gd name="connsiteY95" fmla="*/ 4232867 h 4260845"/>
              <a:gd name="connsiteX96" fmla="*/ 1201049 w 3898347"/>
              <a:gd name="connsiteY96" fmla="*/ 4242842 h 4260845"/>
              <a:gd name="connsiteX97" fmla="*/ 1185298 w 3898347"/>
              <a:gd name="connsiteY97" fmla="*/ 4251133 h 4260845"/>
              <a:gd name="connsiteX98" fmla="*/ 1164955 w 3898347"/>
              <a:gd name="connsiteY98" fmla="*/ 4250027 h 4260845"/>
              <a:gd name="connsiteX99" fmla="*/ 1067357 w 3898347"/>
              <a:gd name="connsiteY99" fmla="*/ 4233908 h 4260845"/>
              <a:gd name="connsiteX100" fmla="*/ 1009492 w 3898347"/>
              <a:gd name="connsiteY100" fmla="*/ 4230455 h 4260845"/>
              <a:gd name="connsiteX101" fmla="*/ 988345 w 3898347"/>
              <a:gd name="connsiteY101" fmla="*/ 4238880 h 4260845"/>
              <a:gd name="connsiteX102" fmla="*/ 958251 w 3898347"/>
              <a:gd name="connsiteY102" fmla="*/ 4244100 h 4260845"/>
              <a:gd name="connsiteX103" fmla="*/ 905785 w 3898347"/>
              <a:gd name="connsiteY103" fmla="*/ 4260845 h 4260845"/>
              <a:gd name="connsiteX104" fmla="*/ 837706 w 3898347"/>
              <a:gd name="connsiteY104" fmla="*/ 4245528 h 4260845"/>
              <a:gd name="connsiteX105" fmla="*/ 778474 w 3898347"/>
              <a:gd name="connsiteY105" fmla="*/ 4235526 h 4260845"/>
              <a:gd name="connsiteX106" fmla="*/ 774418 w 3898347"/>
              <a:gd name="connsiteY106" fmla="*/ 4242583 h 4260845"/>
              <a:gd name="connsiteX107" fmla="*/ 737705 w 3898347"/>
              <a:gd name="connsiteY107" fmla="*/ 4238891 h 4260845"/>
              <a:gd name="connsiteX108" fmla="*/ 641839 w 3898347"/>
              <a:gd name="connsiteY108" fmla="*/ 4211160 h 4260845"/>
              <a:gd name="connsiteX109" fmla="*/ 558105 w 3898347"/>
              <a:gd name="connsiteY109" fmla="*/ 4191218 h 4260845"/>
              <a:gd name="connsiteX110" fmla="*/ 515682 w 3898347"/>
              <a:gd name="connsiteY110" fmla="*/ 4193696 h 4260845"/>
              <a:gd name="connsiteX111" fmla="*/ 467082 w 3898347"/>
              <a:gd name="connsiteY111" fmla="*/ 4185616 h 4260845"/>
              <a:gd name="connsiteX112" fmla="*/ 437646 w 3898347"/>
              <a:gd name="connsiteY112" fmla="*/ 4212658 h 4260845"/>
              <a:gd name="connsiteX113" fmla="*/ 402271 w 3898347"/>
              <a:gd name="connsiteY113" fmla="*/ 4212774 h 4260845"/>
              <a:gd name="connsiteX114" fmla="*/ 384907 w 3898347"/>
              <a:gd name="connsiteY114" fmla="*/ 4201195 h 4260845"/>
              <a:gd name="connsiteX115" fmla="*/ 337154 w 3898347"/>
              <a:gd name="connsiteY115" fmla="*/ 4206136 h 4260845"/>
              <a:gd name="connsiteX116" fmla="*/ 298662 w 3898347"/>
              <a:gd name="connsiteY116" fmla="*/ 4211227 h 4260845"/>
              <a:gd name="connsiteX117" fmla="*/ 265740 w 3898347"/>
              <a:gd name="connsiteY117" fmla="*/ 4213623 h 4260845"/>
              <a:gd name="connsiteX118" fmla="*/ 176403 w 3898347"/>
              <a:gd name="connsiteY118" fmla="*/ 4227393 h 4260845"/>
              <a:gd name="connsiteX119" fmla="*/ 82528 w 3898347"/>
              <a:gd name="connsiteY119" fmla="*/ 4243774 h 4260845"/>
              <a:gd name="connsiteX120" fmla="*/ 19464 w 3898347"/>
              <a:gd name="connsiteY120" fmla="*/ 4256103 h 4260845"/>
              <a:gd name="connsiteX121" fmla="*/ 0 w 3898347"/>
              <a:gd name="connsiteY121" fmla="*/ 4221939 h 4260845"/>
              <a:gd name="connsiteX122" fmla="*/ 0 w 3898347"/>
              <a:gd name="connsiteY122" fmla="*/ 15850 h 4260845"/>
              <a:gd name="connsiteX123" fmla="*/ 3898347 w 3898347"/>
              <a:gd name="connsiteY123" fmla="*/ 0 h 4260845"/>
              <a:gd name="connsiteX0" fmla="*/ 3898347 w 3898347"/>
              <a:gd name="connsiteY0" fmla="*/ 0 h 4260845"/>
              <a:gd name="connsiteX1" fmla="*/ 3898347 w 3898347"/>
              <a:gd name="connsiteY1" fmla="*/ 3834445 h 4260845"/>
              <a:gd name="connsiteX2" fmla="*/ 3892314 w 3898347"/>
              <a:gd name="connsiteY2" fmla="*/ 3832951 h 4260845"/>
              <a:gd name="connsiteX3" fmla="*/ 3851953 w 3898347"/>
              <a:gd name="connsiteY3" fmla="*/ 3802983 h 4260845"/>
              <a:gd name="connsiteX4" fmla="*/ 3836418 w 3898347"/>
              <a:gd name="connsiteY4" fmla="*/ 3811513 h 4260845"/>
              <a:gd name="connsiteX5" fmla="*/ 3833758 w 3898347"/>
              <a:gd name="connsiteY5" fmla="*/ 3813341 h 4260845"/>
              <a:gd name="connsiteX6" fmla="*/ 3822673 w 3898347"/>
              <a:gd name="connsiteY6" fmla="*/ 3812913 h 4260845"/>
              <a:gd name="connsiteX7" fmla="*/ 3820104 w 3898347"/>
              <a:gd name="connsiteY7" fmla="*/ 3822466 h 4260845"/>
              <a:gd name="connsiteX8" fmla="*/ 3803816 w 3898347"/>
              <a:gd name="connsiteY8" fmla="*/ 3828757 h 4260845"/>
              <a:gd name="connsiteX9" fmla="*/ 3729936 w 3898347"/>
              <a:gd name="connsiteY9" fmla="*/ 3815386 h 4260845"/>
              <a:gd name="connsiteX10" fmla="*/ 3726018 w 3898347"/>
              <a:gd name="connsiteY10" fmla="*/ 3815100 h 4260845"/>
              <a:gd name="connsiteX11" fmla="*/ 3725413 w 3898347"/>
              <a:gd name="connsiteY11" fmla="*/ 3814615 h 4260845"/>
              <a:gd name="connsiteX12" fmla="*/ 3713801 w 3898347"/>
              <a:gd name="connsiteY12" fmla="*/ 3811018 h 4260845"/>
              <a:gd name="connsiteX13" fmla="*/ 3709087 w 3898347"/>
              <a:gd name="connsiteY13" fmla="*/ 3813195 h 4260845"/>
              <a:gd name="connsiteX14" fmla="*/ 3698038 w 3898347"/>
              <a:gd name="connsiteY14" fmla="*/ 3806182 h 4260845"/>
              <a:gd name="connsiteX15" fmla="*/ 3662227 w 3898347"/>
              <a:gd name="connsiteY15" fmla="*/ 3807761 h 4260845"/>
              <a:gd name="connsiteX16" fmla="*/ 3659872 w 3898347"/>
              <a:gd name="connsiteY16" fmla="*/ 3805524 h 4260845"/>
              <a:gd name="connsiteX17" fmla="*/ 3643454 w 3898347"/>
              <a:gd name="connsiteY17" fmla="*/ 3794831 h 4260845"/>
              <a:gd name="connsiteX18" fmla="*/ 3624789 w 3898347"/>
              <a:gd name="connsiteY18" fmla="*/ 3803185 h 4260845"/>
              <a:gd name="connsiteX19" fmla="*/ 3602327 w 3898347"/>
              <a:gd name="connsiteY19" fmla="*/ 3794616 h 4260845"/>
              <a:gd name="connsiteX20" fmla="*/ 3596645 w 3898347"/>
              <a:gd name="connsiteY20" fmla="*/ 3797108 h 4260845"/>
              <a:gd name="connsiteX21" fmla="*/ 3574144 w 3898347"/>
              <a:gd name="connsiteY21" fmla="*/ 3795108 h 4260845"/>
              <a:gd name="connsiteX22" fmla="*/ 3562310 w 3898347"/>
              <a:gd name="connsiteY22" fmla="*/ 3787534 h 4260845"/>
              <a:gd name="connsiteX23" fmla="*/ 3551635 w 3898347"/>
              <a:gd name="connsiteY23" fmla="*/ 3797705 h 4260845"/>
              <a:gd name="connsiteX24" fmla="*/ 3542668 w 3898347"/>
              <a:gd name="connsiteY24" fmla="*/ 3803283 h 4260845"/>
              <a:gd name="connsiteX25" fmla="*/ 3533033 w 3898347"/>
              <a:gd name="connsiteY25" fmla="*/ 3799071 h 4260845"/>
              <a:gd name="connsiteX26" fmla="*/ 3521726 w 3898347"/>
              <a:gd name="connsiteY26" fmla="*/ 3804691 h 4260845"/>
              <a:gd name="connsiteX27" fmla="*/ 3520080 w 3898347"/>
              <a:gd name="connsiteY27" fmla="*/ 3805210 h 4260845"/>
              <a:gd name="connsiteX28" fmla="*/ 3508491 w 3898347"/>
              <a:gd name="connsiteY28" fmla="*/ 3797398 h 4260845"/>
              <a:gd name="connsiteX29" fmla="*/ 3503787 w 3898347"/>
              <a:gd name="connsiteY29" fmla="*/ 3797787 h 4260845"/>
              <a:gd name="connsiteX30" fmla="*/ 3492165 w 3898347"/>
              <a:gd name="connsiteY30" fmla="*/ 3799887 h 4260845"/>
              <a:gd name="connsiteX31" fmla="*/ 3472233 w 3898347"/>
              <a:gd name="connsiteY31" fmla="*/ 3805682 h 4260845"/>
              <a:gd name="connsiteX32" fmla="*/ 3465921 w 3898347"/>
              <a:gd name="connsiteY32" fmla="*/ 3805814 h 4260845"/>
              <a:gd name="connsiteX33" fmla="*/ 3455541 w 3898347"/>
              <a:gd name="connsiteY33" fmla="*/ 3815505 h 4260845"/>
              <a:gd name="connsiteX34" fmla="*/ 3429027 w 3898347"/>
              <a:gd name="connsiteY34" fmla="*/ 3816906 h 4260845"/>
              <a:gd name="connsiteX35" fmla="*/ 3369507 w 3898347"/>
              <a:gd name="connsiteY35" fmla="*/ 3825563 h 4260845"/>
              <a:gd name="connsiteX36" fmla="*/ 3324491 w 3898347"/>
              <a:gd name="connsiteY36" fmla="*/ 3832006 h 4260845"/>
              <a:gd name="connsiteX37" fmla="*/ 3244235 w 3898347"/>
              <a:gd name="connsiteY37" fmla="*/ 3834376 h 4260845"/>
              <a:gd name="connsiteX38" fmla="*/ 3226507 w 3898347"/>
              <a:gd name="connsiteY38" fmla="*/ 3820131 h 4260845"/>
              <a:gd name="connsiteX39" fmla="*/ 3191688 w 3898347"/>
              <a:gd name="connsiteY39" fmla="*/ 3837359 h 4260845"/>
              <a:gd name="connsiteX40" fmla="*/ 3153779 w 3898347"/>
              <a:gd name="connsiteY40" fmla="*/ 3848439 h 4260845"/>
              <a:gd name="connsiteX41" fmla="*/ 3090188 w 3898347"/>
              <a:gd name="connsiteY41" fmla="*/ 3855036 h 4260845"/>
              <a:gd name="connsiteX42" fmla="*/ 3031422 w 3898347"/>
              <a:gd name="connsiteY42" fmla="*/ 3858298 h 4260845"/>
              <a:gd name="connsiteX43" fmla="*/ 2996288 w 3898347"/>
              <a:gd name="connsiteY43" fmla="*/ 3860020 h 4260845"/>
              <a:gd name="connsiteX44" fmla="*/ 2901661 w 3898347"/>
              <a:gd name="connsiteY44" fmla="*/ 3882243 h 4260845"/>
              <a:gd name="connsiteX45" fmla="*/ 2782141 w 3898347"/>
              <a:gd name="connsiteY45" fmla="*/ 3932983 h 4260845"/>
              <a:gd name="connsiteX46" fmla="*/ 2749597 w 3898347"/>
              <a:gd name="connsiteY46" fmla="*/ 3956746 h 4260845"/>
              <a:gd name="connsiteX47" fmla="*/ 2730493 w 3898347"/>
              <a:gd name="connsiteY47" fmla="*/ 3955236 h 4260845"/>
              <a:gd name="connsiteX48" fmla="*/ 2707507 w 3898347"/>
              <a:gd name="connsiteY48" fmla="*/ 3947771 h 4260845"/>
              <a:gd name="connsiteX49" fmla="*/ 2701937 w 3898347"/>
              <a:gd name="connsiteY49" fmla="*/ 3950565 h 4260845"/>
              <a:gd name="connsiteX50" fmla="*/ 2679435 w 3898347"/>
              <a:gd name="connsiteY50" fmla="*/ 3949768 h 4260845"/>
              <a:gd name="connsiteX51" fmla="*/ 2667352 w 3898347"/>
              <a:gd name="connsiteY51" fmla="*/ 3942821 h 4260845"/>
              <a:gd name="connsiteX52" fmla="*/ 2657096 w 3898347"/>
              <a:gd name="connsiteY52" fmla="*/ 3953571 h 4260845"/>
              <a:gd name="connsiteX53" fmla="*/ 2655161 w 3898347"/>
              <a:gd name="connsiteY53" fmla="*/ 3962216 h 4260845"/>
              <a:gd name="connsiteX54" fmla="*/ 2638604 w 3898347"/>
              <a:gd name="connsiteY54" fmla="*/ 3955936 h 4260845"/>
              <a:gd name="connsiteX55" fmla="*/ 2626185 w 3898347"/>
              <a:gd name="connsiteY55" fmla="*/ 3962937 h 4260845"/>
              <a:gd name="connsiteX56" fmla="*/ 2614077 w 3898347"/>
              <a:gd name="connsiteY56" fmla="*/ 3955576 h 4260845"/>
              <a:gd name="connsiteX57" fmla="*/ 2609403 w 3898347"/>
              <a:gd name="connsiteY57" fmla="*/ 3956215 h 4260845"/>
              <a:gd name="connsiteX58" fmla="*/ 2597896 w 3898347"/>
              <a:gd name="connsiteY58" fmla="*/ 3958939 h 4260845"/>
              <a:gd name="connsiteX59" fmla="*/ 2578251 w 3898347"/>
              <a:gd name="connsiteY59" fmla="*/ 3965812 h 4260845"/>
              <a:gd name="connsiteX60" fmla="*/ 2571961 w 3898347"/>
              <a:gd name="connsiteY60" fmla="*/ 3966278 h 4260845"/>
              <a:gd name="connsiteX61" fmla="*/ 2559399 w 3898347"/>
              <a:gd name="connsiteY61" fmla="*/ 3979193 h 4260845"/>
              <a:gd name="connsiteX62" fmla="*/ 2533560 w 3898347"/>
              <a:gd name="connsiteY62" fmla="*/ 3988160 h 4260845"/>
              <a:gd name="connsiteX63" fmla="*/ 2515299 w 3898347"/>
              <a:gd name="connsiteY63" fmla="*/ 4016867 h 4260845"/>
              <a:gd name="connsiteX64" fmla="*/ 2513423 w 3898347"/>
              <a:gd name="connsiteY64" fmla="*/ 4018759 h 4260845"/>
              <a:gd name="connsiteX65" fmla="*/ 2482991 w 3898347"/>
              <a:gd name="connsiteY65" fmla="*/ 4012935 h 4260845"/>
              <a:gd name="connsiteX66" fmla="*/ 2446940 w 3898347"/>
              <a:gd name="connsiteY66" fmla="*/ 4021172 h 4260845"/>
              <a:gd name="connsiteX67" fmla="*/ 2404883 w 3898347"/>
              <a:gd name="connsiteY67" fmla="*/ 4024808 h 4260845"/>
              <a:gd name="connsiteX68" fmla="*/ 2373894 w 3898347"/>
              <a:gd name="connsiteY68" fmla="*/ 4023827 h 4260845"/>
              <a:gd name="connsiteX69" fmla="*/ 2297080 w 3898347"/>
              <a:gd name="connsiteY69" fmla="*/ 4040841 h 4260845"/>
              <a:gd name="connsiteX70" fmla="*/ 2170615 w 3898347"/>
              <a:gd name="connsiteY70" fmla="*/ 4077196 h 4260845"/>
              <a:gd name="connsiteX71" fmla="*/ 2143580 w 3898347"/>
              <a:gd name="connsiteY71" fmla="*/ 4083102 h 4260845"/>
              <a:gd name="connsiteX72" fmla="*/ 2119893 w 3898347"/>
              <a:gd name="connsiteY72" fmla="*/ 4080874 h 4260845"/>
              <a:gd name="connsiteX73" fmla="*/ 2114008 w 3898347"/>
              <a:gd name="connsiteY73" fmla="*/ 4073996 h 4260845"/>
              <a:gd name="connsiteX74" fmla="*/ 2099067 w 3898347"/>
              <a:gd name="connsiteY74" fmla="*/ 4076068 h 4260845"/>
              <a:gd name="connsiteX75" fmla="*/ 2095000 w 3898347"/>
              <a:gd name="connsiteY75" fmla="*/ 4075096 h 4260845"/>
              <a:gd name="connsiteX76" fmla="*/ 2071767 w 3898347"/>
              <a:gd name="connsiteY76" fmla="*/ 4071044 h 4260845"/>
              <a:gd name="connsiteX77" fmla="*/ 2024486 w 3898347"/>
              <a:gd name="connsiteY77" fmla="*/ 4100276 h 4260845"/>
              <a:gd name="connsiteX78" fmla="*/ 1964411 w 3898347"/>
              <a:gd name="connsiteY78" fmla="*/ 4105069 h 4260845"/>
              <a:gd name="connsiteX79" fmla="*/ 1739945 w 3898347"/>
              <a:gd name="connsiteY79" fmla="*/ 4171795 h 4260845"/>
              <a:gd name="connsiteX80" fmla="*/ 1642330 w 3898347"/>
              <a:gd name="connsiteY80" fmla="*/ 4174762 h 4260845"/>
              <a:gd name="connsiteX81" fmla="*/ 1595989 w 3898347"/>
              <a:gd name="connsiteY81" fmla="*/ 4193679 h 4260845"/>
              <a:gd name="connsiteX82" fmla="*/ 1559231 w 3898347"/>
              <a:gd name="connsiteY82" fmla="*/ 4195932 h 4260845"/>
              <a:gd name="connsiteX83" fmla="*/ 1537197 w 3898347"/>
              <a:gd name="connsiteY83" fmla="*/ 4209468 h 4260845"/>
              <a:gd name="connsiteX84" fmla="*/ 1508787 w 3898347"/>
              <a:gd name="connsiteY84" fmla="*/ 4234213 h 4260845"/>
              <a:gd name="connsiteX85" fmla="*/ 1488914 w 3898347"/>
              <a:gd name="connsiteY85" fmla="*/ 4241772 h 4260845"/>
              <a:gd name="connsiteX86" fmla="*/ 1488999 w 3898347"/>
              <a:gd name="connsiteY86" fmla="*/ 4251186 h 4260845"/>
              <a:gd name="connsiteX87" fmla="*/ 1475364 w 3898347"/>
              <a:gd name="connsiteY87" fmla="*/ 4248364 h 4260845"/>
              <a:gd name="connsiteX88" fmla="*/ 1457275 w 3898347"/>
              <a:gd name="connsiteY88" fmla="*/ 4252863 h 4260845"/>
              <a:gd name="connsiteX89" fmla="*/ 1448085 w 3898347"/>
              <a:gd name="connsiteY89" fmla="*/ 4248391 h 4260845"/>
              <a:gd name="connsiteX90" fmla="*/ 1315306 w 3898347"/>
              <a:gd name="connsiteY90" fmla="*/ 4237004 h 4260845"/>
              <a:gd name="connsiteX91" fmla="*/ 1272434 w 3898347"/>
              <a:gd name="connsiteY91" fmla="*/ 4244958 h 4260845"/>
              <a:gd name="connsiteX92" fmla="*/ 1231567 w 3898347"/>
              <a:gd name="connsiteY92" fmla="*/ 4219356 h 4260845"/>
              <a:gd name="connsiteX93" fmla="*/ 1216643 w 3898347"/>
              <a:gd name="connsiteY93" fmla="*/ 4229828 h 4260845"/>
              <a:gd name="connsiteX94" fmla="*/ 1214101 w 3898347"/>
              <a:gd name="connsiteY94" fmla="*/ 4231991 h 4260845"/>
              <a:gd name="connsiteX95" fmla="*/ 1203193 w 3898347"/>
              <a:gd name="connsiteY95" fmla="*/ 4232867 h 4260845"/>
              <a:gd name="connsiteX96" fmla="*/ 1201049 w 3898347"/>
              <a:gd name="connsiteY96" fmla="*/ 4242842 h 4260845"/>
              <a:gd name="connsiteX97" fmla="*/ 1185298 w 3898347"/>
              <a:gd name="connsiteY97" fmla="*/ 4251133 h 4260845"/>
              <a:gd name="connsiteX98" fmla="*/ 1164955 w 3898347"/>
              <a:gd name="connsiteY98" fmla="*/ 4250027 h 4260845"/>
              <a:gd name="connsiteX99" fmla="*/ 1067357 w 3898347"/>
              <a:gd name="connsiteY99" fmla="*/ 4233908 h 4260845"/>
              <a:gd name="connsiteX100" fmla="*/ 1009492 w 3898347"/>
              <a:gd name="connsiteY100" fmla="*/ 4230455 h 4260845"/>
              <a:gd name="connsiteX101" fmla="*/ 988345 w 3898347"/>
              <a:gd name="connsiteY101" fmla="*/ 4238880 h 4260845"/>
              <a:gd name="connsiteX102" fmla="*/ 958251 w 3898347"/>
              <a:gd name="connsiteY102" fmla="*/ 4244100 h 4260845"/>
              <a:gd name="connsiteX103" fmla="*/ 905785 w 3898347"/>
              <a:gd name="connsiteY103" fmla="*/ 4260845 h 4260845"/>
              <a:gd name="connsiteX104" fmla="*/ 837706 w 3898347"/>
              <a:gd name="connsiteY104" fmla="*/ 4245528 h 4260845"/>
              <a:gd name="connsiteX105" fmla="*/ 778474 w 3898347"/>
              <a:gd name="connsiteY105" fmla="*/ 4235526 h 4260845"/>
              <a:gd name="connsiteX106" fmla="*/ 774418 w 3898347"/>
              <a:gd name="connsiteY106" fmla="*/ 4242583 h 4260845"/>
              <a:gd name="connsiteX107" fmla="*/ 737705 w 3898347"/>
              <a:gd name="connsiteY107" fmla="*/ 4238891 h 4260845"/>
              <a:gd name="connsiteX108" fmla="*/ 641839 w 3898347"/>
              <a:gd name="connsiteY108" fmla="*/ 4211160 h 4260845"/>
              <a:gd name="connsiteX109" fmla="*/ 558105 w 3898347"/>
              <a:gd name="connsiteY109" fmla="*/ 4191218 h 4260845"/>
              <a:gd name="connsiteX110" fmla="*/ 515682 w 3898347"/>
              <a:gd name="connsiteY110" fmla="*/ 4193696 h 4260845"/>
              <a:gd name="connsiteX111" fmla="*/ 467082 w 3898347"/>
              <a:gd name="connsiteY111" fmla="*/ 4185616 h 4260845"/>
              <a:gd name="connsiteX112" fmla="*/ 437646 w 3898347"/>
              <a:gd name="connsiteY112" fmla="*/ 4212658 h 4260845"/>
              <a:gd name="connsiteX113" fmla="*/ 402271 w 3898347"/>
              <a:gd name="connsiteY113" fmla="*/ 4212774 h 4260845"/>
              <a:gd name="connsiteX114" fmla="*/ 384907 w 3898347"/>
              <a:gd name="connsiteY114" fmla="*/ 4201195 h 4260845"/>
              <a:gd name="connsiteX115" fmla="*/ 337154 w 3898347"/>
              <a:gd name="connsiteY115" fmla="*/ 4206136 h 4260845"/>
              <a:gd name="connsiteX116" fmla="*/ 298662 w 3898347"/>
              <a:gd name="connsiteY116" fmla="*/ 4211227 h 4260845"/>
              <a:gd name="connsiteX117" fmla="*/ 265740 w 3898347"/>
              <a:gd name="connsiteY117" fmla="*/ 4213623 h 4260845"/>
              <a:gd name="connsiteX118" fmla="*/ 176403 w 3898347"/>
              <a:gd name="connsiteY118" fmla="*/ 4227393 h 4260845"/>
              <a:gd name="connsiteX119" fmla="*/ 82528 w 3898347"/>
              <a:gd name="connsiteY119" fmla="*/ 4243774 h 4260845"/>
              <a:gd name="connsiteX120" fmla="*/ 19464 w 3898347"/>
              <a:gd name="connsiteY120" fmla="*/ 4256103 h 4260845"/>
              <a:gd name="connsiteX121" fmla="*/ 0 w 3898347"/>
              <a:gd name="connsiteY121" fmla="*/ 4221939 h 4260845"/>
              <a:gd name="connsiteX122" fmla="*/ 0 w 3898347"/>
              <a:gd name="connsiteY122" fmla="*/ 15850 h 4260845"/>
              <a:gd name="connsiteX123" fmla="*/ 3898347 w 3898347"/>
              <a:gd name="connsiteY123" fmla="*/ 0 h 4260845"/>
              <a:gd name="connsiteX0" fmla="*/ 3898347 w 3898347"/>
              <a:gd name="connsiteY0" fmla="*/ 0 h 4260845"/>
              <a:gd name="connsiteX1" fmla="*/ 3898347 w 3898347"/>
              <a:gd name="connsiteY1" fmla="*/ 3834445 h 4260845"/>
              <a:gd name="connsiteX2" fmla="*/ 3892314 w 3898347"/>
              <a:gd name="connsiteY2" fmla="*/ 3832951 h 4260845"/>
              <a:gd name="connsiteX3" fmla="*/ 3851953 w 3898347"/>
              <a:gd name="connsiteY3" fmla="*/ 3802983 h 4260845"/>
              <a:gd name="connsiteX4" fmla="*/ 3836418 w 3898347"/>
              <a:gd name="connsiteY4" fmla="*/ 3811513 h 4260845"/>
              <a:gd name="connsiteX5" fmla="*/ 3833758 w 3898347"/>
              <a:gd name="connsiteY5" fmla="*/ 3813341 h 4260845"/>
              <a:gd name="connsiteX6" fmla="*/ 3822673 w 3898347"/>
              <a:gd name="connsiteY6" fmla="*/ 3812913 h 4260845"/>
              <a:gd name="connsiteX7" fmla="*/ 3820104 w 3898347"/>
              <a:gd name="connsiteY7" fmla="*/ 3822466 h 4260845"/>
              <a:gd name="connsiteX8" fmla="*/ 3803816 w 3898347"/>
              <a:gd name="connsiteY8" fmla="*/ 3828757 h 4260845"/>
              <a:gd name="connsiteX9" fmla="*/ 3729936 w 3898347"/>
              <a:gd name="connsiteY9" fmla="*/ 3815386 h 4260845"/>
              <a:gd name="connsiteX10" fmla="*/ 3726018 w 3898347"/>
              <a:gd name="connsiteY10" fmla="*/ 3815100 h 4260845"/>
              <a:gd name="connsiteX11" fmla="*/ 3725413 w 3898347"/>
              <a:gd name="connsiteY11" fmla="*/ 3814615 h 4260845"/>
              <a:gd name="connsiteX12" fmla="*/ 3713801 w 3898347"/>
              <a:gd name="connsiteY12" fmla="*/ 3811018 h 4260845"/>
              <a:gd name="connsiteX13" fmla="*/ 3709087 w 3898347"/>
              <a:gd name="connsiteY13" fmla="*/ 3813195 h 4260845"/>
              <a:gd name="connsiteX14" fmla="*/ 3698038 w 3898347"/>
              <a:gd name="connsiteY14" fmla="*/ 3806182 h 4260845"/>
              <a:gd name="connsiteX15" fmla="*/ 3662227 w 3898347"/>
              <a:gd name="connsiteY15" fmla="*/ 3807761 h 4260845"/>
              <a:gd name="connsiteX16" fmla="*/ 3659872 w 3898347"/>
              <a:gd name="connsiteY16" fmla="*/ 3805524 h 4260845"/>
              <a:gd name="connsiteX17" fmla="*/ 3643454 w 3898347"/>
              <a:gd name="connsiteY17" fmla="*/ 3794831 h 4260845"/>
              <a:gd name="connsiteX18" fmla="*/ 3624789 w 3898347"/>
              <a:gd name="connsiteY18" fmla="*/ 3803185 h 4260845"/>
              <a:gd name="connsiteX19" fmla="*/ 3602327 w 3898347"/>
              <a:gd name="connsiteY19" fmla="*/ 3794616 h 4260845"/>
              <a:gd name="connsiteX20" fmla="*/ 3596645 w 3898347"/>
              <a:gd name="connsiteY20" fmla="*/ 3797108 h 4260845"/>
              <a:gd name="connsiteX21" fmla="*/ 3574144 w 3898347"/>
              <a:gd name="connsiteY21" fmla="*/ 3795108 h 4260845"/>
              <a:gd name="connsiteX22" fmla="*/ 3562310 w 3898347"/>
              <a:gd name="connsiteY22" fmla="*/ 3787534 h 4260845"/>
              <a:gd name="connsiteX23" fmla="*/ 3551635 w 3898347"/>
              <a:gd name="connsiteY23" fmla="*/ 3797705 h 4260845"/>
              <a:gd name="connsiteX24" fmla="*/ 3542668 w 3898347"/>
              <a:gd name="connsiteY24" fmla="*/ 3803283 h 4260845"/>
              <a:gd name="connsiteX25" fmla="*/ 3533033 w 3898347"/>
              <a:gd name="connsiteY25" fmla="*/ 3799071 h 4260845"/>
              <a:gd name="connsiteX26" fmla="*/ 3521726 w 3898347"/>
              <a:gd name="connsiteY26" fmla="*/ 3804691 h 4260845"/>
              <a:gd name="connsiteX27" fmla="*/ 3520080 w 3898347"/>
              <a:gd name="connsiteY27" fmla="*/ 3805210 h 4260845"/>
              <a:gd name="connsiteX28" fmla="*/ 3508491 w 3898347"/>
              <a:gd name="connsiteY28" fmla="*/ 3797398 h 4260845"/>
              <a:gd name="connsiteX29" fmla="*/ 3503787 w 3898347"/>
              <a:gd name="connsiteY29" fmla="*/ 3797787 h 4260845"/>
              <a:gd name="connsiteX30" fmla="*/ 3492165 w 3898347"/>
              <a:gd name="connsiteY30" fmla="*/ 3799887 h 4260845"/>
              <a:gd name="connsiteX31" fmla="*/ 3472233 w 3898347"/>
              <a:gd name="connsiteY31" fmla="*/ 3805682 h 4260845"/>
              <a:gd name="connsiteX32" fmla="*/ 3465921 w 3898347"/>
              <a:gd name="connsiteY32" fmla="*/ 3805814 h 4260845"/>
              <a:gd name="connsiteX33" fmla="*/ 3455541 w 3898347"/>
              <a:gd name="connsiteY33" fmla="*/ 3815505 h 4260845"/>
              <a:gd name="connsiteX34" fmla="*/ 3429027 w 3898347"/>
              <a:gd name="connsiteY34" fmla="*/ 3816906 h 4260845"/>
              <a:gd name="connsiteX35" fmla="*/ 3369507 w 3898347"/>
              <a:gd name="connsiteY35" fmla="*/ 3825563 h 4260845"/>
              <a:gd name="connsiteX36" fmla="*/ 3324491 w 3898347"/>
              <a:gd name="connsiteY36" fmla="*/ 3832006 h 4260845"/>
              <a:gd name="connsiteX37" fmla="*/ 3244235 w 3898347"/>
              <a:gd name="connsiteY37" fmla="*/ 3834376 h 4260845"/>
              <a:gd name="connsiteX38" fmla="*/ 3226507 w 3898347"/>
              <a:gd name="connsiteY38" fmla="*/ 3820131 h 4260845"/>
              <a:gd name="connsiteX39" fmla="*/ 3191688 w 3898347"/>
              <a:gd name="connsiteY39" fmla="*/ 3837359 h 4260845"/>
              <a:gd name="connsiteX40" fmla="*/ 3153779 w 3898347"/>
              <a:gd name="connsiteY40" fmla="*/ 3848439 h 4260845"/>
              <a:gd name="connsiteX41" fmla="*/ 3090188 w 3898347"/>
              <a:gd name="connsiteY41" fmla="*/ 3855036 h 4260845"/>
              <a:gd name="connsiteX42" fmla="*/ 3031422 w 3898347"/>
              <a:gd name="connsiteY42" fmla="*/ 3858298 h 4260845"/>
              <a:gd name="connsiteX43" fmla="*/ 2996288 w 3898347"/>
              <a:gd name="connsiteY43" fmla="*/ 3860020 h 4260845"/>
              <a:gd name="connsiteX44" fmla="*/ 2901661 w 3898347"/>
              <a:gd name="connsiteY44" fmla="*/ 3882243 h 4260845"/>
              <a:gd name="connsiteX45" fmla="*/ 2782141 w 3898347"/>
              <a:gd name="connsiteY45" fmla="*/ 3932983 h 4260845"/>
              <a:gd name="connsiteX46" fmla="*/ 2749597 w 3898347"/>
              <a:gd name="connsiteY46" fmla="*/ 3956746 h 4260845"/>
              <a:gd name="connsiteX47" fmla="*/ 2730493 w 3898347"/>
              <a:gd name="connsiteY47" fmla="*/ 3955236 h 4260845"/>
              <a:gd name="connsiteX48" fmla="*/ 2707507 w 3898347"/>
              <a:gd name="connsiteY48" fmla="*/ 3947771 h 4260845"/>
              <a:gd name="connsiteX49" fmla="*/ 2701937 w 3898347"/>
              <a:gd name="connsiteY49" fmla="*/ 3950565 h 4260845"/>
              <a:gd name="connsiteX50" fmla="*/ 2679435 w 3898347"/>
              <a:gd name="connsiteY50" fmla="*/ 3949768 h 4260845"/>
              <a:gd name="connsiteX51" fmla="*/ 2667352 w 3898347"/>
              <a:gd name="connsiteY51" fmla="*/ 3942821 h 4260845"/>
              <a:gd name="connsiteX52" fmla="*/ 2657096 w 3898347"/>
              <a:gd name="connsiteY52" fmla="*/ 3953571 h 4260845"/>
              <a:gd name="connsiteX53" fmla="*/ 2655161 w 3898347"/>
              <a:gd name="connsiteY53" fmla="*/ 3962216 h 4260845"/>
              <a:gd name="connsiteX54" fmla="*/ 2638604 w 3898347"/>
              <a:gd name="connsiteY54" fmla="*/ 3955936 h 4260845"/>
              <a:gd name="connsiteX55" fmla="*/ 2626185 w 3898347"/>
              <a:gd name="connsiteY55" fmla="*/ 3962937 h 4260845"/>
              <a:gd name="connsiteX56" fmla="*/ 2614077 w 3898347"/>
              <a:gd name="connsiteY56" fmla="*/ 3955576 h 4260845"/>
              <a:gd name="connsiteX57" fmla="*/ 2609403 w 3898347"/>
              <a:gd name="connsiteY57" fmla="*/ 3956215 h 4260845"/>
              <a:gd name="connsiteX58" fmla="*/ 2597896 w 3898347"/>
              <a:gd name="connsiteY58" fmla="*/ 3958939 h 4260845"/>
              <a:gd name="connsiteX59" fmla="*/ 2578251 w 3898347"/>
              <a:gd name="connsiteY59" fmla="*/ 3965812 h 4260845"/>
              <a:gd name="connsiteX60" fmla="*/ 2571961 w 3898347"/>
              <a:gd name="connsiteY60" fmla="*/ 3966278 h 4260845"/>
              <a:gd name="connsiteX61" fmla="*/ 2559399 w 3898347"/>
              <a:gd name="connsiteY61" fmla="*/ 3979193 h 4260845"/>
              <a:gd name="connsiteX62" fmla="*/ 2533560 w 3898347"/>
              <a:gd name="connsiteY62" fmla="*/ 3988160 h 4260845"/>
              <a:gd name="connsiteX63" fmla="*/ 2515299 w 3898347"/>
              <a:gd name="connsiteY63" fmla="*/ 4016867 h 4260845"/>
              <a:gd name="connsiteX64" fmla="*/ 2513423 w 3898347"/>
              <a:gd name="connsiteY64" fmla="*/ 4018759 h 4260845"/>
              <a:gd name="connsiteX65" fmla="*/ 2482991 w 3898347"/>
              <a:gd name="connsiteY65" fmla="*/ 4012935 h 4260845"/>
              <a:gd name="connsiteX66" fmla="*/ 2446940 w 3898347"/>
              <a:gd name="connsiteY66" fmla="*/ 4021172 h 4260845"/>
              <a:gd name="connsiteX67" fmla="*/ 2404883 w 3898347"/>
              <a:gd name="connsiteY67" fmla="*/ 4024808 h 4260845"/>
              <a:gd name="connsiteX68" fmla="*/ 2373894 w 3898347"/>
              <a:gd name="connsiteY68" fmla="*/ 4023827 h 4260845"/>
              <a:gd name="connsiteX69" fmla="*/ 2297080 w 3898347"/>
              <a:gd name="connsiteY69" fmla="*/ 4040841 h 4260845"/>
              <a:gd name="connsiteX70" fmla="*/ 2170615 w 3898347"/>
              <a:gd name="connsiteY70" fmla="*/ 4077196 h 4260845"/>
              <a:gd name="connsiteX71" fmla="*/ 2143580 w 3898347"/>
              <a:gd name="connsiteY71" fmla="*/ 4083102 h 4260845"/>
              <a:gd name="connsiteX72" fmla="*/ 2119893 w 3898347"/>
              <a:gd name="connsiteY72" fmla="*/ 4080874 h 4260845"/>
              <a:gd name="connsiteX73" fmla="*/ 2114008 w 3898347"/>
              <a:gd name="connsiteY73" fmla="*/ 4073996 h 4260845"/>
              <a:gd name="connsiteX74" fmla="*/ 2099067 w 3898347"/>
              <a:gd name="connsiteY74" fmla="*/ 4076068 h 4260845"/>
              <a:gd name="connsiteX75" fmla="*/ 2095000 w 3898347"/>
              <a:gd name="connsiteY75" fmla="*/ 4075096 h 4260845"/>
              <a:gd name="connsiteX76" fmla="*/ 2071767 w 3898347"/>
              <a:gd name="connsiteY76" fmla="*/ 4071044 h 4260845"/>
              <a:gd name="connsiteX77" fmla="*/ 2024486 w 3898347"/>
              <a:gd name="connsiteY77" fmla="*/ 4100276 h 4260845"/>
              <a:gd name="connsiteX78" fmla="*/ 1964411 w 3898347"/>
              <a:gd name="connsiteY78" fmla="*/ 4105069 h 4260845"/>
              <a:gd name="connsiteX79" fmla="*/ 1739945 w 3898347"/>
              <a:gd name="connsiteY79" fmla="*/ 4171795 h 4260845"/>
              <a:gd name="connsiteX80" fmla="*/ 1642330 w 3898347"/>
              <a:gd name="connsiteY80" fmla="*/ 4174762 h 4260845"/>
              <a:gd name="connsiteX81" fmla="*/ 1595989 w 3898347"/>
              <a:gd name="connsiteY81" fmla="*/ 4193679 h 4260845"/>
              <a:gd name="connsiteX82" fmla="*/ 1559231 w 3898347"/>
              <a:gd name="connsiteY82" fmla="*/ 4195932 h 4260845"/>
              <a:gd name="connsiteX83" fmla="*/ 1537197 w 3898347"/>
              <a:gd name="connsiteY83" fmla="*/ 4209468 h 4260845"/>
              <a:gd name="connsiteX84" fmla="*/ 1508787 w 3898347"/>
              <a:gd name="connsiteY84" fmla="*/ 4234213 h 4260845"/>
              <a:gd name="connsiteX85" fmla="*/ 1488914 w 3898347"/>
              <a:gd name="connsiteY85" fmla="*/ 4241772 h 4260845"/>
              <a:gd name="connsiteX86" fmla="*/ 1488999 w 3898347"/>
              <a:gd name="connsiteY86" fmla="*/ 4251186 h 4260845"/>
              <a:gd name="connsiteX87" fmla="*/ 1475364 w 3898347"/>
              <a:gd name="connsiteY87" fmla="*/ 4248364 h 4260845"/>
              <a:gd name="connsiteX88" fmla="*/ 1457275 w 3898347"/>
              <a:gd name="connsiteY88" fmla="*/ 4252863 h 4260845"/>
              <a:gd name="connsiteX89" fmla="*/ 1448085 w 3898347"/>
              <a:gd name="connsiteY89" fmla="*/ 4248391 h 4260845"/>
              <a:gd name="connsiteX90" fmla="*/ 1325174 w 3898347"/>
              <a:gd name="connsiteY90" fmla="*/ 4237004 h 4260845"/>
              <a:gd name="connsiteX91" fmla="*/ 1272434 w 3898347"/>
              <a:gd name="connsiteY91" fmla="*/ 4244958 h 4260845"/>
              <a:gd name="connsiteX92" fmla="*/ 1231567 w 3898347"/>
              <a:gd name="connsiteY92" fmla="*/ 4219356 h 4260845"/>
              <a:gd name="connsiteX93" fmla="*/ 1216643 w 3898347"/>
              <a:gd name="connsiteY93" fmla="*/ 4229828 h 4260845"/>
              <a:gd name="connsiteX94" fmla="*/ 1214101 w 3898347"/>
              <a:gd name="connsiteY94" fmla="*/ 4231991 h 4260845"/>
              <a:gd name="connsiteX95" fmla="*/ 1203193 w 3898347"/>
              <a:gd name="connsiteY95" fmla="*/ 4232867 h 4260845"/>
              <a:gd name="connsiteX96" fmla="*/ 1201049 w 3898347"/>
              <a:gd name="connsiteY96" fmla="*/ 4242842 h 4260845"/>
              <a:gd name="connsiteX97" fmla="*/ 1185298 w 3898347"/>
              <a:gd name="connsiteY97" fmla="*/ 4251133 h 4260845"/>
              <a:gd name="connsiteX98" fmla="*/ 1164955 w 3898347"/>
              <a:gd name="connsiteY98" fmla="*/ 4250027 h 4260845"/>
              <a:gd name="connsiteX99" fmla="*/ 1067357 w 3898347"/>
              <a:gd name="connsiteY99" fmla="*/ 4233908 h 4260845"/>
              <a:gd name="connsiteX100" fmla="*/ 1009492 w 3898347"/>
              <a:gd name="connsiteY100" fmla="*/ 4230455 h 4260845"/>
              <a:gd name="connsiteX101" fmla="*/ 988345 w 3898347"/>
              <a:gd name="connsiteY101" fmla="*/ 4238880 h 4260845"/>
              <a:gd name="connsiteX102" fmla="*/ 958251 w 3898347"/>
              <a:gd name="connsiteY102" fmla="*/ 4244100 h 4260845"/>
              <a:gd name="connsiteX103" fmla="*/ 905785 w 3898347"/>
              <a:gd name="connsiteY103" fmla="*/ 4260845 h 4260845"/>
              <a:gd name="connsiteX104" fmla="*/ 837706 w 3898347"/>
              <a:gd name="connsiteY104" fmla="*/ 4245528 h 4260845"/>
              <a:gd name="connsiteX105" fmla="*/ 778474 w 3898347"/>
              <a:gd name="connsiteY105" fmla="*/ 4235526 h 4260845"/>
              <a:gd name="connsiteX106" fmla="*/ 774418 w 3898347"/>
              <a:gd name="connsiteY106" fmla="*/ 4242583 h 4260845"/>
              <a:gd name="connsiteX107" fmla="*/ 737705 w 3898347"/>
              <a:gd name="connsiteY107" fmla="*/ 4238891 h 4260845"/>
              <a:gd name="connsiteX108" fmla="*/ 641839 w 3898347"/>
              <a:gd name="connsiteY108" fmla="*/ 4211160 h 4260845"/>
              <a:gd name="connsiteX109" fmla="*/ 558105 w 3898347"/>
              <a:gd name="connsiteY109" fmla="*/ 4191218 h 4260845"/>
              <a:gd name="connsiteX110" fmla="*/ 515682 w 3898347"/>
              <a:gd name="connsiteY110" fmla="*/ 4193696 h 4260845"/>
              <a:gd name="connsiteX111" fmla="*/ 467082 w 3898347"/>
              <a:gd name="connsiteY111" fmla="*/ 4185616 h 4260845"/>
              <a:gd name="connsiteX112" fmla="*/ 437646 w 3898347"/>
              <a:gd name="connsiteY112" fmla="*/ 4212658 h 4260845"/>
              <a:gd name="connsiteX113" fmla="*/ 402271 w 3898347"/>
              <a:gd name="connsiteY113" fmla="*/ 4212774 h 4260845"/>
              <a:gd name="connsiteX114" fmla="*/ 384907 w 3898347"/>
              <a:gd name="connsiteY114" fmla="*/ 4201195 h 4260845"/>
              <a:gd name="connsiteX115" fmla="*/ 337154 w 3898347"/>
              <a:gd name="connsiteY115" fmla="*/ 4206136 h 4260845"/>
              <a:gd name="connsiteX116" fmla="*/ 298662 w 3898347"/>
              <a:gd name="connsiteY116" fmla="*/ 4211227 h 4260845"/>
              <a:gd name="connsiteX117" fmla="*/ 265740 w 3898347"/>
              <a:gd name="connsiteY117" fmla="*/ 4213623 h 4260845"/>
              <a:gd name="connsiteX118" fmla="*/ 176403 w 3898347"/>
              <a:gd name="connsiteY118" fmla="*/ 4227393 h 4260845"/>
              <a:gd name="connsiteX119" fmla="*/ 82528 w 3898347"/>
              <a:gd name="connsiteY119" fmla="*/ 4243774 h 4260845"/>
              <a:gd name="connsiteX120" fmla="*/ 19464 w 3898347"/>
              <a:gd name="connsiteY120" fmla="*/ 4256103 h 4260845"/>
              <a:gd name="connsiteX121" fmla="*/ 0 w 3898347"/>
              <a:gd name="connsiteY121" fmla="*/ 4221939 h 4260845"/>
              <a:gd name="connsiteX122" fmla="*/ 0 w 3898347"/>
              <a:gd name="connsiteY122" fmla="*/ 15850 h 4260845"/>
              <a:gd name="connsiteX123" fmla="*/ 3898347 w 3898347"/>
              <a:gd name="connsiteY123" fmla="*/ 0 h 4260845"/>
              <a:gd name="connsiteX0" fmla="*/ 3898347 w 3898347"/>
              <a:gd name="connsiteY0" fmla="*/ 0 h 4260845"/>
              <a:gd name="connsiteX1" fmla="*/ 3898347 w 3898347"/>
              <a:gd name="connsiteY1" fmla="*/ 3834445 h 4260845"/>
              <a:gd name="connsiteX2" fmla="*/ 3892314 w 3898347"/>
              <a:gd name="connsiteY2" fmla="*/ 3832951 h 4260845"/>
              <a:gd name="connsiteX3" fmla="*/ 3851953 w 3898347"/>
              <a:gd name="connsiteY3" fmla="*/ 3802983 h 4260845"/>
              <a:gd name="connsiteX4" fmla="*/ 3836418 w 3898347"/>
              <a:gd name="connsiteY4" fmla="*/ 3811513 h 4260845"/>
              <a:gd name="connsiteX5" fmla="*/ 3833758 w 3898347"/>
              <a:gd name="connsiteY5" fmla="*/ 3813341 h 4260845"/>
              <a:gd name="connsiteX6" fmla="*/ 3822673 w 3898347"/>
              <a:gd name="connsiteY6" fmla="*/ 3812913 h 4260845"/>
              <a:gd name="connsiteX7" fmla="*/ 3820104 w 3898347"/>
              <a:gd name="connsiteY7" fmla="*/ 3822466 h 4260845"/>
              <a:gd name="connsiteX8" fmla="*/ 3803816 w 3898347"/>
              <a:gd name="connsiteY8" fmla="*/ 3828757 h 4260845"/>
              <a:gd name="connsiteX9" fmla="*/ 3729936 w 3898347"/>
              <a:gd name="connsiteY9" fmla="*/ 3815386 h 4260845"/>
              <a:gd name="connsiteX10" fmla="*/ 3726018 w 3898347"/>
              <a:gd name="connsiteY10" fmla="*/ 3815100 h 4260845"/>
              <a:gd name="connsiteX11" fmla="*/ 3725413 w 3898347"/>
              <a:gd name="connsiteY11" fmla="*/ 3814615 h 4260845"/>
              <a:gd name="connsiteX12" fmla="*/ 3713801 w 3898347"/>
              <a:gd name="connsiteY12" fmla="*/ 3811018 h 4260845"/>
              <a:gd name="connsiteX13" fmla="*/ 3709087 w 3898347"/>
              <a:gd name="connsiteY13" fmla="*/ 3813195 h 4260845"/>
              <a:gd name="connsiteX14" fmla="*/ 3698038 w 3898347"/>
              <a:gd name="connsiteY14" fmla="*/ 3806182 h 4260845"/>
              <a:gd name="connsiteX15" fmla="*/ 3662227 w 3898347"/>
              <a:gd name="connsiteY15" fmla="*/ 3807761 h 4260845"/>
              <a:gd name="connsiteX16" fmla="*/ 3659872 w 3898347"/>
              <a:gd name="connsiteY16" fmla="*/ 3805524 h 4260845"/>
              <a:gd name="connsiteX17" fmla="*/ 3643454 w 3898347"/>
              <a:gd name="connsiteY17" fmla="*/ 3794831 h 4260845"/>
              <a:gd name="connsiteX18" fmla="*/ 3624789 w 3898347"/>
              <a:gd name="connsiteY18" fmla="*/ 3803185 h 4260845"/>
              <a:gd name="connsiteX19" fmla="*/ 3602327 w 3898347"/>
              <a:gd name="connsiteY19" fmla="*/ 3794616 h 4260845"/>
              <a:gd name="connsiteX20" fmla="*/ 3596645 w 3898347"/>
              <a:gd name="connsiteY20" fmla="*/ 3797108 h 4260845"/>
              <a:gd name="connsiteX21" fmla="*/ 3574144 w 3898347"/>
              <a:gd name="connsiteY21" fmla="*/ 3795108 h 4260845"/>
              <a:gd name="connsiteX22" fmla="*/ 3562310 w 3898347"/>
              <a:gd name="connsiteY22" fmla="*/ 3787534 h 4260845"/>
              <a:gd name="connsiteX23" fmla="*/ 3551635 w 3898347"/>
              <a:gd name="connsiteY23" fmla="*/ 3797705 h 4260845"/>
              <a:gd name="connsiteX24" fmla="*/ 3542668 w 3898347"/>
              <a:gd name="connsiteY24" fmla="*/ 3803283 h 4260845"/>
              <a:gd name="connsiteX25" fmla="*/ 3533033 w 3898347"/>
              <a:gd name="connsiteY25" fmla="*/ 3799071 h 4260845"/>
              <a:gd name="connsiteX26" fmla="*/ 3521726 w 3898347"/>
              <a:gd name="connsiteY26" fmla="*/ 3804691 h 4260845"/>
              <a:gd name="connsiteX27" fmla="*/ 3520080 w 3898347"/>
              <a:gd name="connsiteY27" fmla="*/ 3805210 h 4260845"/>
              <a:gd name="connsiteX28" fmla="*/ 3508491 w 3898347"/>
              <a:gd name="connsiteY28" fmla="*/ 3797398 h 4260845"/>
              <a:gd name="connsiteX29" fmla="*/ 3503787 w 3898347"/>
              <a:gd name="connsiteY29" fmla="*/ 3797787 h 4260845"/>
              <a:gd name="connsiteX30" fmla="*/ 3492165 w 3898347"/>
              <a:gd name="connsiteY30" fmla="*/ 3799887 h 4260845"/>
              <a:gd name="connsiteX31" fmla="*/ 3472233 w 3898347"/>
              <a:gd name="connsiteY31" fmla="*/ 3805682 h 4260845"/>
              <a:gd name="connsiteX32" fmla="*/ 3465921 w 3898347"/>
              <a:gd name="connsiteY32" fmla="*/ 3805814 h 4260845"/>
              <a:gd name="connsiteX33" fmla="*/ 3455541 w 3898347"/>
              <a:gd name="connsiteY33" fmla="*/ 3815505 h 4260845"/>
              <a:gd name="connsiteX34" fmla="*/ 3429027 w 3898347"/>
              <a:gd name="connsiteY34" fmla="*/ 3816906 h 4260845"/>
              <a:gd name="connsiteX35" fmla="*/ 3369507 w 3898347"/>
              <a:gd name="connsiteY35" fmla="*/ 3825563 h 4260845"/>
              <a:gd name="connsiteX36" fmla="*/ 3324491 w 3898347"/>
              <a:gd name="connsiteY36" fmla="*/ 3832006 h 4260845"/>
              <a:gd name="connsiteX37" fmla="*/ 3244235 w 3898347"/>
              <a:gd name="connsiteY37" fmla="*/ 3834376 h 4260845"/>
              <a:gd name="connsiteX38" fmla="*/ 3226507 w 3898347"/>
              <a:gd name="connsiteY38" fmla="*/ 3820131 h 4260845"/>
              <a:gd name="connsiteX39" fmla="*/ 3191688 w 3898347"/>
              <a:gd name="connsiteY39" fmla="*/ 3837359 h 4260845"/>
              <a:gd name="connsiteX40" fmla="*/ 3153779 w 3898347"/>
              <a:gd name="connsiteY40" fmla="*/ 3848439 h 4260845"/>
              <a:gd name="connsiteX41" fmla="*/ 3090188 w 3898347"/>
              <a:gd name="connsiteY41" fmla="*/ 3855036 h 4260845"/>
              <a:gd name="connsiteX42" fmla="*/ 3031422 w 3898347"/>
              <a:gd name="connsiteY42" fmla="*/ 3858298 h 4260845"/>
              <a:gd name="connsiteX43" fmla="*/ 2996288 w 3898347"/>
              <a:gd name="connsiteY43" fmla="*/ 3860020 h 4260845"/>
              <a:gd name="connsiteX44" fmla="*/ 2901661 w 3898347"/>
              <a:gd name="connsiteY44" fmla="*/ 3882243 h 4260845"/>
              <a:gd name="connsiteX45" fmla="*/ 2782141 w 3898347"/>
              <a:gd name="connsiteY45" fmla="*/ 3932983 h 4260845"/>
              <a:gd name="connsiteX46" fmla="*/ 2749597 w 3898347"/>
              <a:gd name="connsiteY46" fmla="*/ 3956746 h 4260845"/>
              <a:gd name="connsiteX47" fmla="*/ 2730493 w 3898347"/>
              <a:gd name="connsiteY47" fmla="*/ 3955236 h 4260845"/>
              <a:gd name="connsiteX48" fmla="*/ 2707507 w 3898347"/>
              <a:gd name="connsiteY48" fmla="*/ 3947771 h 4260845"/>
              <a:gd name="connsiteX49" fmla="*/ 2701937 w 3898347"/>
              <a:gd name="connsiteY49" fmla="*/ 3950565 h 4260845"/>
              <a:gd name="connsiteX50" fmla="*/ 2679435 w 3898347"/>
              <a:gd name="connsiteY50" fmla="*/ 3949768 h 4260845"/>
              <a:gd name="connsiteX51" fmla="*/ 2667352 w 3898347"/>
              <a:gd name="connsiteY51" fmla="*/ 3942821 h 4260845"/>
              <a:gd name="connsiteX52" fmla="*/ 2657096 w 3898347"/>
              <a:gd name="connsiteY52" fmla="*/ 3953571 h 4260845"/>
              <a:gd name="connsiteX53" fmla="*/ 2655161 w 3898347"/>
              <a:gd name="connsiteY53" fmla="*/ 3962216 h 4260845"/>
              <a:gd name="connsiteX54" fmla="*/ 2638604 w 3898347"/>
              <a:gd name="connsiteY54" fmla="*/ 3955936 h 4260845"/>
              <a:gd name="connsiteX55" fmla="*/ 2626185 w 3898347"/>
              <a:gd name="connsiteY55" fmla="*/ 3962937 h 4260845"/>
              <a:gd name="connsiteX56" fmla="*/ 2614077 w 3898347"/>
              <a:gd name="connsiteY56" fmla="*/ 3955576 h 4260845"/>
              <a:gd name="connsiteX57" fmla="*/ 2609403 w 3898347"/>
              <a:gd name="connsiteY57" fmla="*/ 3956215 h 4260845"/>
              <a:gd name="connsiteX58" fmla="*/ 2597896 w 3898347"/>
              <a:gd name="connsiteY58" fmla="*/ 3958939 h 4260845"/>
              <a:gd name="connsiteX59" fmla="*/ 2578251 w 3898347"/>
              <a:gd name="connsiteY59" fmla="*/ 3965812 h 4260845"/>
              <a:gd name="connsiteX60" fmla="*/ 2571961 w 3898347"/>
              <a:gd name="connsiteY60" fmla="*/ 3966278 h 4260845"/>
              <a:gd name="connsiteX61" fmla="*/ 2559399 w 3898347"/>
              <a:gd name="connsiteY61" fmla="*/ 3979193 h 4260845"/>
              <a:gd name="connsiteX62" fmla="*/ 2533560 w 3898347"/>
              <a:gd name="connsiteY62" fmla="*/ 3988160 h 4260845"/>
              <a:gd name="connsiteX63" fmla="*/ 2515299 w 3898347"/>
              <a:gd name="connsiteY63" fmla="*/ 4016867 h 4260845"/>
              <a:gd name="connsiteX64" fmla="*/ 2513423 w 3898347"/>
              <a:gd name="connsiteY64" fmla="*/ 4018759 h 4260845"/>
              <a:gd name="connsiteX65" fmla="*/ 2482991 w 3898347"/>
              <a:gd name="connsiteY65" fmla="*/ 4012935 h 4260845"/>
              <a:gd name="connsiteX66" fmla="*/ 2446940 w 3898347"/>
              <a:gd name="connsiteY66" fmla="*/ 4021172 h 4260845"/>
              <a:gd name="connsiteX67" fmla="*/ 2404883 w 3898347"/>
              <a:gd name="connsiteY67" fmla="*/ 4024808 h 4260845"/>
              <a:gd name="connsiteX68" fmla="*/ 2373894 w 3898347"/>
              <a:gd name="connsiteY68" fmla="*/ 4023827 h 4260845"/>
              <a:gd name="connsiteX69" fmla="*/ 2297080 w 3898347"/>
              <a:gd name="connsiteY69" fmla="*/ 4040841 h 4260845"/>
              <a:gd name="connsiteX70" fmla="*/ 2170615 w 3898347"/>
              <a:gd name="connsiteY70" fmla="*/ 4077196 h 4260845"/>
              <a:gd name="connsiteX71" fmla="*/ 2143580 w 3898347"/>
              <a:gd name="connsiteY71" fmla="*/ 4083102 h 4260845"/>
              <a:gd name="connsiteX72" fmla="*/ 2119893 w 3898347"/>
              <a:gd name="connsiteY72" fmla="*/ 4080874 h 4260845"/>
              <a:gd name="connsiteX73" fmla="*/ 2114008 w 3898347"/>
              <a:gd name="connsiteY73" fmla="*/ 4073996 h 4260845"/>
              <a:gd name="connsiteX74" fmla="*/ 2099067 w 3898347"/>
              <a:gd name="connsiteY74" fmla="*/ 4076068 h 4260845"/>
              <a:gd name="connsiteX75" fmla="*/ 2095000 w 3898347"/>
              <a:gd name="connsiteY75" fmla="*/ 4075096 h 4260845"/>
              <a:gd name="connsiteX76" fmla="*/ 2071767 w 3898347"/>
              <a:gd name="connsiteY76" fmla="*/ 4071044 h 4260845"/>
              <a:gd name="connsiteX77" fmla="*/ 2024486 w 3898347"/>
              <a:gd name="connsiteY77" fmla="*/ 4100276 h 4260845"/>
              <a:gd name="connsiteX78" fmla="*/ 1964411 w 3898347"/>
              <a:gd name="connsiteY78" fmla="*/ 4105069 h 4260845"/>
              <a:gd name="connsiteX79" fmla="*/ 1739945 w 3898347"/>
              <a:gd name="connsiteY79" fmla="*/ 4171795 h 4260845"/>
              <a:gd name="connsiteX80" fmla="*/ 1642330 w 3898347"/>
              <a:gd name="connsiteY80" fmla="*/ 4174762 h 4260845"/>
              <a:gd name="connsiteX81" fmla="*/ 1595989 w 3898347"/>
              <a:gd name="connsiteY81" fmla="*/ 4193679 h 4260845"/>
              <a:gd name="connsiteX82" fmla="*/ 1559231 w 3898347"/>
              <a:gd name="connsiteY82" fmla="*/ 4195932 h 4260845"/>
              <a:gd name="connsiteX83" fmla="*/ 1537197 w 3898347"/>
              <a:gd name="connsiteY83" fmla="*/ 4209468 h 4260845"/>
              <a:gd name="connsiteX84" fmla="*/ 1508787 w 3898347"/>
              <a:gd name="connsiteY84" fmla="*/ 4234213 h 4260845"/>
              <a:gd name="connsiteX85" fmla="*/ 1488914 w 3898347"/>
              <a:gd name="connsiteY85" fmla="*/ 4241772 h 4260845"/>
              <a:gd name="connsiteX86" fmla="*/ 1488999 w 3898347"/>
              <a:gd name="connsiteY86" fmla="*/ 4251186 h 4260845"/>
              <a:gd name="connsiteX87" fmla="*/ 1475364 w 3898347"/>
              <a:gd name="connsiteY87" fmla="*/ 4248364 h 4260845"/>
              <a:gd name="connsiteX88" fmla="*/ 1457275 w 3898347"/>
              <a:gd name="connsiteY88" fmla="*/ 4252863 h 4260845"/>
              <a:gd name="connsiteX89" fmla="*/ 1405326 w 3898347"/>
              <a:gd name="connsiteY89" fmla="*/ 4248391 h 4260845"/>
              <a:gd name="connsiteX90" fmla="*/ 1325174 w 3898347"/>
              <a:gd name="connsiteY90" fmla="*/ 4237004 h 4260845"/>
              <a:gd name="connsiteX91" fmla="*/ 1272434 w 3898347"/>
              <a:gd name="connsiteY91" fmla="*/ 4244958 h 4260845"/>
              <a:gd name="connsiteX92" fmla="*/ 1231567 w 3898347"/>
              <a:gd name="connsiteY92" fmla="*/ 4219356 h 4260845"/>
              <a:gd name="connsiteX93" fmla="*/ 1216643 w 3898347"/>
              <a:gd name="connsiteY93" fmla="*/ 4229828 h 4260845"/>
              <a:gd name="connsiteX94" fmla="*/ 1214101 w 3898347"/>
              <a:gd name="connsiteY94" fmla="*/ 4231991 h 4260845"/>
              <a:gd name="connsiteX95" fmla="*/ 1203193 w 3898347"/>
              <a:gd name="connsiteY95" fmla="*/ 4232867 h 4260845"/>
              <a:gd name="connsiteX96" fmla="*/ 1201049 w 3898347"/>
              <a:gd name="connsiteY96" fmla="*/ 4242842 h 4260845"/>
              <a:gd name="connsiteX97" fmla="*/ 1185298 w 3898347"/>
              <a:gd name="connsiteY97" fmla="*/ 4251133 h 4260845"/>
              <a:gd name="connsiteX98" fmla="*/ 1164955 w 3898347"/>
              <a:gd name="connsiteY98" fmla="*/ 4250027 h 4260845"/>
              <a:gd name="connsiteX99" fmla="*/ 1067357 w 3898347"/>
              <a:gd name="connsiteY99" fmla="*/ 4233908 h 4260845"/>
              <a:gd name="connsiteX100" fmla="*/ 1009492 w 3898347"/>
              <a:gd name="connsiteY100" fmla="*/ 4230455 h 4260845"/>
              <a:gd name="connsiteX101" fmla="*/ 988345 w 3898347"/>
              <a:gd name="connsiteY101" fmla="*/ 4238880 h 4260845"/>
              <a:gd name="connsiteX102" fmla="*/ 958251 w 3898347"/>
              <a:gd name="connsiteY102" fmla="*/ 4244100 h 4260845"/>
              <a:gd name="connsiteX103" fmla="*/ 905785 w 3898347"/>
              <a:gd name="connsiteY103" fmla="*/ 4260845 h 4260845"/>
              <a:gd name="connsiteX104" fmla="*/ 837706 w 3898347"/>
              <a:gd name="connsiteY104" fmla="*/ 4245528 h 4260845"/>
              <a:gd name="connsiteX105" fmla="*/ 778474 w 3898347"/>
              <a:gd name="connsiteY105" fmla="*/ 4235526 h 4260845"/>
              <a:gd name="connsiteX106" fmla="*/ 774418 w 3898347"/>
              <a:gd name="connsiteY106" fmla="*/ 4242583 h 4260845"/>
              <a:gd name="connsiteX107" fmla="*/ 737705 w 3898347"/>
              <a:gd name="connsiteY107" fmla="*/ 4238891 h 4260845"/>
              <a:gd name="connsiteX108" fmla="*/ 641839 w 3898347"/>
              <a:gd name="connsiteY108" fmla="*/ 4211160 h 4260845"/>
              <a:gd name="connsiteX109" fmla="*/ 558105 w 3898347"/>
              <a:gd name="connsiteY109" fmla="*/ 4191218 h 4260845"/>
              <a:gd name="connsiteX110" fmla="*/ 515682 w 3898347"/>
              <a:gd name="connsiteY110" fmla="*/ 4193696 h 4260845"/>
              <a:gd name="connsiteX111" fmla="*/ 467082 w 3898347"/>
              <a:gd name="connsiteY111" fmla="*/ 4185616 h 4260845"/>
              <a:gd name="connsiteX112" fmla="*/ 437646 w 3898347"/>
              <a:gd name="connsiteY112" fmla="*/ 4212658 h 4260845"/>
              <a:gd name="connsiteX113" fmla="*/ 402271 w 3898347"/>
              <a:gd name="connsiteY113" fmla="*/ 4212774 h 4260845"/>
              <a:gd name="connsiteX114" fmla="*/ 384907 w 3898347"/>
              <a:gd name="connsiteY114" fmla="*/ 4201195 h 4260845"/>
              <a:gd name="connsiteX115" fmla="*/ 337154 w 3898347"/>
              <a:gd name="connsiteY115" fmla="*/ 4206136 h 4260845"/>
              <a:gd name="connsiteX116" fmla="*/ 298662 w 3898347"/>
              <a:gd name="connsiteY116" fmla="*/ 4211227 h 4260845"/>
              <a:gd name="connsiteX117" fmla="*/ 265740 w 3898347"/>
              <a:gd name="connsiteY117" fmla="*/ 4213623 h 4260845"/>
              <a:gd name="connsiteX118" fmla="*/ 176403 w 3898347"/>
              <a:gd name="connsiteY118" fmla="*/ 4227393 h 4260845"/>
              <a:gd name="connsiteX119" fmla="*/ 82528 w 3898347"/>
              <a:gd name="connsiteY119" fmla="*/ 4243774 h 4260845"/>
              <a:gd name="connsiteX120" fmla="*/ 19464 w 3898347"/>
              <a:gd name="connsiteY120" fmla="*/ 4256103 h 4260845"/>
              <a:gd name="connsiteX121" fmla="*/ 0 w 3898347"/>
              <a:gd name="connsiteY121" fmla="*/ 4221939 h 4260845"/>
              <a:gd name="connsiteX122" fmla="*/ 0 w 3898347"/>
              <a:gd name="connsiteY122" fmla="*/ 15850 h 4260845"/>
              <a:gd name="connsiteX123" fmla="*/ 3898347 w 3898347"/>
              <a:gd name="connsiteY123" fmla="*/ 0 h 4260845"/>
              <a:gd name="connsiteX0" fmla="*/ 3898347 w 3898347"/>
              <a:gd name="connsiteY0" fmla="*/ 0 h 4260845"/>
              <a:gd name="connsiteX1" fmla="*/ 3898347 w 3898347"/>
              <a:gd name="connsiteY1" fmla="*/ 3834445 h 4260845"/>
              <a:gd name="connsiteX2" fmla="*/ 3892314 w 3898347"/>
              <a:gd name="connsiteY2" fmla="*/ 3832951 h 4260845"/>
              <a:gd name="connsiteX3" fmla="*/ 3851953 w 3898347"/>
              <a:gd name="connsiteY3" fmla="*/ 3802983 h 4260845"/>
              <a:gd name="connsiteX4" fmla="*/ 3836418 w 3898347"/>
              <a:gd name="connsiteY4" fmla="*/ 3811513 h 4260845"/>
              <a:gd name="connsiteX5" fmla="*/ 3833758 w 3898347"/>
              <a:gd name="connsiteY5" fmla="*/ 3813341 h 4260845"/>
              <a:gd name="connsiteX6" fmla="*/ 3822673 w 3898347"/>
              <a:gd name="connsiteY6" fmla="*/ 3812913 h 4260845"/>
              <a:gd name="connsiteX7" fmla="*/ 3820104 w 3898347"/>
              <a:gd name="connsiteY7" fmla="*/ 3822466 h 4260845"/>
              <a:gd name="connsiteX8" fmla="*/ 3803816 w 3898347"/>
              <a:gd name="connsiteY8" fmla="*/ 3828757 h 4260845"/>
              <a:gd name="connsiteX9" fmla="*/ 3729936 w 3898347"/>
              <a:gd name="connsiteY9" fmla="*/ 3815386 h 4260845"/>
              <a:gd name="connsiteX10" fmla="*/ 3726018 w 3898347"/>
              <a:gd name="connsiteY10" fmla="*/ 3815100 h 4260845"/>
              <a:gd name="connsiteX11" fmla="*/ 3725413 w 3898347"/>
              <a:gd name="connsiteY11" fmla="*/ 3814615 h 4260845"/>
              <a:gd name="connsiteX12" fmla="*/ 3713801 w 3898347"/>
              <a:gd name="connsiteY12" fmla="*/ 3811018 h 4260845"/>
              <a:gd name="connsiteX13" fmla="*/ 3709087 w 3898347"/>
              <a:gd name="connsiteY13" fmla="*/ 3813195 h 4260845"/>
              <a:gd name="connsiteX14" fmla="*/ 3698038 w 3898347"/>
              <a:gd name="connsiteY14" fmla="*/ 3806182 h 4260845"/>
              <a:gd name="connsiteX15" fmla="*/ 3662227 w 3898347"/>
              <a:gd name="connsiteY15" fmla="*/ 3807761 h 4260845"/>
              <a:gd name="connsiteX16" fmla="*/ 3659872 w 3898347"/>
              <a:gd name="connsiteY16" fmla="*/ 3805524 h 4260845"/>
              <a:gd name="connsiteX17" fmla="*/ 3643454 w 3898347"/>
              <a:gd name="connsiteY17" fmla="*/ 3794831 h 4260845"/>
              <a:gd name="connsiteX18" fmla="*/ 3624789 w 3898347"/>
              <a:gd name="connsiteY18" fmla="*/ 3803185 h 4260845"/>
              <a:gd name="connsiteX19" fmla="*/ 3602327 w 3898347"/>
              <a:gd name="connsiteY19" fmla="*/ 3794616 h 4260845"/>
              <a:gd name="connsiteX20" fmla="*/ 3596645 w 3898347"/>
              <a:gd name="connsiteY20" fmla="*/ 3797108 h 4260845"/>
              <a:gd name="connsiteX21" fmla="*/ 3574144 w 3898347"/>
              <a:gd name="connsiteY21" fmla="*/ 3795108 h 4260845"/>
              <a:gd name="connsiteX22" fmla="*/ 3562310 w 3898347"/>
              <a:gd name="connsiteY22" fmla="*/ 3787534 h 4260845"/>
              <a:gd name="connsiteX23" fmla="*/ 3551635 w 3898347"/>
              <a:gd name="connsiteY23" fmla="*/ 3797705 h 4260845"/>
              <a:gd name="connsiteX24" fmla="*/ 3542668 w 3898347"/>
              <a:gd name="connsiteY24" fmla="*/ 3803283 h 4260845"/>
              <a:gd name="connsiteX25" fmla="*/ 3533033 w 3898347"/>
              <a:gd name="connsiteY25" fmla="*/ 3799071 h 4260845"/>
              <a:gd name="connsiteX26" fmla="*/ 3521726 w 3898347"/>
              <a:gd name="connsiteY26" fmla="*/ 3804691 h 4260845"/>
              <a:gd name="connsiteX27" fmla="*/ 3520080 w 3898347"/>
              <a:gd name="connsiteY27" fmla="*/ 3805210 h 4260845"/>
              <a:gd name="connsiteX28" fmla="*/ 3508491 w 3898347"/>
              <a:gd name="connsiteY28" fmla="*/ 3797398 h 4260845"/>
              <a:gd name="connsiteX29" fmla="*/ 3503787 w 3898347"/>
              <a:gd name="connsiteY29" fmla="*/ 3797787 h 4260845"/>
              <a:gd name="connsiteX30" fmla="*/ 3492165 w 3898347"/>
              <a:gd name="connsiteY30" fmla="*/ 3799887 h 4260845"/>
              <a:gd name="connsiteX31" fmla="*/ 3472233 w 3898347"/>
              <a:gd name="connsiteY31" fmla="*/ 3805682 h 4260845"/>
              <a:gd name="connsiteX32" fmla="*/ 3465921 w 3898347"/>
              <a:gd name="connsiteY32" fmla="*/ 3805814 h 4260845"/>
              <a:gd name="connsiteX33" fmla="*/ 3455541 w 3898347"/>
              <a:gd name="connsiteY33" fmla="*/ 3815505 h 4260845"/>
              <a:gd name="connsiteX34" fmla="*/ 3429027 w 3898347"/>
              <a:gd name="connsiteY34" fmla="*/ 3816906 h 4260845"/>
              <a:gd name="connsiteX35" fmla="*/ 3369507 w 3898347"/>
              <a:gd name="connsiteY35" fmla="*/ 3825563 h 4260845"/>
              <a:gd name="connsiteX36" fmla="*/ 3324491 w 3898347"/>
              <a:gd name="connsiteY36" fmla="*/ 3832006 h 4260845"/>
              <a:gd name="connsiteX37" fmla="*/ 3244235 w 3898347"/>
              <a:gd name="connsiteY37" fmla="*/ 3834376 h 4260845"/>
              <a:gd name="connsiteX38" fmla="*/ 3226507 w 3898347"/>
              <a:gd name="connsiteY38" fmla="*/ 3820131 h 4260845"/>
              <a:gd name="connsiteX39" fmla="*/ 3191688 w 3898347"/>
              <a:gd name="connsiteY39" fmla="*/ 3837359 h 4260845"/>
              <a:gd name="connsiteX40" fmla="*/ 3153779 w 3898347"/>
              <a:gd name="connsiteY40" fmla="*/ 3848439 h 4260845"/>
              <a:gd name="connsiteX41" fmla="*/ 3090188 w 3898347"/>
              <a:gd name="connsiteY41" fmla="*/ 3855036 h 4260845"/>
              <a:gd name="connsiteX42" fmla="*/ 3031422 w 3898347"/>
              <a:gd name="connsiteY42" fmla="*/ 3858298 h 4260845"/>
              <a:gd name="connsiteX43" fmla="*/ 2996288 w 3898347"/>
              <a:gd name="connsiteY43" fmla="*/ 3860020 h 4260845"/>
              <a:gd name="connsiteX44" fmla="*/ 2901661 w 3898347"/>
              <a:gd name="connsiteY44" fmla="*/ 3882243 h 4260845"/>
              <a:gd name="connsiteX45" fmla="*/ 2782141 w 3898347"/>
              <a:gd name="connsiteY45" fmla="*/ 3932983 h 4260845"/>
              <a:gd name="connsiteX46" fmla="*/ 2749597 w 3898347"/>
              <a:gd name="connsiteY46" fmla="*/ 3956746 h 4260845"/>
              <a:gd name="connsiteX47" fmla="*/ 2730493 w 3898347"/>
              <a:gd name="connsiteY47" fmla="*/ 3955236 h 4260845"/>
              <a:gd name="connsiteX48" fmla="*/ 2707507 w 3898347"/>
              <a:gd name="connsiteY48" fmla="*/ 3947771 h 4260845"/>
              <a:gd name="connsiteX49" fmla="*/ 2701937 w 3898347"/>
              <a:gd name="connsiteY49" fmla="*/ 3950565 h 4260845"/>
              <a:gd name="connsiteX50" fmla="*/ 2679435 w 3898347"/>
              <a:gd name="connsiteY50" fmla="*/ 3949768 h 4260845"/>
              <a:gd name="connsiteX51" fmla="*/ 2667352 w 3898347"/>
              <a:gd name="connsiteY51" fmla="*/ 3942821 h 4260845"/>
              <a:gd name="connsiteX52" fmla="*/ 2657096 w 3898347"/>
              <a:gd name="connsiteY52" fmla="*/ 3953571 h 4260845"/>
              <a:gd name="connsiteX53" fmla="*/ 2655161 w 3898347"/>
              <a:gd name="connsiteY53" fmla="*/ 3962216 h 4260845"/>
              <a:gd name="connsiteX54" fmla="*/ 2638604 w 3898347"/>
              <a:gd name="connsiteY54" fmla="*/ 3955936 h 4260845"/>
              <a:gd name="connsiteX55" fmla="*/ 2626185 w 3898347"/>
              <a:gd name="connsiteY55" fmla="*/ 3962937 h 4260845"/>
              <a:gd name="connsiteX56" fmla="*/ 2614077 w 3898347"/>
              <a:gd name="connsiteY56" fmla="*/ 3955576 h 4260845"/>
              <a:gd name="connsiteX57" fmla="*/ 2609403 w 3898347"/>
              <a:gd name="connsiteY57" fmla="*/ 3956215 h 4260845"/>
              <a:gd name="connsiteX58" fmla="*/ 2597896 w 3898347"/>
              <a:gd name="connsiteY58" fmla="*/ 3958939 h 4260845"/>
              <a:gd name="connsiteX59" fmla="*/ 2578251 w 3898347"/>
              <a:gd name="connsiteY59" fmla="*/ 3965812 h 4260845"/>
              <a:gd name="connsiteX60" fmla="*/ 2571961 w 3898347"/>
              <a:gd name="connsiteY60" fmla="*/ 3966278 h 4260845"/>
              <a:gd name="connsiteX61" fmla="*/ 2559399 w 3898347"/>
              <a:gd name="connsiteY61" fmla="*/ 3979193 h 4260845"/>
              <a:gd name="connsiteX62" fmla="*/ 2533560 w 3898347"/>
              <a:gd name="connsiteY62" fmla="*/ 3988160 h 4260845"/>
              <a:gd name="connsiteX63" fmla="*/ 2515299 w 3898347"/>
              <a:gd name="connsiteY63" fmla="*/ 4016867 h 4260845"/>
              <a:gd name="connsiteX64" fmla="*/ 2513423 w 3898347"/>
              <a:gd name="connsiteY64" fmla="*/ 4018759 h 4260845"/>
              <a:gd name="connsiteX65" fmla="*/ 2482991 w 3898347"/>
              <a:gd name="connsiteY65" fmla="*/ 4012935 h 4260845"/>
              <a:gd name="connsiteX66" fmla="*/ 2446940 w 3898347"/>
              <a:gd name="connsiteY66" fmla="*/ 4021172 h 4260845"/>
              <a:gd name="connsiteX67" fmla="*/ 2404883 w 3898347"/>
              <a:gd name="connsiteY67" fmla="*/ 4024808 h 4260845"/>
              <a:gd name="connsiteX68" fmla="*/ 2373894 w 3898347"/>
              <a:gd name="connsiteY68" fmla="*/ 4023827 h 4260845"/>
              <a:gd name="connsiteX69" fmla="*/ 2297080 w 3898347"/>
              <a:gd name="connsiteY69" fmla="*/ 4040841 h 4260845"/>
              <a:gd name="connsiteX70" fmla="*/ 2170615 w 3898347"/>
              <a:gd name="connsiteY70" fmla="*/ 4077196 h 4260845"/>
              <a:gd name="connsiteX71" fmla="*/ 2143580 w 3898347"/>
              <a:gd name="connsiteY71" fmla="*/ 4083102 h 4260845"/>
              <a:gd name="connsiteX72" fmla="*/ 2119893 w 3898347"/>
              <a:gd name="connsiteY72" fmla="*/ 4080874 h 4260845"/>
              <a:gd name="connsiteX73" fmla="*/ 2114008 w 3898347"/>
              <a:gd name="connsiteY73" fmla="*/ 4073996 h 4260845"/>
              <a:gd name="connsiteX74" fmla="*/ 2099067 w 3898347"/>
              <a:gd name="connsiteY74" fmla="*/ 4076068 h 4260845"/>
              <a:gd name="connsiteX75" fmla="*/ 2095000 w 3898347"/>
              <a:gd name="connsiteY75" fmla="*/ 4075096 h 4260845"/>
              <a:gd name="connsiteX76" fmla="*/ 2071767 w 3898347"/>
              <a:gd name="connsiteY76" fmla="*/ 4071044 h 4260845"/>
              <a:gd name="connsiteX77" fmla="*/ 2024486 w 3898347"/>
              <a:gd name="connsiteY77" fmla="*/ 4100276 h 4260845"/>
              <a:gd name="connsiteX78" fmla="*/ 1964411 w 3898347"/>
              <a:gd name="connsiteY78" fmla="*/ 4105069 h 4260845"/>
              <a:gd name="connsiteX79" fmla="*/ 1739945 w 3898347"/>
              <a:gd name="connsiteY79" fmla="*/ 4171795 h 4260845"/>
              <a:gd name="connsiteX80" fmla="*/ 1642330 w 3898347"/>
              <a:gd name="connsiteY80" fmla="*/ 4174762 h 4260845"/>
              <a:gd name="connsiteX81" fmla="*/ 1595989 w 3898347"/>
              <a:gd name="connsiteY81" fmla="*/ 4193679 h 4260845"/>
              <a:gd name="connsiteX82" fmla="*/ 1559231 w 3898347"/>
              <a:gd name="connsiteY82" fmla="*/ 4195932 h 4260845"/>
              <a:gd name="connsiteX83" fmla="*/ 1537197 w 3898347"/>
              <a:gd name="connsiteY83" fmla="*/ 4209468 h 4260845"/>
              <a:gd name="connsiteX84" fmla="*/ 1508787 w 3898347"/>
              <a:gd name="connsiteY84" fmla="*/ 4234213 h 4260845"/>
              <a:gd name="connsiteX85" fmla="*/ 1488914 w 3898347"/>
              <a:gd name="connsiteY85" fmla="*/ 4241772 h 4260845"/>
              <a:gd name="connsiteX86" fmla="*/ 1488999 w 3898347"/>
              <a:gd name="connsiteY86" fmla="*/ 4251186 h 4260845"/>
              <a:gd name="connsiteX87" fmla="*/ 1475364 w 3898347"/>
              <a:gd name="connsiteY87" fmla="*/ 4248364 h 4260845"/>
              <a:gd name="connsiteX88" fmla="*/ 1444118 w 3898347"/>
              <a:gd name="connsiteY88" fmla="*/ 4246285 h 4260845"/>
              <a:gd name="connsiteX89" fmla="*/ 1405326 w 3898347"/>
              <a:gd name="connsiteY89" fmla="*/ 4248391 h 4260845"/>
              <a:gd name="connsiteX90" fmla="*/ 1325174 w 3898347"/>
              <a:gd name="connsiteY90" fmla="*/ 4237004 h 4260845"/>
              <a:gd name="connsiteX91" fmla="*/ 1272434 w 3898347"/>
              <a:gd name="connsiteY91" fmla="*/ 4244958 h 4260845"/>
              <a:gd name="connsiteX92" fmla="*/ 1231567 w 3898347"/>
              <a:gd name="connsiteY92" fmla="*/ 4219356 h 4260845"/>
              <a:gd name="connsiteX93" fmla="*/ 1216643 w 3898347"/>
              <a:gd name="connsiteY93" fmla="*/ 4229828 h 4260845"/>
              <a:gd name="connsiteX94" fmla="*/ 1214101 w 3898347"/>
              <a:gd name="connsiteY94" fmla="*/ 4231991 h 4260845"/>
              <a:gd name="connsiteX95" fmla="*/ 1203193 w 3898347"/>
              <a:gd name="connsiteY95" fmla="*/ 4232867 h 4260845"/>
              <a:gd name="connsiteX96" fmla="*/ 1201049 w 3898347"/>
              <a:gd name="connsiteY96" fmla="*/ 4242842 h 4260845"/>
              <a:gd name="connsiteX97" fmla="*/ 1185298 w 3898347"/>
              <a:gd name="connsiteY97" fmla="*/ 4251133 h 4260845"/>
              <a:gd name="connsiteX98" fmla="*/ 1164955 w 3898347"/>
              <a:gd name="connsiteY98" fmla="*/ 4250027 h 4260845"/>
              <a:gd name="connsiteX99" fmla="*/ 1067357 w 3898347"/>
              <a:gd name="connsiteY99" fmla="*/ 4233908 h 4260845"/>
              <a:gd name="connsiteX100" fmla="*/ 1009492 w 3898347"/>
              <a:gd name="connsiteY100" fmla="*/ 4230455 h 4260845"/>
              <a:gd name="connsiteX101" fmla="*/ 988345 w 3898347"/>
              <a:gd name="connsiteY101" fmla="*/ 4238880 h 4260845"/>
              <a:gd name="connsiteX102" fmla="*/ 958251 w 3898347"/>
              <a:gd name="connsiteY102" fmla="*/ 4244100 h 4260845"/>
              <a:gd name="connsiteX103" fmla="*/ 905785 w 3898347"/>
              <a:gd name="connsiteY103" fmla="*/ 4260845 h 4260845"/>
              <a:gd name="connsiteX104" fmla="*/ 837706 w 3898347"/>
              <a:gd name="connsiteY104" fmla="*/ 4245528 h 4260845"/>
              <a:gd name="connsiteX105" fmla="*/ 778474 w 3898347"/>
              <a:gd name="connsiteY105" fmla="*/ 4235526 h 4260845"/>
              <a:gd name="connsiteX106" fmla="*/ 774418 w 3898347"/>
              <a:gd name="connsiteY106" fmla="*/ 4242583 h 4260845"/>
              <a:gd name="connsiteX107" fmla="*/ 737705 w 3898347"/>
              <a:gd name="connsiteY107" fmla="*/ 4238891 h 4260845"/>
              <a:gd name="connsiteX108" fmla="*/ 641839 w 3898347"/>
              <a:gd name="connsiteY108" fmla="*/ 4211160 h 4260845"/>
              <a:gd name="connsiteX109" fmla="*/ 558105 w 3898347"/>
              <a:gd name="connsiteY109" fmla="*/ 4191218 h 4260845"/>
              <a:gd name="connsiteX110" fmla="*/ 515682 w 3898347"/>
              <a:gd name="connsiteY110" fmla="*/ 4193696 h 4260845"/>
              <a:gd name="connsiteX111" fmla="*/ 467082 w 3898347"/>
              <a:gd name="connsiteY111" fmla="*/ 4185616 h 4260845"/>
              <a:gd name="connsiteX112" fmla="*/ 437646 w 3898347"/>
              <a:gd name="connsiteY112" fmla="*/ 4212658 h 4260845"/>
              <a:gd name="connsiteX113" fmla="*/ 402271 w 3898347"/>
              <a:gd name="connsiteY113" fmla="*/ 4212774 h 4260845"/>
              <a:gd name="connsiteX114" fmla="*/ 384907 w 3898347"/>
              <a:gd name="connsiteY114" fmla="*/ 4201195 h 4260845"/>
              <a:gd name="connsiteX115" fmla="*/ 337154 w 3898347"/>
              <a:gd name="connsiteY115" fmla="*/ 4206136 h 4260845"/>
              <a:gd name="connsiteX116" fmla="*/ 298662 w 3898347"/>
              <a:gd name="connsiteY116" fmla="*/ 4211227 h 4260845"/>
              <a:gd name="connsiteX117" fmla="*/ 265740 w 3898347"/>
              <a:gd name="connsiteY117" fmla="*/ 4213623 h 4260845"/>
              <a:gd name="connsiteX118" fmla="*/ 176403 w 3898347"/>
              <a:gd name="connsiteY118" fmla="*/ 4227393 h 4260845"/>
              <a:gd name="connsiteX119" fmla="*/ 82528 w 3898347"/>
              <a:gd name="connsiteY119" fmla="*/ 4243774 h 4260845"/>
              <a:gd name="connsiteX120" fmla="*/ 19464 w 3898347"/>
              <a:gd name="connsiteY120" fmla="*/ 4256103 h 4260845"/>
              <a:gd name="connsiteX121" fmla="*/ 0 w 3898347"/>
              <a:gd name="connsiteY121" fmla="*/ 4221939 h 4260845"/>
              <a:gd name="connsiteX122" fmla="*/ 0 w 3898347"/>
              <a:gd name="connsiteY122" fmla="*/ 15850 h 4260845"/>
              <a:gd name="connsiteX123" fmla="*/ 3898347 w 3898347"/>
              <a:gd name="connsiteY123" fmla="*/ 0 h 4260845"/>
              <a:gd name="connsiteX0" fmla="*/ 3898347 w 3898347"/>
              <a:gd name="connsiteY0" fmla="*/ 0 h 4260845"/>
              <a:gd name="connsiteX1" fmla="*/ 3898347 w 3898347"/>
              <a:gd name="connsiteY1" fmla="*/ 3834445 h 4260845"/>
              <a:gd name="connsiteX2" fmla="*/ 3892314 w 3898347"/>
              <a:gd name="connsiteY2" fmla="*/ 3832951 h 4260845"/>
              <a:gd name="connsiteX3" fmla="*/ 3851953 w 3898347"/>
              <a:gd name="connsiteY3" fmla="*/ 3802983 h 4260845"/>
              <a:gd name="connsiteX4" fmla="*/ 3836418 w 3898347"/>
              <a:gd name="connsiteY4" fmla="*/ 3811513 h 4260845"/>
              <a:gd name="connsiteX5" fmla="*/ 3833758 w 3898347"/>
              <a:gd name="connsiteY5" fmla="*/ 3813341 h 4260845"/>
              <a:gd name="connsiteX6" fmla="*/ 3822673 w 3898347"/>
              <a:gd name="connsiteY6" fmla="*/ 3812913 h 4260845"/>
              <a:gd name="connsiteX7" fmla="*/ 3820104 w 3898347"/>
              <a:gd name="connsiteY7" fmla="*/ 3822466 h 4260845"/>
              <a:gd name="connsiteX8" fmla="*/ 3803816 w 3898347"/>
              <a:gd name="connsiteY8" fmla="*/ 3828757 h 4260845"/>
              <a:gd name="connsiteX9" fmla="*/ 3729936 w 3898347"/>
              <a:gd name="connsiteY9" fmla="*/ 3815386 h 4260845"/>
              <a:gd name="connsiteX10" fmla="*/ 3726018 w 3898347"/>
              <a:gd name="connsiteY10" fmla="*/ 3815100 h 4260845"/>
              <a:gd name="connsiteX11" fmla="*/ 3725413 w 3898347"/>
              <a:gd name="connsiteY11" fmla="*/ 3814615 h 4260845"/>
              <a:gd name="connsiteX12" fmla="*/ 3713801 w 3898347"/>
              <a:gd name="connsiteY12" fmla="*/ 3811018 h 4260845"/>
              <a:gd name="connsiteX13" fmla="*/ 3709087 w 3898347"/>
              <a:gd name="connsiteY13" fmla="*/ 3813195 h 4260845"/>
              <a:gd name="connsiteX14" fmla="*/ 3698038 w 3898347"/>
              <a:gd name="connsiteY14" fmla="*/ 3806182 h 4260845"/>
              <a:gd name="connsiteX15" fmla="*/ 3662227 w 3898347"/>
              <a:gd name="connsiteY15" fmla="*/ 3807761 h 4260845"/>
              <a:gd name="connsiteX16" fmla="*/ 3659872 w 3898347"/>
              <a:gd name="connsiteY16" fmla="*/ 3805524 h 4260845"/>
              <a:gd name="connsiteX17" fmla="*/ 3643454 w 3898347"/>
              <a:gd name="connsiteY17" fmla="*/ 3794831 h 4260845"/>
              <a:gd name="connsiteX18" fmla="*/ 3624789 w 3898347"/>
              <a:gd name="connsiteY18" fmla="*/ 3803185 h 4260845"/>
              <a:gd name="connsiteX19" fmla="*/ 3602327 w 3898347"/>
              <a:gd name="connsiteY19" fmla="*/ 3794616 h 4260845"/>
              <a:gd name="connsiteX20" fmla="*/ 3596645 w 3898347"/>
              <a:gd name="connsiteY20" fmla="*/ 3797108 h 4260845"/>
              <a:gd name="connsiteX21" fmla="*/ 3574144 w 3898347"/>
              <a:gd name="connsiteY21" fmla="*/ 3795108 h 4260845"/>
              <a:gd name="connsiteX22" fmla="*/ 3562310 w 3898347"/>
              <a:gd name="connsiteY22" fmla="*/ 3787534 h 4260845"/>
              <a:gd name="connsiteX23" fmla="*/ 3551635 w 3898347"/>
              <a:gd name="connsiteY23" fmla="*/ 3797705 h 4260845"/>
              <a:gd name="connsiteX24" fmla="*/ 3542668 w 3898347"/>
              <a:gd name="connsiteY24" fmla="*/ 3803283 h 4260845"/>
              <a:gd name="connsiteX25" fmla="*/ 3533033 w 3898347"/>
              <a:gd name="connsiteY25" fmla="*/ 3799071 h 4260845"/>
              <a:gd name="connsiteX26" fmla="*/ 3521726 w 3898347"/>
              <a:gd name="connsiteY26" fmla="*/ 3804691 h 4260845"/>
              <a:gd name="connsiteX27" fmla="*/ 3520080 w 3898347"/>
              <a:gd name="connsiteY27" fmla="*/ 3805210 h 4260845"/>
              <a:gd name="connsiteX28" fmla="*/ 3508491 w 3898347"/>
              <a:gd name="connsiteY28" fmla="*/ 3797398 h 4260845"/>
              <a:gd name="connsiteX29" fmla="*/ 3503787 w 3898347"/>
              <a:gd name="connsiteY29" fmla="*/ 3797787 h 4260845"/>
              <a:gd name="connsiteX30" fmla="*/ 3492165 w 3898347"/>
              <a:gd name="connsiteY30" fmla="*/ 3799887 h 4260845"/>
              <a:gd name="connsiteX31" fmla="*/ 3472233 w 3898347"/>
              <a:gd name="connsiteY31" fmla="*/ 3805682 h 4260845"/>
              <a:gd name="connsiteX32" fmla="*/ 3465921 w 3898347"/>
              <a:gd name="connsiteY32" fmla="*/ 3805814 h 4260845"/>
              <a:gd name="connsiteX33" fmla="*/ 3455541 w 3898347"/>
              <a:gd name="connsiteY33" fmla="*/ 3815505 h 4260845"/>
              <a:gd name="connsiteX34" fmla="*/ 3429027 w 3898347"/>
              <a:gd name="connsiteY34" fmla="*/ 3816906 h 4260845"/>
              <a:gd name="connsiteX35" fmla="*/ 3369507 w 3898347"/>
              <a:gd name="connsiteY35" fmla="*/ 3825563 h 4260845"/>
              <a:gd name="connsiteX36" fmla="*/ 3324491 w 3898347"/>
              <a:gd name="connsiteY36" fmla="*/ 3832006 h 4260845"/>
              <a:gd name="connsiteX37" fmla="*/ 3244235 w 3898347"/>
              <a:gd name="connsiteY37" fmla="*/ 3834376 h 4260845"/>
              <a:gd name="connsiteX38" fmla="*/ 3226507 w 3898347"/>
              <a:gd name="connsiteY38" fmla="*/ 3820131 h 4260845"/>
              <a:gd name="connsiteX39" fmla="*/ 3191688 w 3898347"/>
              <a:gd name="connsiteY39" fmla="*/ 3837359 h 4260845"/>
              <a:gd name="connsiteX40" fmla="*/ 3153779 w 3898347"/>
              <a:gd name="connsiteY40" fmla="*/ 3848439 h 4260845"/>
              <a:gd name="connsiteX41" fmla="*/ 3090188 w 3898347"/>
              <a:gd name="connsiteY41" fmla="*/ 3855036 h 4260845"/>
              <a:gd name="connsiteX42" fmla="*/ 3031422 w 3898347"/>
              <a:gd name="connsiteY42" fmla="*/ 3858298 h 4260845"/>
              <a:gd name="connsiteX43" fmla="*/ 2996288 w 3898347"/>
              <a:gd name="connsiteY43" fmla="*/ 3860020 h 4260845"/>
              <a:gd name="connsiteX44" fmla="*/ 2901661 w 3898347"/>
              <a:gd name="connsiteY44" fmla="*/ 3882243 h 4260845"/>
              <a:gd name="connsiteX45" fmla="*/ 2782141 w 3898347"/>
              <a:gd name="connsiteY45" fmla="*/ 3932983 h 4260845"/>
              <a:gd name="connsiteX46" fmla="*/ 2749597 w 3898347"/>
              <a:gd name="connsiteY46" fmla="*/ 3956746 h 4260845"/>
              <a:gd name="connsiteX47" fmla="*/ 2730493 w 3898347"/>
              <a:gd name="connsiteY47" fmla="*/ 3955236 h 4260845"/>
              <a:gd name="connsiteX48" fmla="*/ 2707507 w 3898347"/>
              <a:gd name="connsiteY48" fmla="*/ 3947771 h 4260845"/>
              <a:gd name="connsiteX49" fmla="*/ 2701937 w 3898347"/>
              <a:gd name="connsiteY49" fmla="*/ 3950565 h 4260845"/>
              <a:gd name="connsiteX50" fmla="*/ 2679435 w 3898347"/>
              <a:gd name="connsiteY50" fmla="*/ 3949768 h 4260845"/>
              <a:gd name="connsiteX51" fmla="*/ 2667352 w 3898347"/>
              <a:gd name="connsiteY51" fmla="*/ 3942821 h 4260845"/>
              <a:gd name="connsiteX52" fmla="*/ 2657096 w 3898347"/>
              <a:gd name="connsiteY52" fmla="*/ 3953571 h 4260845"/>
              <a:gd name="connsiteX53" fmla="*/ 2655161 w 3898347"/>
              <a:gd name="connsiteY53" fmla="*/ 3962216 h 4260845"/>
              <a:gd name="connsiteX54" fmla="*/ 2638604 w 3898347"/>
              <a:gd name="connsiteY54" fmla="*/ 3955936 h 4260845"/>
              <a:gd name="connsiteX55" fmla="*/ 2626185 w 3898347"/>
              <a:gd name="connsiteY55" fmla="*/ 3962937 h 4260845"/>
              <a:gd name="connsiteX56" fmla="*/ 2614077 w 3898347"/>
              <a:gd name="connsiteY56" fmla="*/ 3955576 h 4260845"/>
              <a:gd name="connsiteX57" fmla="*/ 2609403 w 3898347"/>
              <a:gd name="connsiteY57" fmla="*/ 3956215 h 4260845"/>
              <a:gd name="connsiteX58" fmla="*/ 2597896 w 3898347"/>
              <a:gd name="connsiteY58" fmla="*/ 3958939 h 4260845"/>
              <a:gd name="connsiteX59" fmla="*/ 2578251 w 3898347"/>
              <a:gd name="connsiteY59" fmla="*/ 3965812 h 4260845"/>
              <a:gd name="connsiteX60" fmla="*/ 2571961 w 3898347"/>
              <a:gd name="connsiteY60" fmla="*/ 3966278 h 4260845"/>
              <a:gd name="connsiteX61" fmla="*/ 2559399 w 3898347"/>
              <a:gd name="connsiteY61" fmla="*/ 3979193 h 4260845"/>
              <a:gd name="connsiteX62" fmla="*/ 2533560 w 3898347"/>
              <a:gd name="connsiteY62" fmla="*/ 3988160 h 4260845"/>
              <a:gd name="connsiteX63" fmla="*/ 2515299 w 3898347"/>
              <a:gd name="connsiteY63" fmla="*/ 4016867 h 4260845"/>
              <a:gd name="connsiteX64" fmla="*/ 2513423 w 3898347"/>
              <a:gd name="connsiteY64" fmla="*/ 4018759 h 4260845"/>
              <a:gd name="connsiteX65" fmla="*/ 2482991 w 3898347"/>
              <a:gd name="connsiteY65" fmla="*/ 4012935 h 4260845"/>
              <a:gd name="connsiteX66" fmla="*/ 2446940 w 3898347"/>
              <a:gd name="connsiteY66" fmla="*/ 4021172 h 4260845"/>
              <a:gd name="connsiteX67" fmla="*/ 2404883 w 3898347"/>
              <a:gd name="connsiteY67" fmla="*/ 4024808 h 4260845"/>
              <a:gd name="connsiteX68" fmla="*/ 2373894 w 3898347"/>
              <a:gd name="connsiteY68" fmla="*/ 4023827 h 4260845"/>
              <a:gd name="connsiteX69" fmla="*/ 2297080 w 3898347"/>
              <a:gd name="connsiteY69" fmla="*/ 4040841 h 4260845"/>
              <a:gd name="connsiteX70" fmla="*/ 2170615 w 3898347"/>
              <a:gd name="connsiteY70" fmla="*/ 4077196 h 4260845"/>
              <a:gd name="connsiteX71" fmla="*/ 2143580 w 3898347"/>
              <a:gd name="connsiteY71" fmla="*/ 4083102 h 4260845"/>
              <a:gd name="connsiteX72" fmla="*/ 2119893 w 3898347"/>
              <a:gd name="connsiteY72" fmla="*/ 4080874 h 4260845"/>
              <a:gd name="connsiteX73" fmla="*/ 2114008 w 3898347"/>
              <a:gd name="connsiteY73" fmla="*/ 4073996 h 4260845"/>
              <a:gd name="connsiteX74" fmla="*/ 2099067 w 3898347"/>
              <a:gd name="connsiteY74" fmla="*/ 4076068 h 4260845"/>
              <a:gd name="connsiteX75" fmla="*/ 2095000 w 3898347"/>
              <a:gd name="connsiteY75" fmla="*/ 4075096 h 4260845"/>
              <a:gd name="connsiteX76" fmla="*/ 2071767 w 3898347"/>
              <a:gd name="connsiteY76" fmla="*/ 4071044 h 4260845"/>
              <a:gd name="connsiteX77" fmla="*/ 2024486 w 3898347"/>
              <a:gd name="connsiteY77" fmla="*/ 4100276 h 4260845"/>
              <a:gd name="connsiteX78" fmla="*/ 1944675 w 3898347"/>
              <a:gd name="connsiteY78" fmla="*/ 4121515 h 4260845"/>
              <a:gd name="connsiteX79" fmla="*/ 1739945 w 3898347"/>
              <a:gd name="connsiteY79" fmla="*/ 4171795 h 4260845"/>
              <a:gd name="connsiteX80" fmla="*/ 1642330 w 3898347"/>
              <a:gd name="connsiteY80" fmla="*/ 4174762 h 4260845"/>
              <a:gd name="connsiteX81" fmla="*/ 1595989 w 3898347"/>
              <a:gd name="connsiteY81" fmla="*/ 4193679 h 4260845"/>
              <a:gd name="connsiteX82" fmla="*/ 1559231 w 3898347"/>
              <a:gd name="connsiteY82" fmla="*/ 4195932 h 4260845"/>
              <a:gd name="connsiteX83" fmla="*/ 1537197 w 3898347"/>
              <a:gd name="connsiteY83" fmla="*/ 4209468 h 4260845"/>
              <a:gd name="connsiteX84" fmla="*/ 1508787 w 3898347"/>
              <a:gd name="connsiteY84" fmla="*/ 4234213 h 4260845"/>
              <a:gd name="connsiteX85" fmla="*/ 1488914 w 3898347"/>
              <a:gd name="connsiteY85" fmla="*/ 4241772 h 4260845"/>
              <a:gd name="connsiteX86" fmla="*/ 1488999 w 3898347"/>
              <a:gd name="connsiteY86" fmla="*/ 4251186 h 4260845"/>
              <a:gd name="connsiteX87" fmla="*/ 1475364 w 3898347"/>
              <a:gd name="connsiteY87" fmla="*/ 4248364 h 4260845"/>
              <a:gd name="connsiteX88" fmla="*/ 1444118 w 3898347"/>
              <a:gd name="connsiteY88" fmla="*/ 4246285 h 4260845"/>
              <a:gd name="connsiteX89" fmla="*/ 1405326 w 3898347"/>
              <a:gd name="connsiteY89" fmla="*/ 4248391 h 4260845"/>
              <a:gd name="connsiteX90" fmla="*/ 1325174 w 3898347"/>
              <a:gd name="connsiteY90" fmla="*/ 4237004 h 4260845"/>
              <a:gd name="connsiteX91" fmla="*/ 1272434 w 3898347"/>
              <a:gd name="connsiteY91" fmla="*/ 4244958 h 4260845"/>
              <a:gd name="connsiteX92" fmla="*/ 1231567 w 3898347"/>
              <a:gd name="connsiteY92" fmla="*/ 4219356 h 4260845"/>
              <a:gd name="connsiteX93" fmla="*/ 1216643 w 3898347"/>
              <a:gd name="connsiteY93" fmla="*/ 4229828 h 4260845"/>
              <a:gd name="connsiteX94" fmla="*/ 1214101 w 3898347"/>
              <a:gd name="connsiteY94" fmla="*/ 4231991 h 4260845"/>
              <a:gd name="connsiteX95" fmla="*/ 1203193 w 3898347"/>
              <a:gd name="connsiteY95" fmla="*/ 4232867 h 4260845"/>
              <a:gd name="connsiteX96" fmla="*/ 1201049 w 3898347"/>
              <a:gd name="connsiteY96" fmla="*/ 4242842 h 4260845"/>
              <a:gd name="connsiteX97" fmla="*/ 1185298 w 3898347"/>
              <a:gd name="connsiteY97" fmla="*/ 4251133 h 4260845"/>
              <a:gd name="connsiteX98" fmla="*/ 1164955 w 3898347"/>
              <a:gd name="connsiteY98" fmla="*/ 4250027 h 4260845"/>
              <a:gd name="connsiteX99" fmla="*/ 1067357 w 3898347"/>
              <a:gd name="connsiteY99" fmla="*/ 4233908 h 4260845"/>
              <a:gd name="connsiteX100" fmla="*/ 1009492 w 3898347"/>
              <a:gd name="connsiteY100" fmla="*/ 4230455 h 4260845"/>
              <a:gd name="connsiteX101" fmla="*/ 988345 w 3898347"/>
              <a:gd name="connsiteY101" fmla="*/ 4238880 h 4260845"/>
              <a:gd name="connsiteX102" fmla="*/ 958251 w 3898347"/>
              <a:gd name="connsiteY102" fmla="*/ 4244100 h 4260845"/>
              <a:gd name="connsiteX103" fmla="*/ 905785 w 3898347"/>
              <a:gd name="connsiteY103" fmla="*/ 4260845 h 4260845"/>
              <a:gd name="connsiteX104" fmla="*/ 837706 w 3898347"/>
              <a:gd name="connsiteY104" fmla="*/ 4245528 h 4260845"/>
              <a:gd name="connsiteX105" fmla="*/ 778474 w 3898347"/>
              <a:gd name="connsiteY105" fmla="*/ 4235526 h 4260845"/>
              <a:gd name="connsiteX106" fmla="*/ 774418 w 3898347"/>
              <a:gd name="connsiteY106" fmla="*/ 4242583 h 4260845"/>
              <a:gd name="connsiteX107" fmla="*/ 737705 w 3898347"/>
              <a:gd name="connsiteY107" fmla="*/ 4238891 h 4260845"/>
              <a:gd name="connsiteX108" fmla="*/ 641839 w 3898347"/>
              <a:gd name="connsiteY108" fmla="*/ 4211160 h 4260845"/>
              <a:gd name="connsiteX109" fmla="*/ 558105 w 3898347"/>
              <a:gd name="connsiteY109" fmla="*/ 4191218 h 4260845"/>
              <a:gd name="connsiteX110" fmla="*/ 515682 w 3898347"/>
              <a:gd name="connsiteY110" fmla="*/ 4193696 h 4260845"/>
              <a:gd name="connsiteX111" fmla="*/ 467082 w 3898347"/>
              <a:gd name="connsiteY111" fmla="*/ 4185616 h 4260845"/>
              <a:gd name="connsiteX112" fmla="*/ 437646 w 3898347"/>
              <a:gd name="connsiteY112" fmla="*/ 4212658 h 4260845"/>
              <a:gd name="connsiteX113" fmla="*/ 402271 w 3898347"/>
              <a:gd name="connsiteY113" fmla="*/ 4212774 h 4260845"/>
              <a:gd name="connsiteX114" fmla="*/ 384907 w 3898347"/>
              <a:gd name="connsiteY114" fmla="*/ 4201195 h 4260845"/>
              <a:gd name="connsiteX115" fmla="*/ 337154 w 3898347"/>
              <a:gd name="connsiteY115" fmla="*/ 4206136 h 4260845"/>
              <a:gd name="connsiteX116" fmla="*/ 298662 w 3898347"/>
              <a:gd name="connsiteY116" fmla="*/ 4211227 h 4260845"/>
              <a:gd name="connsiteX117" fmla="*/ 265740 w 3898347"/>
              <a:gd name="connsiteY117" fmla="*/ 4213623 h 4260845"/>
              <a:gd name="connsiteX118" fmla="*/ 176403 w 3898347"/>
              <a:gd name="connsiteY118" fmla="*/ 4227393 h 4260845"/>
              <a:gd name="connsiteX119" fmla="*/ 82528 w 3898347"/>
              <a:gd name="connsiteY119" fmla="*/ 4243774 h 4260845"/>
              <a:gd name="connsiteX120" fmla="*/ 19464 w 3898347"/>
              <a:gd name="connsiteY120" fmla="*/ 4256103 h 4260845"/>
              <a:gd name="connsiteX121" fmla="*/ 0 w 3898347"/>
              <a:gd name="connsiteY121" fmla="*/ 4221939 h 4260845"/>
              <a:gd name="connsiteX122" fmla="*/ 0 w 3898347"/>
              <a:gd name="connsiteY122" fmla="*/ 15850 h 4260845"/>
              <a:gd name="connsiteX123" fmla="*/ 3898347 w 3898347"/>
              <a:gd name="connsiteY123" fmla="*/ 0 h 4260845"/>
              <a:gd name="connsiteX0" fmla="*/ 3898347 w 3898347"/>
              <a:gd name="connsiteY0" fmla="*/ 0 h 4260845"/>
              <a:gd name="connsiteX1" fmla="*/ 3898347 w 3898347"/>
              <a:gd name="connsiteY1" fmla="*/ 3834445 h 4260845"/>
              <a:gd name="connsiteX2" fmla="*/ 3892314 w 3898347"/>
              <a:gd name="connsiteY2" fmla="*/ 3832951 h 4260845"/>
              <a:gd name="connsiteX3" fmla="*/ 3851953 w 3898347"/>
              <a:gd name="connsiteY3" fmla="*/ 3802983 h 4260845"/>
              <a:gd name="connsiteX4" fmla="*/ 3836418 w 3898347"/>
              <a:gd name="connsiteY4" fmla="*/ 3811513 h 4260845"/>
              <a:gd name="connsiteX5" fmla="*/ 3833758 w 3898347"/>
              <a:gd name="connsiteY5" fmla="*/ 3813341 h 4260845"/>
              <a:gd name="connsiteX6" fmla="*/ 3822673 w 3898347"/>
              <a:gd name="connsiteY6" fmla="*/ 3812913 h 4260845"/>
              <a:gd name="connsiteX7" fmla="*/ 3820104 w 3898347"/>
              <a:gd name="connsiteY7" fmla="*/ 3822466 h 4260845"/>
              <a:gd name="connsiteX8" fmla="*/ 3803816 w 3898347"/>
              <a:gd name="connsiteY8" fmla="*/ 3828757 h 4260845"/>
              <a:gd name="connsiteX9" fmla="*/ 3729936 w 3898347"/>
              <a:gd name="connsiteY9" fmla="*/ 3815386 h 4260845"/>
              <a:gd name="connsiteX10" fmla="*/ 3726018 w 3898347"/>
              <a:gd name="connsiteY10" fmla="*/ 3815100 h 4260845"/>
              <a:gd name="connsiteX11" fmla="*/ 3725413 w 3898347"/>
              <a:gd name="connsiteY11" fmla="*/ 3814615 h 4260845"/>
              <a:gd name="connsiteX12" fmla="*/ 3713801 w 3898347"/>
              <a:gd name="connsiteY12" fmla="*/ 3811018 h 4260845"/>
              <a:gd name="connsiteX13" fmla="*/ 3709087 w 3898347"/>
              <a:gd name="connsiteY13" fmla="*/ 3813195 h 4260845"/>
              <a:gd name="connsiteX14" fmla="*/ 3698038 w 3898347"/>
              <a:gd name="connsiteY14" fmla="*/ 3806182 h 4260845"/>
              <a:gd name="connsiteX15" fmla="*/ 3662227 w 3898347"/>
              <a:gd name="connsiteY15" fmla="*/ 3807761 h 4260845"/>
              <a:gd name="connsiteX16" fmla="*/ 3659872 w 3898347"/>
              <a:gd name="connsiteY16" fmla="*/ 3805524 h 4260845"/>
              <a:gd name="connsiteX17" fmla="*/ 3643454 w 3898347"/>
              <a:gd name="connsiteY17" fmla="*/ 3794831 h 4260845"/>
              <a:gd name="connsiteX18" fmla="*/ 3624789 w 3898347"/>
              <a:gd name="connsiteY18" fmla="*/ 3803185 h 4260845"/>
              <a:gd name="connsiteX19" fmla="*/ 3602327 w 3898347"/>
              <a:gd name="connsiteY19" fmla="*/ 3794616 h 4260845"/>
              <a:gd name="connsiteX20" fmla="*/ 3596645 w 3898347"/>
              <a:gd name="connsiteY20" fmla="*/ 3797108 h 4260845"/>
              <a:gd name="connsiteX21" fmla="*/ 3574144 w 3898347"/>
              <a:gd name="connsiteY21" fmla="*/ 3795108 h 4260845"/>
              <a:gd name="connsiteX22" fmla="*/ 3562310 w 3898347"/>
              <a:gd name="connsiteY22" fmla="*/ 3787534 h 4260845"/>
              <a:gd name="connsiteX23" fmla="*/ 3551635 w 3898347"/>
              <a:gd name="connsiteY23" fmla="*/ 3797705 h 4260845"/>
              <a:gd name="connsiteX24" fmla="*/ 3542668 w 3898347"/>
              <a:gd name="connsiteY24" fmla="*/ 3803283 h 4260845"/>
              <a:gd name="connsiteX25" fmla="*/ 3533033 w 3898347"/>
              <a:gd name="connsiteY25" fmla="*/ 3799071 h 4260845"/>
              <a:gd name="connsiteX26" fmla="*/ 3521726 w 3898347"/>
              <a:gd name="connsiteY26" fmla="*/ 3804691 h 4260845"/>
              <a:gd name="connsiteX27" fmla="*/ 3520080 w 3898347"/>
              <a:gd name="connsiteY27" fmla="*/ 3805210 h 4260845"/>
              <a:gd name="connsiteX28" fmla="*/ 3508491 w 3898347"/>
              <a:gd name="connsiteY28" fmla="*/ 3797398 h 4260845"/>
              <a:gd name="connsiteX29" fmla="*/ 3503787 w 3898347"/>
              <a:gd name="connsiteY29" fmla="*/ 3797787 h 4260845"/>
              <a:gd name="connsiteX30" fmla="*/ 3492165 w 3898347"/>
              <a:gd name="connsiteY30" fmla="*/ 3799887 h 4260845"/>
              <a:gd name="connsiteX31" fmla="*/ 3472233 w 3898347"/>
              <a:gd name="connsiteY31" fmla="*/ 3805682 h 4260845"/>
              <a:gd name="connsiteX32" fmla="*/ 3465921 w 3898347"/>
              <a:gd name="connsiteY32" fmla="*/ 3805814 h 4260845"/>
              <a:gd name="connsiteX33" fmla="*/ 3455541 w 3898347"/>
              <a:gd name="connsiteY33" fmla="*/ 3815505 h 4260845"/>
              <a:gd name="connsiteX34" fmla="*/ 3429027 w 3898347"/>
              <a:gd name="connsiteY34" fmla="*/ 3816906 h 4260845"/>
              <a:gd name="connsiteX35" fmla="*/ 3369507 w 3898347"/>
              <a:gd name="connsiteY35" fmla="*/ 3825563 h 4260845"/>
              <a:gd name="connsiteX36" fmla="*/ 3324491 w 3898347"/>
              <a:gd name="connsiteY36" fmla="*/ 3832006 h 4260845"/>
              <a:gd name="connsiteX37" fmla="*/ 3244235 w 3898347"/>
              <a:gd name="connsiteY37" fmla="*/ 3834376 h 4260845"/>
              <a:gd name="connsiteX38" fmla="*/ 3226507 w 3898347"/>
              <a:gd name="connsiteY38" fmla="*/ 3820131 h 4260845"/>
              <a:gd name="connsiteX39" fmla="*/ 3191688 w 3898347"/>
              <a:gd name="connsiteY39" fmla="*/ 3837359 h 4260845"/>
              <a:gd name="connsiteX40" fmla="*/ 3153779 w 3898347"/>
              <a:gd name="connsiteY40" fmla="*/ 3848439 h 4260845"/>
              <a:gd name="connsiteX41" fmla="*/ 3090188 w 3898347"/>
              <a:gd name="connsiteY41" fmla="*/ 3855036 h 4260845"/>
              <a:gd name="connsiteX42" fmla="*/ 3031422 w 3898347"/>
              <a:gd name="connsiteY42" fmla="*/ 3858298 h 4260845"/>
              <a:gd name="connsiteX43" fmla="*/ 2996288 w 3898347"/>
              <a:gd name="connsiteY43" fmla="*/ 3860020 h 4260845"/>
              <a:gd name="connsiteX44" fmla="*/ 2901661 w 3898347"/>
              <a:gd name="connsiteY44" fmla="*/ 3882243 h 4260845"/>
              <a:gd name="connsiteX45" fmla="*/ 2782141 w 3898347"/>
              <a:gd name="connsiteY45" fmla="*/ 3932983 h 4260845"/>
              <a:gd name="connsiteX46" fmla="*/ 2749597 w 3898347"/>
              <a:gd name="connsiteY46" fmla="*/ 3956746 h 4260845"/>
              <a:gd name="connsiteX47" fmla="*/ 2730493 w 3898347"/>
              <a:gd name="connsiteY47" fmla="*/ 3955236 h 4260845"/>
              <a:gd name="connsiteX48" fmla="*/ 2707507 w 3898347"/>
              <a:gd name="connsiteY48" fmla="*/ 3947771 h 4260845"/>
              <a:gd name="connsiteX49" fmla="*/ 2701937 w 3898347"/>
              <a:gd name="connsiteY49" fmla="*/ 3950565 h 4260845"/>
              <a:gd name="connsiteX50" fmla="*/ 2679435 w 3898347"/>
              <a:gd name="connsiteY50" fmla="*/ 3949768 h 4260845"/>
              <a:gd name="connsiteX51" fmla="*/ 2667352 w 3898347"/>
              <a:gd name="connsiteY51" fmla="*/ 3942821 h 4260845"/>
              <a:gd name="connsiteX52" fmla="*/ 2657096 w 3898347"/>
              <a:gd name="connsiteY52" fmla="*/ 3953571 h 4260845"/>
              <a:gd name="connsiteX53" fmla="*/ 2655161 w 3898347"/>
              <a:gd name="connsiteY53" fmla="*/ 3962216 h 4260845"/>
              <a:gd name="connsiteX54" fmla="*/ 2638604 w 3898347"/>
              <a:gd name="connsiteY54" fmla="*/ 3955936 h 4260845"/>
              <a:gd name="connsiteX55" fmla="*/ 2626185 w 3898347"/>
              <a:gd name="connsiteY55" fmla="*/ 3962937 h 4260845"/>
              <a:gd name="connsiteX56" fmla="*/ 2614077 w 3898347"/>
              <a:gd name="connsiteY56" fmla="*/ 3955576 h 4260845"/>
              <a:gd name="connsiteX57" fmla="*/ 2609403 w 3898347"/>
              <a:gd name="connsiteY57" fmla="*/ 3956215 h 4260845"/>
              <a:gd name="connsiteX58" fmla="*/ 2597896 w 3898347"/>
              <a:gd name="connsiteY58" fmla="*/ 3958939 h 4260845"/>
              <a:gd name="connsiteX59" fmla="*/ 2578251 w 3898347"/>
              <a:gd name="connsiteY59" fmla="*/ 3965812 h 4260845"/>
              <a:gd name="connsiteX60" fmla="*/ 2571961 w 3898347"/>
              <a:gd name="connsiteY60" fmla="*/ 3966278 h 4260845"/>
              <a:gd name="connsiteX61" fmla="*/ 2559399 w 3898347"/>
              <a:gd name="connsiteY61" fmla="*/ 3979193 h 4260845"/>
              <a:gd name="connsiteX62" fmla="*/ 2533560 w 3898347"/>
              <a:gd name="connsiteY62" fmla="*/ 3988160 h 4260845"/>
              <a:gd name="connsiteX63" fmla="*/ 2515299 w 3898347"/>
              <a:gd name="connsiteY63" fmla="*/ 4016867 h 4260845"/>
              <a:gd name="connsiteX64" fmla="*/ 2513423 w 3898347"/>
              <a:gd name="connsiteY64" fmla="*/ 4018759 h 4260845"/>
              <a:gd name="connsiteX65" fmla="*/ 2482991 w 3898347"/>
              <a:gd name="connsiteY65" fmla="*/ 4012935 h 4260845"/>
              <a:gd name="connsiteX66" fmla="*/ 2446940 w 3898347"/>
              <a:gd name="connsiteY66" fmla="*/ 4021172 h 4260845"/>
              <a:gd name="connsiteX67" fmla="*/ 2404883 w 3898347"/>
              <a:gd name="connsiteY67" fmla="*/ 4024808 h 4260845"/>
              <a:gd name="connsiteX68" fmla="*/ 2373894 w 3898347"/>
              <a:gd name="connsiteY68" fmla="*/ 4023827 h 4260845"/>
              <a:gd name="connsiteX69" fmla="*/ 2297080 w 3898347"/>
              <a:gd name="connsiteY69" fmla="*/ 4040841 h 4260845"/>
              <a:gd name="connsiteX70" fmla="*/ 2170615 w 3898347"/>
              <a:gd name="connsiteY70" fmla="*/ 4077196 h 4260845"/>
              <a:gd name="connsiteX71" fmla="*/ 2143580 w 3898347"/>
              <a:gd name="connsiteY71" fmla="*/ 4083102 h 4260845"/>
              <a:gd name="connsiteX72" fmla="*/ 2119893 w 3898347"/>
              <a:gd name="connsiteY72" fmla="*/ 4080874 h 4260845"/>
              <a:gd name="connsiteX73" fmla="*/ 2114008 w 3898347"/>
              <a:gd name="connsiteY73" fmla="*/ 4073996 h 4260845"/>
              <a:gd name="connsiteX74" fmla="*/ 2099067 w 3898347"/>
              <a:gd name="connsiteY74" fmla="*/ 4076068 h 4260845"/>
              <a:gd name="connsiteX75" fmla="*/ 2095000 w 3898347"/>
              <a:gd name="connsiteY75" fmla="*/ 4075096 h 4260845"/>
              <a:gd name="connsiteX76" fmla="*/ 2071767 w 3898347"/>
              <a:gd name="connsiteY76" fmla="*/ 4071044 h 4260845"/>
              <a:gd name="connsiteX77" fmla="*/ 2024486 w 3898347"/>
              <a:gd name="connsiteY77" fmla="*/ 4100276 h 4260845"/>
              <a:gd name="connsiteX78" fmla="*/ 1944675 w 3898347"/>
              <a:gd name="connsiteY78" fmla="*/ 4121515 h 4260845"/>
              <a:gd name="connsiteX79" fmla="*/ 1739945 w 3898347"/>
              <a:gd name="connsiteY79" fmla="*/ 4171795 h 4260845"/>
              <a:gd name="connsiteX80" fmla="*/ 1662065 w 3898347"/>
              <a:gd name="connsiteY80" fmla="*/ 4184630 h 4260845"/>
              <a:gd name="connsiteX81" fmla="*/ 1595989 w 3898347"/>
              <a:gd name="connsiteY81" fmla="*/ 4193679 h 4260845"/>
              <a:gd name="connsiteX82" fmla="*/ 1559231 w 3898347"/>
              <a:gd name="connsiteY82" fmla="*/ 4195932 h 4260845"/>
              <a:gd name="connsiteX83" fmla="*/ 1537197 w 3898347"/>
              <a:gd name="connsiteY83" fmla="*/ 4209468 h 4260845"/>
              <a:gd name="connsiteX84" fmla="*/ 1508787 w 3898347"/>
              <a:gd name="connsiteY84" fmla="*/ 4234213 h 4260845"/>
              <a:gd name="connsiteX85" fmla="*/ 1488914 w 3898347"/>
              <a:gd name="connsiteY85" fmla="*/ 4241772 h 4260845"/>
              <a:gd name="connsiteX86" fmla="*/ 1488999 w 3898347"/>
              <a:gd name="connsiteY86" fmla="*/ 4251186 h 4260845"/>
              <a:gd name="connsiteX87" fmla="*/ 1475364 w 3898347"/>
              <a:gd name="connsiteY87" fmla="*/ 4248364 h 4260845"/>
              <a:gd name="connsiteX88" fmla="*/ 1444118 w 3898347"/>
              <a:gd name="connsiteY88" fmla="*/ 4246285 h 4260845"/>
              <a:gd name="connsiteX89" fmla="*/ 1405326 w 3898347"/>
              <a:gd name="connsiteY89" fmla="*/ 4248391 h 4260845"/>
              <a:gd name="connsiteX90" fmla="*/ 1325174 w 3898347"/>
              <a:gd name="connsiteY90" fmla="*/ 4237004 h 4260845"/>
              <a:gd name="connsiteX91" fmla="*/ 1272434 w 3898347"/>
              <a:gd name="connsiteY91" fmla="*/ 4244958 h 4260845"/>
              <a:gd name="connsiteX92" fmla="*/ 1231567 w 3898347"/>
              <a:gd name="connsiteY92" fmla="*/ 4219356 h 4260845"/>
              <a:gd name="connsiteX93" fmla="*/ 1216643 w 3898347"/>
              <a:gd name="connsiteY93" fmla="*/ 4229828 h 4260845"/>
              <a:gd name="connsiteX94" fmla="*/ 1214101 w 3898347"/>
              <a:gd name="connsiteY94" fmla="*/ 4231991 h 4260845"/>
              <a:gd name="connsiteX95" fmla="*/ 1203193 w 3898347"/>
              <a:gd name="connsiteY95" fmla="*/ 4232867 h 4260845"/>
              <a:gd name="connsiteX96" fmla="*/ 1201049 w 3898347"/>
              <a:gd name="connsiteY96" fmla="*/ 4242842 h 4260845"/>
              <a:gd name="connsiteX97" fmla="*/ 1185298 w 3898347"/>
              <a:gd name="connsiteY97" fmla="*/ 4251133 h 4260845"/>
              <a:gd name="connsiteX98" fmla="*/ 1164955 w 3898347"/>
              <a:gd name="connsiteY98" fmla="*/ 4250027 h 4260845"/>
              <a:gd name="connsiteX99" fmla="*/ 1067357 w 3898347"/>
              <a:gd name="connsiteY99" fmla="*/ 4233908 h 4260845"/>
              <a:gd name="connsiteX100" fmla="*/ 1009492 w 3898347"/>
              <a:gd name="connsiteY100" fmla="*/ 4230455 h 4260845"/>
              <a:gd name="connsiteX101" fmla="*/ 988345 w 3898347"/>
              <a:gd name="connsiteY101" fmla="*/ 4238880 h 4260845"/>
              <a:gd name="connsiteX102" fmla="*/ 958251 w 3898347"/>
              <a:gd name="connsiteY102" fmla="*/ 4244100 h 4260845"/>
              <a:gd name="connsiteX103" fmla="*/ 905785 w 3898347"/>
              <a:gd name="connsiteY103" fmla="*/ 4260845 h 4260845"/>
              <a:gd name="connsiteX104" fmla="*/ 837706 w 3898347"/>
              <a:gd name="connsiteY104" fmla="*/ 4245528 h 4260845"/>
              <a:gd name="connsiteX105" fmla="*/ 778474 w 3898347"/>
              <a:gd name="connsiteY105" fmla="*/ 4235526 h 4260845"/>
              <a:gd name="connsiteX106" fmla="*/ 774418 w 3898347"/>
              <a:gd name="connsiteY106" fmla="*/ 4242583 h 4260845"/>
              <a:gd name="connsiteX107" fmla="*/ 737705 w 3898347"/>
              <a:gd name="connsiteY107" fmla="*/ 4238891 h 4260845"/>
              <a:gd name="connsiteX108" fmla="*/ 641839 w 3898347"/>
              <a:gd name="connsiteY108" fmla="*/ 4211160 h 4260845"/>
              <a:gd name="connsiteX109" fmla="*/ 558105 w 3898347"/>
              <a:gd name="connsiteY109" fmla="*/ 4191218 h 4260845"/>
              <a:gd name="connsiteX110" fmla="*/ 515682 w 3898347"/>
              <a:gd name="connsiteY110" fmla="*/ 4193696 h 4260845"/>
              <a:gd name="connsiteX111" fmla="*/ 467082 w 3898347"/>
              <a:gd name="connsiteY111" fmla="*/ 4185616 h 4260845"/>
              <a:gd name="connsiteX112" fmla="*/ 437646 w 3898347"/>
              <a:gd name="connsiteY112" fmla="*/ 4212658 h 4260845"/>
              <a:gd name="connsiteX113" fmla="*/ 402271 w 3898347"/>
              <a:gd name="connsiteY113" fmla="*/ 4212774 h 4260845"/>
              <a:gd name="connsiteX114" fmla="*/ 384907 w 3898347"/>
              <a:gd name="connsiteY114" fmla="*/ 4201195 h 4260845"/>
              <a:gd name="connsiteX115" fmla="*/ 337154 w 3898347"/>
              <a:gd name="connsiteY115" fmla="*/ 4206136 h 4260845"/>
              <a:gd name="connsiteX116" fmla="*/ 298662 w 3898347"/>
              <a:gd name="connsiteY116" fmla="*/ 4211227 h 4260845"/>
              <a:gd name="connsiteX117" fmla="*/ 265740 w 3898347"/>
              <a:gd name="connsiteY117" fmla="*/ 4213623 h 4260845"/>
              <a:gd name="connsiteX118" fmla="*/ 176403 w 3898347"/>
              <a:gd name="connsiteY118" fmla="*/ 4227393 h 4260845"/>
              <a:gd name="connsiteX119" fmla="*/ 82528 w 3898347"/>
              <a:gd name="connsiteY119" fmla="*/ 4243774 h 4260845"/>
              <a:gd name="connsiteX120" fmla="*/ 19464 w 3898347"/>
              <a:gd name="connsiteY120" fmla="*/ 4256103 h 4260845"/>
              <a:gd name="connsiteX121" fmla="*/ 0 w 3898347"/>
              <a:gd name="connsiteY121" fmla="*/ 4221939 h 4260845"/>
              <a:gd name="connsiteX122" fmla="*/ 0 w 3898347"/>
              <a:gd name="connsiteY122" fmla="*/ 15850 h 4260845"/>
              <a:gd name="connsiteX123" fmla="*/ 3898347 w 3898347"/>
              <a:gd name="connsiteY123" fmla="*/ 0 h 4260845"/>
              <a:gd name="connsiteX0" fmla="*/ 3898347 w 3898347"/>
              <a:gd name="connsiteY0" fmla="*/ 0 h 4260845"/>
              <a:gd name="connsiteX1" fmla="*/ 3898347 w 3898347"/>
              <a:gd name="connsiteY1" fmla="*/ 3834445 h 4260845"/>
              <a:gd name="connsiteX2" fmla="*/ 3892314 w 3898347"/>
              <a:gd name="connsiteY2" fmla="*/ 3832951 h 4260845"/>
              <a:gd name="connsiteX3" fmla="*/ 3851953 w 3898347"/>
              <a:gd name="connsiteY3" fmla="*/ 3802983 h 4260845"/>
              <a:gd name="connsiteX4" fmla="*/ 3836418 w 3898347"/>
              <a:gd name="connsiteY4" fmla="*/ 3811513 h 4260845"/>
              <a:gd name="connsiteX5" fmla="*/ 3833758 w 3898347"/>
              <a:gd name="connsiteY5" fmla="*/ 3813341 h 4260845"/>
              <a:gd name="connsiteX6" fmla="*/ 3822673 w 3898347"/>
              <a:gd name="connsiteY6" fmla="*/ 3812913 h 4260845"/>
              <a:gd name="connsiteX7" fmla="*/ 3820104 w 3898347"/>
              <a:gd name="connsiteY7" fmla="*/ 3822466 h 4260845"/>
              <a:gd name="connsiteX8" fmla="*/ 3803816 w 3898347"/>
              <a:gd name="connsiteY8" fmla="*/ 3828757 h 4260845"/>
              <a:gd name="connsiteX9" fmla="*/ 3729936 w 3898347"/>
              <a:gd name="connsiteY9" fmla="*/ 3815386 h 4260845"/>
              <a:gd name="connsiteX10" fmla="*/ 3726018 w 3898347"/>
              <a:gd name="connsiteY10" fmla="*/ 3815100 h 4260845"/>
              <a:gd name="connsiteX11" fmla="*/ 3725413 w 3898347"/>
              <a:gd name="connsiteY11" fmla="*/ 3814615 h 4260845"/>
              <a:gd name="connsiteX12" fmla="*/ 3713801 w 3898347"/>
              <a:gd name="connsiteY12" fmla="*/ 3811018 h 4260845"/>
              <a:gd name="connsiteX13" fmla="*/ 3709087 w 3898347"/>
              <a:gd name="connsiteY13" fmla="*/ 3813195 h 4260845"/>
              <a:gd name="connsiteX14" fmla="*/ 3698038 w 3898347"/>
              <a:gd name="connsiteY14" fmla="*/ 3806182 h 4260845"/>
              <a:gd name="connsiteX15" fmla="*/ 3662227 w 3898347"/>
              <a:gd name="connsiteY15" fmla="*/ 3807761 h 4260845"/>
              <a:gd name="connsiteX16" fmla="*/ 3659872 w 3898347"/>
              <a:gd name="connsiteY16" fmla="*/ 3805524 h 4260845"/>
              <a:gd name="connsiteX17" fmla="*/ 3643454 w 3898347"/>
              <a:gd name="connsiteY17" fmla="*/ 3794831 h 4260845"/>
              <a:gd name="connsiteX18" fmla="*/ 3624789 w 3898347"/>
              <a:gd name="connsiteY18" fmla="*/ 3803185 h 4260845"/>
              <a:gd name="connsiteX19" fmla="*/ 3602327 w 3898347"/>
              <a:gd name="connsiteY19" fmla="*/ 3794616 h 4260845"/>
              <a:gd name="connsiteX20" fmla="*/ 3596645 w 3898347"/>
              <a:gd name="connsiteY20" fmla="*/ 3797108 h 4260845"/>
              <a:gd name="connsiteX21" fmla="*/ 3574144 w 3898347"/>
              <a:gd name="connsiteY21" fmla="*/ 3795108 h 4260845"/>
              <a:gd name="connsiteX22" fmla="*/ 3562310 w 3898347"/>
              <a:gd name="connsiteY22" fmla="*/ 3787534 h 4260845"/>
              <a:gd name="connsiteX23" fmla="*/ 3551635 w 3898347"/>
              <a:gd name="connsiteY23" fmla="*/ 3797705 h 4260845"/>
              <a:gd name="connsiteX24" fmla="*/ 3542668 w 3898347"/>
              <a:gd name="connsiteY24" fmla="*/ 3803283 h 4260845"/>
              <a:gd name="connsiteX25" fmla="*/ 3533033 w 3898347"/>
              <a:gd name="connsiteY25" fmla="*/ 3799071 h 4260845"/>
              <a:gd name="connsiteX26" fmla="*/ 3521726 w 3898347"/>
              <a:gd name="connsiteY26" fmla="*/ 3804691 h 4260845"/>
              <a:gd name="connsiteX27" fmla="*/ 3520080 w 3898347"/>
              <a:gd name="connsiteY27" fmla="*/ 3805210 h 4260845"/>
              <a:gd name="connsiteX28" fmla="*/ 3508491 w 3898347"/>
              <a:gd name="connsiteY28" fmla="*/ 3797398 h 4260845"/>
              <a:gd name="connsiteX29" fmla="*/ 3503787 w 3898347"/>
              <a:gd name="connsiteY29" fmla="*/ 3797787 h 4260845"/>
              <a:gd name="connsiteX30" fmla="*/ 3492165 w 3898347"/>
              <a:gd name="connsiteY30" fmla="*/ 3799887 h 4260845"/>
              <a:gd name="connsiteX31" fmla="*/ 3472233 w 3898347"/>
              <a:gd name="connsiteY31" fmla="*/ 3805682 h 4260845"/>
              <a:gd name="connsiteX32" fmla="*/ 3465921 w 3898347"/>
              <a:gd name="connsiteY32" fmla="*/ 3805814 h 4260845"/>
              <a:gd name="connsiteX33" fmla="*/ 3455541 w 3898347"/>
              <a:gd name="connsiteY33" fmla="*/ 3815505 h 4260845"/>
              <a:gd name="connsiteX34" fmla="*/ 3429027 w 3898347"/>
              <a:gd name="connsiteY34" fmla="*/ 3816906 h 4260845"/>
              <a:gd name="connsiteX35" fmla="*/ 3369507 w 3898347"/>
              <a:gd name="connsiteY35" fmla="*/ 3825563 h 4260845"/>
              <a:gd name="connsiteX36" fmla="*/ 3324491 w 3898347"/>
              <a:gd name="connsiteY36" fmla="*/ 3832006 h 4260845"/>
              <a:gd name="connsiteX37" fmla="*/ 3244235 w 3898347"/>
              <a:gd name="connsiteY37" fmla="*/ 3834376 h 4260845"/>
              <a:gd name="connsiteX38" fmla="*/ 3226507 w 3898347"/>
              <a:gd name="connsiteY38" fmla="*/ 3820131 h 4260845"/>
              <a:gd name="connsiteX39" fmla="*/ 3191688 w 3898347"/>
              <a:gd name="connsiteY39" fmla="*/ 3837359 h 4260845"/>
              <a:gd name="connsiteX40" fmla="*/ 3153779 w 3898347"/>
              <a:gd name="connsiteY40" fmla="*/ 3848439 h 4260845"/>
              <a:gd name="connsiteX41" fmla="*/ 3090188 w 3898347"/>
              <a:gd name="connsiteY41" fmla="*/ 3855036 h 4260845"/>
              <a:gd name="connsiteX42" fmla="*/ 3031422 w 3898347"/>
              <a:gd name="connsiteY42" fmla="*/ 3858298 h 4260845"/>
              <a:gd name="connsiteX43" fmla="*/ 2996288 w 3898347"/>
              <a:gd name="connsiteY43" fmla="*/ 3860020 h 4260845"/>
              <a:gd name="connsiteX44" fmla="*/ 2901661 w 3898347"/>
              <a:gd name="connsiteY44" fmla="*/ 3882243 h 4260845"/>
              <a:gd name="connsiteX45" fmla="*/ 2782141 w 3898347"/>
              <a:gd name="connsiteY45" fmla="*/ 3932983 h 4260845"/>
              <a:gd name="connsiteX46" fmla="*/ 2749597 w 3898347"/>
              <a:gd name="connsiteY46" fmla="*/ 3956746 h 4260845"/>
              <a:gd name="connsiteX47" fmla="*/ 2730493 w 3898347"/>
              <a:gd name="connsiteY47" fmla="*/ 3955236 h 4260845"/>
              <a:gd name="connsiteX48" fmla="*/ 2707507 w 3898347"/>
              <a:gd name="connsiteY48" fmla="*/ 3947771 h 4260845"/>
              <a:gd name="connsiteX49" fmla="*/ 2701937 w 3898347"/>
              <a:gd name="connsiteY49" fmla="*/ 3950565 h 4260845"/>
              <a:gd name="connsiteX50" fmla="*/ 2679435 w 3898347"/>
              <a:gd name="connsiteY50" fmla="*/ 3949768 h 4260845"/>
              <a:gd name="connsiteX51" fmla="*/ 2667352 w 3898347"/>
              <a:gd name="connsiteY51" fmla="*/ 3942821 h 4260845"/>
              <a:gd name="connsiteX52" fmla="*/ 2657096 w 3898347"/>
              <a:gd name="connsiteY52" fmla="*/ 3953571 h 4260845"/>
              <a:gd name="connsiteX53" fmla="*/ 2655161 w 3898347"/>
              <a:gd name="connsiteY53" fmla="*/ 3962216 h 4260845"/>
              <a:gd name="connsiteX54" fmla="*/ 2638604 w 3898347"/>
              <a:gd name="connsiteY54" fmla="*/ 3955936 h 4260845"/>
              <a:gd name="connsiteX55" fmla="*/ 2626185 w 3898347"/>
              <a:gd name="connsiteY55" fmla="*/ 3962937 h 4260845"/>
              <a:gd name="connsiteX56" fmla="*/ 2614077 w 3898347"/>
              <a:gd name="connsiteY56" fmla="*/ 3955576 h 4260845"/>
              <a:gd name="connsiteX57" fmla="*/ 2609403 w 3898347"/>
              <a:gd name="connsiteY57" fmla="*/ 3956215 h 4260845"/>
              <a:gd name="connsiteX58" fmla="*/ 2597896 w 3898347"/>
              <a:gd name="connsiteY58" fmla="*/ 3958939 h 4260845"/>
              <a:gd name="connsiteX59" fmla="*/ 2578251 w 3898347"/>
              <a:gd name="connsiteY59" fmla="*/ 3965812 h 4260845"/>
              <a:gd name="connsiteX60" fmla="*/ 2571961 w 3898347"/>
              <a:gd name="connsiteY60" fmla="*/ 3966278 h 4260845"/>
              <a:gd name="connsiteX61" fmla="*/ 2559399 w 3898347"/>
              <a:gd name="connsiteY61" fmla="*/ 3979193 h 4260845"/>
              <a:gd name="connsiteX62" fmla="*/ 2533560 w 3898347"/>
              <a:gd name="connsiteY62" fmla="*/ 3988160 h 4260845"/>
              <a:gd name="connsiteX63" fmla="*/ 2515299 w 3898347"/>
              <a:gd name="connsiteY63" fmla="*/ 4016867 h 4260845"/>
              <a:gd name="connsiteX64" fmla="*/ 2513423 w 3898347"/>
              <a:gd name="connsiteY64" fmla="*/ 4018759 h 4260845"/>
              <a:gd name="connsiteX65" fmla="*/ 2482991 w 3898347"/>
              <a:gd name="connsiteY65" fmla="*/ 4012935 h 4260845"/>
              <a:gd name="connsiteX66" fmla="*/ 2446940 w 3898347"/>
              <a:gd name="connsiteY66" fmla="*/ 4021172 h 4260845"/>
              <a:gd name="connsiteX67" fmla="*/ 2404883 w 3898347"/>
              <a:gd name="connsiteY67" fmla="*/ 4024808 h 4260845"/>
              <a:gd name="connsiteX68" fmla="*/ 2373894 w 3898347"/>
              <a:gd name="connsiteY68" fmla="*/ 4023827 h 4260845"/>
              <a:gd name="connsiteX69" fmla="*/ 2297080 w 3898347"/>
              <a:gd name="connsiteY69" fmla="*/ 4040841 h 4260845"/>
              <a:gd name="connsiteX70" fmla="*/ 2170615 w 3898347"/>
              <a:gd name="connsiteY70" fmla="*/ 4077196 h 4260845"/>
              <a:gd name="connsiteX71" fmla="*/ 2143580 w 3898347"/>
              <a:gd name="connsiteY71" fmla="*/ 4083102 h 4260845"/>
              <a:gd name="connsiteX72" fmla="*/ 2119893 w 3898347"/>
              <a:gd name="connsiteY72" fmla="*/ 4080874 h 4260845"/>
              <a:gd name="connsiteX73" fmla="*/ 2114008 w 3898347"/>
              <a:gd name="connsiteY73" fmla="*/ 4073996 h 4260845"/>
              <a:gd name="connsiteX74" fmla="*/ 2099067 w 3898347"/>
              <a:gd name="connsiteY74" fmla="*/ 4076068 h 4260845"/>
              <a:gd name="connsiteX75" fmla="*/ 2095000 w 3898347"/>
              <a:gd name="connsiteY75" fmla="*/ 4075096 h 4260845"/>
              <a:gd name="connsiteX76" fmla="*/ 2071767 w 3898347"/>
              <a:gd name="connsiteY76" fmla="*/ 4071044 h 4260845"/>
              <a:gd name="connsiteX77" fmla="*/ 2024486 w 3898347"/>
              <a:gd name="connsiteY77" fmla="*/ 4100276 h 4260845"/>
              <a:gd name="connsiteX78" fmla="*/ 1944675 w 3898347"/>
              <a:gd name="connsiteY78" fmla="*/ 4121515 h 4260845"/>
              <a:gd name="connsiteX79" fmla="*/ 1739945 w 3898347"/>
              <a:gd name="connsiteY79" fmla="*/ 4171795 h 4260845"/>
              <a:gd name="connsiteX80" fmla="*/ 1662065 w 3898347"/>
              <a:gd name="connsiteY80" fmla="*/ 4184630 h 4260845"/>
              <a:gd name="connsiteX81" fmla="*/ 1595989 w 3898347"/>
              <a:gd name="connsiteY81" fmla="*/ 4193679 h 4260845"/>
              <a:gd name="connsiteX82" fmla="*/ 1559231 w 3898347"/>
              <a:gd name="connsiteY82" fmla="*/ 4195932 h 4260845"/>
              <a:gd name="connsiteX83" fmla="*/ 1537197 w 3898347"/>
              <a:gd name="connsiteY83" fmla="*/ 4209468 h 4260845"/>
              <a:gd name="connsiteX84" fmla="*/ 1508787 w 3898347"/>
              <a:gd name="connsiteY84" fmla="*/ 4234213 h 4260845"/>
              <a:gd name="connsiteX85" fmla="*/ 1488914 w 3898347"/>
              <a:gd name="connsiteY85" fmla="*/ 4241772 h 4260845"/>
              <a:gd name="connsiteX86" fmla="*/ 1488999 w 3898347"/>
              <a:gd name="connsiteY86" fmla="*/ 4251186 h 4260845"/>
              <a:gd name="connsiteX87" fmla="*/ 1475364 w 3898347"/>
              <a:gd name="connsiteY87" fmla="*/ 4248364 h 4260845"/>
              <a:gd name="connsiteX88" fmla="*/ 1444118 w 3898347"/>
              <a:gd name="connsiteY88" fmla="*/ 4246285 h 4260845"/>
              <a:gd name="connsiteX89" fmla="*/ 1405326 w 3898347"/>
              <a:gd name="connsiteY89" fmla="*/ 4248391 h 4260845"/>
              <a:gd name="connsiteX90" fmla="*/ 1344909 w 3898347"/>
              <a:gd name="connsiteY90" fmla="*/ 4237004 h 4260845"/>
              <a:gd name="connsiteX91" fmla="*/ 1272434 w 3898347"/>
              <a:gd name="connsiteY91" fmla="*/ 4244958 h 4260845"/>
              <a:gd name="connsiteX92" fmla="*/ 1231567 w 3898347"/>
              <a:gd name="connsiteY92" fmla="*/ 4219356 h 4260845"/>
              <a:gd name="connsiteX93" fmla="*/ 1216643 w 3898347"/>
              <a:gd name="connsiteY93" fmla="*/ 4229828 h 4260845"/>
              <a:gd name="connsiteX94" fmla="*/ 1214101 w 3898347"/>
              <a:gd name="connsiteY94" fmla="*/ 4231991 h 4260845"/>
              <a:gd name="connsiteX95" fmla="*/ 1203193 w 3898347"/>
              <a:gd name="connsiteY95" fmla="*/ 4232867 h 4260845"/>
              <a:gd name="connsiteX96" fmla="*/ 1201049 w 3898347"/>
              <a:gd name="connsiteY96" fmla="*/ 4242842 h 4260845"/>
              <a:gd name="connsiteX97" fmla="*/ 1185298 w 3898347"/>
              <a:gd name="connsiteY97" fmla="*/ 4251133 h 4260845"/>
              <a:gd name="connsiteX98" fmla="*/ 1164955 w 3898347"/>
              <a:gd name="connsiteY98" fmla="*/ 4250027 h 4260845"/>
              <a:gd name="connsiteX99" fmla="*/ 1067357 w 3898347"/>
              <a:gd name="connsiteY99" fmla="*/ 4233908 h 4260845"/>
              <a:gd name="connsiteX100" fmla="*/ 1009492 w 3898347"/>
              <a:gd name="connsiteY100" fmla="*/ 4230455 h 4260845"/>
              <a:gd name="connsiteX101" fmla="*/ 988345 w 3898347"/>
              <a:gd name="connsiteY101" fmla="*/ 4238880 h 4260845"/>
              <a:gd name="connsiteX102" fmla="*/ 958251 w 3898347"/>
              <a:gd name="connsiteY102" fmla="*/ 4244100 h 4260845"/>
              <a:gd name="connsiteX103" fmla="*/ 905785 w 3898347"/>
              <a:gd name="connsiteY103" fmla="*/ 4260845 h 4260845"/>
              <a:gd name="connsiteX104" fmla="*/ 837706 w 3898347"/>
              <a:gd name="connsiteY104" fmla="*/ 4245528 h 4260845"/>
              <a:gd name="connsiteX105" fmla="*/ 778474 w 3898347"/>
              <a:gd name="connsiteY105" fmla="*/ 4235526 h 4260845"/>
              <a:gd name="connsiteX106" fmla="*/ 774418 w 3898347"/>
              <a:gd name="connsiteY106" fmla="*/ 4242583 h 4260845"/>
              <a:gd name="connsiteX107" fmla="*/ 737705 w 3898347"/>
              <a:gd name="connsiteY107" fmla="*/ 4238891 h 4260845"/>
              <a:gd name="connsiteX108" fmla="*/ 641839 w 3898347"/>
              <a:gd name="connsiteY108" fmla="*/ 4211160 h 4260845"/>
              <a:gd name="connsiteX109" fmla="*/ 558105 w 3898347"/>
              <a:gd name="connsiteY109" fmla="*/ 4191218 h 4260845"/>
              <a:gd name="connsiteX110" fmla="*/ 515682 w 3898347"/>
              <a:gd name="connsiteY110" fmla="*/ 4193696 h 4260845"/>
              <a:gd name="connsiteX111" fmla="*/ 467082 w 3898347"/>
              <a:gd name="connsiteY111" fmla="*/ 4185616 h 4260845"/>
              <a:gd name="connsiteX112" fmla="*/ 437646 w 3898347"/>
              <a:gd name="connsiteY112" fmla="*/ 4212658 h 4260845"/>
              <a:gd name="connsiteX113" fmla="*/ 402271 w 3898347"/>
              <a:gd name="connsiteY113" fmla="*/ 4212774 h 4260845"/>
              <a:gd name="connsiteX114" fmla="*/ 384907 w 3898347"/>
              <a:gd name="connsiteY114" fmla="*/ 4201195 h 4260845"/>
              <a:gd name="connsiteX115" fmla="*/ 337154 w 3898347"/>
              <a:gd name="connsiteY115" fmla="*/ 4206136 h 4260845"/>
              <a:gd name="connsiteX116" fmla="*/ 298662 w 3898347"/>
              <a:gd name="connsiteY116" fmla="*/ 4211227 h 4260845"/>
              <a:gd name="connsiteX117" fmla="*/ 265740 w 3898347"/>
              <a:gd name="connsiteY117" fmla="*/ 4213623 h 4260845"/>
              <a:gd name="connsiteX118" fmla="*/ 176403 w 3898347"/>
              <a:gd name="connsiteY118" fmla="*/ 4227393 h 4260845"/>
              <a:gd name="connsiteX119" fmla="*/ 82528 w 3898347"/>
              <a:gd name="connsiteY119" fmla="*/ 4243774 h 4260845"/>
              <a:gd name="connsiteX120" fmla="*/ 19464 w 3898347"/>
              <a:gd name="connsiteY120" fmla="*/ 4256103 h 4260845"/>
              <a:gd name="connsiteX121" fmla="*/ 0 w 3898347"/>
              <a:gd name="connsiteY121" fmla="*/ 4221939 h 4260845"/>
              <a:gd name="connsiteX122" fmla="*/ 0 w 3898347"/>
              <a:gd name="connsiteY122" fmla="*/ 15850 h 4260845"/>
              <a:gd name="connsiteX123" fmla="*/ 3898347 w 3898347"/>
              <a:gd name="connsiteY123" fmla="*/ 0 h 4260845"/>
              <a:gd name="connsiteX0" fmla="*/ 3898347 w 3898347"/>
              <a:gd name="connsiteY0" fmla="*/ 0 h 4260845"/>
              <a:gd name="connsiteX1" fmla="*/ 3898347 w 3898347"/>
              <a:gd name="connsiteY1" fmla="*/ 3834445 h 4260845"/>
              <a:gd name="connsiteX2" fmla="*/ 3892314 w 3898347"/>
              <a:gd name="connsiteY2" fmla="*/ 3832951 h 4260845"/>
              <a:gd name="connsiteX3" fmla="*/ 3851953 w 3898347"/>
              <a:gd name="connsiteY3" fmla="*/ 3802983 h 4260845"/>
              <a:gd name="connsiteX4" fmla="*/ 3836418 w 3898347"/>
              <a:gd name="connsiteY4" fmla="*/ 3811513 h 4260845"/>
              <a:gd name="connsiteX5" fmla="*/ 3833758 w 3898347"/>
              <a:gd name="connsiteY5" fmla="*/ 3813341 h 4260845"/>
              <a:gd name="connsiteX6" fmla="*/ 3822673 w 3898347"/>
              <a:gd name="connsiteY6" fmla="*/ 3812913 h 4260845"/>
              <a:gd name="connsiteX7" fmla="*/ 3820104 w 3898347"/>
              <a:gd name="connsiteY7" fmla="*/ 3822466 h 4260845"/>
              <a:gd name="connsiteX8" fmla="*/ 3803816 w 3898347"/>
              <a:gd name="connsiteY8" fmla="*/ 3828757 h 4260845"/>
              <a:gd name="connsiteX9" fmla="*/ 3729936 w 3898347"/>
              <a:gd name="connsiteY9" fmla="*/ 3815386 h 4260845"/>
              <a:gd name="connsiteX10" fmla="*/ 3726018 w 3898347"/>
              <a:gd name="connsiteY10" fmla="*/ 3815100 h 4260845"/>
              <a:gd name="connsiteX11" fmla="*/ 3725413 w 3898347"/>
              <a:gd name="connsiteY11" fmla="*/ 3814615 h 4260845"/>
              <a:gd name="connsiteX12" fmla="*/ 3713801 w 3898347"/>
              <a:gd name="connsiteY12" fmla="*/ 3811018 h 4260845"/>
              <a:gd name="connsiteX13" fmla="*/ 3709087 w 3898347"/>
              <a:gd name="connsiteY13" fmla="*/ 3813195 h 4260845"/>
              <a:gd name="connsiteX14" fmla="*/ 3698038 w 3898347"/>
              <a:gd name="connsiteY14" fmla="*/ 3806182 h 4260845"/>
              <a:gd name="connsiteX15" fmla="*/ 3662227 w 3898347"/>
              <a:gd name="connsiteY15" fmla="*/ 3807761 h 4260845"/>
              <a:gd name="connsiteX16" fmla="*/ 3659872 w 3898347"/>
              <a:gd name="connsiteY16" fmla="*/ 3805524 h 4260845"/>
              <a:gd name="connsiteX17" fmla="*/ 3643454 w 3898347"/>
              <a:gd name="connsiteY17" fmla="*/ 3794831 h 4260845"/>
              <a:gd name="connsiteX18" fmla="*/ 3624789 w 3898347"/>
              <a:gd name="connsiteY18" fmla="*/ 3803185 h 4260845"/>
              <a:gd name="connsiteX19" fmla="*/ 3602327 w 3898347"/>
              <a:gd name="connsiteY19" fmla="*/ 3794616 h 4260845"/>
              <a:gd name="connsiteX20" fmla="*/ 3596645 w 3898347"/>
              <a:gd name="connsiteY20" fmla="*/ 3797108 h 4260845"/>
              <a:gd name="connsiteX21" fmla="*/ 3574144 w 3898347"/>
              <a:gd name="connsiteY21" fmla="*/ 3795108 h 4260845"/>
              <a:gd name="connsiteX22" fmla="*/ 3562310 w 3898347"/>
              <a:gd name="connsiteY22" fmla="*/ 3787534 h 4260845"/>
              <a:gd name="connsiteX23" fmla="*/ 3551635 w 3898347"/>
              <a:gd name="connsiteY23" fmla="*/ 3797705 h 4260845"/>
              <a:gd name="connsiteX24" fmla="*/ 3542668 w 3898347"/>
              <a:gd name="connsiteY24" fmla="*/ 3803283 h 4260845"/>
              <a:gd name="connsiteX25" fmla="*/ 3533033 w 3898347"/>
              <a:gd name="connsiteY25" fmla="*/ 3799071 h 4260845"/>
              <a:gd name="connsiteX26" fmla="*/ 3521726 w 3898347"/>
              <a:gd name="connsiteY26" fmla="*/ 3804691 h 4260845"/>
              <a:gd name="connsiteX27" fmla="*/ 3520080 w 3898347"/>
              <a:gd name="connsiteY27" fmla="*/ 3805210 h 4260845"/>
              <a:gd name="connsiteX28" fmla="*/ 3508491 w 3898347"/>
              <a:gd name="connsiteY28" fmla="*/ 3797398 h 4260845"/>
              <a:gd name="connsiteX29" fmla="*/ 3503787 w 3898347"/>
              <a:gd name="connsiteY29" fmla="*/ 3797787 h 4260845"/>
              <a:gd name="connsiteX30" fmla="*/ 3492165 w 3898347"/>
              <a:gd name="connsiteY30" fmla="*/ 3799887 h 4260845"/>
              <a:gd name="connsiteX31" fmla="*/ 3472233 w 3898347"/>
              <a:gd name="connsiteY31" fmla="*/ 3805682 h 4260845"/>
              <a:gd name="connsiteX32" fmla="*/ 3465921 w 3898347"/>
              <a:gd name="connsiteY32" fmla="*/ 3805814 h 4260845"/>
              <a:gd name="connsiteX33" fmla="*/ 3455541 w 3898347"/>
              <a:gd name="connsiteY33" fmla="*/ 3815505 h 4260845"/>
              <a:gd name="connsiteX34" fmla="*/ 3429027 w 3898347"/>
              <a:gd name="connsiteY34" fmla="*/ 3816906 h 4260845"/>
              <a:gd name="connsiteX35" fmla="*/ 3369507 w 3898347"/>
              <a:gd name="connsiteY35" fmla="*/ 3825563 h 4260845"/>
              <a:gd name="connsiteX36" fmla="*/ 3324491 w 3898347"/>
              <a:gd name="connsiteY36" fmla="*/ 3832006 h 4260845"/>
              <a:gd name="connsiteX37" fmla="*/ 3244235 w 3898347"/>
              <a:gd name="connsiteY37" fmla="*/ 3834376 h 4260845"/>
              <a:gd name="connsiteX38" fmla="*/ 3226507 w 3898347"/>
              <a:gd name="connsiteY38" fmla="*/ 3820131 h 4260845"/>
              <a:gd name="connsiteX39" fmla="*/ 3191688 w 3898347"/>
              <a:gd name="connsiteY39" fmla="*/ 3837359 h 4260845"/>
              <a:gd name="connsiteX40" fmla="*/ 3153779 w 3898347"/>
              <a:gd name="connsiteY40" fmla="*/ 3848439 h 4260845"/>
              <a:gd name="connsiteX41" fmla="*/ 3090188 w 3898347"/>
              <a:gd name="connsiteY41" fmla="*/ 3855036 h 4260845"/>
              <a:gd name="connsiteX42" fmla="*/ 3031422 w 3898347"/>
              <a:gd name="connsiteY42" fmla="*/ 3858298 h 4260845"/>
              <a:gd name="connsiteX43" fmla="*/ 2996288 w 3898347"/>
              <a:gd name="connsiteY43" fmla="*/ 3860020 h 4260845"/>
              <a:gd name="connsiteX44" fmla="*/ 2901661 w 3898347"/>
              <a:gd name="connsiteY44" fmla="*/ 3882243 h 4260845"/>
              <a:gd name="connsiteX45" fmla="*/ 2782141 w 3898347"/>
              <a:gd name="connsiteY45" fmla="*/ 3932983 h 4260845"/>
              <a:gd name="connsiteX46" fmla="*/ 2749597 w 3898347"/>
              <a:gd name="connsiteY46" fmla="*/ 3956746 h 4260845"/>
              <a:gd name="connsiteX47" fmla="*/ 2730493 w 3898347"/>
              <a:gd name="connsiteY47" fmla="*/ 3955236 h 4260845"/>
              <a:gd name="connsiteX48" fmla="*/ 2707507 w 3898347"/>
              <a:gd name="connsiteY48" fmla="*/ 3947771 h 4260845"/>
              <a:gd name="connsiteX49" fmla="*/ 2701937 w 3898347"/>
              <a:gd name="connsiteY49" fmla="*/ 3950565 h 4260845"/>
              <a:gd name="connsiteX50" fmla="*/ 2679435 w 3898347"/>
              <a:gd name="connsiteY50" fmla="*/ 3949768 h 4260845"/>
              <a:gd name="connsiteX51" fmla="*/ 2667352 w 3898347"/>
              <a:gd name="connsiteY51" fmla="*/ 3942821 h 4260845"/>
              <a:gd name="connsiteX52" fmla="*/ 2657096 w 3898347"/>
              <a:gd name="connsiteY52" fmla="*/ 3953571 h 4260845"/>
              <a:gd name="connsiteX53" fmla="*/ 2655161 w 3898347"/>
              <a:gd name="connsiteY53" fmla="*/ 3962216 h 4260845"/>
              <a:gd name="connsiteX54" fmla="*/ 2638604 w 3898347"/>
              <a:gd name="connsiteY54" fmla="*/ 3955936 h 4260845"/>
              <a:gd name="connsiteX55" fmla="*/ 2626185 w 3898347"/>
              <a:gd name="connsiteY55" fmla="*/ 3962937 h 4260845"/>
              <a:gd name="connsiteX56" fmla="*/ 2614077 w 3898347"/>
              <a:gd name="connsiteY56" fmla="*/ 3955576 h 4260845"/>
              <a:gd name="connsiteX57" fmla="*/ 2609403 w 3898347"/>
              <a:gd name="connsiteY57" fmla="*/ 3956215 h 4260845"/>
              <a:gd name="connsiteX58" fmla="*/ 2597896 w 3898347"/>
              <a:gd name="connsiteY58" fmla="*/ 3958939 h 4260845"/>
              <a:gd name="connsiteX59" fmla="*/ 2578251 w 3898347"/>
              <a:gd name="connsiteY59" fmla="*/ 3965812 h 4260845"/>
              <a:gd name="connsiteX60" fmla="*/ 2571961 w 3898347"/>
              <a:gd name="connsiteY60" fmla="*/ 3966278 h 4260845"/>
              <a:gd name="connsiteX61" fmla="*/ 2559399 w 3898347"/>
              <a:gd name="connsiteY61" fmla="*/ 3979193 h 4260845"/>
              <a:gd name="connsiteX62" fmla="*/ 2533560 w 3898347"/>
              <a:gd name="connsiteY62" fmla="*/ 3988160 h 4260845"/>
              <a:gd name="connsiteX63" fmla="*/ 2515299 w 3898347"/>
              <a:gd name="connsiteY63" fmla="*/ 4016867 h 4260845"/>
              <a:gd name="connsiteX64" fmla="*/ 2513423 w 3898347"/>
              <a:gd name="connsiteY64" fmla="*/ 4018759 h 4260845"/>
              <a:gd name="connsiteX65" fmla="*/ 2482991 w 3898347"/>
              <a:gd name="connsiteY65" fmla="*/ 4012935 h 4260845"/>
              <a:gd name="connsiteX66" fmla="*/ 2446940 w 3898347"/>
              <a:gd name="connsiteY66" fmla="*/ 4021172 h 4260845"/>
              <a:gd name="connsiteX67" fmla="*/ 2404883 w 3898347"/>
              <a:gd name="connsiteY67" fmla="*/ 4024808 h 4260845"/>
              <a:gd name="connsiteX68" fmla="*/ 2373894 w 3898347"/>
              <a:gd name="connsiteY68" fmla="*/ 4023827 h 4260845"/>
              <a:gd name="connsiteX69" fmla="*/ 2297080 w 3898347"/>
              <a:gd name="connsiteY69" fmla="*/ 4040841 h 4260845"/>
              <a:gd name="connsiteX70" fmla="*/ 2170615 w 3898347"/>
              <a:gd name="connsiteY70" fmla="*/ 4077196 h 4260845"/>
              <a:gd name="connsiteX71" fmla="*/ 2143580 w 3898347"/>
              <a:gd name="connsiteY71" fmla="*/ 4083102 h 4260845"/>
              <a:gd name="connsiteX72" fmla="*/ 2119893 w 3898347"/>
              <a:gd name="connsiteY72" fmla="*/ 4080874 h 4260845"/>
              <a:gd name="connsiteX73" fmla="*/ 2114008 w 3898347"/>
              <a:gd name="connsiteY73" fmla="*/ 4073996 h 4260845"/>
              <a:gd name="connsiteX74" fmla="*/ 2099067 w 3898347"/>
              <a:gd name="connsiteY74" fmla="*/ 4076068 h 4260845"/>
              <a:gd name="connsiteX75" fmla="*/ 2095000 w 3898347"/>
              <a:gd name="connsiteY75" fmla="*/ 4075096 h 4260845"/>
              <a:gd name="connsiteX76" fmla="*/ 2071767 w 3898347"/>
              <a:gd name="connsiteY76" fmla="*/ 4071044 h 4260845"/>
              <a:gd name="connsiteX77" fmla="*/ 2024486 w 3898347"/>
              <a:gd name="connsiteY77" fmla="*/ 4100276 h 4260845"/>
              <a:gd name="connsiteX78" fmla="*/ 1944675 w 3898347"/>
              <a:gd name="connsiteY78" fmla="*/ 4121515 h 4260845"/>
              <a:gd name="connsiteX79" fmla="*/ 1739945 w 3898347"/>
              <a:gd name="connsiteY79" fmla="*/ 4171795 h 4260845"/>
              <a:gd name="connsiteX80" fmla="*/ 1662065 w 3898347"/>
              <a:gd name="connsiteY80" fmla="*/ 4184630 h 4260845"/>
              <a:gd name="connsiteX81" fmla="*/ 1595989 w 3898347"/>
              <a:gd name="connsiteY81" fmla="*/ 4193679 h 4260845"/>
              <a:gd name="connsiteX82" fmla="*/ 1559231 w 3898347"/>
              <a:gd name="connsiteY82" fmla="*/ 4195932 h 4260845"/>
              <a:gd name="connsiteX83" fmla="*/ 1537197 w 3898347"/>
              <a:gd name="connsiteY83" fmla="*/ 4209468 h 4260845"/>
              <a:gd name="connsiteX84" fmla="*/ 1508787 w 3898347"/>
              <a:gd name="connsiteY84" fmla="*/ 4234213 h 4260845"/>
              <a:gd name="connsiteX85" fmla="*/ 1488914 w 3898347"/>
              <a:gd name="connsiteY85" fmla="*/ 4241772 h 4260845"/>
              <a:gd name="connsiteX86" fmla="*/ 1488999 w 3898347"/>
              <a:gd name="connsiteY86" fmla="*/ 4251186 h 4260845"/>
              <a:gd name="connsiteX87" fmla="*/ 1475364 w 3898347"/>
              <a:gd name="connsiteY87" fmla="*/ 4248364 h 4260845"/>
              <a:gd name="connsiteX88" fmla="*/ 1444118 w 3898347"/>
              <a:gd name="connsiteY88" fmla="*/ 4246285 h 4260845"/>
              <a:gd name="connsiteX89" fmla="*/ 1405326 w 3898347"/>
              <a:gd name="connsiteY89" fmla="*/ 4248391 h 4260845"/>
              <a:gd name="connsiteX90" fmla="*/ 1344909 w 3898347"/>
              <a:gd name="connsiteY90" fmla="*/ 4237004 h 4260845"/>
              <a:gd name="connsiteX91" fmla="*/ 1298748 w 3898347"/>
              <a:gd name="connsiteY91" fmla="*/ 4241669 h 4260845"/>
              <a:gd name="connsiteX92" fmla="*/ 1231567 w 3898347"/>
              <a:gd name="connsiteY92" fmla="*/ 4219356 h 4260845"/>
              <a:gd name="connsiteX93" fmla="*/ 1216643 w 3898347"/>
              <a:gd name="connsiteY93" fmla="*/ 4229828 h 4260845"/>
              <a:gd name="connsiteX94" fmla="*/ 1214101 w 3898347"/>
              <a:gd name="connsiteY94" fmla="*/ 4231991 h 4260845"/>
              <a:gd name="connsiteX95" fmla="*/ 1203193 w 3898347"/>
              <a:gd name="connsiteY95" fmla="*/ 4232867 h 4260845"/>
              <a:gd name="connsiteX96" fmla="*/ 1201049 w 3898347"/>
              <a:gd name="connsiteY96" fmla="*/ 4242842 h 4260845"/>
              <a:gd name="connsiteX97" fmla="*/ 1185298 w 3898347"/>
              <a:gd name="connsiteY97" fmla="*/ 4251133 h 4260845"/>
              <a:gd name="connsiteX98" fmla="*/ 1164955 w 3898347"/>
              <a:gd name="connsiteY98" fmla="*/ 4250027 h 4260845"/>
              <a:gd name="connsiteX99" fmla="*/ 1067357 w 3898347"/>
              <a:gd name="connsiteY99" fmla="*/ 4233908 h 4260845"/>
              <a:gd name="connsiteX100" fmla="*/ 1009492 w 3898347"/>
              <a:gd name="connsiteY100" fmla="*/ 4230455 h 4260845"/>
              <a:gd name="connsiteX101" fmla="*/ 988345 w 3898347"/>
              <a:gd name="connsiteY101" fmla="*/ 4238880 h 4260845"/>
              <a:gd name="connsiteX102" fmla="*/ 958251 w 3898347"/>
              <a:gd name="connsiteY102" fmla="*/ 4244100 h 4260845"/>
              <a:gd name="connsiteX103" fmla="*/ 905785 w 3898347"/>
              <a:gd name="connsiteY103" fmla="*/ 4260845 h 4260845"/>
              <a:gd name="connsiteX104" fmla="*/ 837706 w 3898347"/>
              <a:gd name="connsiteY104" fmla="*/ 4245528 h 4260845"/>
              <a:gd name="connsiteX105" fmla="*/ 778474 w 3898347"/>
              <a:gd name="connsiteY105" fmla="*/ 4235526 h 4260845"/>
              <a:gd name="connsiteX106" fmla="*/ 774418 w 3898347"/>
              <a:gd name="connsiteY106" fmla="*/ 4242583 h 4260845"/>
              <a:gd name="connsiteX107" fmla="*/ 737705 w 3898347"/>
              <a:gd name="connsiteY107" fmla="*/ 4238891 h 4260845"/>
              <a:gd name="connsiteX108" fmla="*/ 641839 w 3898347"/>
              <a:gd name="connsiteY108" fmla="*/ 4211160 h 4260845"/>
              <a:gd name="connsiteX109" fmla="*/ 558105 w 3898347"/>
              <a:gd name="connsiteY109" fmla="*/ 4191218 h 4260845"/>
              <a:gd name="connsiteX110" fmla="*/ 515682 w 3898347"/>
              <a:gd name="connsiteY110" fmla="*/ 4193696 h 4260845"/>
              <a:gd name="connsiteX111" fmla="*/ 467082 w 3898347"/>
              <a:gd name="connsiteY111" fmla="*/ 4185616 h 4260845"/>
              <a:gd name="connsiteX112" fmla="*/ 437646 w 3898347"/>
              <a:gd name="connsiteY112" fmla="*/ 4212658 h 4260845"/>
              <a:gd name="connsiteX113" fmla="*/ 402271 w 3898347"/>
              <a:gd name="connsiteY113" fmla="*/ 4212774 h 4260845"/>
              <a:gd name="connsiteX114" fmla="*/ 384907 w 3898347"/>
              <a:gd name="connsiteY114" fmla="*/ 4201195 h 4260845"/>
              <a:gd name="connsiteX115" fmla="*/ 337154 w 3898347"/>
              <a:gd name="connsiteY115" fmla="*/ 4206136 h 4260845"/>
              <a:gd name="connsiteX116" fmla="*/ 298662 w 3898347"/>
              <a:gd name="connsiteY116" fmla="*/ 4211227 h 4260845"/>
              <a:gd name="connsiteX117" fmla="*/ 265740 w 3898347"/>
              <a:gd name="connsiteY117" fmla="*/ 4213623 h 4260845"/>
              <a:gd name="connsiteX118" fmla="*/ 176403 w 3898347"/>
              <a:gd name="connsiteY118" fmla="*/ 4227393 h 4260845"/>
              <a:gd name="connsiteX119" fmla="*/ 82528 w 3898347"/>
              <a:gd name="connsiteY119" fmla="*/ 4243774 h 4260845"/>
              <a:gd name="connsiteX120" fmla="*/ 19464 w 3898347"/>
              <a:gd name="connsiteY120" fmla="*/ 4256103 h 4260845"/>
              <a:gd name="connsiteX121" fmla="*/ 0 w 3898347"/>
              <a:gd name="connsiteY121" fmla="*/ 4221939 h 4260845"/>
              <a:gd name="connsiteX122" fmla="*/ 0 w 3898347"/>
              <a:gd name="connsiteY122" fmla="*/ 15850 h 4260845"/>
              <a:gd name="connsiteX123" fmla="*/ 3898347 w 3898347"/>
              <a:gd name="connsiteY123" fmla="*/ 0 h 4260845"/>
              <a:gd name="connsiteX0" fmla="*/ 3898347 w 3898347"/>
              <a:gd name="connsiteY0" fmla="*/ 0 h 4260845"/>
              <a:gd name="connsiteX1" fmla="*/ 3898347 w 3898347"/>
              <a:gd name="connsiteY1" fmla="*/ 3834445 h 4260845"/>
              <a:gd name="connsiteX2" fmla="*/ 3892314 w 3898347"/>
              <a:gd name="connsiteY2" fmla="*/ 3832951 h 4260845"/>
              <a:gd name="connsiteX3" fmla="*/ 3851953 w 3898347"/>
              <a:gd name="connsiteY3" fmla="*/ 3802983 h 4260845"/>
              <a:gd name="connsiteX4" fmla="*/ 3836418 w 3898347"/>
              <a:gd name="connsiteY4" fmla="*/ 3811513 h 4260845"/>
              <a:gd name="connsiteX5" fmla="*/ 3833758 w 3898347"/>
              <a:gd name="connsiteY5" fmla="*/ 3813341 h 4260845"/>
              <a:gd name="connsiteX6" fmla="*/ 3822673 w 3898347"/>
              <a:gd name="connsiteY6" fmla="*/ 3812913 h 4260845"/>
              <a:gd name="connsiteX7" fmla="*/ 3820104 w 3898347"/>
              <a:gd name="connsiteY7" fmla="*/ 3822466 h 4260845"/>
              <a:gd name="connsiteX8" fmla="*/ 3803816 w 3898347"/>
              <a:gd name="connsiteY8" fmla="*/ 3828757 h 4260845"/>
              <a:gd name="connsiteX9" fmla="*/ 3729936 w 3898347"/>
              <a:gd name="connsiteY9" fmla="*/ 3815386 h 4260845"/>
              <a:gd name="connsiteX10" fmla="*/ 3726018 w 3898347"/>
              <a:gd name="connsiteY10" fmla="*/ 3815100 h 4260845"/>
              <a:gd name="connsiteX11" fmla="*/ 3725413 w 3898347"/>
              <a:gd name="connsiteY11" fmla="*/ 3814615 h 4260845"/>
              <a:gd name="connsiteX12" fmla="*/ 3713801 w 3898347"/>
              <a:gd name="connsiteY12" fmla="*/ 3811018 h 4260845"/>
              <a:gd name="connsiteX13" fmla="*/ 3709087 w 3898347"/>
              <a:gd name="connsiteY13" fmla="*/ 3813195 h 4260845"/>
              <a:gd name="connsiteX14" fmla="*/ 3698038 w 3898347"/>
              <a:gd name="connsiteY14" fmla="*/ 3806182 h 4260845"/>
              <a:gd name="connsiteX15" fmla="*/ 3662227 w 3898347"/>
              <a:gd name="connsiteY15" fmla="*/ 3807761 h 4260845"/>
              <a:gd name="connsiteX16" fmla="*/ 3659872 w 3898347"/>
              <a:gd name="connsiteY16" fmla="*/ 3805524 h 4260845"/>
              <a:gd name="connsiteX17" fmla="*/ 3643454 w 3898347"/>
              <a:gd name="connsiteY17" fmla="*/ 3794831 h 4260845"/>
              <a:gd name="connsiteX18" fmla="*/ 3624789 w 3898347"/>
              <a:gd name="connsiteY18" fmla="*/ 3803185 h 4260845"/>
              <a:gd name="connsiteX19" fmla="*/ 3602327 w 3898347"/>
              <a:gd name="connsiteY19" fmla="*/ 3794616 h 4260845"/>
              <a:gd name="connsiteX20" fmla="*/ 3596645 w 3898347"/>
              <a:gd name="connsiteY20" fmla="*/ 3797108 h 4260845"/>
              <a:gd name="connsiteX21" fmla="*/ 3574144 w 3898347"/>
              <a:gd name="connsiteY21" fmla="*/ 3795108 h 4260845"/>
              <a:gd name="connsiteX22" fmla="*/ 3562310 w 3898347"/>
              <a:gd name="connsiteY22" fmla="*/ 3787534 h 4260845"/>
              <a:gd name="connsiteX23" fmla="*/ 3551635 w 3898347"/>
              <a:gd name="connsiteY23" fmla="*/ 3797705 h 4260845"/>
              <a:gd name="connsiteX24" fmla="*/ 3542668 w 3898347"/>
              <a:gd name="connsiteY24" fmla="*/ 3803283 h 4260845"/>
              <a:gd name="connsiteX25" fmla="*/ 3533033 w 3898347"/>
              <a:gd name="connsiteY25" fmla="*/ 3799071 h 4260845"/>
              <a:gd name="connsiteX26" fmla="*/ 3521726 w 3898347"/>
              <a:gd name="connsiteY26" fmla="*/ 3804691 h 4260845"/>
              <a:gd name="connsiteX27" fmla="*/ 3520080 w 3898347"/>
              <a:gd name="connsiteY27" fmla="*/ 3805210 h 4260845"/>
              <a:gd name="connsiteX28" fmla="*/ 3508491 w 3898347"/>
              <a:gd name="connsiteY28" fmla="*/ 3797398 h 4260845"/>
              <a:gd name="connsiteX29" fmla="*/ 3503787 w 3898347"/>
              <a:gd name="connsiteY29" fmla="*/ 3797787 h 4260845"/>
              <a:gd name="connsiteX30" fmla="*/ 3492165 w 3898347"/>
              <a:gd name="connsiteY30" fmla="*/ 3799887 h 4260845"/>
              <a:gd name="connsiteX31" fmla="*/ 3472233 w 3898347"/>
              <a:gd name="connsiteY31" fmla="*/ 3805682 h 4260845"/>
              <a:gd name="connsiteX32" fmla="*/ 3465921 w 3898347"/>
              <a:gd name="connsiteY32" fmla="*/ 3805814 h 4260845"/>
              <a:gd name="connsiteX33" fmla="*/ 3455541 w 3898347"/>
              <a:gd name="connsiteY33" fmla="*/ 3815505 h 4260845"/>
              <a:gd name="connsiteX34" fmla="*/ 3429027 w 3898347"/>
              <a:gd name="connsiteY34" fmla="*/ 3816906 h 4260845"/>
              <a:gd name="connsiteX35" fmla="*/ 3369507 w 3898347"/>
              <a:gd name="connsiteY35" fmla="*/ 3825563 h 4260845"/>
              <a:gd name="connsiteX36" fmla="*/ 3324491 w 3898347"/>
              <a:gd name="connsiteY36" fmla="*/ 3832006 h 4260845"/>
              <a:gd name="connsiteX37" fmla="*/ 3244235 w 3898347"/>
              <a:gd name="connsiteY37" fmla="*/ 3834376 h 4260845"/>
              <a:gd name="connsiteX38" fmla="*/ 3226507 w 3898347"/>
              <a:gd name="connsiteY38" fmla="*/ 3820131 h 4260845"/>
              <a:gd name="connsiteX39" fmla="*/ 3191688 w 3898347"/>
              <a:gd name="connsiteY39" fmla="*/ 3837359 h 4260845"/>
              <a:gd name="connsiteX40" fmla="*/ 3153779 w 3898347"/>
              <a:gd name="connsiteY40" fmla="*/ 3848439 h 4260845"/>
              <a:gd name="connsiteX41" fmla="*/ 3090188 w 3898347"/>
              <a:gd name="connsiteY41" fmla="*/ 3855036 h 4260845"/>
              <a:gd name="connsiteX42" fmla="*/ 3031422 w 3898347"/>
              <a:gd name="connsiteY42" fmla="*/ 3858298 h 4260845"/>
              <a:gd name="connsiteX43" fmla="*/ 2996288 w 3898347"/>
              <a:gd name="connsiteY43" fmla="*/ 3860020 h 4260845"/>
              <a:gd name="connsiteX44" fmla="*/ 2901661 w 3898347"/>
              <a:gd name="connsiteY44" fmla="*/ 3882243 h 4260845"/>
              <a:gd name="connsiteX45" fmla="*/ 2782141 w 3898347"/>
              <a:gd name="connsiteY45" fmla="*/ 3932983 h 4260845"/>
              <a:gd name="connsiteX46" fmla="*/ 2749597 w 3898347"/>
              <a:gd name="connsiteY46" fmla="*/ 3956746 h 4260845"/>
              <a:gd name="connsiteX47" fmla="*/ 2730493 w 3898347"/>
              <a:gd name="connsiteY47" fmla="*/ 3955236 h 4260845"/>
              <a:gd name="connsiteX48" fmla="*/ 2707507 w 3898347"/>
              <a:gd name="connsiteY48" fmla="*/ 3947771 h 4260845"/>
              <a:gd name="connsiteX49" fmla="*/ 2701937 w 3898347"/>
              <a:gd name="connsiteY49" fmla="*/ 3950565 h 4260845"/>
              <a:gd name="connsiteX50" fmla="*/ 2679435 w 3898347"/>
              <a:gd name="connsiteY50" fmla="*/ 3949768 h 4260845"/>
              <a:gd name="connsiteX51" fmla="*/ 2667352 w 3898347"/>
              <a:gd name="connsiteY51" fmla="*/ 3942821 h 4260845"/>
              <a:gd name="connsiteX52" fmla="*/ 2657096 w 3898347"/>
              <a:gd name="connsiteY52" fmla="*/ 3953571 h 4260845"/>
              <a:gd name="connsiteX53" fmla="*/ 2655161 w 3898347"/>
              <a:gd name="connsiteY53" fmla="*/ 3962216 h 4260845"/>
              <a:gd name="connsiteX54" fmla="*/ 2638604 w 3898347"/>
              <a:gd name="connsiteY54" fmla="*/ 3955936 h 4260845"/>
              <a:gd name="connsiteX55" fmla="*/ 2626185 w 3898347"/>
              <a:gd name="connsiteY55" fmla="*/ 3962937 h 4260845"/>
              <a:gd name="connsiteX56" fmla="*/ 2614077 w 3898347"/>
              <a:gd name="connsiteY56" fmla="*/ 3955576 h 4260845"/>
              <a:gd name="connsiteX57" fmla="*/ 2609403 w 3898347"/>
              <a:gd name="connsiteY57" fmla="*/ 3956215 h 4260845"/>
              <a:gd name="connsiteX58" fmla="*/ 2597896 w 3898347"/>
              <a:gd name="connsiteY58" fmla="*/ 3958939 h 4260845"/>
              <a:gd name="connsiteX59" fmla="*/ 2578251 w 3898347"/>
              <a:gd name="connsiteY59" fmla="*/ 3965812 h 4260845"/>
              <a:gd name="connsiteX60" fmla="*/ 2571961 w 3898347"/>
              <a:gd name="connsiteY60" fmla="*/ 3966278 h 4260845"/>
              <a:gd name="connsiteX61" fmla="*/ 2559399 w 3898347"/>
              <a:gd name="connsiteY61" fmla="*/ 3979193 h 4260845"/>
              <a:gd name="connsiteX62" fmla="*/ 2533560 w 3898347"/>
              <a:gd name="connsiteY62" fmla="*/ 3988160 h 4260845"/>
              <a:gd name="connsiteX63" fmla="*/ 2515299 w 3898347"/>
              <a:gd name="connsiteY63" fmla="*/ 4016867 h 4260845"/>
              <a:gd name="connsiteX64" fmla="*/ 2513423 w 3898347"/>
              <a:gd name="connsiteY64" fmla="*/ 4018759 h 4260845"/>
              <a:gd name="connsiteX65" fmla="*/ 2482991 w 3898347"/>
              <a:gd name="connsiteY65" fmla="*/ 4012935 h 4260845"/>
              <a:gd name="connsiteX66" fmla="*/ 2446940 w 3898347"/>
              <a:gd name="connsiteY66" fmla="*/ 4021172 h 4260845"/>
              <a:gd name="connsiteX67" fmla="*/ 2404883 w 3898347"/>
              <a:gd name="connsiteY67" fmla="*/ 4024808 h 4260845"/>
              <a:gd name="connsiteX68" fmla="*/ 2373894 w 3898347"/>
              <a:gd name="connsiteY68" fmla="*/ 4023827 h 4260845"/>
              <a:gd name="connsiteX69" fmla="*/ 2297080 w 3898347"/>
              <a:gd name="connsiteY69" fmla="*/ 4040841 h 4260845"/>
              <a:gd name="connsiteX70" fmla="*/ 2170615 w 3898347"/>
              <a:gd name="connsiteY70" fmla="*/ 4077196 h 4260845"/>
              <a:gd name="connsiteX71" fmla="*/ 2143580 w 3898347"/>
              <a:gd name="connsiteY71" fmla="*/ 4083102 h 4260845"/>
              <a:gd name="connsiteX72" fmla="*/ 2119893 w 3898347"/>
              <a:gd name="connsiteY72" fmla="*/ 4080874 h 4260845"/>
              <a:gd name="connsiteX73" fmla="*/ 2114008 w 3898347"/>
              <a:gd name="connsiteY73" fmla="*/ 4073996 h 4260845"/>
              <a:gd name="connsiteX74" fmla="*/ 2099067 w 3898347"/>
              <a:gd name="connsiteY74" fmla="*/ 4076068 h 4260845"/>
              <a:gd name="connsiteX75" fmla="*/ 2095000 w 3898347"/>
              <a:gd name="connsiteY75" fmla="*/ 4075096 h 4260845"/>
              <a:gd name="connsiteX76" fmla="*/ 2071767 w 3898347"/>
              <a:gd name="connsiteY76" fmla="*/ 4071044 h 4260845"/>
              <a:gd name="connsiteX77" fmla="*/ 2024486 w 3898347"/>
              <a:gd name="connsiteY77" fmla="*/ 4100276 h 4260845"/>
              <a:gd name="connsiteX78" fmla="*/ 1944675 w 3898347"/>
              <a:gd name="connsiteY78" fmla="*/ 4121515 h 4260845"/>
              <a:gd name="connsiteX79" fmla="*/ 1739945 w 3898347"/>
              <a:gd name="connsiteY79" fmla="*/ 4171795 h 4260845"/>
              <a:gd name="connsiteX80" fmla="*/ 1662065 w 3898347"/>
              <a:gd name="connsiteY80" fmla="*/ 4184630 h 4260845"/>
              <a:gd name="connsiteX81" fmla="*/ 1595989 w 3898347"/>
              <a:gd name="connsiteY81" fmla="*/ 4193679 h 4260845"/>
              <a:gd name="connsiteX82" fmla="*/ 1559231 w 3898347"/>
              <a:gd name="connsiteY82" fmla="*/ 4195932 h 4260845"/>
              <a:gd name="connsiteX83" fmla="*/ 1537197 w 3898347"/>
              <a:gd name="connsiteY83" fmla="*/ 4209468 h 4260845"/>
              <a:gd name="connsiteX84" fmla="*/ 1508787 w 3898347"/>
              <a:gd name="connsiteY84" fmla="*/ 4234213 h 4260845"/>
              <a:gd name="connsiteX85" fmla="*/ 1488914 w 3898347"/>
              <a:gd name="connsiteY85" fmla="*/ 4241772 h 4260845"/>
              <a:gd name="connsiteX86" fmla="*/ 1488999 w 3898347"/>
              <a:gd name="connsiteY86" fmla="*/ 4251186 h 4260845"/>
              <a:gd name="connsiteX87" fmla="*/ 1475364 w 3898347"/>
              <a:gd name="connsiteY87" fmla="*/ 4248364 h 4260845"/>
              <a:gd name="connsiteX88" fmla="*/ 1444118 w 3898347"/>
              <a:gd name="connsiteY88" fmla="*/ 4246285 h 4260845"/>
              <a:gd name="connsiteX89" fmla="*/ 1405326 w 3898347"/>
              <a:gd name="connsiteY89" fmla="*/ 4248391 h 4260845"/>
              <a:gd name="connsiteX90" fmla="*/ 1344909 w 3898347"/>
              <a:gd name="connsiteY90" fmla="*/ 4237004 h 4260845"/>
              <a:gd name="connsiteX91" fmla="*/ 1298748 w 3898347"/>
              <a:gd name="connsiteY91" fmla="*/ 4241669 h 4260845"/>
              <a:gd name="connsiteX92" fmla="*/ 1251302 w 3898347"/>
              <a:gd name="connsiteY92" fmla="*/ 4232513 h 4260845"/>
              <a:gd name="connsiteX93" fmla="*/ 1216643 w 3898347"/>
              <a:gd name="connsiteY93" fmla="*/ 4229828 h 4260845"/>
              <a:gd name="connsiteX94" fmla="*/ 1214101 w 3898347"/>
              <a:gd name="connsiteY94" fmla="*/ 4231991 h 4260845"/>
              <a:gd name="connsiteX95" fmla="*/ 1203193 w 3898347"/>
              <a:gd name="connsiteY95" fmla="*/ 4232867 h 4260845"/>
              <a:gd name="connsiteX96" fmla="*/ 1201049 w 3898347"/>
              <a:gd name="connsiteY96" fmla="*/ 4242842 h 4260845"/>
              <a:gd name="connsiteX97" fmla="*/ 1185298 w 3898347"/>
              <a:gd name="connsiteY97" fmla="*/ 4251133 h 4260845"/>
              <a:gd name="connsiteX98" fmla="*/ 1164955 w 3898347"/>
              <a:gd name="connsiteY98" fmla="*/ 4250027 h 4260845"/>
              <a:gd name="connsiteX99" fmla="*/ 1067357 w 3898347"/>
              <a:gd name="connsiteY99" fmla="*/ 4233908 h 4260845"/>
              <a:gd name="connsiteX100" fmla="*/ 1009492 w 3898347"/>
              <a:gd name="connsiteY100" fmla="*/ 4230455 h 4260845"/>
              <a:gd name="connsiteX101" fmla="*/ 988345 w 3898347"/>
              <a:gd name="connsiteY101" fmla="*/ 4238880 h 4260845"/>
              <a:gd name="connsiteX102" fmla="*/ 958251 w 3898347"/>
              <a:gd name="connsiteY102" fmla="*/ 4244100 h 4260845"/>
              <a:gd name="connsiteX103" fmla="*/ 905785 w 3898347"/>
              <a:gd name="connsiteY103" fmla="*/ 4260845 h 4260845"/>
              <a:gd name="connsiteX104" fmla="*/ 837706 w 3898347"/>
              <a:gd name="connsiteY104" fmla="*/ 4245528 h 4260845"/>
              <a:gd name="connsiteX105" fmla="*/ 778474 w 3898347"/>
              <a:gd name="connsiteY105" fmla="*/ 4235526 h 4260845"/>
              <a:gd name="connsiteX106" fmla="*/ 774418 w 3898347"/>
              <a:gd name="connsiteY106" fmla="*/ 4242583 h 4260845"/>
              <a:gd name="connsiteX107" fmla="*/ 737705 w 3898347"/>
              <a:gd name="connsiteY107" fmla="*/ 4238891 h 4260845"/>
              <a:gd name="connsiteX108" fmla="*/ 641839 w 3898347"/>
              <a:gd name="connsiteY108" fmla="*/ 4211160 h 4260845"/>
              <a:gd name="connsiteX109" fmla="*/ 558105 w 3898347"/>
              <a:gd name="connsiteY109" fmla="*/ 4191218 h 4260845"/>
              <a:gd name="connsiteX110" fmla="*/ 515682 w 3898347"/>
              <a:gd name="connsiteY110" fmla="*/ 4193696 h 4260845"/>
              <a:gd name="connsiteX111" fmla="*/ 467082 w 3898347"/>
              <a:gd name="connsiteY111" fmla="*/ 4185616 h 4260845"/>
              <a:gd name="connsiteX112" fmla="*/ 437646 w 3898347"/>
              <a:gd name="connsiteY112" fmla="*/ 4212658 h 4260845"/>
              <a:gd name="connsiteX113" fmla="*/ 402271 w 3898347"/>
              <a:gd name="connsiteY113" fmla="*/ 4212774 h 4260845"/>
              <a:gd name="connsiteX114" fmla="*/ 384907 w 3898347"/>
              <a:gd name="connsiteY114" fmla="*/ 4201195 h 4260845"/>
              <a:gd name="connsiteX115" fmla="*/ 337154 w 3898347"/>
              <a:gd name="connsiteY115" fmla="*/ 4206136 h 4260845"/>
              <a:gd name="connsiteX116" fmla="*/ 298662 w 3898347"/>
              <a:gd name="connsiteY116" fmla="*/ 4211227 h 4260845"/>
              <a:gd name="connsiteX117" fmla="*/ 265740 w 3898347"/>
              <a:gd name="connsiteY117" fmla="*/ 4213623 h 4260845"/>
              <a:gd name="connsiteX118" fmla="*/ 176403 w 3898347"/>
              <a:gd name="connsiteY118" fmla="*/ 4227393 h 4260845"/>
              <a:gd name="connsiteX119" fmla="*/ 82528 w 3898347"/>
              <a:gd name="connsiteY119" fmla="*/ 4243774 h 4260845"/>
              <a:gd name="connsiteX120" fmla="*/ 19464 w 3898347"/>
              <a:gd name="connsiteY120" fmla="*/ 4256103 h 4260845"/>
              <a:gd name="connsiteX121" fmla="*/ 0 w 3898347"/>
              <a:gd name="connsiteY121" fmla="*/ 4221939 h 4260845"/>
              <a:gd name="connsiteX122" fmla="*/ 0 w 3898347"/>
              <a:gd name="connsiteY122" fmla="*/ 15850 h 4260845"/>
              <a:gd name="connsiteX123" fmla="*/ 3898347 w 3898347"/>
              <a:gd name="connsiteY123" fmla="*/ 0 h 4260845"/>
              <a:gd name="connsiteX0" fmla="*/ 3898347 w 3898347"/>
              <a:gd name="connsiteY0" fmla="*/ 0 h 4256103"/>
              <a:gd name="connsiteX1" fmla="*/ 3898347 w 3898347"/>
              <a:gd name="connsiteY1" fmla="*/ 3834445 h 4256103"/>
              <a:gd name="connsiteX2" fmla="*/ 3892314 w 3898347"/>
              <a:gd name="connsiteY2" fmla="*/ 3832951 h 4256103"/>
              <a:gd name="connsiteX3" fmla="*/ 3851953 w 3898347"/>
              <a:gd name="connsiteY3" fmla="*/ 3802983 h 4256103"/>
              <a:gd name="connsiteX4" fmla="*/ 3836418 w 3898347"/>
              <a:gd name="connsiteY4" fmla="*/ 3811513 h 4256103"/>
              <a:gd name="connsiteX5" fmla="*/ 3833758 w 3898347"/>
              <a:gd name="connsiteY5" fmla="*/ 3813341 h 4256103"/>
              <a:gd name="connsiteX6" fmla="*/ 3822673 w 3898347"/>
              <a:gd name="connsiteY6" fmla="*/ 3812913 h 4256103"/>
              <a:gd name="connsiteX7" fmla="*/ 3820104 w 3898347"/>
              <a:gd name="connsiteY7" fmla="*/ 3822466 h 4256103"/>
              <a:gd name="connsiteX8" fmla="*/ 3803816 w 3898347"/>
              <a:gd name="connsiteY8" fmla="*/ 3828757 h 4256103"/>
              <a:gd name="connsiteX9" fmla="*/ 3729936 w 3898347"/>
              <a:gd name="connsiteY9" fmla="*/ 3815386 h 4256103"/>
              <a:gd name="connsiteX10" fmla="*/ 3726018 w 3898347"/>
              <a:gd name="connsiteY10" fmla="*/ 3815100 h 4256103"/>
              <a:gd name="connsiteX11" fmla="*/ 3725413 w 3898347"/>
              <a:gd name="connsiteY11" fmla="*/ 3814615 h 4256103"/>
              <a:gd name="connsiteX12" fmla="*/ 3713801 w 3898347"/>
              <a:gd name="connsiteY12" fmla="*/ 3811018 h 4256103"/>
              <a:gd name="connsiteX13" fmla="*/ 3709087 w 3898347"/>
              <a:gd name="connsiteY13" fmla="*/ 3813195 h 4256103"/>
              <a:gd name="connsiteX14" fmla="*/ 3698038 w 3898347"/>
              <a:gd name="connsiteY14" fmla="*/ 3806182 h 4256103"/>
              <a:gd name="connsiteX15" fmla="*/ 3662227 w 3898347"/>
              <a:gd name="connsiteY15" fmla="*/ 3807761 h 4256103"/>
              <a:gd name="connsiteX16" fmla="*/ 3659872 w 3898347"/>
              <a:gd name="connsiteY16" fmla="*/ 3805524 h 4256103"/>
              <a:gd name="connsiteX17" fmla="*/ 3643454 w 3898347"/>
              <a:gd name="connsiteY17" fmla="*/ 3794831 h 4256103"/>
              <a:gd name="connsiteX18" fmla="*/ 3624789 w 3898347"/>
              <a:gd name="connsiteY18" fmla="*/ 3803185 h 4256103"/>
              <a:gd name="connsiteX19" fmla="*/ 3602327 w 3898347"/>
              <a:gd name="connsiteY19" fmla="*/ 3794616 h 4256103"/>
              <a:gd name="connsiteX20" fmla="*/ 3596645 w 3898347"/>
              <a:gd name="connsiteY20" fmla="*/ 3797108 h 4256103"/>
              <a:gd name="connsiteX21" fmla="*/ 3574144 w 3898347"/>
              <a:gd name="connsiteY21" fmla="*/ 3795108 h 4256103"/>
              <a:gd name="connsiteX22" fmla="*/ 3562310 w 3898347"/>
              <a:gd name="connsiteY22" fmla="*/ 3787534 h 4256103"/>
              <a:gd name="connsiteX23" fmla="*/ 3551635 w 3898347"/>
              <a:gd name="connsiteY23" fmla="*/ 3797705 h 4256103"/>
              <a:gd name="connsiteX24" fmla="*/ 3542668 w 3898347"/>
              <a:gd name="connsiteY24" fmla="*/ 3803283 h 4256103"/>
              <a:gd name="connsiteX25" fmla="*/ 3533033 w 3898347"/>
              <a:gd name="connsiteY25" fmla="*/ 3799071 h 4256103"/>
              <a:gd name="connsiteX26" fmla="*/ 3521726 w 3898347"/>
              <a:gd name="connsiteY26" fmla="*/ 3804691 h 4256103"/>
              <a:gd name="connsiteX27" fmla="*/ 3520080 w 3898347"/>
              <a:gd name="connsiteY27" fmla="*/ 3805210 h 4256103"/>
              <a:gd name="connsiteX28" fmla="*/ 3508491 w 3898347"/>
              <a:gd name="connsiteY28" fmla="*/ 3797398 h 4256103"/>
              <a:gd name="connsiteX29" fmla="*/ 3503787 w 3898347"/>
              <a:gd name="connsiteY29" fmla="*/ 3797787 h 4256103"/>
              <a:gd name="connsiteX30" fmla="*/ 3492165 w 3898347"/>
              <a:gd name="connsiteY30" fmla="*/ 3799887 h 4256103"/>
              <a:gd name="connsiteX31" fmla="*/ 3472233 w 3898347"/>
              <a:gd name="connsiteY31" fmla="*/ 3805682 h 4256103"/>
              <a:gd name="connsiteX32" fmla="*/ 3465921 w 3898347"/>
              <a:gd name="connsiteY32" fmla="*/ 3805814 h 4256103"/>
              <a:gd name="connsiteX33" fmla="*/ 3455541 w 3898347"/>
              <a:gd name="connsiteY33" fmla="*/ 3815505 h 4256103"/>
              <a:gd name="connsiteX34" fmla="*/ 3429027 w 3898347"/>
              <a:gd name="connsiteY34" fmla="*/ 3816906 h 4256103"/>
              <a:gd name="connsiteX35" fmla="*/ 3369507 w 3898347"/>
              <a:gd name="connsiteY35" fmla="*/ 3825563 h 4256103"/>
              <a:gd name="connsiteX36" fmla="*/ 3324491 w 3898347"/>
              <a:gd name="connsiteY36" fmla="*/ 3832006 h 4256103"/>
              <a:gd name="connsiteX37" fmla="*/ 3244235 w 3898347"/>
              <a:gd name="connsiteY37" fmla="*/ 3834376 h 4256103"/>
              <a:gd name="connsiteX38" fmla="*/ 3226507 w 3898347"/>
              <a:gd name="connsiteY38" fmla="*/ 3820131 h 4256103"/>
              <a:gd name="connsiteX39" fmla="*/ 3191688 w 3898347"/>
              <a:gd name="connsiteY39" fmla="*/ 3837359 h 4256103"/>
              <a:gd name="connsiteX40" fmla="*/ 3153779 w 3898347"/>
              <a:gd name="connsiteY40" fmla="*/ 3848439 h 4256103"/>
              <a:gd name="connsiteX41" fmla="*/ 3090188 w 3898347"/>
              <a:gd name="connsiteY41" fmla="*/ 3855036 h 4256103"/>
              <a:gd name="connsiteX42" fmla="*/ 3031422 w 3898347"/>
              <a:gd name="connsiteY42" fmla="*/ 3858298 h 4256103"/>
              <a:gd name="connsiteX43" fmla="*/ 2996288 w 3898347"/>
              <a:gd name="connsiteY43" fmla="*/ 3860020 h 4256103"/>
              <a:gd name="connsiteX44" fmla="*/ 2901661 w 3898347"/>
              <a:gd name="connsiteY44" fmla="*/ 3882243 h 4256103"/>
              <a:gd name="connsiteX45" fmla="*/ 2782141 w 3898347"/>
              <a:gd name="connsiteY45" fmla="*/ 3932983 h 4256103"/>
              <a:gd name="connsiteX46" fmla="*/ 2749597 w 3898347"/>
              <a:gd name="connsiteY46" fmla="*/ 3956746 h 4256103"/>
              <a:gd name="connsiteX47" fmla="*/ 2730493 w 3898347"/>
              <a:gd name="connsiteY47" fmla="*/ 3955236 h 4256103"/>
              <a:gd name="connsiteX48" fmla="*/ 2707507 w 3898347"/>
              <a:gd name="connsiteY48" fmla="*/ 3947771 h 4256103"/>
              <a:gd name="connsiteX49" fmla="*/ 2701937 w 3898347"/>
              <a:gd name="connsiteY49" fmla="*/ 3950565 h 4256103"/>
              <a:gd name="connsiteX50" fmla="*/ 2679435 w 3898347"/>
              <a:gd name="connsiteY50" fmla="*/ 3949768 h 4256103"/>
              <a:gd name="connsiteX51" fmla="*/ 2667352 w 3898347"/>
              <a:gd name="connsiteY51" fmla="*/ 3942821 h 4256103"/>
              <a:gd name="connsiteX52" fmla="*/ 2657096 w 3898347"/>
              <a:gd name="connsiteY52" fmla="*/ 3953571 h 4256103"/>
              <a:gd name="connsiteX53" fmla="*/ 2655161 w 3898347"/>
              <a:gd name="connsiteY53" fmla="*/ 3962216 h 4256103"/>
              <a:gd name="connsiteX54" fmla="*/ 2638604 w 3898347"/>
              <a:gd name="connsiteY54" fmla="*/ 3955936 h 4256103"/>
              <a:gd name="connsiteX55" fmla="*/ 2626185 w 3898347"/>
              <a:gd name="connsiteY55" fmla="*/ 3962937 h 4256103"/>
              <a:gd name="connsiteX56" fmla="*/ 2614077 w 3898347"/>
              <a:gd name="connsiteY56" fmla="*/ 3955576 h 4256103"/>
              <a:gd name="connsiteX57" fmla="*/ 2609403 w 3898347"/>
              <a:gd name="connsiteY57" fmla="*/ 3956215 h 4256103"/>
              <a:gd name="connsiteX58" fmla="*/ 2597896 w 3898347"/>
              <a:gd name="connsiteY58" fmla="*/ 3958939 h 4256103"/>
              <a:gd name="connsiteX59" fmla="*/ 2578251 w 3898347"/>
              <a:gd name="connsiteY59" fmla="*/ 3965812 h 4256103"/>
              <a:gd name="connsiteX60" fmla="*/ 2571961 w 3898347"/>
              <a:gd name="connsiteY60" fmla="*/ 3966278 h 4256103"/>
              <a:gd name="connsiteX61" fmla="*/ 2559399 w 3898347"/>
              <a:gd name="connsiteY61" fmla="*/ 3979193 h 4256103"/>
              <a:gd name="connsiteX62" fmla="*/ 2533560 w 3898347"/>
              <a:gd name="connsiteY62" fmla="*/ 3988160 h 4256103"/>
              <a:gd name="connsiteX63" fmla="*/ 2515299 w 3898347"/>
              <a:gd name="connsiteY63" fmla="*/ 4016867 h 4256103"/>
              <a:gd name="connsiteX64" fmla="*/ 2513423 w 3898347"/>
              <a:gd name="connsiteY64" fmla="*/ 4018759 h 4256103"/>
              <a:gd name="connsiteX65" fmla="*/ 2482991 w 3898347"/>
              <a:gd name="connsiteY65" fmla="*/ 4012935 h 4256103"/>
              <a:gd name="connsiteX66" fmla="*/ 2446940 w 3898347"/>
              <a:gd name="connsiteY66" fmla="*/ 4021172 h 4256103"/>
              <a:gd name="connsiteX67" fmla="*/ 2404883 w 3898347"/>
              <a:gd name="connsiteY67" fmla="*/ 4024808 h 4256103"/>
              <a:gd name="connsiteX68" fmla="*/ 2373894 w 3898347"/>
              <a:gd name="connsiteY68" fmla="*/ 4023827 h 4256103"/>
              <a:gd name="connsiteX69" fmla="*/ 2297080 w 3898347"/>
              <a:gd name="connsiteY69" fmla="*/ 4040841 h 4256103"/>
              <a:gd name="connsiteX70" fmla="*/ 2170615 w 3898347"/>
              <a:gd name="connsiteY70" fmla="*/ 4077196 h 4256103"/>
              <a:gd name="connsiteX71" fmla="*/ 2143580 w 3898347"/>
              <a:gd name="connsiteY71" fmla="*/ 4083102 h 4256103"/>
              <a:gd name="connsiteX72" fmla="*/ 2119893 w 3898347"/>
              <a:gd name="connsiteY72" fmla="*/ 4080874 h 4256103"/>
              <a:gd name="connsiteX73" fmla="*/ 2114008 w 3898347"/>
              <a:gd name="connsiteY73" fmla="*/ 4073996 h 4256103"/>
              <a:gd name="connsiteX74" fmla="*/ 2099067 w 3898347"/>
              <a:gd name="connsiteY74" fmla="*/ 4076068 h 4256103"/>
              <a:gd name="connsiteX75" fmla="*/ 2095000 w 3898347"/>
              <a:gd name="connsiteY75" fmla="*/ 4075096 h 4256103"/>
              <a:gd name="connsiteX76" fmla="*/ 2071767 w 3898347"/>
              <a:gd name="connsiteY76" fmla="*/ 4071044 h 4256103"/>
              <a:gd name="connsiteX77" fmla="*/ 2024486 w 3898347"/>
              <a:gd name="connsiteY77" fmla="*/ 4100276 h 4256103"/>
              <a:gd name="connsiteX78" fmla="*/ 1944675 w 3898347"/>
              <a:gd name="connsiteY78" fmla="*/ 4121515 h 4256103"/>
              <a:gd name="connsiteX79" fmla="*/ 1739945 w 3898347"/>
              <a:gd name="connsiteY79" fmla="*/ 4171795 h 4256103"/>
              <a:gd name="connsiteX80" fmla="*/ 1662065 w 3898347"/>
              <a:gd name="connsiteY80" fmla="*/ 4184630 h 4256103"/>
              <a:gd name="connsiteX81" fmla="*/ 1595989 w 3898347"/>
              <a:gd name="connsiteY81" fmla="*/ 4193679 h 4256103"/>
              <a:gd name="connsiteX82" fmla="*/ 1559231 w 3898347"/>
              <a:gd name="connsiteY82" fmla="*/ 4195932 h 4256103"/>
              <a:gd name="connsiteX83" fmla="*/ 1537197 w 3898347"/>
              <a:gd name="connsiteY83" fmla="*/ 4209468 h 4256103"/>
              <a:gd name="connsiteX84" fmla="*/ 1508787 w 3898347"/>
              <a:gd name="connsiteY84" fmla="*/ 4234213 h 4256103"/>
              <a:gd name="connsiteX85" fmla="*/ 1488914 w 3898347"/>
              <a:gd name="connsiteY85" fmla="*/ 4241772 h 4256103"/>
              <a:gd name="connsiteX86" fmla="*/ 1488999 w 3898347"/>
              <a:gd name="connsiteY86" fmla="*/ 4251186 h 4256103"/>
              <a:gd name="connsiteX87" fmla="*/ 1475364 w 3898347"/>
              <a:gd name="connsiteY87" fmla="*/ 4248364 h 4256103"/>
              <a:gd name="connsiteX88" fmla="*/ 1444118 w 3898347"/>
              <a:gd name="connsiteY88" fmla="*/ 4246285 h 4256103"/>
              <a:gd name="connsiteX89" fmla="*/ 1405326 w 3898347"/>
              <a:gd name="connsiteY89" fmla="*/ 4248391 h 4256103"/>
              <a:gd name="connsiteX90" fmla="*/ 1344909 w 3898347"/>
              <a:gd name="connsiteY90" fmla="*/ 4237004 h 4256103"/>
              <a:gd name="connsiteX91" fmla="*/ 1298748 w 3898347"/>
              <a:gd name="connsiteY91" fmla="*/ 4241669 h 4256103"/>
              <a:gd name="connsiteX92" fmla="*/ 1251302 w 3898347"/>
              <a:gd name="connsiteY92" fmla="*/ 4232513 h 4256103"/>
              <a:gd name="connsiteX93" fmla="*/ 1216643 w 3898347"/>
              <a:gd name="connsiteY93" fmla="*/ 4229828 h 4256103"/>
              <a:gd name="connsiteX94" fmla="*/ 1214101 w 3898347"/>
              <a:gd name="connsiteY94" fmla="*/ 4231991 h 4256103"/>
              <a:gd name="connsiteX95" fmla="*/ 1203193 w 3898347"/>
              <a:gd name="connsiteY95" fmla="*/ 4232867 h 4256103"/>
              <a:gd name="connsiteX96" fmla="*/ 1201049 w 3898347"/>
              <a:gd name="connsiteY96" fmla="*/ 4242842 h 4256103"/>
              <a:gd name="connsiteX97" fmla="*/ 1185298 w 3898347"/>
              <a:gd name="connsiteY97" fmla="*/ 4251133 h 4256103"/>
              <a:gd name="connsiteX98" fmla="*/ 1164955 w 3898347"/>
              <a:gd name="connsiteY98" fmla="*/ 4250027 h 4256103"/>
              <a:gd name="connsiteX99" fmla="*/ 1067357 w 3898347"/>
              <a:gd name="connsiteY99" fmla="*/ 4233908 h 4256103"/>
              <a:gd name="connsiteX100" fmla="*/ 1009492 w 3898347"/>
              <a:gd name="connsiteY100" fmla="*/ 4230455 h 4256103"/>
              <a:gd name="connsiteX101" fmla="*/ 988345 w 3898347"/>
              <a:gd name="connsiteY101" fmla="*/ 4238880 h 4256103"/>
              <a:gd name="connsiteX102" fmla="*/ 958251 w 3898347"/>
              <a:gd name="connsiteY102" fmla="*/ 4244100 h 4256103"/>
              <a:gd name="connsiteX103" fmla="*/ 899207 w 3898347"/>
              <a:gd name="connsiteY103" fmla="*/ 4247688 h 4256103"/>
              <a:gd name="connsiteX104" fmla="*/ 837706 w 3898347"/>
              <a:gd name="connsiteY104" fmla="*/ 4245528 h 4256103"/>
              <a:gd name="connsiteX105" fmla="*/ 778474 w 3898347"/>
              <a:gd name="connsiteY105" fmla="*/ 4235526 h 4256103"/>
              <a:gd name="connsiteX106" fmla="*/ 774418 w 3898347"/>
              <a:gd name="connsiteY106" fmla="*/ 4242583 h 4256103"/>
              <a:gd name="connsiteX107" fmla="*/ 737705 w 3898347"/>
              <a:gd name="connsiteY107" fmla="*/ 4238891 h 4256103"/>
              <a:gd name="connsiteX108" fmla="*/ 641839 w 3898347"/>
              <a:gd name="connsiteY108" fmla="*/ 4211160 h 4256103"/>
              <a:gd name="connsiteX109" fmla="*/ 558105 w 3898347"/>
              <a:gd name="connsiteY109" fmla="*/ 4191218 h 4256103"/>
              <a:gd name="connsiteX110" fmla="*/ 515682 w 3898347"/>
              <a:gd name="connsiteY110" fmla="*/ 4193696 h 4256103"/>
              <a:gd name="connsiteX111" fmla="*/ 467082 w 3898347"/>
              <a:gd name="connsiteY111" fmla="*/ 4185616 h 4256103"/>
              <a:gd name="connsiteX112" fmla="*/ 437646 w 3898347"/>
              <a:gd name="connsiteY112" fmla="*/ 4212658 h 4256103"/>
              <a:gd name="connsiteX113" fmla="*/ 402271 w 3898347"/>
              <a:gd name="connsiteY113" fmla="*/ 4212774 h 4256103"/>
              <a:gd name="connsiteX114" fmla="*/ 384907 w 3898347"/>
              <a:gd name="connsiteY114" fmla="*/ 4201195 h 4256103"/>
              <a:gd name="connsiteX115" fmla="*/ 337154 w 3898347"/>
              <a:gd name="connsiteY115" fmla="*/ 4206136 h 4256103"/>
              <a:gd name="connsiteX116" fmla="*/ 298662 w 3898347"/>
              <a:gd name="connsiteY116" fmla="*/ 4211227 h 4256103"/>
              <a:gd name="connsiteX117" fmla="*/ 265740 w 3898347"/>
              <a:gd name="connsiteY117" fmla="*/ 4213623 h 4256103"/>
              <a:gd name="connsiteX118" fmla="*/ 176403 w 3898347"/>
              <a:gd name="connsiteY118" fmla="*/ 4227393 h 4256103"/>
              <a:gd name="connsiteX119" fmla="*/ 82528 w 3898347"/>
              <a:gd name="connsiteY119" fmla="*/ 4243774 h 4256103"/>
              <a:gd name="connsiteX120" fmla="*/ 19464 w 3898347"/>
              <a:gd name="connsiteY120" fmla="*/ 4256103 h 4256103"/>
              <a:gd name="connsiteX121" fmla="*/ 0 w 3898347"/>
              <a:gd name="connsiteY121" fmla="*/ 4221939 h 4256103"/>
              <a:gd name="connsiteX122" fmla="*/ 0 w 3898347"/>
              <a:gd name="connsiteY122" fmla="*/ 15850 h 4256103"/>
              <a:gd name="connsiteX123" fmla="*/ 3898347 w 3898347"/>
              <a:gd name="connsiteY123" fmla="*/ 0 h 4256103"/>
              <a:gd name="connsiteX0" fmla="*/ 3898347 w 3898347"/>
              <a:gd name="connsiteY0" fmla="*/ 0 h 4256103"/>
              <a:gd name="connsiteX1" fmla="*/ 3898347 w 3898347"/>
              <a:gd name="connsiteY1" fmla="*/ 3834445 h 4256103"/>
              <a:gd name="connsiteX2" fmla="*/ 3892314 w 3898347"/>
              <a:gd name="connsiteY2" fmla="*/ 3832951 h 4256103"/>
              <a:gd name="connsiteX3" fmla="*/ 3851953 w 3898347"/>
              <a:gd name="connsiteY3" fmla="*/ 3802983 h 4256103"/>
              <a:gd name="connsiteX4" fmla="*/ 3836418 w 3898347"/>
              <a:gd name="connsiteY4" fmla="*/ 3811513 h 4256103"/>
              <a:gd name="connsiteX5" fmla="*/ 3833758 w 3898347"/>
              <a:gd name="connsiteY5" fmla="*/ 3813341 h 4256103"/>
              <a:gd name="connsiteX6" fmla="*/ 3822673 w 3898347"/>
              <a:gd name="connsiteY6" fmla="*/ 3812913 h 4256103"/>
              <a:gd name="connsiteX7" fmla="*/ 3820104 w 3898347"/>
              <a:gd name="connsiteY7" fmla="*/ 3822466 h 4256103"/>
              <a:gd name="connsiteX8" fmla="*/ 3803816 w 3898347"/>
              <a:gd name="connsiteY8" fmla="*/ 3828757 h 4256103"/>
              <a:gd name="connsiteX9" fmla="*/ 3729936 w 3898347"/>
              <a:gd name="connsiteY9" fmla="*/ 3815386 h 4256103"/>
              <a:gd name="connsiteX10" fmla="*/ 3726018 w 3898347"/>
              <a:gd name="connsiteY10" fmla="*/ 3815100 h 4256103"/>
              <a:gd name="connsiteX11" fmla="*/ 3725413 w 3898347"/>
              <a:gd name="connsiteY11" fmla="*/ 3814615 h 4256103"/>
              <a:gd name="connsiteX12" fmla="*/ 3713801 w 3898347"/>
              <a:gd name="connsiteY12" fmla="*/ 3811018 h 4256103"/>
              <a:gd name="connsiteX13" fmla="*/ 3709087 w 3898347"/>
              <a:gd name="connsiteY13" fmla="*/ 3813195 h 4256103"/>
              <a:gd name="connsiteX14" fmla="*/ 3698038 w 3898347"/>
              <a:gd name="connsiteY14" fmla="*/ 3806182 h 4256103"/>
              <a:gd name="connsiteX15" fmla="*/ 3662227 w 3898347"/>
              <a:gd name="connsiteY15" fmla="*/ 3807761 h 4256103"/>
              <a:gd name="connsiteX16" fmla="*/ 3659872 w 3898347"/>
              <a:gd name="connsiteY16" fmla="*/ 3805524 h 4256103"/>
              <a:gd name="connsiteX17" fmla="*/ 3643454 w 3898347"/>
              <a:gd name="connsiteY17" fmla="*/ 3794831 h 4256103"/>
              <a:gd name="connsiteX18" fmla="*/ 3624789 w 3898347"/>
              <a:gd name="connsiteY18" fmla="*/ 3803185 h 4256103"/>
              <a:gd name="connsiteX19" fmla="*/ 3602327 w 3898347"/>
              <a:gd name="connsiteY19" fmla="*/ 3794616 h 4256103"/>
              <a:gd name="connsiteX20" fmla="*/ 3596645 w 3898347"/>
              <a:gd name="connsiteY20" fmla="*/ 3797108 h 4256103"/>
              <a:gd name="connsiteX21" fmla="*/ 3574144 w 3898347"/>
              <a:gd name="connsiteY21" fmla="*/ 3795108 h 4256103"/>
              <a:gd name="connsiteX22" fmla="*/ 3562310 w 3898347"/>
              <a:gd name="connsiteY22" fmla="*/ 3787534 h 4256103"/>
              <a:gd name="connsiteX23" fmla="*/ 3551635 w 3898347"/>
              <a:gd name="connsiteY23" fmla="*/ 3797705 h 4256103"/>
              <a:gd name="connsiteX24" fmla="*/ 3542668 w 3898347"/>
              <a:gd name="connsiteY24" fmla="*/ 3803283 h 4256103"/>
              <a:gd name="connsiteX25" fmla="*/ 3533033 w 3898347"/>
              <a:gd name="connsiteY25" fmla="*/ 3799071 h 4256103"/>
              <a:gd name="connsiteX26" fmla="*/ 3521726 w 3898347"/>
              <a:gd name="connsiteY26" fmla="*/ 3804691 h 4256103"/>
              <a:gd name="connsiteX27" fmla="*/ 3520080 w 3898347"/>
              <a:gd name="connsiteY27" fmla="*/ 3805210 h 4256103"/>
              <a:gd name="connsiteX28" fmla="*/ 3508491 w 3898347"/>
              <a:gd name="connsiteY28" fmla="*/ 3797398 h 4256103"/>
              <a:gd name="connsiteX29" fmla="*/ 3503787 w 3898347"/>
              <a:gd name="connsiteY29" fmla="*/ 3797787 h 4256103"/>
              <a:gd name="connsiteX30" fmla="*/ 3492165 w 3898347"/>
              <a:gd name="connsiteY30" fmla="*/ 3799887 h 4256103"/>
              <a:gd name="connsiteX31" fmla="*/ 3472233 w 3898347"/>
              <a:gd name="connsiteY31" fmla="*/ 3805682 h 4256103"/>
              <a:gd name="connsiteX32" fmla="*/ 3465921 w 3898347"/>
              <a:gd name="connsiteY32" fmla="*/ 3805814 h 4256103"/>
              <a:gd name="connsiteX33" fmla="*/ 3455541 w 3898347"/>
              <a:gd name="connsiteY33" fmla="*/ 3815505 h 4256103"/>
              <a:gd name="connsiteX34" fmla="*/ 3429027 w 3898347"/>
              <a:gd name="connsiteY34" fmla="*/ 3816906 h 4256103"/>
              <a:gd name="connsiteX35" fmla="*/ 3369507 w 3898347"/>
              <a:gd name="connsiteY35" fmla="*/ 3825563 h 4256103"/>
              <a:gd name="connsiteX36" fmla="*/ 3324491 w 3898347"/>
              <a:gd name="connsiteY36" fmla="*/ 3832006 h 4256103"/>
              <a:gd name="connsiteX37" fmla="*/ 3244235 w 3898347"/>
              <a:gd name="connsiteY37" fmla="*/ 3834376 h 4256103"/>
              <a:gd name="connsiteX38" fmla="*/ 3226507 w 3898347"/>
              <a:gd name="connsiteY38" fmla="*/ 3820131 h 4256103"/>
              <a:gd name="connsiteX39" fmla="*/ 3191688 w 3898347"/>
              <a:gd name="connsiteY39" fmla="*/ 3837359 h 4256103"/>
              <a:gd name="connsiteX40" fmla="*/ 3153779 w 3898347"/>
              <a:gd name="connsiteY40" fmla="*/ 3848439 h 4256103"/>
              <a:gd name="connsiteX41" fmla="*/ 3090188 w 3898347"/>
              <a:gd name="connsiteY41" fmla="*/ 3855036 h 4256103"/>
              <a:gd name="connsiteX42" fmla="*/ 3031422 w 3898347"/>
              <a:gd name="connsiteY42" fmla="*/ 3858298 h 4256103"/>
              <a:gd name="connsiteX43" fmla="*/ 2996288 w 3898347"/>
              <a:gd name="connsiteY43" fmla="*/ 3860020 h 4256103"/>
              <a:gd name="connsiteX44" fmla="*/ 2901661 w 3898347"/>
              <a:gd name="connsiteY44" fmla="*/ 3882243 h 4256103"/>
              <a:gd name="connsiteX45" fmla="*/ 2782141 w 3898347"/>
              <a:gd name="connsiteY45" fmla="*/ 3932983 h 4256103"/>
              <a:gd name="connsiteX46" fmla="*/ 2749597 w 3898347"/>
              <a:gd name="connsiteY46" fmla="*/ 3956746 h 4256103"/>
              <a:gd name="connsiteX47" fmla="*/ 2730493 w 3898347"/>
              <a:gd name="connsiteY47" fmla="*/ 3955236 h 4256103"/>
              <a:gd name="connsiteX48" fmla="*/ 2707507 w 3898347"/>
              <a:gd name="connsiteY48" fmla="*/ 3947771 h 4256103"/>
              <a:gd name="connsiteX49" fmla="*/ 2701937 w 3898347"/>
              <a:gd name="connsiteY49" fmla="*/ 3950565 h 4256103"/>
              <a:gd name="connsiteX50" fmla="*/ 2679435 w 3898347"/>
              <a:gd name="connsiteY50" fmla="*/ 3949768 h 4256103"/>
              <a:gd name="connsiteX51" fmla="*/ 2667352 w 3898347"/>
              <a:gd name="connsiteY51" fmla="*/ 3942821 h 4256103"/>
              <a:gd name="connsiteX52" fmla="*/ 2657096 w 3898347"/>
              <a:gd name="connsiteY52" fmla="*/ 3953571 h 4256103"/>
              <a:gd name="connsiteX53" fmla="*/ 2655161 w 3898347"/>
              <a:gd name="connsiteY53" fmla="*/ 3962216 h 4256103"/>
              <a:gd name="connsiteX54" fmla="*/ 2638604 w 3898347"/>
              <a:gd name="connsiteY54" fmla="*/ 3955936 h 4256103"/>
              <a:gd name="connsiteX55" fmla="*/ 2626185 w 3898347"/>
              <a:gd name="connsiteY55" fmla="*/ 3962937 h 4256103"/>
              <a:gd name="connsiteX56" fmla="*/ 2614077 w 3898347"/>
              <a:gd name="connsiteY56" fmla="*/ 3955576 h 4256103"/>
              <a:gd name="connsiteX57" fmla="*/ 2609403 w 3898347"/>
              <a:gd name="connsiteY57" fmla="*/ 3956215 h 4256103"/>
              <a:gd name="connsiteX58" fmla="*/ 2597896 w 3898347"/>
              <a:gd name="connsiteY58" fmla="*/ 3958939 h 4256103"/>
              <a:gd name="connsiteX59" fmla="*/ 2578251 w 3898347"/>
              <a:gd name="connsiteY59" fmla="*/ 3965812 h 4256103"/>
              <a:gd name="connsiteX60" fmla="*/ 2571961 w 3898347"/>
              <a:gd name="connsiteY60" fmla="*/ 3966278 h 4256103"/>
              <a:gd name="connsiteX61" fmla="*/ 2559399 w 3898347"/>
              <a:gd name="connsiteY61" fmla="*/ 3979193 h 4256103"/>
              <a:gd name="connsiteX62" fmla="*/ 2533560 w 3898347"/>
              <a:gd name="connsiteY62" fmla="*/ 3988160 h 4256103"/>
              <a:gd name="connsiteX63" fmla="*/ 2515299 w 3898347"/>
              <a:gd name="connsiteY63" fmla="*/ 4016867 h 4256103"/>
              <a:gd name="connsiteX64" fmla="*/ 2513423 w 3898347"/>
              <a:gd name="connsiteY64" fmla="*/ 4018759 h 4256103"/>
              <a:gd name="connsiteX65" fmla="*/ 2482991 w 3898347"/>
              <a:gd name="connsiteY65" fmla="*/ 4012935 h 4256103"/>
              <a:gd name="connsiteX66" fmla="*/ 2446940 w 3898347"/>
              <a:gd name="connsiteY66" fmla="*/ 4021172 h 4256103"/>
              <a:gd name="connsiteX67" fmla="*/ 2404883 w 3898347"/>
              <a:gd name="connsiteY67" fmla="*/ 4024808 h 4256103"/>
              <a:gd name="connsiteX68" fmla="*/ 2373894 w 3898347"/>
              <a:gd name="connsiteY68" fmla="*/ 4023827 h 4256103"/>
              <a:gd name="connsiteX69" fmla="*/ 2297080 w 3898347"/>
              <a:gd name="connsiteY69" fmla="*/ 4040841 h 4256103"/>
              <a:gd name="connsiteX70" fmla="*/ 2170615 w 3898347"/>
              <a:gd name="connsiteY70" fmla="*/ 4077196 h 4256103"/>
              <a:gd name="connsiteX71" fmla="*/ 2143580 w 3898347"/>
              <a:gd name="connsiteY71" fmla="*/ 4083102 h 4256103"/>
              <a:gd name="connsiteX72" fmla="*/ 2119893 w 3898347"/>
              <a:gd name="connsiteY72" fmla="*/ 4080874 h 4256103"/>
              <a:gd name="connsiteX73" fmla="*/ 2114008 w 3898347"/>
              <a:gd name="connsiteY73" fmla="*/ 4073996 h 4256103"/>
              <a:gd name="connsiteX74" fmla="*/ 2099067 w 3898347"/>
              <a:gd name="connsiteY74" fmla="*/ 4076068 h 4256103"/>
              <a:gd name="connsiteX75" fmla="*/ 2095000 w 3898347"/>
              <a:gd name="connsiteY75" fmla="*/ 4075096 h 4256103"/>
              <a:gd name="connsiteX76" fmla="*/ 2071767 w 3898347"/>
              <a:gd name="connsiteY76" fmla="*/ 4071044 h 4256103"/>
              <a:gd name="connsiteX77" fmla="*/ 2024486 w 3898347"/>
              <a:gd name="connsiteY77" fmla="*/ 4100276 h 4256103"/>
              <a:gd name="connsiteX78" fmla="*/ 1944675 w 3898347"/>
              <a:gd name="connsiteY78" fmla="*/ 4121515 h 4256103"/>
              <a:gd name="connsiteX79" fmla="*/ 1739945 w 3898347"/>
              <a:gd name="connsiteY79" fmla="*/ 4171795 h 4256103"/>
              <a:gd name="connsiteX80" fmla="*/ 1662065 w 3898347"/>
              <a:gd name="connsiteY80" fmla="*/ 4184630 h 4256103"/>
              <a:gd name="connsiteX81" fmla="*/ 1595989 w 3898347"/>
              <a:gd name="connsiteY81" fmla="*/ 4193679 h 4256103"/>
              <a:gd name="connsiteX82" fmla="*/ 1559231 w 3898347"/>
              <a:gd name="connsiteY82" fmla="*/ 4195932 h 4256103"/>
              <a:gd name="connsiteX83" fmla="*/ 1537197 w 3898347"/>
              <a:gd name="connsiteY83" fmla="*/ 4209468 h 4256103"/>
              <a:gd name="connsiteX84" fmla="*/ 1508787 w 3898347"/>
              <a:gd name="connsiteY84" fmla="*/ 4234213 h 4256103"/>
              <a:gd name="connsiteX85" fmla="*/ 1488914 w 3898347"/>
              <a:gd name="connsiteY85" fmla="*/ 4241772 h 4256103"/>
              <a:gd name="connsiteX86" fmla="*/ 1475364 w 3898347"/>
              <a:gd name="connsiteY86" fmla="*/ 4248364 h 4256103"/>
              <a:gd name="connsiteX87" fmla="*/ 1444118 w 3898347"/>
              <a:gd name="connsiteY87" fmla="*/ 4246285 h 4256103"/>
              <a:gd name="connsiteX88" fmla="*/ 1405326 w 3898347"/>
              <a:gd name="connsiteY88" fmla="*/ 4248391 h 4256103"/>
              <a:gd name="connsiteX89" fmla="*/ 1344909 w 3898347"/>
              <a:gd name="connsiteY89" fmla="*/ 4237004 h 4256103"/>
              <a:gd name="connsiteX90" fmla="*/ 1298748 w 3898347"/>
              <a:gd name="connsiteY90" fmla="*/ 4241669 h 4256103"/>
              <a:gd name="connsiteX91" fmla="*/ 1251302 w 3898347"/>
              <a:gd name="connsiteY91" fmla="*/ 4232513 h 4256103"/>
              <a:gd name="connsiteX92" fmla="*/ 1216643 w 3898347"/>
              <a:gd name="connsiteY92" fmla="*/ 4229828 h 4256103"/>
              <a:gd name="connsiteX93" fmla="*/ 1214101 w 3898347"/>
              <a:gd name="connsiteY93" fmla="*/ 4231991 h 4256103"/>
              <a:gd name="connsiteX94" fmla="*/ 1203193 w 3898347"/>
              <a:gd name="connsiteY94" fmla="*/ 4232867 h 4256103"/>
              <a:gd name="connsiteX95" fmla="*/ 1201049 w 3898347"/>
              <a:gd name="connsiteY95" fmla="*/ 4242842 h 4256103"/>
              <a:gd name="connsiteX96" fmla="*/ 1185298 w 3898347"/>
              <a:gd name="connsiteY96" fmla="*/ 4251133 h 4256103"/>
              <a:gd name="connsiteX97" fmla="*/ 1164955 w 3898347"/>
              <a:gd name="connsiteY97" fmla="*/ 4250027 h 4256103"/>
              <a:gd name="connsiteX98" fmla="*/ 1067357 w 3898347"/>
              <a:gd name="connsiteY98" fmla="*/ 4233908 h 4256103"/>
              <a:gd name="connsiteX99" fmla="*/ 1009492 w 3898347"/>
              <a:gd name="connsiteY99" fmla="*/ 4230455 h 4256103"/>
              <a:gd name="connsiteX100" fmla="*/ 988345 w 3898347"/>
              <a:gd name="connsiteY100" fmla="*/ 4238880 h 4256103"/>
              <a:gd name="connsiteX101" fmla="*/ 958251 w 3898347"/>
              <a:gd name="connsiteY101" fmla="*/ 4244100 h 4256103"/>
              <a:gd name="connsiteX102" fmla="*/ 899207 w 3898347"/>
              <a:gd name="connsiteY102" fmla="*/ 4247688 h 4256103"/>
              <a:gd name="connsiteX103" fmla="*/ 837706 w 3898347"/>
              <a:gd name="connsiteY103" fmla="*/ 4245528 h 4256103"/>
              <a:gd name="connsiteX104" fmla="*/ 778474 w 3898347"/>
              <a:gd name="connsiteY104" fmla="*/ 4235526 h 4256103"/>
              <a:gd name="connsiteX105" fmla="*/ 774418 w 3898347"/>
              <a:gd name="connsiteY105" fmla="*/ 4242583 h 4256103"/>
              <a:gd name="connsiteX106" fmla="*/ 737705 w 3898347"/>
              <a:gd name="connsiteY106" fmla="*/ 4238891 h 4256103"/>
              <a:gd name="connsiteX107" fmla="*/ 641839 w 3898347"/>
              <a:gd name="connsiteY107" fmla="*/ 4211160 h 4256103"/>
              <a:gd name="connsiteX108" fmla="*/ 558105 w 3898347"/>
              <a:gd name="connsiteY108" fmla="*/ 4191218 h 4256103"/>
              <a:gd name="connsiteX109" fmla="*/ 515682 w 3898347"/>
              <a:gd name="connsiteY109" fmla="*/ 4193696 h 4256103"/>
              <a:gd name="connsiteX110" fmla="*/ 467082 w 3898347"/>
              <a:gd name="connsiteY110" fmla="*/ 4185616 h 4256103"/>
              <a:gd name="connsiteX111" fmla="*/ 437646 w 3898347"/>
              <a:gd name="connsiteY111" fmla="*/ 4212658 h 4256103"/>
              <a:gd name="connsiteX112" fmla="*/ 402271 w 3898347"/>
              <a:gd name="connsiteY112" fmla="*/ 4212774 h 4256103"/>
              <a:gd name="connsiteX113" fmla="*/ 384907 w 3898347"/>
              <a:gd name="connsiteY113" fmla="*/ 4201195 h 4256103"/>
              <a:gd name="connsiteX114" fmla="*/ 337154 w 3898347"/>
              <a:gd name="connsiteY114" fmla="*/ 4206136 h 4256103"/>
              <a:gd name="connsiteX115" fmla="*/ 298662 w 3898347"/>
              <a:gd name="connsiteY115" fmla="*/ 4211227 h 4256103"/>
              <a:gd name="connsiteX116" fmla="*/ 265740 w 3898347"/>
              <a:gd name="connsiteY116" fmla="*/ 4213623 h 4256103"/>
              <a:gd name="connsiteX117" fmla="*/ 176403 w 3898347"/>
              <a:gd name="connsiteY117" fmla="*/ 4227393 h 4256103"/>
              <a:gd name="connsiteX118" fmla="*/ 82528 w 3898347"/>
              <a:gd name="connsiteY118" fmla="*/ 4243774 h 4256103"/>
              <a:gd name="connsiteX119" fmla="*/ 19464 w 3898347"/>
              <a:gd name="connsiteY119" fmla="*/ 4256103 h 4256103"/>
              <a:gd name="connsiteX120" fmla="*/ 0 w 3898347"/>
              <a:gd name="connsiteY120" fmla="*/ 4221939 h 4256103"/>
              <a:gd name="connsiteX121" fmla="*/ 0 w 3898347"/>
              <a:gd name="connsiteY121" fmla="*/ 15850 h 4256103"/>
              <a:gd name="connsiteX122" fmla="*/ 3898347 w 3898347"/>
              <a:gd name="connsiteY122" fmla="*/ 0 h 4256103"/>
              <a:gd name="connsiteX0" fmla="*/ 3898347 w 3898347"/>
              <a:gd name="connsiteY0" fmla="*/ 0 h 4256103"/>
              <a:gd name="connsiteX1" fmla="*/ 3898347 w 3898347"/>
              <a:gd name="connsiteY1" fmla="*/ 3834445 h 4256103"/>
              <a:gd name="connsiteX2" fmla="*/ 3892314 w 3898347"/>
              <a:gd name="connsiteY2" fmla="*/ 3832951 h 4256103"/>
              <a:gd name="connsiteX3" fmla="*/ 3851953 w 3898347"/>
              <a:gd name="connsiteY3" fmla="*/ 3802983 h 4256103"/>
              <a:gd name="connsiteX4" fmla="*/ 3836418 w 3898347"/>
              <a:gd name="connsiteY4" fmla="*/ 3811513 h 4256103"/>
              <a:gd name="connsiteX5" fmla="*/ 3833758 w 3898347"/>
              <a:gd name="connsiteY5" fmla="*/ 3813341 h 4256103"/>
              <a:gd name="connsiteX6" fmla="*/ 3822673 w 3898347"/>
              <a:gd name="connsiteY6" fmla="*/ 3812913 h 4256103"/>
              <a:gd name="connsiteX7" fmla="*/ 3820104 w 3898347"/>
              <a:gd name="connsiteY7" fmla="*/ 3822466 h 4256103"/>
              <a:gd name="connsiteX8" fmla="*/ 3803816 w 3898347"/>
              <a:gd name="connsiteY8" fmla="*/ 3828757 h 4256103"/>
              <a:gd name="connsiteX9" fmla="*/ 3729936 w 3898347"/>
              <a:gd name="connsiteY9" fmla="*/ 3815386 h 4256103"/>
              <a:gd name="connsiteX10" fmla="*/ 3726018 w 3898347"/>
              <a:gd name="connsiteY10" fmla="*/ 3815100 h 4256103"/>
              <a:gd name="connsiteX11" fmla="*/ 3725413 w 3898347"/>
              <a:gd name="connsiteY11" fmla="*/ 3814615 h 4256103"/>
              <a:gd name="connsiteX12" fmla="*/ 3713801 w 3898347"/>
              <a:gd name="connsiteY12" fmla="*/ 3811018 h 4256103"/>
              <a:gd name="connsiteX13" fmla="*/ 3709087 w 3898347"/>
              <a:gd name="connsiteY13" fmla="*/ 3813195 h 4256103"/>
              <a:gd name="connsiteX14" fmla="*/ 3698038 w 3898347"/>
              <a:gd name="connsiteY14" fmla="*/ 3806182 h 4256103"/>
              <a:gd name="connsiteX15" fmla="*/ 3662227 w 3898347"/>
              <a:gd name="connsiteY15" fmla="*/ 3807761 h 4256103"/>
              <a:gd name="connsiteX16" fmla="*/ 3659872 w 3898347"/>
              <a:gd name="connsiteY16" fmla="*/ 3805524 h 4256103"/>
              <a:gd name="connsiteX17" fmla="*/ 3643454 w 3898347"/>
              <a:gd name="connsiteY17" fmla="*/ 3794831 h 4256103"/>
              <a:gd name="connsiteX18" fmla="*/ 3624789 w 3898347"/>
              <a:gd name="connsiteY18" fmla="*/ 3803185 h 4256103"/>
              <a:gd name="connsiteX19" fmla="*/ 3602327 w 3898347"/>
              <a:gd name="connsiteY19" fmla="*/ 3794616 h 4256103"/>
              <a:gd name="connsiteX20" fmla="*/ 3596645 w 3898347"/>
              <a:gd name="connsiteY20" fmla="*/ 3797108 h 4256103"/>
              <a:gd name="connsiteX21" fmla="*/ 3574144 w 3898347"/>
              <a:gd name="connsiteY21" fmla="*/ 3795108 h 4256103"/>
              <a:gd name="connsiteX22" fmla="*/ 3562310 w 3898347"/>
              <a:gd name="connsiteY22" fmla="*/ 3787534 h 4256103"/>
              <a:gd name="connsiteX23" fmla="*/ 3551635 w 3898347"/>
              <a:gd name="connsiteY23" fmla="*/ 3797705 h 4256103"/>
              <a:gd name="connsiteX24" fmla="*/ 3542668 w 3898347"/>
              <a:gd name="connsiteY24" fmla="*/ 3803283 h 4256103"/>
              <a:gd name="connsiteX25" fmla="*/ 3533033 w 3898347"/>
              <a:gd name="connsiteY25" fmla="*/ 3799071 h 4256103"/>
              <a:gd name="connsiteX26" fmla="*/ 3521726 w 3898347"/>
              <a:gd name="connsiteY26" fmla="*/ 3804691 h 4256103"/>
              <a:gd name="connsiteX27" fmla="*/ 3520080 w 3898347"/>
              <a:gd name="connsiteY27" fmla="*/ 3805210 h 4256103"/>
              <a:gd name="connsiteX28" fmla="*/ 3508491 w 3898347"/>
              <a:gd name="connsiteY28" fmla="*/ 3797398 h 4256103"/>
              <a:gd name="connsiteX29" fmla="*/ 3503787 w 3898347"/>
              <a:gd name="connsiteY29" fmla="*/ 3797787 h 4256103"/>
              <a:gd name="connsiteX30" fmla="*/ 3492165 w 3898347"/>
              <a:gd name="connsiteY30" fmla="*/ 3799887 h 4256103"/>
              <a:gd name="connsiteX31" fmla="*/ 3472233 w 3898347"/>
              <a:gd name="connsiteY31" fmla="*/ 3805682 h 4256103"/>
              <a:gd name="connsiteX32" fmla="*/ 3465921 w 3898347"/>
              <a:gd name="connsiteY32" fmla="*/ 3805814 h 4256103"/>
              <a:gd name="connsiteX33" fmla="*/ 3455541 w 3898347"/>
              <a:gd name="connsiteY33" fmla="*/ 3815505 h 4256103"/>
              <a:gd name="connsiteX34" fmla="*/ 3429027 w 3898347"/>
              <a:gd name="connsiteY34" fmla="*/ 3816906 h 4256103"/>
              <a:gd name="connsiteX35" fmla="*/ 3369507 w 3898347"/>
              <a:gd name="connsiteY35" fmla="*/ 3825563 h 4256103"/>
              <a:gd name="connsiteX36" fmla="*/ 3324491 w 3898347"/>
              <a:gd name="connsiteY36" fmla="*/ 3832006 h 4256103"/>
              <a:gd name="connsiteX37" fmla="*/ 3244235 w 3898347"/>
              <a:gd name="connsiteY37" fmla="*/ 3834376 h 4256103"/>
              <a:gd name="connsiteX38" fmla="*/ 3226507 w 3898347"/>
              <a:gd name="connsiteY38" fmla="*/ 3820131 h 4256103"/>
              <a:gd name="connsiteX39" fmla="*/ 3191688 w 3898347"/>
              <a:gd name="connsiteY39" fmla="*/ 3837359 h 4256103"/>
              <a:gd name="connsiteX40" fmla="*/ 3153779 w 3898347"/>
              <a:gd name="connsiteY40" fmla="*/ 3848439 h 4256103"/>
              <a:gd name="connsiteX41" fmla="*/ 3090188 w 3898347"/>
              <a:gd name="connsiteY41" fmla="*/ 3855036 h 4256103"/>
              <a:gd name="connsiteX42" fmla="*/ 3031422 w 3898347"/>
              <a:gd name="connsiteY42" fmla="*/ 3858298 h 4256103"/>
              <a:gd name="connsiteX43" fmla="*/ 2996288 w 3898347"/>
              <a:gd name="connsiteY43" fmla="*/ 3860020 h 4256103"/>
              <a:gd name="connsiteX44" fmla="*/ 2901661 w 3898347"/>
              <a:gd name="connsiteY44" fmla="*/ 3882243 h 4256103"/>
              <a:gd name="connsiteX45" fmla="*/ 2782141 w 3898347"/>
              <a:gd name="connsiteY45" fmla="*/ 3932983 h 4256103"/>
              <a:gd name="connsiteX46" fmla="*/ 2749597 w 3898347"/>
              <a:gd name="connsiteY46" fmla="*/ 3956746 h 4256103"/>
              <a:gd name="connsiteX47" fmla="*/ 2730493 w 3898347"/>
              <a:gd name="connsiteY47" fmla="*/ 3955236 h 4256103"/>
              <a:gd name="connsiteX48" fmla="*/ 2707507 w 3898347"/>
              <a:gd name="connsiteY48" fmla="*/ 3947771 h 4256103"/>
              <a:gd name="connsiteX49" fmla="*/ 2701937 w 3898347"/>
              <a:gd name="connsiteY49" fmla="*/ 3950565 h 4256103"/>
              <a:gd name="connsiteX50" fmla="*/ 2679435 w 3898347"/>
              <a:gd name="connsiteY50" fmla="*/ 3949768 h 4256103"/>
              <a:gd name="connsiteX51" fmla="*/ 2667352 w 3898347"/>
              <a:gd name="connsiteY51" fmla="*/ 3942821 h 4256103"/>
              <a:gd name="connsiteX52" fmla="*/ 2657096 w 3898347"/>
              <a:gd name="connsiteY52" fmla="*/ 3953571 h 4256103"/>
              <a:gd name="connsiteX53" fmla="*/ 2655161 w 3898347"/>
              <a:gd name="connsiteY53" fmla="*/ 3962216 h 4256103"/>
              <a:gd name="connsiteX54" fmla="*/ 2638604 w 3898347"/>
              <a:gd name="connsiteY54" fmla="*/ 3955936 h 4256103"/>
              <a:gd name="connsiteX55" fmla="*/ 2626185 w 3898347"/>
              <a:gd name="connsiteY55" fmla="*/ 3962937 h 4256103"/>
              <a:gd name="connsiteX56" fmla="*/ 2614077 w 3898347"/>
              <a:gd name="connsiteY56" fmla="*/ 3955576 h 4256103"/>
              <a:gd name="connsiteX57" fmla="*/ 2609403 w 3898347"/>
              <a:gd name="connsiteY57" fmla="*/ 3956215 h 4256103"/>
              <a:gd name="connsiteX58" fmla="*/ 2597896 w 3898347"/>
              <a:gd name="connsiteY58" fmla="*/ 3958939 h 4256103"/>
              <a:gd name="connsiteX59" fmla="*/ 2578251 w 3898347"/>
              <a:gd name="connsiteY59" fmla="*/ 3965812 h 4256103"/>
              <a:gd name="connsiteX60" fmla="*/ 2571961 w 3898347"/>
              <a:gd name="connsiteY60" fmla="*/ 3966278 h 4256103"/>
              <a:gd name="connsiteX61" fmla="*/ 2559399 w 3898347"/>
              <a:gd name="connsiteY61" fmla="*/ 3979193 h 4256103"/>
              <a:gd name="connsiteX62" fmla="*/ 2533560 w 3898347"/>
              <a:gd name="connsiteY62" fmla="*/ 3988160 h 4256103"/>
              <a:gd name="connsiteX63" fmla="*/ 2515299 w 3898347"/>
              <a:gd name="connsiteY63" fmla="*/ 4016867 h 4256103"/>
              <a:gd name="connsiteX64" fmla="*/ 2513423 w 3898347"/>
              <a:gd name="connsiteY64" fmla="*/ 4018759 h 4256103"/>
              <a:gd name="connsiteX65" fmla="*/ 2482991 w 3898347"/>
              <a:gd name="connsiteY65" fmla="*/ 4012935 h 4256103"/>
              <a:gd name="connsiteX66" fmla="*/ 2446940 w 3898347"/>
              <a:gd name="connsiteY66" fmla="*/ 4021172 h 4256103"/>
              <a:gd name="connsiteX67" fmla="*/ 2404883 w 3898347"/>
              <a:gd name="connsiteY67" fmla="*/ 4024808 h 4256103"/>
              <a:gd name="connsiteX68" fmla="*/ 2373894 w 3898347"/>
              <a:gd name="connsiteY68" fmla="*/ 4023827 h 4256103"/>
              <a:gd name="connsiteX69" fmla="*/ 2297080 w 3898347"/>
              <a:gd name="connsiteY69" fmla="*/ 4040841 h 4256103"/>
              <a:gd name="connsiteX70" fmla="*/ 2170615 w 3898347"/>
              <a:gd name="connsiteY70" fmla="*/ 4077196 h 4256103"/>
              <a:gd name="connsiteX71" fmla="*/ 2143580 w 3898347"/>
              <a:gd name="connsiteY71" fmla="*/ 4083102 h 4256103"/>
              <a:gd name="connsiteX72" fmla="*/ 2119893 w 3898347"/>
              <a:gd name="connsiteY72" fmla="*/ 4080874 h 4256103"/>
              <a:gd name="connsiteX73" fmla="*/ 2114008 w 3898347"/>
              <a:gd name="connsiteY73" fmla="*/ 4073996 h 4256103"/>
              <a:gd name="connsiteX74" fmla="*/ 2099067 w 3898347"/>
              <a:gd name="connsiteY74" fmla="*/ 4076068 h 4256103"/>
              <a:gd name="connsiteX75" fmla="*/ 2095000 w 3898347"/>
              <a:gd name="connsiteY75" fmla="*/ 4075096 h 4256103"/>
              <a:gd name="connsiteX76" fmla="*/ 2071767 w 3898347"/>
              <a:gd name="connsiteY76" fmla="*/ 4071044 h 4256103"/>
              <a:gd name="connsiteX77" fmla="*/ 2024486 w 3898347"/>
              <a:gd name="connsiteY77" fmla="*/ 4100276 h 4256103"/>
              <a:gd name="connsiteX78" fmla="*/ 1944675 w 3898347"/>
              <a:gd name="connsiteY78" fmla="*/ 4121515 h 4256103"/>
              <a:gd name="connsiteX79" fmla="*/ 1739945 w 3898347"/>
              <a:gd name="connsiteY79" fmla="*/ 4171795 h 4256103"/>
              <a:gd name="connsiteX80" fmla="*/ 1662065 w 3898347"/>
              <a:gd name="connsiteY80" fmla="*/ 4184630 h 4256103"/>
              <a:gd name="connsiteX81" fmla="*/ 1595989 w 3898347"/>
              <a:gd name="connsiteY81" fmla="*/ 4193679 h 4256103"/>
              <a:gd name="connsiteX82" fmla="*/ 1559231 w 3898347"/>
              <a:gd name="connsiteY82" fmla="*/ 4195932 h 4256103"/>
              <a:gd name="connsiteX83" fmla="*/ 1537197 w 3898347"/>
              <a:gd name="connsiteY83" fmla="*/ 4209468 h 4256103"/>
              <a:gd name="connsiteX84" fmla="*/ 1508787 w 3898347"/>
              <a:gd name="connsiteY84" fmla="*/ 4234213 h 4256103"/>
              <a:gd name="connsiteX85" fmla="*/ 1488914 w 3898347"/>
              <a:gd name="connsiteY85" fmla="*/ 4241772 h 4256103"/>
              <a:gd name="connsiteX86" fmla="*/ 1465497 w 3898347"/>
              <a:gd name="connsiteY86" fmla="*/ 4245075 h 4256103"/>
              <a:gd name="connsiteX87" fmla="*/ 1444118 w 3898347"/>
              <a:gd name="connsiteY87" fmla="*/ 4246285 h 4256103"/>
              <a:gd name="connsiteX88" fmla="*/ 1405326 w 3898347"/>
              <a:gd name="connsiteY88" fmla="*/ 4248391 h 4256103"/>
              <a:gd name="connsiteX89" fmla="*/ 1344909 w 3898347"/>
              <a:gd name="connsiteY89" fmla="*/ 4237004 h 4256103"/>
              <a:gd name="connsiteX90" fmla="*/ 1298748 w 3898347"/>
              <a:gd name="connsiteY90" fmla="*/ 4241669 h 4256103"/>
              <a:gd name="connsiteX91" fmla="*/ 1251302 w 3898347"/>
              <a:gd name="connsiteY91" fmla="*/ 4232513 h 4256103"/>
              <a:gd name="connsiteX92" fmla="*/ 1216643 w 3898347"/>
              <a:gd name="connsiteY92" fmla="*/ 4229828 h 4256103"/>
              <a:gd name="connsiteX93" fmla="*/ 1214101 w 3898347"/>
              <a:gd name="connsiteY93" fmla="*/ 4231991 h 4256103"/>
              <a:gd name="connsiteX94" fmla="*/ 1203193 w 3898347"/>
              <a:gd name="connsiteY94" fmla="*/ 4232867 h 4256103"/>
              <a:gd name="connsiteX95" fmla="*/ 1201049 w 3898347"/>
              <a:gd name="connsiteY95" fmla="*/ 4242842 h 4256103"/>
              <a:gd name="connsiteX96" fmla="*/ 1185298 w 3898347"/>
              <a:gd name="connsiteY96" fmla="*/ 4251133 h 4256103"/>
              <a:gd name="connsiteX97" fmla="*/ 1164955 w 3898347"/>
              <a:gd name="connsiteY97" fmla="*/ 4250027 h 4256103"/>
              <a:gd name="connsiteX98" fmla="*/ 1067357 w 3898347"/>
              <a:gd name="connsiteY98" fmla="*/ 4233908 h 4256103"/>
              <a:gd name="connsiteX99" fmla="*/ 1009492 w 3898347"/>
              <a:gd name="connsiteY99" fmla="*/ 4230455 h 4256103"/>
              <a:gd name="connsiteX100" fmla="*/ 988345 w 3898347"/>
              <a:gd name="connsiteY100" fmla="*/ 4238880 h 4256103"/>
              <a:gd name="connsiteX101" fmla="*/ 958251 w 3898347"/>
              <a:gd name="connsiteY101" fmla="*/ 4244100 h 4256103"/>
              <a:gd name="connsiteX102" fmla="*/ 899207 w 3898347"/>
              <a:gd name="connsiteY102" fmla="*/ 4247688 h 4256103"/>
              <a:gd name="connsiteX103" fmla="*/ 837706 w 3898347"/>
              <a:gd name="connsiteY103" fmla="*/ 4245528 h 4256103"/>
              <a:gd name="connsiteX104" fmla="*/ 778474 w 3898347"/>
              <a:gd name="connsiteY104" fmla="*/ 4235526 h 4256103"/>
              <a:gd name="connsiteX105" fmla="*/ 774418 w 3898347"/>
              <a:gd name="connsiteY105" fmla="*/ 4242583 h 4256103"/>
              <a:gd name="connsiteX106" fmla="*/ 737705 w 3898347"/>
              <a:gd name="connsiteY106" fmla="*/ 4238891 h 4256103"/>
              <a:gd name="connsiteX107" fmla="*/ 641839 w 3898347"/>
              <a:gd name="connsiteY107" fmla="*/ 4211160 h 4256103"/>
              <a:gd name="connsiteX108" fmla="*/ 558105 w 3898347"/>
              <a:gd name="connsiteY108" fmla="*/ 4191218 h 4256103"/>
              <a:gd name="connsiteX109" fmla="*/ 515682 w 3898347"/>
              <a:gd name="connsiteY109" fmla="*/ 4193696 h 4256103"/>
              <a:gd name="connsiteX110" fmla="*/ 467082 w 3898347"/>
              <a:gd name="connsiteY110" fmla="*/ 4185616 h 4256103"/>
              <a:gd name="connsiteX111" fmla="*/ 437646 w 3898347"/>
              <a:gd name="connsiteY111" fmla="*/ 4212658 h 4256103"/>
              <a:gd name="connsiteX112" fmla="*/ 402271 w 3898347"/>
              <a:gd name="connsiteY112" fmla="*/ 4212774 h 4256103"/>
              <a:gd name="connsiteX113" fmla="*/ 384907 w 3898347"/>
              <a:gd name="connsiteY113" fmla="*/ 4201195 h 4256103"/>
              <a:gd name="connsiteX114" fmla="*/ 337154 w 3898347"/>
              <a:gd name="connsiteY114" fmla="*/ 4206136 h 4256103"/>
              <a:gd name="connsiteX115" fmla="*/ 298662 w 3898347"/>
              <a:gd name="connsiteY115" fmla="*/ 4211227 h 4256103"/>
              <a:gd name="connsiteX116" fmla="*/ 265740 w 3898347"/>
              <a:gd name="connsiteY116" fmla="*/ 4213623 h 4256103"/>
              <a:gd name="connsiteX117" fmla="*/ 176403 w 3898347"/>
              <a:gd name="connsiteY117" fmla="*/ 4227393 h 4256103"/>
              <a:gd name="connsiteX118" fmla="*/ 82528 w 3898347"/>
              <a:gd name="connsiteY118" fmla="*/ 4243774 h 4256103"/>
              <a:gd name="connsiteX119" fmla="*/ 19464 w 3898347"/>
              <a:gd name="connsiteY119" fmla="*/ 4256103 h 4256103"/>
              <a:gd name="connsiteX120" fmla="*/ 0 w 3898347"/>
              <a:gd name="connsiteY120" fmla="*/ 4221939 h 4256103"/>
              <a:gd name="connsiteX121" fmla="*/ 0 w 3898347"/>
              <a:gd name="connsiteY121" fmla="*/ 15850 h 4256103"/>
              <a:gd name="connsiteX122" fmla="*/ 3898347 w 3898347"/>
              <a:gd name="connsiteY122" fmla="*/ 0 h 4256103"/>
              <a:gd name="connsiteX0" fmla="*/ 3898347 w 3898347"/>
              <a:gd name="connsiteY0" fmla="*/ 0 h 4256103"/>
              <a:gd name="connsiteX1" fmla="*/ 3898347 w 3898347"/>
              <a:gd name="connsiteY1" fmla="*/ 3834445 h 4256103"/>
              <a:gd name="connsiteX2" fmla="*/ 3892314 w 3898347"/>
              <a:gd name="connsiteY2" fmla="*/ 3832951 h 4256103"/>
              <a:gd name="connsiteX3" fmla="*/ 3851953 w 3898347"/>
              <a:gd name="connsiteY3" fmla="*/ 3802983 h 4256103"/>
              <a:gd name="connsiteX4" fmla="*/ 3836418 w 3898347"/>
              <a:gd name="connsiteY4" fmla="*/ 3811513 h 4256103"/>
              <a:gd name="connsiteX5" fmla="*/ 3833758 w 3898347"/>
              <a:gd name="connsiteY5" fmla="*/ 3813341 h 4256103"/>
              <a:gd name="connsiteX6" fmla="*/ 3822673 w 3898347"/>
              <a:gd name="connsiteY6" fmla="*/ 3812913 h 4256103"/>
              <a:gd name="connsiteX7" fmla="*/ 3820104 w 3898347"/>
              <a:gd name="connsiteY7" fmla="*/ 3822466 h 4256103"/>
              <a:gd name="connsiteX8" fmla="*/ 3803816 w 3898347"/>
              <a:gd name="connsiteY8" fmla="*/ 3828757 h 4256103"/>
              <a:gd name="connsiteX9" fmla="*/ 3729936 w 3898347"/>
              <a:gd name="connsiteY9" fmla="*/ 3815386 h 4256103"/>
              <a:gd name="connsiteX10" fmla="*/ 3726018 w 3898347"/>
              <a:gd name="connsiteY10" fmla="*/ 3815100 h 4256103"/>
              <a:gd name="connsiteX11" fmla="*/ 3725413 w 3898347"/>
              <a:gd name="connsiteY11" fmla="*/ 3814615 h 4256103"/>
              <a:gd name="connsiteX12" fmla="*/ 3713801 w 3898347"/>
              <a:gd name="connsiteY12" fmla="*/ 3811018 h 4256103"/>
              <a:gd name="connsiteX13" fmla="*/ 3709087 w 3898347"/>
              <a:gd name="connsiteY13" fmla="*/ 3813195 h 4256103"/>
              <a:gd name="connsiteX14" fmla="*/ 3698038 w 3898347"/>
              <a:gd name="connsiteY14" fmla="*/ 3806182 h 4256103"/>
              <a:gd name="connsiteX15" fmla="*/ 3662227 w 3898347"/>
              <a:gd name="connsiteY15" fmla="*/ 3807761 h 4256103"/>
              <a:gd name="connsiteX16" fmla="*/ 3659872 w 3898347"/>
              <a:gd name="connsiteY16" fmla="*/ 3805524 h 4256103"/>
              <a:gd name="connsiteX17" fmla="*/ 3643454 w 3898347"/>
              <a:gd name="connsiteY17" fmla="*/ 3794831 h 4256103"/>
              <a:gd name="connsiteX18" fmla="*/ 3624789 w 3898347"/>
              <a:gd name="connsiteY18" fmla="*/ 3803185 h 4256103"/>
              <a:gd name="connsiteX19" fmla="*/ 3602327 w 3898347"/>
              <a:gd name="connsiteY19" fmla="*/ 3794616 h 4256103"/>
              <a:gd name="connsiteX20" fmla="*/ 3596645 w 3898347"/>
              <a:gd name="connsiteY20" fmla="*/ 3797108 h 4256103"/>
              <a:gd name="connsiteX21" fmla="*/ 3574144 w 3898347"/>
              <a:gd name="connsiteY21" fmla="*/ 3795108 h 4256103"/>
              <a:gd name="connsiteX22" fmla="*/ 3562310 w 3898347"/>
              <a:gd name="connsiteY22" fmla="*/ 3787534 h 4256103"/>
              <a:gd name="connsiteX23" fmla="*/ 3551635 w 3898347"/>
              <a:gd name="connsiteY23" fmla="*/ 3797705 h 4256103"/>
              <a:gd name="connsiteX24" fmla="*/ 3542668 w 3898347"/>
              <a:gd name="connsiteY24" fmla="*/ 3803283 h 4256103"/>
              <a:gd name="connsiteX25" fmla="*/ 3533033 w 3898347"/>
              <a:gd name="connsiteY25" fmla="*/ 3799071 h 4256103"/>
              <a:gd name="connsiteX26" fmla="*/ 3521726 w 3898347"/>
              <a:gd name="connsiteY26" fmla="*/ 3804691 h 4256103"/>
              <a:gd name="connsiteX27" fmla="*/ 3520080 w 3898347"/>
              <a:gd name="connsiteY27" fmla="*/ 3805210 h 4256103"/>
              <a:gd name="connsiteX28" fmla="*/ 3508491 w 3898347"/>
              <a:gd name="connsiteY28" fmla="*/ 3797398 h 4256103"/>
              <a:gd name="connsiteX29" fmla="*/ 3503787 w 3898347"/>
              <a:gd name="connsiteY29" fmla="*/ 3797787 h 4256103"/>
              <a:gd name="connsiteX30" fmla="*/ 3492165 w 3898347"/>
              <a:gd name="connsiteY30" fmla="*/ 3799887 h 4256103"/>
              <a:gd name="connsiteX31" fmla="*/ 3472233 w 3898347"/>
              <a:gd name="connsiteY31" fmla="*/ 3805682 h 4256103"/>
              <a:gd name="connsiteX32" fmla="*/ 3465921 w 3898347"/>
              <a:gd name="connsiteY32" fmla="*/ 3805814 h 4256103"/>
              <a:gd name="connsiteX33" fmla="*/ 3455541 w 3898347"/>
              <a:gd name="connsiteY33" fmla="*/ 3815505 h 4256103"/>
              <a:gd name="connsiteX34" fmla="*/ 3429027 w 3898347"/>
              <a:gd name="connsiteY34" fmla="*/ 3816906 h 4256103"/>
              <a:gd name="connsiteX35" fmla="*/ 3369507 w 3898347"/>
              <a:gd name="connsiteY35" fmla="*/ 3825563 h 4256103"/>
              <a:gd name="connsiteX36" fmla="*/ 3324491 w 3898347"/>
              <a:gd name="connsiteY36" fmla="*/ 3832006 h 4256103"/>
              <a:gd name="connsiteX37" fmla="*/ 3244235 w 3898347"/>
              <a:gd name="connsiteY37" fmla="*/ 3834376 h 4256103"/>
              <a:gd name="connsiteX38" fmla="*/ 3226507 w 3898347"/>
              <a:gd name="connsiteY38" fmla="*/ 3820131 h 4256103"/>
              <a:gd name="connsiteX39" fmla="*/ 3191688 w 3898347"/>
              <a:gd name="connsiteY39" fmla="*/ 3837359 h 4256103"/>
              <a:gd name="connsiteX40" fmla="*/ 3153779 w 3898347"/>
              <a:gd name="connsiteY40" fmla="*/ 3848439 h 4256103"/>
              <a:gd name="connsiteX41" fmla="*/ 3090188 w 3898347"/>
              <a:gd name="connsiteY41" fmla="*/ 3855036 h 4256103"/>
              <a:gd name="connsiteX42" fmla="*/ 3031422 w 3898347"/>
              <a:gd name="connsiteY42" fmla="*/ 3858298 h 4256103"/>
              <a:gd name="connsiteX43" fmla="*/ 2996288 w 3898347"/>
              <a:gd name="connsiteY43" fmla="*/ 3860020 h 4256103"/>
              <a:gd name="connsiteX44" fmla="*/ 2901661 w 3898347"/>
              <a:gd name="connsiteY44" fmla="*/ 3882243 h 4256103"/>
              <a:gd name="connsiteX45" fmla="*/ 2782141 w 3898347"/>
              <a:gd name="connsiteY45" fmla="*/ 3932983 h 4256103"/>
              <a:gd name="connsiteX46" fmla="*/ 2749597 w 3898347"/>
              <a:gd name="connsiteY46" fmla="*/ 3956746 h 4256103"/>
              <a:gd name="connsiteX47" fmla="*/ 2730493 w 3898347"/>
              <a:gd name="connsiteY47" fmla="*/ 3955236 h 4256103"/>
              <a:gd name="connsiteX48" fmla="*/ 2707507 w 3898347"/>
              <a:gd name="connsiteY48" fmla="*/ 3947771 h 4256103"/>
              <a:gd name="connsiteX49" fmla="*/ 2701937 w 3898347"/>
              <a:gd name="connsiteY49" fmla="*/ 3950565 h 4256103"/>
              <a:gd name="connsiteX50" fmla="*/ 2679435 w 3898347"/>
              <a:gd name="connsiteY50" fmla="*/ 3949768 h 4256103"/>
              <a:gd name="connsiteX51" fmla="*/ 2667352 w 3898347"/>
              <a:gd name="connsiteY51" fmla="*/ 3942821 h 4256103"/>
              <a:gd name="connsiteX52" fmla="*/ 2657096 w 3898347"/>
              <a:gd name="connsiteY52" fmla="*/ 3953571 h 4256103"/>
              <a:gd name="connsiteX53" fmla="*/ 2655161 w 3898347"/>
              <a:gd name="connsiteY53" fmla="*/ 3962216 h 4256103"/>
              <a:gd name="connsiteX54" fmla="*/ 2638604 w 3898347"/>
              <a:gd name="connsiteY54" fmla="*/ 3955936 h 4256103"/>
              <a:gd name="connsiteX55" fmla="*/ 2626185 w 3898347"/>
              <a:gd name="connsiteY55" fmla="*/ 3962937 h 4256103"/>
              <a:gd name="connsiteX56" fmla="*/ 2614077 w 3898347"/>
              <a:gd name="connsiteY56" fmla="*/ 3955576 h 4256103"/>
              <a:gd name="connsiteX57" fmla="*/ 2609403 w 3898347"/>
              <a:gd name="connsiteY57" fmla="*/ 3956215 h 4256103"/>
              <a:gd name="connsiteX58" fmla="*/ 2597896 w 3898347"/>
              <a:gd name="connsiteY58" fmla="*/ 3958939 h 4256103"/>
              <a:gd name="connsiteX59" fmla="*/ 2578251 w 3898347"/>
              <a:gd name="connsiteY59" fmla="*/ 3965812 h 4256103"/>
              <a:gd name="connsiteX60" fmla="*/ 2571961 w 3898347"/>
              <a:gd name="connsiteY60" fmla="*/ 3966278 h 4256103"/>
              <a:gd name="connsiteX61" fmla="*/ 2559399 w 3898347"/>
              <a:gd name="connsiteY61" fmla="*/ 3979193 h 4256103"/>
              <a:gd name="connsiteX62" fmla="*/ 2533560 w 3898347"/>
              <a:gd name="connsiteY62" fmla="*/ 3988160 h 4256103"/>
              <a:gd name="connsiteX63" fmla="*/ 2515299 w 3898347"/>
              <a:gd name="connsiteY63" fmla="*/ 4016867 h 4256103"/>
              <a:gd name="connsiteX64" fmla="*/ 2513423 w 3898347"/>
              <a:gd name="connsiteY64" fmla="*/ 4018759 h 4256103"/>
              <a:gd name="connsiteX65" fmla="*/ 2482991 w 3898347"/>
              <a:gd name="connsiteY65" fmla="*/ 4012935 h 4256103"/>
              <a:gd name="connsiteX66" fmla="*/ 2446940 w 3898347"/>
              <a:gd name="connsiteY66" fmla="*/ 4021172 h 4256103"/>
              <a:gd name="connsiteX67" fmla="*/ 2404883 w 3898347"/>
              <a:gd name="connsiteY67" fmla="*/ 4024808 h 4256103"/>
              <a:gd name="connsiteX68" fmla="*/ 2373894 w 3898347"/>
              <a:gd name="connsiteY68" fmla="*/ 4023827 h 4256103"/>
              <a:gd name="connsiteX69" fmla="*/ 2297080 w 3898347"/>
              <a:gd name="connsiteY69" fmla="*/ 4040841 h 4256103"/>
              <a:gd name="connsiteX70" fmla="*/ 2170615 w 3898347"/>
              <a:gd name="connsiteY70" fmla="*/ 4077196 h 4256103"/>
              <a:gd name="connsiteX71" fmla="*/ 2143580 w 3898347"/>
              <a:gd name="connsiteY71" fmla="*/ 4083102 h 4256103"/>
              <a:gd name="connsiteX72" fmla="*/ 2119893 w 3898347"/>
              <a:gd name="connsiteY72" fmla="*/ 4080874 h 4256103"/>
              <a:gd name="connsiteX73" fmla="*/ 2114008 w 3898347"/>
              <a:gd name="connsiteY73" fmla="*/ 4073996 h 4256103"/>
              <a:gd name="connsiteX74" fmla="*/ 2099067 w 3898347"/>
              <a:gd name="connsiteY74" fmla="*/ 4076068 h 4256103"/>
              <a:gd name="connsiteX75" fmla="*/ 2095000 w 3898347"/>
              <a:gd name="connsiteY75" fmla="*/ 4075096 h 4256103"/>
              <a:gd name="connsiteX76" fmla="*/ 2071767 w 3898347"/>
              <a:gd name="connsiteY76" fmla="*/ 4071044 h 4256103"/>
              <a:gd name="connsiteX77" fmla="*/ 2024486 w 3898347"/>
              <a:gd name="connsiteY77" fmla="*/ 4100276 h 4256103"/>
              <a:gd name="connsiteX78" fmla="*/ 1944675 w 3898347"/>
              <a:gd name="connsiteY78" fmla="*/ 4121515 h 4256103"/>
              <a:gd name="connsiteX79" fmla="*/ 1739945 w 3898347"/>
              <a:gd name="connsiteY79" fmla="*/ 4171795 h 4256103"/>
              <a:gd name="connsiteX80" fmla="*/ 1662065 w 3898347"/>
              <a:gd name="connsiteY80" fmla="*/ 4184630 h 4256103"/>
              <a:gd name="connsiteX81" fmla="*/ 1595989 w 3898347"/>
              <a:gd name="connsiteY81" fmla="*/ 4193679 h 4256103"/>
              <a:gd name="connsiteX82" fmla="*/ 1559231 w 3898347"/>
              <a:gd name="connsiteY82" fmla="*/ 4195932 h 4256103"/>
              <a:gd name="connsiteX83" fmla="*/ 1537197 w 3898347"/>
              <a:gd name="connsiteY83" fmla="*/ 4209468 h 4256103"/>
              <a:gd name="connsiteX84" fmla="*/ 1508787 w 3898347"/>
              <a:gd name="connsiteY84" fmla="*/ 4230924 h 4256103"/>
              <a:gd name="connsiteX85" fmla="*/ 1488914 w 3898347"/>
              <a:gd name="connsiteY85" fmla="*/ 4241772 h 4256103"/>
              <a:gd name="connsiteX86" fmla="*/ 1465497 w 3898347"/>
              <a:gd name="connsiteY86" fmla="*/ 4245075 h 4256103"/>
              <a:gd name="connsiteX87" fmla="*/ 1444118 w 3898347"/>
              <a:gd name="connsiteY87" fmla="*/ 4246285 h 4256103"/>
              <a:gd name="connsiteX88" fmla="*/ 1405326 w 3898347"/>
              <a:gd name="connsiteY88" fmla="*/ 4248391 h 4256103"/>
              <a:gd name="connsiteX89" fmla="*/ 1344909 w 3898347"/>
              <a:gd name="connsiteY89" fmla="*/ 4237004 h 4256103"/>
              <a:gd name="connsiteX90" fmla="*/ 1298748 w 3898347"/>
              <a:gd name="connsiteY90" fmla="*/ 4241669 h 4256103"/>
              <a:gd name="connsiteX91" fmla="*/ 1251302 w 3898347"/>
              <a:gd name="connsiteY91" fmla="*/ 4232513 h 4256103"/>
              <a:gd name="connsiteX92" fmla="*/ 1216643 w 3898347"/>
              <a:gd name="connsiteY92" fmla="*/ 4229828 h 4256103"/>
              <a:gd name="connsiteX93" fmla="*/ 1214101 w 3898347"/>
              <a:gd name="connsiteY93" fmla="*/ 4231991 h 4256103"/>
              <a:gd name="connsiteX94" fmla="*/ 1203193 w 3898347"/>
              <a:gd name="connsiteY94" fmla="*/ 4232867 h 4256103"/>
              <a:gd name="connsiteX95" fmla="*/ 1201049 w 3898347"/>
              <a:gd name="connsiteY95" fmla="*/ 4242842 h 4256103"/>
              <a:gd name="connsiteX96" fmla="*/ 1185298 w 3898347"/>
              <a:gd name="connsiteY96" fmla="*/ 4251133 h 4256103"/>
              <a:gd name="connsiteX97" fmla="*/ 1164955 w 3898347"/>
              <a:gd name="connsiteY97" fmla="*/ 4250027 h 4256103"/>
              <a:gd name="connsiteX98" fmla="*/ 1067357 w 3898347"/>
              <a:gd name="connsiteY98" fmla="*/ 4233908 h 4256103"/>
              <a:gd name="connsiteX99" fmla="*/ 1009492 w 3898347"/>
              <a:gd name="connsiteY99" fmla="*/ 4230455 h 4256103"/>
              <a:gd name="connsiteX100" fmla="*/ 988345 w 3898347"/>
              <a:gd name="connsiteY100" fmla="*/ 4238880 h 4256103"/>
              <a:gd name="connsiteX101" fmla="*/ 958251 w 3898347"/>
              <a:gd name="connsiteY101" fmla="*/ 4244100 h 4256103"/>
              <a:gd name="connsiteX102" fmla="*/ 899207 w 3898347"/>
              <a:gd name="connsiteY102" fmla="*/ 4247688 h 4256103"/>
              <a:gd name="connsiteX103" fmla="*/ 837706 w 3898347"/>
              <a:gd name="connsiteY103" fmla="*/ 4245528 h 4256103"/>
              <a:gd name="connsiteX104" fmla="*/ 778474 w 3898347"/>
              <a:gd name="connsiteY104" fmla="*/ 4235526 h 4256103"/>
              <a:gd name="connsiteX105" fmla="*/ 774418 w 3898347"/>
              <a:gd name="connsiteY105" fmla="*/ 4242583 h 4256103"/>
              <a:gd name="connsiteX106" fmla="*/ 737705 w 3898347"/>
              <a:gd name="connsiteY106" fmla="*/ 4238891 h 4256103"/>
              <a:gd name="connsiteX107" fmla="*/ 641839 w 3898347"/>
              <a:gd name="connsiteY107" fmla="*/ 4211160 h 4256103"/>
              <a:gd name="connsiteX108" fmla="*/ 558105 w 3898347"/>
              <a:gd name="connsiteY108" fmla="*/ 4191218 h 4256103"/>
              <a:gd name="connsiteX109" fmla="*/ 515682 w 3898347"/>
              <a:gd name="connsiteY109" fmla="*/ 4193696 h 4256103"/>
              <a:gd name="connsiteX110" fmla="*/ 467082 w 3898347"/>
              <a:gd name="connsiteY110" fmla="*/ 4185616 h 4256103"/>
              <a:gd name="connsiteX111" fmla="*/ 437646 w 3898347"/>
              <a:gd name="connsiteY111" fmla="*/ 4212658 h 4256103"/>
              <a:gd name="connsiteX112" fmla="*/ 402271 w 3898347"/>
              <a:gd name="connsiteY112" fmla="*/ 4212774 h 4256103"/>
              <a:gd name="connsiteX113" fmla="*/ 384907 w 3898347"/>
              <a:gd name="connsiteY113" fmla="*/ 4201195 h 4256103"/>
              <a:gd name="connsiteX114" fmla="*/ 337154 w 3898347"/>
              <a:gd name="connsiteY114" fmla="*/ 4206136 h 4256103"/>
              <a:gd name="connsiteX115" fmla="*/ 298662 w 3898347"/>
              <a:gd name="connsiteY115" fmla="*/ 4211227 h 4256103"/>
              <a:gd name="connsiteX116" fmla="*/ 265740 w 3898347"/>
              <a:gd name="connsiteY116" fmla="*/ 4213623 h 4256103"/>
              <a:gd name="connsiteX117" fmla="*/ 176403 w 3898347"/>
              <a:gd name="connsiteY117" fmla="*/ 4227393 h 4256103"/>
              <a:gd name="connsiteX118" fmla="*/ 82528 w 3898347"/>
              <a:gd name="connsiteY118" fmla="*/ 4243774 h 4256103"/>
              <a:gd name="connsiteX119" fmla="*/ 19464 w 3898347"/>
              <a:gd name="connsiteY119" fmla="*/ 4256103 h 4256103"/>
              <a:gd name="connsiteX120" fmla="*/ 0 w 3898347"/>
              <a:gd name="connsiteY120" fmla="*/ 4221939 h 4256103"/>
              <a:gd name="connsiteX121" fmla="*/ 0 w 3898347"/>
              <a:gd name="connsiteY121" fmla="*/ 15850 h 4256103"/>
              <a:gd name="connsiteX122" fmla="*/ 3898347 w 3898347"/>
              <a:gd name="connsiteY122" fmla="*/ 0 h 4256103"/>
              <a:gd name="connsiteX0" fmla="*/ 3898347 w 3898347"/>
              <a:gd name="connsiteY0" fmla="*/ 0 h 4256103"/>
              <a:gd name="connsiteX1" fmla="*/ 3898347 w 3898347"/>
              <a:gd name="connsiteY1" fmla="*/ 3834445 h 4256103"/>
              <a:gd name="connsiteX2" fmla="*/ 3892314 w 3898347"/>
              <a:gd name="connsiteY2" fmla="*/ 3832951 h 4256103"/>
              <a:gd name="connsiteX3" fmla="*/ 3851953 w 3898347"/>
              <a:gd name="connsiteY3" fmla="*/ 3802983 h 4256103"/>
              <a:gd name="connsiteX4" fmla="*/ 3836418 w 3898347"/>
              <a:gd name="connsiteY4" fmla="*/ 3811513 h 4256103"/>
              <a:gd name="connsiteX5" fmla="*/ 3833758 w 3898347"/>
              <a:gd name="connsiteY5" fmla="*/ 3813341 h 4256103"/>
              <a:gd name="connsiteX6" fmla="*/ 3822673 w 3898347"/>
              <a:gd name="connsiteY6" fmla="*/ 3812913 h 4256103"/>
              <a:gd name="connsiteX7" fmla="*/ 3820104 w 3898347"/>
              <a:gd name="connsiteY7" fmla="*/ 3822466 h 4256103"/>
              <a:gd name="connsiteX8" fmla="*/ 3803816 w 3898347"/>
              <a:gd name="connsiteY8" fmla="*/ 3828757 h 4256103"/>
              <a:gd name="connsiteX9" fmla="*/ 3729936 w 3898347"/>
              <a:gd name="connsiteY9" fmla="*/ 3815386 h 4256103"/>
              <a:gd name="connsiteX10" fmla="*/ 3726018 w 3898347"/>
              <a:gd name="connsiteY10" fmla="*/ 3815100 h 4256103"/>
              <a:gd name="connsiteX11" fmla="*/ 3725413 w 3898347"/>
              <a:gd name="connsiteY11" fmla="*/ 3814615 h 4256103"/>
              <a:gd name="connsiteX12" fmla="*/ 3713801 w 3898347"/>
              <a:gd name="connsiteY12" fmla="*/ 3811018 h 4256103"/>
              <a:gd name="connsiteX13" fmla="*/ 3709087 w 3898347"/>
              <a:gd name="connsiteY13" fmla="*/ 3813195 h 4256103"/>
              <a:gd name="connsiteX14" fmla="*/ 3698038 w 3898347"/>
              <a:gd name="connsiteY14" fmla="*/ 3806182 h 4256103"/>
              <a:gd name="connsiteX15" fmla="*/ 3662227 w 3898347"/>
              <a:gd name="connsiteY15" fmla="*/ 3807761 h 4256103"/>
              <a:gd name="connsiteX16" fmla="*/ 3659872 w 3898347"/>
              <a:gd name="connsiteY16" fmla="*/ 3805524 h 4256103"/>
              <a:gd name="connsiteX17" fmla="*/ 3643454 w 3898347"/>
              <a:gd name="connsiteY17" fmla="*/ 3794831 h 4256103"/>
              <a:gd name="connsiteX18" fmla="*/ 3624789 w 3898347"/>
              <a:gd name="connsiteY18" fmla="*/ 3803185 h 4256103"/>
              <a:gd name="connsiteX19" fmla="*/ 3602327 w 3898347"/>
              <a:gd name="connsiteY19" fmla="*/ 3794616 h 4256103"/>
              <a:gd name="connsiteX20" fmla="*/ 3596645 w 3898347"/>
              <a:gd name="connsiteY20" fmla="*/ 3797108 h 4256103"/>
              <a:gd name="connsiteX21" fmla="*/ 3574144 w 3898347"/>
              <a:gd name="connsiteY21" fmla="*/ 3795108 h 4256103"/>
              <a:gd name="connsiteX22" fmla="*/ 3562310 w 3898347"/>
              <a:gd name="connsiteY22" fmla="*/ 3787534 h 4256103"/>
              <a:gd name="connsiteX23" fmla="*/ 3551635 w 3898347"/>
              <a:gd name="connsiteY23" fmla="*/ 3797705 h 4256103"/>
              <a:gd name="connsiteX24" fmla="*/ 3542668 w 3898347"/>
              <a:gd name="connsiteY24" fmla="*/ 3803283 h 4256103"/>
              <a:gd name="connsiteX25" fmla="*/ 3533033 w 3898347"/>
              <a:gd name="connsiteY25" fmla="*/ 3799071 h 4256103"/>
              <a:gd name="connsiteX26" fmla="*/ 3521726 w 3898347"/>
              <a:gd name="connsiteY26" fmla="*/ 3804691 h 4256103"/>
              <a:gd name="connsiteX27" fmla="*/ 3520080 w 3898347"/>
              <a:gd name="connsiteY27" fmla="*/ 3805210 h 4256103"/>
              <a:gd name="connsiteX28" fmla="*/ 3508491 w 3898347"/>
              <a:gd name="connsiteY28" fmla="*/ 3797398 h 4256103"/>
              <a:gd name="connsiteX29" fmla="*/ 3503787 w 3898347"/>
              <a:gd name="connsiteY29" fmla="*/ 3797787 h 4256103"/>
              <a:gd name="connsiteX30" fmla="*/ 3492165 w 3898347"/>
              <a:gd name="connsiteY30" fmla="*/ 3799887 h 4256103"/>
              <a:gd name="connsiteX31" fmla="*/ 3472233 w 3898347"/>
              <a:gd name="connsiteY31" fmla="*/ 3805682 h 4256103"/>
              <a:gd name="connsiteX32" fmla="*/ 3465921 w 3898347"/>
              <a:gd name="connsiteY32" fmla="*/ 3805814 h 4256103"/>
              <a:gd name="connsiteX33" fmla="*/ 3455541 w 3898347"/>
              <a:gd name="connsiteY33" fmla="*/ 3815505 h 4256103"/>
              <a:gd name="connsiteX34" fmla="*/ 3429027 w 3898347"/>
              <a:gd name="connsiteY34" fmla="*/ 3816906 h 4256103"/>
              <a:gd name="connsiteX35" fmla="*/ 3369507 w 3898347"/>
              <a:gd name="connsiteY35" fmla="*/ 3825563 h 4256103"/>
              <a:gd name="connsiteX36" fmla="*/ 3324491 w 3898347"/>
              <a:gd name="connsiteY36" fmla="*/ 3832006 h 4256103"/>
              <a:gd name="connsiteX37" fmla="*/ 3244235 w 3898347"/>
              <a:gd name="connsiteY37" fmla="*/ 3834376 h 4256103"/>
              <a:gd name="connsiteX38" fmla="*/ 3226507 w 3898347"/>
              <a:gd name="connsiteY38" fmla="*/ 3820131 h 4256103"/>
              <a:gd name="connsiteX39" fmla="*/ 3191688 w 3898347"/>
              <a:gd name="connsiteY39" fmla="*/ 3837359 h 4256103"/>
              <a:gd name="connsiteX40" fmla="*/ 3153779 w 3898347"/>
              <a:gd name="connsiteY40" fmla="*/ 3848439 h 4256103"/>
              <a:gd name="connsiteX41" fmla="*/ 3090188 w 3898347"/>
              <a:gd name="connsiteY41" fmla="*/ 3855036 h 4256103"/>
              <a:gd name="connsiteX42" fmla="*/ 3031422 w 3898347"/>
              <a:gd name="connsiteY42" fmla="*/ 3858298 h 4256103"/>
              <a:gd name="connsiteX43" fmla="*/ 2996288 w 3898347"/>
              <a:gd name="connsiteY43" fmla="*/ 3860020 h 4256103"/>
              <a:gd name="connsiteX44" fmla="*/ 2901661 w 3898347"/>
              <a:gd name="connsiteY44" fmla="*/ 3882243 h 4256103"/>
              <a:gd name="connsiteX45" fmla="*/ 2782141 w 3898347"/>
              <a:gd name="connsiteY45" fmla="*/ 3932983 h 4256103"/>
              <a:gd name="connsiteX46" fmla="*/ 2749597 w 3898347"/>
              <a:gd name="connsiteY46" fmla="*/ 3956746 h 4256103"/>
              <a:gd name="connsiteX47" fmla="*/ 2730493 w 3898347"/>
              <a:gd name="connsiteY47" fmla="*/ 3955236 h 4256103"/>
              <a:gd name="connsiteX48" fmla="*/ 2707507 w 3898347"/>
              <a:gd name="connsiteY48" fmla="*/ 3947771 h 4256103"/>
              <a:gd name="connsiteX49" fmla="*/ 2701937 w 3898347"/>
              <a:gd name="connsiteY49" fmla="*/ 3950565 h 4256103"/>
              <a:gd name="connsiteX50" fmla="*/ 2679435 w 3898347"/>
              <a:gd name="connsiteY50" fmla="*/ 3949768 h 4256103"/>
              <a:gd name="connsiteX51" fmla="*/ 2667352 w 3898347"/>
              <a:gd name="connsiteY51" fmla="*/ 3942821 h 4256103"/>
              <a:gd name="connsiteX52" fmla="*/ 2657096 w 3898347"/>
              <a:gd name="connsiteY52" fmla="*/ 3953571 h 4256103"/>
              <a:gd name="connsiteX53" fmla="*/ 2655161 w 3898347"/>
              <a:gd name="connsiteY53" fmla="*/ 3962216 h 4256103"/>
              <a:gd name="connsiteX54" fmla="*/ 2638604 w 3898347"/>
              <a:gd name="connsiteY54" fmla="*/ 3955936 h 4256103"/>
              <a:gd name="connsiteX55" fmla="*/ 2626185 w 3898347"/>
              <a:gd name="connsiteY55" fmla="*/ 3962937 h 4256103"/>
              <a:gd name="connsiteX56" fmla="*/ 2614077 w 3898347"/>
              <a:gd name="connsiteY56" fmla="*/ 3955576 h 4256103"/>
              <a:gd name="connsiteX57" fmla="*/ 2609403 w 3898347"/>
              <a:gd name="connsiteY57" fmla="*/ 3956215 h 4256103"/>
              <a:gd name="connsiteX58" fmla="*/ 2597896 w 3898347"/>
              <a:gd name="connsiteY58" fmla="*/ 3958939 h 4256103"/>
              <a:gd name="connsiteX59" fmla="*/ 2578251 w 3898347"/>
              <a:gd name="connsiteY59" fmla="*/ 3965812 h 4256103"/>
              <a:gd name="connsiteX60" fmla="*/ 2571961 w 3898347"/>
              <a:gd name="connsiteY60" fmla="*/ 3966278 h 4256103"/>
              <a:gd name="connsiteX61" fmla="*/ 2559399 w 3898347"/>
              <a:gd name="connsiteY61" fmla="*/ 3979193 h 4256103"/>
              <a:gd name="connsiteX62" fmla="*/ 2533560 w 3898347"/>
              <a:gd name="connsiteY62" fmla="*/ 3988160 h 4256103"/>
              <a:gd name="connsiteX63" fmla="*/ 2515299 w 3898347"/>
              <a:gd name="connsiteY63" fmla="*/ 4016867 h 4256103"/>
              <a:gd name="connsiteX64" fmla="*/ 2513423 w 3898347"/>
              <a:gd name="connsiteY64" fmla="*/ 4018759 h 4256103"/>
              <a:gd name="connsiteX65" fmla="*/ 2482991 w 3898347"/>
              <a:gd name="connsiteY65" fmla="*/ 4012935 h 4256103"/>
              <a:gd name="connsiteX66" fmla="*/ 2446940 w 3898347"/>
              <a:gd name="connsiteY66" fmla="*/ 4021172 h 4256103"/>
              <a:gd name="connsiteX67" fmla="*/ 2404883 w 3898347"/>
              <a:gd name="connsiteY67" fmla="*/ 4024808 h 4256103"/>
              <a:gd name="connsiteX68" fmla="*/ 2373894 w 3898347"/>
              <a:gd name="connsiteY68" fmla="*/ 4023827 h 4256103"/>
              <a:gd name="connsiteX69" fmla="*/ 2297080 w 3898347"/>
              <a:gd name="connsiteY69" fmla="*/ 4040841 h 4256103"/>
              <a:gd name="connsiteX70" fmla="*/ 2170615 w 3898347"/>
              <a:gd name="connsiteY70" fmla="*/ 4077196 h 4256103"/>
              <a:gd name="connsiteX71" fmla="*/ 2143580 w 3898347"/>
              <a:gd name="connsiteY71" fmla="*/ 4083102 h 4256103"/>
              <a:gd name="connsiteX72" fmla="*/ 2119893 w 3898347"/>
              <a:gd name="connsiteY72" fmla="*/ 4080874 h 4256103"/>
              <a:gd name="connsiteX73" fmla="*/ 2114008 w 3898347"/>
              <a:gd name="connsiteY73" fmla="*/ 4073996 h 4256103"/>
              <a:gd name="connsiteX74" fmla="*/ 2099067 w 3898347"/>
              <a:gd name="connsiteY74" fmla="*/ 4076068 h 4256103"/>
              <a:gd name="connsiteX75" fmla="*/ 2095000 w 3898347"/>
              <a:gd name="connsiteY75" fmla="*/ 4075096 h 4256103"/>
              <a:gd name="connsiteX76" fmla="*/ 2071767 w 3898347"/>
              <a:gd name="connsiteY76" fmla="*/ 4071044 h 4256103"/>
              <a:gd name="connsiteX77" fmla="*/ 2024486 w 3898347"/>
              <a:gd name="connsiteY77" fmla="*/ 4100276 h 4256103"/>
              <a:gd name="connsiteX78" fmla="*/ 1944675 w 3898347"/>
              <a:gd name="connsiteY78" fmla="*/ 4121515 h 4256103"/>
              <a:gd name="connsiteX79" fmla="*/ 1739945 w 3898347"/>
              <a:gd name="connsiteY79" fmla="*/ 4171795 h 4256103"/>
              <a:gd name="connsiteX80" fmla="*/ 1662065 w 3898347"/>
              <a:gd name="connsiteY80" fmla="*/ 4184630 h 4256103"/>
              <a:gd name="connsiteX81" fmla="*/ 1595989 w 3898347"/>
              <a:gd name="connsiteY81" fmla="*/ 4193679 h 4256103"/>
              <a:gd name="connsiteX82" fmla="*/ 1559231 w 3898347"/>
              <a:gd name="connsiteY82" fmla="*/ 4195932 h 4256103"/>
              <a:gd name="connsiteX83" fmla="*/ 1537197 w 3898347"/>
              <a:gd name="connsiteY83" fmla="*/ 4209468 h 4256103"/>
              <a:gd name="connsiteX84" fmla="*/ 1508787 w 3898347"/>
              <a:gd name="connsiteY84" fmla="*/ 4230924 h 4256103"/>
              <a:gd name="connsiteX85" fmla="*/ 1488914 w 3898347"/>
              <a:gd name="connsiteY85" fmla="*/ 4241772 h 4256103"/>
              <a:gd name="connsiteX86" fmla="*/ 1465497 w 3898347"/>
              <a:gd name="connsiteY86" fmla="*/ 4245075 h 4256103"/>
              <a:gd name="connsiteX87" fmla="*/ 1444118 w 3898347"/>
              <a:gd name="connsiteY87" fmla="*/ 4246285 h 4256103"/>
              <a:gd name="connsiteX88" fmla="*/ 1405326 w 3898347"/>
              <a:gd name="connsiteY88" fmla="*/ 4248391 h 4256103"/>
              <a:gd name="connsiteX89" fmla="*/ 1344909 w 3898347"/>
              <a:gd name="connsiteY89" fmla="*/ 4237004 h 4256103"/>
              <a:gd name="connsiteX90" fmla="*/ 1298748 w 3898347"/>
              <a:gd name="connsiteY90" fmla="*/ 4241669 h 4256103"/>
              <a:gd name="connsiteX91" fmla="*/ 1251302 w 3898347"/>
              <a:gd name="connsiteY91" fmla="*/ 4232513 h 4256103"/>
              <a:gd name="connsiteX92" fmla="*/ 1216643 w 3898347"/>
              <a:gd name="connsiteY92" fmla="*/ 4229828 h 4256103"/>
              <a:gd name="connsiteX93" fmla="*/ 1214101 w 3898347"/>
              <a:gd name="connsiteY93" fmla="*/ 4231991 h 4256103"/>
              <a:gd name="connsiteX94" fmla="*/ 1203193 w 3898347"/>
              <a:gd name="connsiteY94" fmla="*/ 4232867 h 4256103"/>
              <a:gd name="connsiteX95" fmla="*/ 1201049 w 3898347"/>
              <a:gd name="connsiteY95" fmla="*/ 4242842 h 4256103"/>
              <a:gd name="connsiteX96" fmla="*/ 1185298 w 3898347"/>
              <a:gd name="connsiteY96" fmla="*/ 4251133 h 4256103"/>
              <a:gd name="connsiteX97" fmla="*/ 1164955 w 3898347"/>
              <a:gd name="connsiteY97" fmla="*/ 4250027 h 4256103"/>
              <a:gd name="connsiteX98" fmla="*/ 1067357 w 3898347"/>
              <a:gd name="connsiteY98" fmla="*/ 4233908 h 4256103"/>
              <a:gd name="connsiteX99" fmla="*/ 1009492 w 3898347"/>
              <a:gd name="connsiteY99" fmla="*/ 4230455 h 4256103"/>
              <a:gd name="connsiteX100" fmla="*/ 988345 w 3898347"/>
              <a:gd name="connsiteY100" fmla="*/ 4238880 h 4256103"/>
              <a:gd name="connsiteX101" fmla="*/ 958251 w 3898347"/>
              <a:gd name="connsiteY101" fmla="*/ 4244100 h 4256103"/>
              <a:gd name="connsiteX102" fmla="*/ 899207 w 3898347"/>
              <a:gd name="connsiteY102" fmla="*/ 4247688 h 4256103"/>
              <a:gd name="connsiteX103" fmla="*/ 837706 w 3898347"/>
              <a:gd name="connsiteY103" fmla="*/ 4245528 h 4256103"/>
              <a:gd name="connsiteX104" fmla="*/ 778474 w 3898347"/>
              <a:gd name="connsiteY104" fmla="*/ 4235526 h 4256103"/>
              <a:gd name="connsiteX105" fmla="*/ 774418 w 3898347"/>
              <a:gd name="connsiteY105" fmla="*/ 4242583 h 4256103"/>
              <a:gd name="connsiteX106" fmla="*/ 737705 w 3898347"/>
              <a:gd name="connsiteY106" fmla="*/ 4238891 h 4256103"/>
              <a:gd name="connsiteX107" fmla="*/ 641839 w 3898347"/>
              <a:gd name="connsiteY107" fmla="*/ 4211160 h 4256103"/>
              <a:gd name="connsiteX108" fmla="*/ 558105 w 3898347"/>
              <a:gd name="connsiteY108" fmla="*/ 4191218 h 4256103"/>
              <a:gd name="connsiteX109" fmla="*/ 515682 w 3898347"/>
              <a:gd name="connsiteY109" fmla="*/ 4193696 h 4256103"/>
              <a:gd name="connsiteX110" fmla="*/ 467082 w 3898347"/>
              <a:gd name="connsiteY110" fmla="*/ 4185616 h 4256103"/>
              <a:gd name="connsiteX111" fmla="*/ 437646 w 3898347"/>
              <a:gd name="connsiteY111" fmla="*/ 4212658 h 4256103"/>
              <a:gd name="connsiteX112" fmla="*/ 402271 w 3898347"/>
              <a:gd name="connsiteY112" fmla="*/ 4212774 h 4256103"/>
              <a:gd name="connsiteX113" fmla="*/ 384907 w 3898347"/>
              <a:gd name="connsiteY113" fmla="*/ 4201195 h 4256103"/>
              <a:gd name="connsiteX114" fmla="*/ 337154 w 3898347"/>
              <a:gd name="connsiteY114" fmla="*/ 4206136 h 4256103"/>
              <a:gd name="connsiteX115" fmla="*/ 298662 w 3898347"/>
              <a:gd name="connsiteY115" fmla="*/ 4211227 h 4256103"/>
              <a:gd name="connsiteX116" fmla="*/ 265740 w 3898347"/>
              <a:gd name="connsiteY116" fmla="*/ 4213623 h 4256103"/>
              <a:gd name="connsiteX117" fmla="*/ 176403 w 3898347"/>
              <a:gd name="connsiteY117" fmla="*/ 4227393 h 4256103"/>
              <a:gd name="connsiteX118" fmla="*/ 82528 w 3898347"/>
              <a:gd name="connsiteY118" fmla="*/ 4243774 h 4256103"/>
              <a:gd name="connsiteX119" fmla="*/ 19464 w 3898347"/>
              <a:gd name="connsiteY119" fmla="*/ 4256103 h 4256103"/>
              <a:gd name="connsiteX120" fmla="*/ 0 w 3898347"/>
              <a:gd name="connsiteY120" fmla="*/ 4221939 h 4256103"/>
              <a:gd name="connsiteX121" fmla="*/ 0 w 3898347"/>
              <a:gd name="connsiteY121" fmla="*/ 15850 h 4256103"/>
              <a:gd name="connsiteX122" fmla="*/ 3898347 w 3898347"/>
              <a:gd name="connsiteY122" fmla="*/ 0 h 4256103"/>
              <a:gd name="connsiteX0" fmla="*/ 3898347 w 3898347"/>
              <a:gd name="connsiteY0" fmla="*/ 0 h 4256103"/>
              <a:gd name="connsiteX1" fmla="*/ 3898347 w 3898347"/>
              <a:gd name="connsiteY1" fmla="*/ 3834445 h 4256103"/>
              <a:gd name="connsiteX2" fmla="*/ 3892314 w 3898347"/>
              <a:gd name="connsiteY2" fmla="*/ 3832951 h 4256103"/>
              <a:gd name="connsiteX3" fmla="*/ 3851953 w 3898347"/>
              <a:gd name="connsiteY3" fmla="*/ 3802983 h 4256103"/>
              <a:gd name="connsiteX4" fmla="*/ 3836418 w 3898347"/>
              <a:gd name="connsiteY4" fmla="*/ 3811513 h 4256103"/>
              <a:gd name="connsiteX5" fmla="*/ 3833758 w 3898347"/>
              <a:gd name="connsiteY5" fmla="*/ 3813341 h 4256103"/>
              <a:gd name="connsiteX6" fmla="*/ 3822673 w 3898347"/>
              <a:gd name="connsiteY6" fmla="*/ 3812913 h 4256103"/>
              <a:gd name="connsiteX7" fmla="*/ 3820104 w 3898347"/>
              <a:gd name="connsiteY7" fmla="*/ 3822466 h 4256103"/>
              <a:gd name="connsiteX8" fmla="*/ 3777502 w 3898347"/>
              <a:gd name="connsiteY8" fmla="*/ 3828757 h 4256103"/>
              <a:gd name="connsiteX9" fmla="*/ 3729936 w 3898347"/>
              <a:gd name="connsiteY9" fmla="*/ 3815386 h 4256103"/>
              <a:gd name="connsiteX10" fmla="*/ 3726018 w 3898347"/>
              <a:gd name="connsiteY10" fmla="*/ 3815100 h 4256103"/>
              <a:gd name="connsiteX11" fmla="*/ 3725413 w 3898347"/>
              <a:gd name="connsiteY11" fmla="*/ 3814615 h 4256103"/>
              <a:gd name="connsiteX12" fmla="*/ 3713801 w 3898347"/>
              <a:gd name="connsiteY12" fmla="*/ 3811018 h 4256103"/>
              <a:gd name="connsiteX13" fmla="*/ 3709087 w 3898347"/>
              <a:gd name="connsiteY13" fmla="*/ 3813195 h 4256103"/>
              <a:gd name="connsiteX14" fmla="*/ 3698038 w 3898347"/>
              <a:gd name="connsiteY14" fmla="*/ 3806182 h 4256103"/>
              <a:gd name="connsiteX15" fmla="*/ 3662227 w 3898347"/>
              <a:gd name="connsiteY15" fmla="*/ 3807761 h 4256103"/>
              <a:gd name="connsiteX16" fmla="*/ 3659872 w 3898347"/>
              <a:gd name="connsiteY16" fmla="*/ 3805524 h 4256103"/>
              <a:gd name="connsiteX17" fmla="*/ 3643454 w 3898347"/>
              <a:gd name="connsiteY17" fmla="*/ 3794831 h 4256103"/>
              <a:gd name="connsiteX18" fmla="*/ 3624789 w 3898347"/>
              <a:gd name="connsiteY18" fmla="*/ 3803185 h 4256103"/>
              <a:gd name="connsiteX19" fmla="*/ 3602327 w 3898347"/>
              <a:gd name="connsiteY19" fmla="*/ 3794616 h 4256103"/>
              <a:gd name="connsiteX20" fmla="*/ 3596645 w 3898347"/>
              <a:gd name="connsiteY20" fmla="*/ 3797108 h 4256103"/>
              <a:gd name="connsiteX21" fmla="*/ 3574144 w 3898347"/>
              <a:gd name="connsiteY21" fmla="*/ 3795108 h 4256103"/>
              <a:gd name="connsiteX22" fmla="*/ 3562310 w 3898347"/>
              <a:gd name="connsiteY22" fmla="*/ 3787534 h 4256103"/>
              <a:gd name="connsiteX23" fmla="*/ 3551635 w 3898347"/>
              <a:gd name="connsiteY23" fmla="*/ 3797705 h 4256103"/>
              <a:gd name="connsiteX24" fmla="*/ 3542668 w 3898347"/>
              <a:gd name="connsiteY24" fmla="*/ 3803283 h 4256103"/>
              <a:gd name="connsiteX25" fmla="*/ 3533033 w 3898347"/>
              <a:gd name="connsiteY25" fmla="*/ 3799071 h 4256103"/>
              <a:gd name="connsiteX26" fmla="*/ 3521726 w 3898347"/>
              <a:gd name="connsiteY26" fmla="*/ 3804691 h 4256103"/>
              <a:gd name="connsiteX27" fmla="*/ 3520080 w 3898347"/>
              <a:gd name="connsiteY27" fmla="*/ 3805210 h 4256103"/>
              <a:gd name="connsiteX28" fmla="*/ 3508491 w 3898347"/>
              <a:gd name="connsiteY28" fmla="*/ 3797398 h 4256103"/>
              <a:gd name="connsiteX29" fmla="*/ 3503787 w 3898347"/>
              <a:gd name="connsiteY29" fmla="*/ 3797787 h 4256103"/>
              <a:gd name="connsiteX30" fmla="*/ 3492165 w 3898347"/>
              <a:gd name="connsiteY30" fmla="*/ 3799887 h 4256103"/>
              <a:gd name="connsiteX31" fmla="*/ 3472233 w 3898347"/>
              <a:gd name="connsiteY31" fmla="*/ 3805682 h 4256103"/>
              <a:gd name="connsiteX32" fmla="*/ 3465921 w 3898347"/>
              <a:gd name="connsiteY32" fmla="*/ 3805814 h 4256103"/>
              <a:gd name="connsiteX33" fmla="*/ 3455541 w 3898347"/>
              <a:gd name="connsiteY33" fmla="*/ 3815505 h 4256103"/>
              <a:gd name="connsiteX34" fmla="*/ 3429027 w 3898347"/>
              <a:gd name="connsiteY34" fmla="*/ 3816906 h 4256103"/>
              <a:gd name="connsiteX35" fmla="*/ 3369507 w 3898347"/>
              <a:gd name="connsiteY35" fmla="*/ 3825563 h 4256103"/>
              <a:gd name="connsiteX36" fmla="*/ 3324491 w 3898347"/>
              <a:gd name="connsiteY36" fmla="*/ 3832006 h 4256103"/>
              <a:gd name="connsiteX37" fmla="*/ 3244235 w 3898347"/>
              <a:gd name="connsiteY37" fmla="*/ 3834376 h 4256103"/>
              <a:gd name="connsiteX38" fmla="*/ 3226507 w 3898347"/>
              <a:gd name="connsiteY38" fmla="*/ 3820131 h 4256103"/>
              <a:gd name="connsiteX39" fmla="*/ 3191688 w 3898347"/>
              <a:gd name="connsiteY39" fmla="*/ 3837359 h 4256103"/>
              <a:gd name="connsiteX40" fmla="*/ 3153779 w 3898347"/>
              <a:gd name="connsiteY40" fmla="*/ 3848439 h 4256103"/>
              <a:gd name="connsiteX41" fmla="*/ 3090188 w 3898347"/>
              <a:gd name="connsiteY41" fmla="*/ 3855036 h 4256103"/>
              <a:gd name="connsiteX42" fmla="*/ 3031422 w 3898347"/>
              <a:gd name="connsiteY42" fmla="*/ 3858298 h 4256103"/>
              <a:gd name="connsiteX43" fmla="*/ 2996288 w 3898347"/>
              <a:gd name="connsiteY43" fmla="*/ 3860020 h 4256103"/>
              <a:gd name="connsiteX44" fmla="*/ 2901661 w 3898347"/>
              <a:gd name="connsiteY44" fmla="*/ 3882243 h 4256103"/>
              <a:gd name="connsiteX45" fmla="*/ 2782141 w 3898347"/>
              <a:gd name="connsiteY45" fmla="*/ 3932983 h 4256103"/>
              <a:gd name="connsiteX46" fmla="*/ 2749597 w 3898347"/>
              <a:gd name="connsiteY46" fmla="*/ 3956746 h 4256103"/>
              <a:gd name="connsiteX47" fmla="*/ 2730493 w 3898347"/>
              <a:gd name="connsiteY47" fmla="*/ 3955236 h 4256103"/>
              <a:gd name="connsiteX48" fmla="*/ 2707507 w 3898347"/>
              <a:gd name="connsiteY48" fmla="*/ 3947771 h 4256103"/>
              <a:gd name="connsiteX49" fmla="*/ 2701937 w 3898347"/>
              <a:gd name="connsiteY49" fmla="*/ 3950565 h 4256103"/>
              <a:gd name="connsiteX50" fmla="*/ 2679435 w 3898347"/>
              <a:gd name="connsiteY50" fmla="*/ 3949768 h 4256103"/>
              <a:gd name="connsiteX51" fmla="*/ 2667352 w 3898347"/>
              <a:gd name="connsiteY51" fmla="*/ 3942821 h 4256103"/>
              <a:gd name="connsiteX52" fmla="*/ 2657096 w 3898347"/>
              <a:gd name="connsiteY52" fmla="*/ 3953571 h 4256103"/>
              <a:gd name="connsiteX53" fmla="*/ 2655161 w 3898347"/>
              <a:gd name="connsiteY53" fmla="*/ 3962216 h 4256103"/>
              <a:gd name="connsiteX54" fmla="*/ 2638604 w 3898347"/>
              <a:gd name="connsiteY54" fmla="*/ 3955936 h 4256103"/>
              <a:gd name="connsiteX55" fmla="*/ 2626185 w 3898347"/>
              <a:gd name="connsiteY55" fmla="*/ 3962937 h 4256103"/>
              <a:gd name="connsiteX56" fmla="*/ 2614077 w 3898347"/>
              <a:gd name="connsiteY56" fmla="*/ 3955576 h 4256103"/>
              <a:gd name="connsiteX57" fmla="*/ 2609403 w 3898347"/>
              <a:gd name="connsiteY57" fmla="*/ 3956215 h 4256103"/>
              <a:gd name="connsiteX58" fmla="*/ 2597896 w 3898347"/>
              <a:gd name="connsiteY58" fmla="*/ 3958939 h 4256103"/>
              <a:gd name="connsiteX59" fmla="*/ 2578251 w 3898347"/>
              <a:gd name="connsiteY59" fmla="*/ 3965812 h 4256103"/>
              <a:gd name="connsiteX60" fmla="*/ 2571961 w 3898347"/>
              <a:gd name="connsiteY60" fmla="*/ 3966278 h 4256103"/>
              <a:gd name="connsiteX61" fmla="*/ 2559399 w 3898347"/>
              <a:gd name="connsiteY61" fmla="*/ 3979193 h 4256103"/>
              <a:gd name="connsiteX62" fmla="*/ 2533560 w 3898347"/>
              <a:gd name="connsiteY62" fmla="*/ 3988160 h 4256103"/>
              <a:gd name="connsiteX63" fmla="*/ 2515299 w 3898347"/>
              <a:gd name="connsiteY63" fmla="*/ 4016867 h 4256103"/>
              <a:gd name="connsiteX64" fmla="*/ 2513423 w 3898347"/>
              <a:gd name="connsiteY64" fmla="*/ 4018759 h 4256103"/>
              <a:gd name="connsiteX65" fmla="*/ 2482991 w 3898347"/>
              <a:gd name="connsiteY65" fmla="*/ 4012935 h 4256103"/>
              <a:gd name="connsiteX66" fmla="*/ 2446940 w 3898347"/>
              <a:gd name="connsiteY66" fmla="*/ 4021172 h 4256103"/>
              <a:gd name="connsiteX67" fmla="*/ 2404883 w 3898347"/>
              <a:gd name="connsiteY67" fmla="*/ 4024808 h 4256103"/>
              <a:gd name="connsiteX68" fmla="*/ 2373894 w 3898347"/>
              <a:gd name="connsiteY68" fmla="*/ 4023827 h 4256103"/>
              <a:gd name="connsiteX69" fmla="*/ 2297080 w 3898347"/>
              <a:gd name="connsiteY69" fmla="*/ 4040841 h 4256103"/>
              <a:gd name="connsiteX70" fmla="*/ 2170615 w 3898347"/>
              <a:gd name="connsiteY70" fmla="*/ 4077196 h 4256103"/>
              <a:gd name="connsiteX71" fmla="*/ 2143580 w 3898347"/>
              <a:gd name="connsiteY71" fmla="*/ 4083102 h 4256103"/>
              <a:gd name="connsiteX72" fmla="*/ 2119893 w 3898347"/>
              <a:gd name="connsiteY72" fmla="*/ 4080874 h 4256103"/>
              <a:gd name="connsiteX73" fmla="*/ 2114008 w 3898347"/>
              <a:gd name="connsiteY73" fmla="*/ 4073996 h 4256103"/>
              <a:gd name="connsiteX74" fmla="*/ 2099067 w 3898347"/>
              <a:gd name="connsiteY74" fmla="*/ 4076068 h 4256103"/>
              <a:gd name="connsiteX75" fmla="*/ 2095000 w 3898347"/>
              <a:gd name="connsiteY75" fmla="*/ 4075096 h 4256103"/>
              <a:gd name="connsiteX76" fmla="*/ 2071767 w 3898347"/>
              <a:gd name="connsiteY76" fmla="*/ 4071044 h 4256103"/>
              <a:gd name="connsiteX77" fmla="*/ 2024486 w 3898347"/>
              <a:gd name="connsiteY77" fmla="*/ 4100276 h 4256103"/>
              <a:gd name="connsiteX78" fmla="*/ 1944675 w 3898347"/>
              <a:gd name="connsiteY78" fmla="*/ 4121515 h 4256103"/>
              <a:gd name="connsiteX79" fmla="*/ 1739945 w 3898347"/>
              <a:gd name="connsiteY79" fmla="*/ 4171795 h 4256103"/>
              <a:gd name="connsiteX80" fmla="*/ 1662065 w 3898347"/>
              <a:gd name="connsiteY80" fmla="*/ 4184630 h 4256103"/>
              <a:gd name="connsiteX81" fmla="*/ 1595989 w 3898347"/>
              <a:gd name="connsiteY81" fmla="*/ 4193679 h 4256103"/>
              <a:gd name="connsiteX82" fmla="*/ 1559231 w 3898347"/>
              <a:gd name="connsiteY82" fmla="*/ 4195932 h 4256103"/>
              <a:gd name="connsiteX83" fmla="*/ 1537197 w 3898347"/>
              <a:gd name="connsiteY83" fmla="*/ 4209468 h 4256103"/>
              <a:gd name="connsiteX84" fmla="*/ 1508787 w 3898347"/>
              <a:gd name="connsiteY84" fmla="*/ 4230924 h 4256103"/>
              <a:gd name="connsiteX85" fmla="*/ 1488914 w 3898347"/>
              <a:gd name="connsiteY85" fmla="*/ 4241772 h 4256103"/>
              <a:gd name="connsiteX86" fmla="*/ 1465497 w 3898347"/>
              <a:gd name="connsiteY86" fmla="*/ 4245075 h 4256103"/>
              <a:gd name="connsiteX87" fmla="*/ 1444118 w 3898347"/>
              <a:gd name="connsiteY87" fmla="*/ 4246285 h 4256103"/>
              <a:gd name="connsiteX88" fmla="*/ 1405326 w 3898347"/>
              <a:gd name="connsiteY88" fmla="*/ 4248391 h 4256103"/>
              <a:gd name="connsiteX89" fmla="*/ 1344909 w 3898347"/>
              <a:gd name="connsiteY89" fmla="*/ 4237004 h 4256103"/>
              <a:gd name="connsiteX90" fmla="*/ 1298748 w 3898347"/>
              <a:gd name="connsiteY90" fmla="*/ 4241669 h 4256103"/>
              <a:gd name="connsiteX91" fmla="*/ 1251302 w 3898347"/>
              <a:gd name="connsiteY91" fmla="*/ 4232513 h 4256103"/>
              <a:gd name="connsiteX92" fmla="*/ 1216643 w 3898347"/>
              <a:gd name="connsiteY92" fmla="*/ 4229828 h 4256103"/>
              <a:gd name="connsiteX93" fmla="*/ 1214101 w 3898347"/>
              <a:gd name="connsiteY93" fmla="*/ 4231991 h 4256103"/>
              <a:gd name="connsiteX94" fmla="*/ 1203193 w 3898347"/>
              <a:gd name="connsiteY94" fmla="*/ 4232867 h 4256103"/>
              <a:gd name="connsiteX95" fmla="*/ 1201049 w 3898347"/>
              <a:gd name="connsiteY95" fmla="*/ 4242842 h 4256103"/>
              <a:gd name="connsiteX96" fmla="*/ 1185298 w 3898347"/>
              <a:gd name="connsiteY96" fmla="*/ 4251133 h 4256103"/>
              <a:gd name="connsiteX97" fmla="*/ 1164955 w 3898347"/>
              <a:gd name="connsiteY97" fmla="*/ 4250027 h 4256103"/>
              <a:gd name="connsiteX98" fmla="*/ 1067357 w 3898347"/>
              <a:gd name="connsiteY98" fmla="*/ 4233908 h 4256103"/>
              <a:gd name="connsiteX99" fmla="*/ 1009492 w 3898347"/>
              <a:gd name="connsiteY99" fmla="*/ 4230455 h 4256103"/>
              <a:gd name="connsiteX100" fmla="*/ 988345 w 3898347"/>
              <a:gd name="connsiteY100" fmla="*/ 4238880 h 4256103"/>
              <a:gd name="connsiteX101" fmla="*/ 958251 w 3898347"/>
              <a:gd name="connsiteY101" fmla="*/ 4244100 h 4256103"/>
              <a:gd name="connsiteX102" fmla="*/ 899207 w 3898347"/>
              <a:gd name="connsiteY102" fmla="*/ 4247688 h 4256103"/>
              <a:gd name="connsiteX103" fmla="*/ 837706 w 3898347"/>
              <a:gd name="connsiteY103" fmla="*/ 4245528 h 4256103"/>
              <a:gd name="connsiteX104" fmla="*/ 778474 w 3898347"/>
              <a:gd name="connsiteY104" fmla="*/ 4235526 h 4256103"/>
              <a:gd name="connsiteX105" fmla="*/ 774418 w 3898347"/>
              <a:gd name="connsiteY105" fmla="*/ 4242583 h 4256103"/>
              <a:gd name="connsiteX106" fmla="*/ 737705 w 3898347"/>
              <a:gd name="connsiteY106" fmla="*/ 4238891 h 4256103"/>
              <a:gd name="connsiteX107" fmla="*/ 641839 w 3898347"/>
              <a:gd name="connsiteY107" fmla="*/ 4211160 h 4256103"/>
              <a:gd name="connsiteX108" fmla="*/ 558105 w 3898347"/>
              <a:gd name="connsiteY108" fmla="*/ 4191218 h 4256103"/>
              <a:gd name="connsiteX109" fmla="*/ 515682 w 3898347"/>
              <a:gd name="connsiteY109" fmla="*/ 4193696 h 4256103"/>
              <a:gd name="connsiteX110" fmla="*/ 467082 w 3898347"/>
              <a:gd name="connsiteY110" fmla="*/ 4185616 h 4256103"/>
              <a:gd name="connsiteX111" fmla="*/ 437646 w 3898347"/>
              <a:gd name="connsiteY111" fmla="*/ 4212658 h 4256103"/>
              <a:gd name="connsiteX112" fmla="*/ 402271 w 3898347"/>
              <a:gd name="connsiteY112" fmla="*/ 4212774 h 4256103"/>
              <a:gd name="connsiteX113" fmla="*/ 384907 w 3898347"/>
              <a:gd name="connsiteY113" fmla="*/ 4201195 h 4256103"/>
              <a:gd name="connsiteX114" fmla="*/ 337154 w 3898347"/>
              <a:gd name="connsiteY114" fmla="*/ 4206136 h 4256103"/>
              <a:gd name="connsiteX115" fmla="*/ 298662 w 3898347"/>
              <a:gd name="connsiteY115" fmla="*/ 4211227 h 4256103"/>
              <a:gd name="connsiteX116" fmla="*/ 265740 w 3898347"/>
              <a:gd name="connsiteY116" fmla="*/ 4213623 h 4256103"/>
              <a:gd name="connsiteX117" fmla="*/ 176403 w 3898347"/>
              <a:gd name="connsiteY117" fmla="*/ 4227393 h 4256103"/>
              <a:gd name="connsiteX118" fmla="*/ 82528 w 3898347"/>
              <a:gd name="connsiteY118" fmla="*/ 4243774 h 4256103"/>
              <a:gd name="connsiteX119" fmla="*/ 19464 w 3898347"/>
              <a:gd name="connsiteY119" fmla="*/ 4256103 h 4256103"/>
              <a:gd name="connsiteX120" fmla="*/ 0 w 3898347"/>
              <a:gd name="connsiteY120" fmla="*/ 4221939 h 4256103"/>
              <a:gd name="connsiteX121" fmla="*/ 0 w 3898347"/>
              <a:gd name="connsiteY121" fmla="*/ 15850 h 4256103"/>
              <a:gd name="connsiteX122" fmla="*/ 3898347 w 3898347"/>
              <a:gd name="connsiteY122" fmla="*/ 0 h 4256103"/>
              <a:gd name="connsiteX0" fmla="*/ 3898347 w 3898347"/>
              <a:gd name="connsiteY0" fmla="*/ 0 h 4256103"/>
              <a:gd name="connsiteX1" fmla="*/ 3898347 w 3898347"/>
              <a:gd name="connsiteY1" fmla="*/ 3834445 h 4256103"/>
              <a:gd name="connsiteX2" fmla="*/ 3892314 w 3898347"/>
              <a:gd name="connsiteY2" fmla="*/ 3832951 h 4256103"/>
              <a:gd name="connsiteX3" fmla="*/ 3851953 w 3898347"/>
              <a:gd name="connsiteY3" fmla="*/ 3816140 h 4256103"/>
              <a:gd name="connsiteX4" fmla="*/ 3836418 w 3898347"/>
              <a:gd name="connsiteY4" fmla="*/ 3811513 h 4256103"/>
              <a:gd name="connsiteX5" fmla="*/ 3833758 w 3898347"/>
              <a:gd name="connsiteY5" fmla="*/ 3813341 h 4256103"/>
              <a:gd name="connsiteX6" fmla="*/ 3822673 w 3898347"/>
              <a:gd name="connsiteY6" fmla="*/ 3812913 h 4256103"/>
              <a:gd name="connsiteX7" fmla="*/ 3820104 w 3898347"/>
              <a:gd name="connsiteY7" fmla="*/ 3822466 h 4256103"/>
              <a:gd name="connsiteX8" fmla="*/ 3777502 w 3898347"/>
              <a:gd name="connsiteY8" fmla="*/ 3828757 h 4256103"/>
              <a:gd name="connsiteX9" fmla="*/ 3729936 w 3898347"/>
              <a:gd name="connsiteY9" fmla="*/ 3815386 h 4256103"/>
              <a:gd name="connsiteX10" fmla="*/ 3726018 w 3898347"/>
              <a:gd name="connsiteY10" fmla="*/ 3815100 h 4256103"/>
              <a:gd name="connsiteX11" fmla="*/ 3725413 w 3898347"/>
              <a:gd name="connsiteY11" fmla="*/ 3814615 h 4256103"/>
              <a:gd name="connsiteX12" fmla="*/ 3713801 w 3898347"/>
              <a:gd name="connsiteY12" fmla="*/ 3811018 h 4256103"/>
              <a:gd name="connsiteX13" fmla="*/ 3709087 w 3898347"/>
              <a:gd name="connsiteY13" fmla="*/ 3813195 h 4256103"/>
              <a:gd name="connsiteX14" fmla="*/ 3698038 w 3898347"/>
              <a:gd name="connsiteY14" fmla="*/ 3806182 h 4256103"/>
              <a:gd name="connsiteX15" fmla="*/ 3662227 w 3898347"/>
              <a:gd name="connsiteY15" fmla="*/ 3807761 h 4256103"/>
              <a:gd name="connsiteX16" fmla="*/ 3659872 w 3898347"/>
              <a:gd name="connsiteY16" fmla="*/ 3805524 h 4256103"/>
              <a:gd name="connsiteX17" fmla="*/ 3643454 w 3898347"/>
              <a:gd name="connsiteY17" fmla="*/ 3794831 h 4256103"/>
              <a:gd name="connsiteX18" fmla="*/ 3624789 w 3898347"/>
              <a:gd name="connsiteY18" fmla="*/ 3803185 h 4256103"/>
              <a:gd name="connsiteX19" fmla="*/ 3602327 w 3898347"/>
              <a:gd name="connsiteY19" fmla="*/ 3794616 h 4256103"/>
              <a:gd name="connsiteX20" fmla="*/ 3596645 w 3898347"/>
              <a:gd name="connsiteY20" fmla="*/ 3797108 h 4256103"/>
              <a:gd name="connsiteX21" fmla="*/ 3574144 w 3898347"/>
              <a:gd name="connsiteY21" fmla="*/ 3795108 h 4256103"/>
              <a:gd name="connsiteX22" fmla="*/ 3562310 w 3898347"/>
              <a:gd name="connsiteY22" fmla="*/ 3787534 h 4256103"/>
              <a:gd name="connsiteX23" fmla="*/ 3551635 w 3898347"/>
              <a:gd name="connsiteY23" fmla="*/ 3797705 h 4256103"/>
              <a:gd name="connsiteX24" fmla="*/ 3542668 w 3898347"/>
              <a:gd name="connsiteY24" fmla="*/ 3803283 h 4256103"/>
              <a:gd name="connsiteX25" fmla="*/ 3533033 w 3898347"/>
              <a:gd name="connsiteY25" fmla="*/ 3799071 h 4256103"/>
              <a:gd name="connsiteX26" fmla="*/ 3521726 w 3898347"/>
              <a:gd name="connsiteY26" fmla="*/ 3804691 h 4256103"/>
              <a:gd name="connsiteX27" fmla="*/ 3520080 w 3898347"/>
              <a:gd name="connsiteY27" fmla="*/ 3805210 h 4256103"/>
              <a:gd name="connsiteX28" fmla="*/ 3508491 w 3898347"/>
              <a:gd name="connsiteY28" fmla="*/ 3797398 h 4256103"/>
              <a:gd name="connsiteX29" fmla="*/ 3503787 w 3898347"/>
              <a:gd name="connsiteY29" fmla="*/ 3797787 h 4256103"/>
              <a:gd name="connsiteX30" fmla="*/ 3492165 w 3898347"/>
              <a:gd name="connsiteY30" fmla="*/ 3799887 h 4256103"/>
              <a:gd name="connsiteX31" fmla="*/ 3472233 w 3898347"/>
              <a:gd name="connsiteY31" fmla="*/ 3805682 h 4256103"/>
              <a:gd name="connsiteX32" fmla="*/ 3465921 w 3898347"/>
              <a:gd name="connsiteY32" fmla="*/ 3805814 h 4256103"/>
              <a:gd name="connsiteX33" fmla="*/ 3455541 w 3898347"/>
              <a:gd name="connsiteY33" fmla="*/ 3815505 h 4256103"/>
              <a:gd name="connsiteX34" fmla="*/ 3429027 w 3898347"/>
              <a:gd name="connsiteY34" fmla="*/ 3816906 h 4256103"/>
              <a:gd name="connsiteX35" fmla="*/ 3369507 w 3898347"/>
              <a:gd name="connsiteY35" fmla="*/ 3825563 h 4256103"/>
              <a:gd name="connsiteX36" fmla="*/ 3324491 w 3898347"/>
              <a:gd name="connsiteY36" fmla="*/ 3832006 h 4256103"/>
              <a:gd name="connsiteX37" fmla="*/ 3244235 w 3898347"/>
              <a:gd name="connsiteY37" fmla="*/ 3834376 h 4256103"/>
              <a:gd name="connsiteX38" fmla="*/ 3226507 w 3898347"/>
              <a:gd name="connsiteY38" fmla="*/ 3820131 h 4256103"/>
              <a:gd name="connsiteX39" fmla="*/ 3191688 w 3898347"/>
              <a:gd name="connsiteY39" fmla="*/ 3837359 h 4256103"/>
              <a:gd name="connsiteX40" fmla="*/ 3153779 w 3898347"/>
              <a:gd name="connsiteY40" fmla="*/ 3848439 h 4256103"/>
              <a:gd name="connsiteX41" fmla="*/ 3090188 w 3898347"/>
              <a:gd name="connsiteY41" fmla="*/ 3855036 h 4256103"/>
              <a:gd name="connsiteX42" fmla="*/ 3031422 w 3898347"/>
              <a:gd name="connsiteY42" fmla="*/ 3858298 h 4256103"/>
              <a:gd name="connsiteX43" fmla="*/ 2996288 w 3898347"/>
              <a:gd name="connsiteY43" fmla="*/ 3860020 h 4256103"/>
              <a:gd name="connsiteX44" fmla="*/ 2901661 w 3898347"/>
              <a:gd name="connsiteY44" fmla="*/ 3882243 h 4256103"/>
              <a:gd name="connsiteX45" fmla="*/ 2782141 w 3898347"/>
              <a:gd name="connsiteY45" fmla="*/ 3932983 h 4256103"/>
              <a:gd name="connsiteX46" fmla="*/ 2749597 w 3898347"/>
              <a:gd name="connsiteY46" fmla="*/ 3956746 h 4256103"/>
              <a:gd name="connsiteX47" fmla="*/ 2730493 w 3898347"/>
              <a:gd name="connsiteY47" fmla="*/ 3955236 h 4256103"/>
              <a:gd name="connsiteX48" fmla="*/ 2707507 w 3898347"/>
              <a:gd name="connsiteY48" fmla="*/ 3947771 h 4256103"/>
              <a:gd name="connsiteX49" fmla="*/ 2701937 w 3898347"/>
              <a:gd name="connsiteY49" fmla="*/ 3950565 h 4256103"/>
              <a:gd name="connsiteX50" fmla="*/ 2679435 w 3898347"/>
              <a:gd name="connsiteY50" fmla="*/ 3949768 h 4256103"/>
              <a:gd name="connsiteX51" fmla="*/ 2667352 w 3898347"/>
              <a:gd name="connsiteY51" fmla="*/ 3942821 h 4256103"/>
              <a:gd name="connsiteX52" fmla="*/ 2657096 w 3898347"/>
              <a:gd name="connsiteY52" fmla="*/ 3953571 h 4256103"/>
              <a:gd name="connsiteX53" fmla="*/ 2655161 w 3898347"/>
              <a:gd name="connsiteY53" fmla="*/ 3962216 h 4256103"/>
              <a:gd name="connsiteX54" fmla="*/ 2638604 w 3898347"/>
              <a:gd name="connsiteY54" fmla="*/ 3955936 h 4256103"/>
              <a:gd name="connsiteX55" fmla="*/ 2626185 w 3898347"/>
              <a:gd name="connsiteY55" fmla="*/ 3962937 h 4256103"/>
              <a:gd name="connsiteX56" fmla="*/ 2614077 w 3898347"/>
              <a:gd name="connsiteY56" fmla="*/ 3955576 h 4256103"/>
              <a:gd name="connsiteX57" fmla="*/ 2609403 w 3898347"/>
              <a:gd name="connsiteY57" fmla="*/ 3956215 h 4256103"/>
              <a:gd name="connsiteX58" fmla="*/ 2597896 w 3898347"/>
              <a:gd name="connsiteY58" fmla="*/ 3958939 h 4256103"/>
              <a:gd name="connsiteX59" fmla="*/ 2578251 w 3898347"/>
              <a:gd name="connsiteY59" fmla="*/ 3965812 h 4256103"/>
              <a:gd name="connsiteX60" fmla="*/ 2571961 w 3898347"/>
              <a:gd name="connsiteY60" fmla="*/ 3966278 h 4256103"/>
              <a:gd name="connsiteX61" fmla="*/ 2559399 w 3898347"/>
              <a:gd name="connsiteY61" fmla="*/ 3979193 h 4256103"/>
              <a:gd name="connsiteX62" fmla="*/ 2533560 w 3898347"/>
              <a:gd name="connsiteY62" fmla="*/ 3988160 h 4256103"/>
              <a:gd name="connsiteX63" fmla="*/ 2515299 w 3898347"/>
              <a:gd name="connsiteY63" fmla="*/ 4016867 h 4256103"/>
              <a:gd name="connsiteX64" fmla="*/ 2513423 w 3898347"/>
              <a:gd name="connsiteY64" fmla="*/ 4018759 h 4256103"/>
              <a:gd name="connsiteX65" fmla="*/ 2482991 w 3898347"/>
              <a:gd name="connsiteY65" fmla="*/ 4012935 h 4256103"/>
              <a:gd name="connsiteX66" fmla="*/ 2446940 w 3898347"/>
              <a:gd name="connsiteY66" fmla="*/ 4021172 h 4256103"/>
              <a:gd name="connsiteX67" fmla="*/ 2404883 w 3898347"/>
              <a:gd name="connsiteY67" fmla="*/ 4024808 h 4256103"/>
              <a:gd name="connsiteX68" fmla="*/ 2373894 w 3898347"/>
              <a:gd name="connsiteY68" fmla="*/ 4023827 h 4256103"/>
              <a:gd name="connsiteX69" fmla="*/ 2297080 w 3898347"/>
              <a:gd name="connsiteY69" fmla="*/ 4040841 h 4256103"/>
              <a:gd name="connsiteX70" fmla="*/ 2170615 w 3898347"/>
              <a:gd name="connsiteY70" fmla="*/ 4077196 h 4256103"/>
              <a:gd name="connsiteX71" fmla="*/ 2143580 w 3898347"/>
              <a:gd name="connsiteY71" fmla="*/ 4083102 h 4256103"/>
              <a:gd name="connsiteX72" fmla="*/ 2119893 w 3898347"/>
              <a:gd name="connsiteY72" fmla="*/ 4080874 h 4256103"/>
              <a:gd name="connsiteX73" fmla="*/ 2114008 w 3898347"/>
              <a:gd name="connsiteY73" fmla="*/ 4073996 h 4256103"/>
              <a:gd name="connsiteX74" fmla="*/ 2099067 w 3898347"/>
              <a:gd name="connsiteY74" fmla="*/ 4076068 h 4256103"/>
              <a:gd name="connsiteX75" fmla="*/ 2095000 w 3898347"/>
              <a:gd name="connsiteY75" fmla="*/ 4075096 h 4256103"/>
              <a:gd name="connsiteX76" fmla="*/ 2071767 w 3898347"/>
              <a:gd name="connsiteY76" fmla="*/ 4071044 h 4256103"/>
              <a:gd name="connsiteX77" fmla="*/ 2024486 w 3898347"/>
              <a:gd name="connsiteY77" fmla="*/ 4100276 h 4256103"/>
              <a:gd name="connsiteX78" fmla="*/ 1944675 w 3898347"/>
              <a:gd name="connsiteY78" fmla="*/ 4121515 h 4256103"/>
              <a:gd name="connsiteX79" fmla="*/ 1739945 w 3898347"/>
              <a:gd name="connsiteY79" fmla="*/ 4171795 h 4256103"/>
              <a:gd name="connsiteX80" fmla="*/ 1662065 w 3898347"/>
              <a:gd name="connsiteY80" fmla="*/ 4184630 h 4256103"/>
              <a:gd name="connsiteX81" fmla="*/ 1595989 w 3898347"/>
              <a:gd name="connsiteY81" fmla="*/ 4193679 h 4256103"/>
              <a:gd name="connsiteX82" fmla="*/ 1559231 w 3898347"/>
              <a:gd name="connsiteY82" fmla="*/ 4195932 h 4256103"/>
              <a:gd name="connsiteX83" fmla="*/ 1537197 w 3898347"/>
              <a:gd name="connsiteY83" fmla="*/ 4209468 h 4256103"/>
              <a:gd name="connsiteX84" fmla="*/ 1508787 w 3898347"/>
              <a:gd name="connsiteY84" fmla="*/ 4230924 h 4256103"/>
              <a:gd name="connsiteX85" fmla="*/ 1488914 w 3898347"/>
              <a:gd name="connsiteY85" fmla="*/ 4241772 h 4256103"/>
              <a:gd name="connsiteX86" fmla="*/ 1465497 w 3898347"/>
              <a:gd name="connsiteY86" fmla="*/ 4245075 h 4256103"/>
              <a:gd name="connsiteX87" fmla="*/ 1444118 w 3898347"/>
              <a:gd name="connsiteY87" fmla="*/ 4246285 h 4256103"/>
              <a:gd name="connsiteX88" fmla="*/ 1405326 w 3898347"/>
              <a:gd name="connsiteY88" fmla="*/ 4248391 h 4256103"/>
              <a:gd name="connsiteX89" fmla="*/ 1344909 w 3898347"/>
              <a:gd name="connsiteY89" fmla="*/ 4237004 h 4256103"/>
              <a:gd name="connsiteX90" fmla="*/ 1298748 w 3898347"/>
              <a:gd name="connsiteY90" fmla="*/ 4241669 h 4256103"/>
              <a:gd name="connsiteX91" fmla="*/ 1251302 w 3898347"/>
              <a:gd name="connsiteY91" fmla="*/ 4232513 h 4256103"/>
              <a:gd name="connsiteX92" fmla="*/ 1216643 w 3898347"/>
              <a:gd name="connsiteY92" fmla="*/ 4229828 h 4256103"/>
              <a:gd name="connsiteX93" fmla="*/ 1214101 w 3898347"/>
              <a:gd name="connsiteY93" fmla="*/ 4231991 h 4256103"/>
              <a:gd name="connsiteX94" fmla="*/ 1203193 w 3898347"/>
              <a:gd name="connsiteY94" fmla="*/ 4232867 h 4256103"/>
              <a:gd name="connsiteX95" fmla="*/ 1201049 w 3898347"/>
              <a:gd name="connsiteY95" fmla="*/ 4242842 h 4256103"/>
              <a:gd name="connsiteX96" fmla="*/ 1185298 w 3898347"/>
              <a:gd name="connsiteY96" fmla="*/ 4251133 h 4256103"/>
              <a:gd name="connsiteX97" fmla="*/ 1164955 w 3898347"/>
              <a:gd name="connsiteY97" fmla="*/ 4250027 h 4256103"/>
              <a:gd name="connsiteX98" fmla="*/ 1067357 w 3898347"/>
              <a:gd name="connsiteY98" fmla="*/ 4233908 h 4256103"/>
              <a:gd name="connsiteX99" fmla="*/ 1009492 w 3898347"/>
              <a:gd name="connsiteY99" fmla="*/ 4230455 h 4256103"/>
              <a:gd name="connsiteX100" fmla="*/ 988345 w 3898347"/>
              <a:gd name="connsiteY100" fmla="*/ 4238880 h 4256103"/>
              <a:gd name="connsiteX101" fmla="*/ 958251 w 3898347"/>
              <a:gd name="connsiteY101" fmla="*/ 4244100 h 4256103"/>
              <a:gd name="connsiteX102" fmla="*/ 899207 w 3898347"/>
              <a:gd name="connsiteY102" fmla="*/ 4247688 h 4256103"/>
              <a:gd name="connsiteX103" fmla="*/ 837706 w 3898347"/>
              <a:gd name="connsiteY103" fmla="*/ 4245528 h 4256103"/>
              <a:gd name="connsiteX104" fmla="*/ 778474 w 3898347"/>
              <a:gd name="connsiteY104" fmla="*/ 4235526 h 4256103"/>
              <a:gd name="connsiteX105" fmla="*/ 774418 w 3898347"/>
              <a:gd name="connsiteY105" fmla="*/ 4242583 h 4256103"/>
              <a:gd name="connsiteX106" fmla="*/ 737705 w 3898347"/>
              <a:gd name="connsiteY106" fmla="*/ 4238891 h 4256103"/>
              <a:gd name="connsiteX107" fmla="*/ 641839 w 3898347"/>
              <a:gd name="connsiteY107" fmla="*/ 4211160 h 4256103"/>
              <a:gd name="connsiteX108" fmla="*/ 558105 w 3898347"/>
              <a:gd name="connsiteY108" fmla="*/ 4191218 h 4256103"/>
              <a:gd name="connsiteX109" fmla="*/ 515682 w 3898347"/>
              <a:gd name="connsiteY109" fmla="*/ 4193696 h 4256103"/>
              <a:gd name="connsiteX110" fmla="*/ 467082 w 3898347"/>
              <a:gd name="connsiteY110" fmla="*/ 4185616 h 4256103"/>
              <a:gd name="connsiteX111" fmla="*/ 437646 w 3898347"/>
              <a:gd name="connsiteY111" fmla="*/ 4212658 h 4256103"/>
              <a:gd name="connsiteX112" fmla="*/ 402271 w 3898347"/>
              <a:gd name="connsiteY112" fmla="*/ 4212774 h 4256103"/>
              <a:gd name="connsiteX113" fmla="*/ 384907 w 3898347"/>
              <a:gd name="connsiteY113" fmla="*/ 4201195 h 4256103"/>
              <a:gd name="connsiteX114" fmla="*/ 337154 w 3898347"/>
              <a:gd name="connsiteY114" fmla="*/ 4206136 h 4256103"/>
              <a:gd name="connsiteX115" fmla="*/ 298662 w 3898347"/>
              <a:gd name="connsiteY115" fmla="*/ 4211227 h 4256103"/>
              <a:gd name="connsiteX116" fmla="*/ 265740 w 3898347"/>
              <a:gd name="connsiteY116" fmla="*/ 4213623 h 4256103"/>
              <a:gd name="connsiteX117" fmla="*/ 176403 w 3898347"/>
              <a:gd name="connsiteY117" fmla="*/ 4227393 h 4256103"/>
              <a:gd name="connsiteX118" fmla="*/ 82528 w 3898347"/>
              <a:gd name="connsiteY118" fmla="*/ 4243774 h 4256103"/>
              <a:gd name="connsiteX119" fmla="*/ 19464 w 3898347"/>
              <a:gd name="connsiteY119" fmla="*/ 4256103 h 4256103"/>
              <a:gd name="connsiteX120" fmla="*/ 0 w 3898347"/>
              <a:gd name="connsiteY120" fmla="*/ 4221939 h 4256103"/>
              <a:gd name="connsiteX121" fmla="*/ 0 w 3898347"/>
              <a:gd name="connsiteY121" fmla="*/ 15850 h 4256103"/>
              <a:gd name="connsiteX122" fmla="*/ 3898347 w 3898347"/>
              <a:gd name="connsiteY122" fmla="*/ 0 h 4256103"/>
              <a:gd name="connsiteX0" fmla="*/ 3898347 w 3898347"/>
              <a:gd name="connsiteY0" fmla="*/ 0 h 4256103"/>
              <a:gd name="connsiteX1" fmla="*/ 3898347 w 3898347"/>
              <a:gd name="connsiteY1" fmla="*/ 3834445 h 4256103"/>
              <a:gd name="connsiteX2" fmla="*/ 3879157 w 3898347"/>
              <a:gd name="connsiteY2" fmla="*/ 3836240 h 4256103"/>
              <a:gd name="connsiteX3" fmla="*/ 3851953 w 3898347"/>
              <a:gd name="connsiteY3" fmla="*/ 3816140 h 4256103"/>
              <a:gd name="connsiteX4" fmla="*/ 3836418 w 3898347"/>
              <a:gd name="connsiteY4" fmla="*/ 3811513 h 4256103"/>
              <a:gd name="connsiteX5" fmla="*/ 3833758 w 3898347"/>
              <a:gd name="connsiteY5" fmla="*/ 3813341 h 4256103"/>
              <a:gd name="connsiteX6" fmla="*/ 3822673 w 3898347"/>
              <a:gd name="connsiteY6" fmla="*/ 3812913 h 4256103"/>
              <a:gd name="connsiteX7" fmla="*/ 3820104 w 3898347"/>
              <a:gd name="connsiteY7" fmla="*/ 3822466 h 4256103"/>
              <a:gd name="connsiteX8" fmla="*/ 3777502 w 3898347"/>
              <a:gd name="connsiteY8" fmla="*/ 3828757 h 4256103"/>
              <a:gd name="connsiteX9" fmla="*/ 3729936 w 3898347"/>
              <a:gd name="connsiteY9" fmla="*/ 3815386 h 4256103"/>
              <a:gd name="connsiteX10" fmla="*/ 3726018 w 3898347"/>
              <a:gd name="connsiteY10" fmla="*/ 3815100 h 4256103"/>
              <a:gd name="connsiteX11" fmla="*/ 3725413 w 3898347"/>
              <a:gd name="connsiteY11" fmla="*/ 3814615 h 4256103"/>
              <a:gd name="connsiteX12" fmla="*/ 3713801 w 3898347"/>
              <a:gd name="connsiteY12" fmla="*/ 3811018 h 4256103"/>
              <a:gd name="connsiteX13" fmla="*/ 3709087 w 3898347"/>
              <a:gd name="connsiteY13" fmla="*/ 3813195 h 4256103"/>
              <a:gd name="connsiteX14" fmla="*/ 3698038 w 3898347"/>
              <a:gd name="connsiteY14" fmla="*/ 3806182 h 4256103"/>
              <a:gd name="connsiteX15" fmla="*/ 3662227 w 3898347"/>
              <a:gd name="connsiteY15" fmla="*/ 3807761 h 4256103"/>
              <a:gd name="connsiteX16" fmla="*/ 3659872 w 3898347"/>
              <a:gd name="connsiteY16" fmla="*/ 3805524 h 4256103"/>
              <a:gd name="connsiteX17" fmla="*/ 3643454 w 3898347"/>
              <a:gd name="connsiteY17" fmla="*/ 3794831 h 4256103"/>
              <a:gd name="connsiteX18" fmla="*/ 3624789 w 3898347"/>
              <a:gd name="connsiteY18" fmla="*/ 3803185 h 4256103"/>
              <a:gd name="connsiteX19" fmla="*/ 3602327 w 3898347"/>
              <a:gd name="connsiteY19" fmla="*/ 3794616 h 4256103"/>
              <a:gd name="connsiteX20" fmla="*/ 3596645 w 3898347"/>
              <a:gd name="connsiteY20" fmla="*/ 3797108 h 4256103"/>
              <a:gd name="connsiteX21" fmla="*/ 3574144 w 3898347"/>
              <a:gd name="connsiteY21" fmla="*/ 3795108 h 4256103"/>
              <a:gd name="connsiteX22" fmla="*/ 3562310 w 3898347"/>
              <a:gd name="connsiteY22" fmla="*/ 3787534 h 4256103"/>
              <a:gd name="connsiteX23" fmla="*/ 3551635 w 3898347"/>
              <a:gd name="connsiteY23" fmla="*/ 3797705 h 4256103"/>
              <a:gd name="connsiteX24" fmla="*/ 3542668 w 3898347"/>
              <a:gd name="connsiteY24" fmla="*/ 3803283 h 4256103"/>
              <a:gd name="connsiteX25" fmla="*/ 3533033 w 3898347"/>
              <a:gd name="connsiteY25" fmla="*/ 3799071 h 4256103"/>
              <a:gd name="connsiteX26" fmla="*/ 3521726 w 3898347"/>
              <a:gd name="connsiteY26" fmla="*/ 3804691 h 4256103"/>
              <a:gd name="connsiteX27" fmla="*/ 3520080 w 3898347"/>
              <a:gd name="connsiteY27" fmla="*/ 3805210 h 4256103"/>
              <a:gd name="connsiteX28" fmla="*/ 3508491 w 3898347"/>
              <a:gd name="connsiteY28" fmla="*/ 3797398 h 4256103"/>
              <a:gd name="connsiteX29" fmla="*/ 3503787 w 3898347"/>
              <a:gd name="connsiteY29" fmla="*/ 3797787 h 4256103"/>
              <a:gd name="connsiteX30" fmla="*/ 3492165 w 3898347"/>
              <a:gd name="connsiteY30" fmla="*/ 3799887 h 4256103"/>
              <a:gd name="connsiteX31" fmla="*/ 3472233 w 3898347"/>
              <a:gd name="connsiteY31" fmla="*/ 3805682 h 4256103"/>
              <a:gd name="connsiteX32" fmla="*/ 3465921 w 3898347"/>
              <a:gd name="connsiteY32" fmla="*/ 3805814 h 4256103"/>
              <a:gd name="connsiteX33" fmla="*/ 3455541 w 3898347"/>
              <a:gd name="connsiteY33" fmla="*/ 3815505 h 4256103"/>
              <a:gd name="connsiteX34" fmla="*/ 3429027 w 3898347"/>
              <a:gd name="connsiteY34" fmla="*/ 3816906 h 4256103"/>
              <a:gd name="connsiteX35" fmla="*/ 3369507 w 3898347"/>
              <a:gd name="connsiteY35" fmla="*/ 3825563 h 4256103"/>
              <a:gd name="connsiteX36" fmla="*/ 3324491 w 3898347"/>
              <a:gd name="connsiteY36" fmla="*/ 3832006 h 4256103"/>
              <a:gd name="connsiteX37" fmla="*/ 3244235 w 3898347"/>
              <a:gd name="connsiteY37" fmla="*/ 3834376 h 4256103"/>
              <a:gd name="connsiteX38" fmla="*/ 3226507 w 3898347"/>
              <a:gd name="connsiteY38" fmla="*/ 3820131 h 4256103"/>
              <a:gd name="connsiteX39" fmla="*/ 3191688 w 3898347"/>
              <a:gd name="connsiteY39" fmla="*/ 3837359 h 4256103"/>
              <a:gd name="connsiteX40" fmla="*/ 3153779 w 3898347"/>
              <a:gd name="connsiteY40" fmla="*/ 3848439 h 4256103"/>
              <a:gd name="connsiteX41" fmla="*/ 3090188 w 3898347"/>
              <a:gd name="connsiteY41" fmla="*/ 3855036 h 4256103"/>
              <a:gd name="connsiteX42" fmla="*/ 3031422 w 3898347"/>
              <a:gd name="connsiteY42" fmla="*/ 3858298 h 4256103"/>
              <a:gd name="connsiteX43" fmla="*/ 2996288 w 3898347"/>
              <a:gd name="connsiteY43" fmla="*/ 3860020 h 4256103"/>
              <a:gd name="connsiteX44" fmla="*/ 2901661 w 3898347"/>
              <a:gd name="connsiteY44" fmla="*/ 3882243 h 4256103"/>
              <a:gd name="connsiteX45" fmla="*/ 2782141 w 3898347"/>
              <a:gd name="connsiteY45" fmla="*/ 3932983 h 4256103"/>
              <a:gd name="connsiteX46" fmla="*/ 2749597 w 3898347"/>
              <a:gd name="connsiteY46" fmla="*/ 3956746 h 4256103"/>
              <a:gd name="connsiteX47" fmla="*/ 2730493 w 3898347"/>
              <a:gd name="connsiteY47" fmla="*/ 3955236 h 4256103"/>
              <a:gd name="connsiteX48" fmla="*/ 2707507 w 3898347"/>
              <a:gd name="connsiteY48" fmla="*/ 3947771 h 4256103"/>
              <a:gd name="connsiteX49" fmla="*/ 2701937 w 3898347"/>
              <a:gd name="connsiteY49" fmla="*/ 3950565 h 4256103"/>
              <a:gd name="connsiteX50" fmla="*/ 2679435 w 3898347"/>
              <a:gd name="connsiteY50" fmla="*/ 3949768 h 4256103"/>
              <a:gd name="connsiteX51" fmla="*/ 2667352 w 3898347"/>
              <a:gd name="connsiteY51" fmla="*/ 3942821 h 4256103"/>
              <a:gd name="connsiteX52" fmla="*/ 2657096 w 3898347"/>
              <a:gd name="connsiteY52" fmla="*/ 3953571 h 4256103"/>
              <a:gd name="connsiteX53" fmla="*/ 2655161 w 3898347"/>
              <a:gd name="connsiteY53" fmla="*/ 3962216 h 4256103"/>
              <a:gd name="connsiteX54" fmla="*/ 2638604 w 3898347"/>
              <a:gd name="connsiteY54" fmla="*/ 3955936 h 4256103"/>
              <a:gd name="connsiteX55" fmla="*/ 2626185 w 3898347"/>
              <a:gd name="connsiteY55" fmla="*/ 3962937 h 4256103"/>
              <a:gd name="connsiteX56" fmla="*/ 2614077 w 3898347"/>
              <a:gd name="connsiteY56" fmla="*/ 3955576 h 4256103"/>
              <a:gd name="connsiteX57" fmla="*/ 2609403 w 3898347"/>
              <a:gd name="connsiteY57" fmla="*/ 3956215 h 4256103"/>
              <a:gd name="connsiteX58" fmla="*/ 2597896 w 3898347"/>
              <a:gd name="connsiteY58" fmla="*/ 3958939 h 4256103"/>
              <a:gd name="connsiteX59" fmla="*/ 2578251 w 3898347"/>
              <a:gd name="connsiteY59" fmla="*/ 3965812 h 4256103"/>
              <a:gd name="connsiteX60" fmla="*/ 2571961 w 3898347"/>
              <a:gd name="connsiteY60" fmla="*/ 3966278 h 4256103"/>
              <a:gd name="connsiteX61" fmla="*/ 2559399 w 3898347"/>
              <a:gd name="connsiteY61" fmla="*/ 3979193 h 4256103"/>
              <a:gd name="connsiteX62" fmla="*/ 2533560 w 3898347"/>
              <a:gd name="connsiteY62" fmla="*/ 3988160 h 4256103"/>
              <a:gd name="connsiteX63" fmla="*/ 2515299 w 3898347"/>
              <a:gd name="connsiteY63" fmla="*/ 4016867 h 4256103"/>
              <a:gd name="connsiteX64" fmla="*/ 2513423 w 3898347"/>
              <a:gd name="connsiteY64" fmla="*/ 4018759 h 4256103"/>
              <a:gd name="connsiteX65" fmla="*/ 2482991 w 3898347"/>
              <a:gd name="connsiteY65" fmla="*/ 4012935 h 4256103"/>
              <a:gd name="connsiteX66" fmla="*/ 2446940 w 3898347"/>
              <a:gd name="connsiteY66" fmla="*/ 4021172 h 4256103"/>
              <a:gd name="connsiteX67" fmla="*/ 2404883 w 3898347"/>
              <a:gd name="connsiteY67" fmla="*/ 4024808 h 4256103"/>
              <a:gd name="connsiteX68" fmla="*/ 2373894 w 3898347"/>
              <a:gd name="connsiteY68" fmla="*/ 4023827 h 4256103"/>
              <a:gd name="connsiteX69" fmla="*/ 2297080 w 3898347"/>
              <a:gd name="connsiteY69" fmla="*/ 4040841 h 4256103"/>
              <a:gd name="connsiteX70" fmla="*/ 2170615 w 3898347"/>
              <a:gd name="connsiteY70" fmla="*/ 4077196 h 4256103"/>
              <a:gd name="connsiteX71" fmla="*/ 2143580 w 3898347"/>
              <a:gd name="connsiteY71" fmla="*/ 4083102 h 4256103"/>
              <a:gd name="connsiteX72" fmla="*/ 2119893 w 3898347"/>
              <a:gd name="connsiteY72" fmla="*/ 4080874 h 4256103"/>
              <a:gd name="connsiteX73" fmla="*/ 2114008 w 3898347"/>
              <a:gd name="connsiteY73" fmla="*/ 4073996 h 4256103"/>
              <a:gd name="connsiteX74" fmla="*/ 2099067 w 3898347"/>
              <a:gd name="connsiteY74" fmla="*/ 4076068 h 4256103"/>
              <a:gd name="connsiteX75" fmla="*/ 2095000 w 3898347"/>
              <a:gd name="connsiteY75" fmla="*/ 4075096 h 4256103"/>
              <a:gd name="connsiteX76" fmla="*/ 2071767 w 3898347"/>
              <a:gd name="connsiteY76" fmla="*/ 4071044 h 4256103"/>
              <a:gd name="connsiteX77" fmla="*/ 2024486 w 3898347"/>
              <a:gd name="connsiteY77" fmla="*/ 4100276 h 4256103"/>
              <a:gd name="connsiteX78" fmla="*/ 1944675 w 3898347"/>
              <a:gd name="connsiteY78" fmla="*/ 4121515 h 4256103"/>
              <a:gd name="connsiteX79" fmla="*/ 1739945 w 3898347"/>
              <a:gd name="connsiteY79" fmla="*/ 4171795 h 4256103"/>
              <a:gd name="connsiteX80" fmla="*/ 1662065 w 3898347"/>
              <a:gd name="connsiteY80" fmla="*/ 4184630 h 4256103"/>
              <a:gd name="connsiteX81" fmla="*/ 1595989 w 3898347"/>
              <a:gd name="connsiteY81" fmla="*/ 4193679 h 4256103"/>
              <a:gd name="connsiteX82" fmla="*/ 1559231 w 3898347"/>
              <a:gd name="connsiteY82" fmla="*/ 4195932 h 4256103"/>
              <a:gd name="connsiteX83" fmla="*/ 1537197 w 3898347"/>
              <a:gd name="connsiteY83" fmla="*/ 4209468 h 4256103"/>
              <a:gd name="connsiteX84" fmla="*/ 1508787 w 3898347"/>
              <a:gd name="connsiteY84" fmla="*/ 4230924 h 4256103"/>
              <a:gd name="connsiteX85" fmla="*/ 1488914 w 3898347"/>
              <a:gd name="connsiteY85" fmla="*/ 4241772 h 4256103"/>
              <a:gd name="connsiteX86" fmla="*/ 1465497 w 3898347"/>
              <a:gd name="connsiteY86" fmla="*/ 4245075 h 4256103"/>
              <a:gd name="connsiteX87" fmla="*/ 1444118 w 3898347"/>
              <a:gd name="connsiteY87" fmla="*/ 4246285 h 4256103"/>
              <a:gd name="connsiteX88" fmla="*/ 1405326 w 3898347"/>
              <a:gd name="connsiteY88" fmla="*/ 4248391 h 4256103"/>
              <a:gd name="connsiteX89" fmla="*/ 1344909 w 3898347"/>
              <a:gd name="connsiteY89" fmla="*/ 4237004 h 4256103"/>
              <a:gd name="connsiteX90" fmla="*/ 1298748 w 3898347"/>
              <a:gd name="connsiteY90" fmla="*/ 4241669 h 4256103"/>
              <a:gd name="connsiteX91" fmla="*/ 1251302 w 3898347"/>
              <a:gd name="connsiteY91" fmla="*/ 4232513 h 4256103"/>
              <a:gd name="connsiteX92" fmla="*/ 1216643 w 3898347"/>
              <a:gd name="connsiteY92" fmla="*/ 4229828 h 4256103"/>
              <a:gd name="connsiteX93" fmla="*/ 1214101 w 3898347"/>
              <a:gd name="connsiteY93" fmla="*/ 4231991 h 4256103"/>
              <a:gd name="connsiteX94" fmla="*/ 1203193 w 3898347"/>
              <a:gd name="connsiteY94" fmla="*/ 4232867 h 4256103"/>
              <a:gd name="connsiteX95" fmla="*/ 1201049 w 3898347"/>
              <a:gd name="connsiteY95" fmla="*/ 4242842 h 4256103"/>
              <a:gd name="connsiteX96" fmla="*/ 1185298 w 3898347"/>
              <a:gd name="connsiteY96" fmla="*/ 4251133 h 4256103"/>
              <a:gd name="connsiteX97" fmla="*/ 1164955 w 3898347"/>
              <a:gd name="connsiteY97" fmla="*/ 4250027 h 4256103"/>
              <a:gd name="connsiteX98" fmla="*/ 1067357 w 3898347"/>
              <a:gd name="connsiteY98" fmla="*/ 4233908 h 4256103"/>
              <a:gd name="connsiteX99" fmla="*/ 1009492 w 3898347"/>
              <a:gd name="connsiteY99" fmla="*/ 4230455 h 4256103"/>
              <a:gd name="connsiteX100" fmla="*/ 988345 w 3898347"/>
              <a:gd name="connsiteY100" fmla="*/ 4238880 h 4256103"/>
              <a:gd name="connsiteX101" fmla="*/ 958251 w 3898347"/>
              <a:gd name="connsiteY101" fmla="*/ 4244100 h 4256103"/>
              <a:gd name="connsiteX102" fmla="*/ 899207 w 3898347"/>
              <a:gd name="connsiteY102" fmla="*/ 4247688 h 4256103"/>
              <a:gd name="connsiteX103" fmla="*/ 837706 w 3898347"/>
              <a:gd name="connsiteY103" fmla="*/ 4245528 h 4256103"/>
              <a:gd name="connsiteX104" fmla="*/ 778474 w 3898347"/>
              <a:gd name="connsiteY104" fmla="*/ 4235526 h 4256103"/>
              <a:gd name="connsiteX105" fmla="*/ 774418 w 3898347"/>
              <a:gd name="connsiteY105" fmla="*/ 4242583 h 4256103"/>
              <a:gd name="connsiteX106" fmla="*/ 737705 w 3898347"/>
              <a:gd name="connsiteY106" fmla="*/ 4238891 h 4256103"/>
              <a:gd name="connsiteX107" fmla="*/ 641839 w 3898347"/>
              <a:gd name="connsiteY107" fmla="*/ 4211160 h 4256103"/>
              <a:gd name="connsiteX108" fmla="*/ 558105 w 3898347"/>
              <a:gd name="connsiteY108" fmla="*/ 4191218 h 4256103"/>
              <a:gd name="connsiteX109" fmla="*/ 515682 w 3898347"/>
              <a:gd name="connsiteY109" fmla="*/ 4193696 h 4256103"/>
              <a:gd name="connsiteX110" fmla="*/ 467082 w 3898347"/>
              <a:gd name="connsiteY110" fmla="*/ 4185616 h 4256103"/>
              <a:gd name="connsiteX111" fmla="*/ 437646 w 3898347"/>
              <a:gd name="connsiteY111" fmla="*/ 4212658 h 4256103"/>
              <a:gd name="connsiteX112" fmla="*/ 402271 w 3898347"/>
              <a:gd name="connsiteY112" fmla="*/ 4212774 h 4256103"/>
              <a:gd name="connsiteX113" fmla="*/ 384907 w 3898347"/>
              <a:gd name="connsiteY113" fmla="*/ 4201195 h 4256103"/>
              <a:gd name="connsiteX114" fmla="*/ 337154 w 3898347"/>
              <a:gd name="connsiteY114" fmla="*/ 4206136 h 4256103"/>
              <a:gd name="connsiteX115" fmla="*/ 298662 w 3898347"/>
              <a:gd name="connsiteY115" fmla="*/ 4211227 h 4256103"/>
              <a:gd name="connsiteX116" fmla="*/ 265740 w 3898347"/>
              <a:gd name="connsiteY116" fmla="*/ 4213623 h 4256103"/>
              <a:gd name="connsiteX117" fmla="*/ 176403 w 3898347"/>
              <a:gd name="connsiteY117" fmla="*/ 4227393 h 4256103"/>
              <a:gd name="connsiteX118" fmla="*/ 82528 w 3898347"/>
              <a:gd name="connsiteY118" fmla="*/ 4243774 h 4256103"/>
              <a:gd name="connsiteX119" fmla="*/ 19464 w 3898347"/>
              <a:gd name="connsiteY119" fmla="*/ 4256103 h 4256103"/>
              <a:gd name="connsiteX120" fmla="*/ 0 w 3898347"/>
              <a:gd name="connsiteY120" fmla="*/ 4221939 h 4256103"/>
              <a:gd name="connsiteX121" fmla="*/ 0 w 3898347"/>
              <a:gd name="connsiteY121" fmla="*/ 15850 h 4256103"/>
              <a:gd name="connsiteX122" fmla="*/ 3898347 w 3898347"/>
              <a:gd name="connsiteY122" fmla="*/ 0 h 4256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</a:cxnLst>
            <a:rect l="l" t="t" r="r" b="b"/>
            <a:pathLst>
              <a:path w="3898347" h="4256103">
                <a:moveTo>
                  <a:pt x="3898347" y="0"/>
                </a:moveTo>
                <a:lnTo>
                  <a:pt x="3898347" y="3834445"/>
                </a:lnTo>
                <a:lnTo>
                  <a:pt x="3879157" y="3836240"/>
                </a:lnTo>
                <a:cubicBezTo>
                  <a:pt x="3885307" y="3798226"/>
                  <a:pt x="3856203" y="3861184"/>
                  <a:pt x="3851953" y="3816140"/>
                </a:cubicBezTo>
                <a:cubicBezTo>
                  <a:pt x="3846568" y="3817958"/>
                  <a:pt x="3841484" y="3807983"/>
                  <a:pt x="3836418" y="3811513"/>
                </a:cubicBezTo>
                <a:lnTo>
                  <a:pt x="3833758" y="3813341"/>
                </a:lnTo>
                <a:lnTo>
                  <a:pt x="3822673" y="3812913"/>
                </a:lnTo>
                <a:lnTo>
                  <a:pt x="3820104" y="3822466"/>
                </a:lnTo>
                <a:lnTo>
                  <a:pt x="3777502" y="3828757"/>
                </a:lnTo>
                <a:cubicBezTo>
                  <a:pt x="3762474" y="3827577"/>
                  <a:pt x="3742902" y="3817662"/>
                  <a:pt x="3729936" y="3815386"/>
                </a:cubicBezTo>
                <a:lnTo>
                  <a:pt x="3726018" y="3815100"/>
                </a:lnTo>
                <a:lnTo>
                  <a:pt x="3725413" y="3814615"/>
                </a:lnTo>
                <a:cubicBezTo>
                  <a:pt x="3721569" y="3812283"/>
                  <a:pt x="3717711" y="3810892"/>
                  <a:pt x="3713801" y="3811018"/>
                </a:cubicBezTo>
                <a:lnTo>
                  <a:pt x="3709087" y="3813195"/>
                </a:lnTo>
                <a:lnTo>
                  <a:pt x="3698038" y="3806182"/>
                </a:lnTo>
                <a:lnTo>
                  <a:pt x="3662227" y="3807761"/>
                </a:lnTo>
                <a:lnTo>
                  <a:pt x="3659872" y="3805524"/>
                </a:lnTo>
                <a:cubicBezTo>
                  <a:pt x="3654837" y="3800238"/>
                  <a:pt x="3649779" y="3795747"/>
                  <a:pt x="3643454" y="3794831"/>
                </a:cubicBezTo>
                <a:lnTo>
                  <a:pt x="3624789" y="3803185"/>
                </a:lnTo>
                <a:lnTo>
                  <a:pt x="3602327" y="3794616"/>
                </a:lnTo>
                <a:lnTo>
                  <a:pt x="3596645" y="3797108"/>
                </a:lnTo>
                <a:cubicBezTo>
                  <a:pt x="3586358" y="3794741"/>
                  <a:pt x="3572046" y="3779403"/>
                  <a:pt x="3574144" y="3795108"/>
                </a:cubicBezTo>
                <a:lnTo>
                  <a:pt x="3562310" y="3787534"/>
                </a:lnTo>
                <a:lnTo>
                  <a:pt x="3551635" y="3797705"/>
                </a:lnTo>
                <a:lnTo>
                  <a:pt x="3542668" y="3803283"/>
                </a:lnTo>
                <a:lnTo>
                  <a:pt x="3533033" y="3799071"/>
                </a:lnTo>
                <a:lnTo>
                  <a:pt x="3521726" y="3804691"/>
                </a:lnTo>
                <a:lnTo>
                  <a:pt x="3520080" y="3805210"/>
                </a:lnTo>
                <a:lnTo>
                  <a:pt x="3508491" y="3797398"/>
                </a:lnTo>
                <a:lnTo>
                  <a:pt x="3503787" y="3797787"/>
                </a:lnTo>
                <a:lnTo>
                  <a:pt x="3492165" y="3799887"/>
                </a:lnTo>
                <a:cubicBezTo>
                  <a:pt x="3486252" y="3801787"/>
                  <a:pt x="3479649" y="3804176"/>
                  <a:pt x="3472233" y="3805682"/>
                </a:cubicBezTo>
                <a:lnTo>
                  <a:pt x="3465921" y="3805814"/>
                </a:lnTo>
                <a:lnTo>
                  <a:pt x="3455541" y="3815505"/>
                </a:lnTo>
                <a:lnTo>
                  <a:pt x="3429027" y="3816906"/>
                </a:lnTo>
                <a:cubicBezTo>
                  <a:pt x="3408521" y="3817753"/>
                  <a:pt x="3388898" y="3819475"/>
                  <a:pt x="3369507" y="3825563"/>
                </a:cubicBezTo>
                <a:cubicBezTo>
                  <a:pt x="3353730" y="3819534"/>
                  <a:pt x="3338870" y="3818175"/>
                  <a:pt x="3324491" y="3832006"/>
                </a:cubicBezTo>
                <a:cubicBezTo>
                  <a:pt x="3281706" y="3833409"/>
                  <a:pt x="3271319" y="3817569"/>
                  <a:pt x="3244235" y="3834376"/>
                </a:cubicBezTo>
                <a:cubicBezTo>
                  <a:pt x="3236206" y="3826142"/>
                  <a:pt x="3230700" y="3821848"/>
                  <a:pt x="3226507" y="3820131"/>
                </a:cubicBezTo>
                <a:cubicBezTo>
                  <a:pt x="3213924" y="3814979"/>
                  <a:pt x="3213172" y="3833011"/>
                  <a:pt x="3191688" y="3837359"/>
                </a:cubicBezTo>
                <a:cubicBezTo>
                  <a:pt x="3168723" y="3844588"/>
                  <a:pt x="3175642" y="3846041"/>
                  <a:pt x="3153779" y="3848439"/>
                </a:cubicBezTo>
                <a:cubicBezTo>
                  <a:pt x="3136862" y="3851385"/>
                  <a:pt x="3115876" y="3855158"/>
                  <a:pt x="3090188" y="3855036"/>
                </a:cubicBezTo>
                <a:cubicBezTo>
                  <a:pt x="3066058" y="3880979"/>
                  <a:pt x="3059981" y="3849823"/>
                  <a:pt x="3031422" y="3858298"/>
                </a:cubicBezTo>
                <a:cubicBezTo>
                  <a:pt x="3017157" y="3868236"/>
                  <a:pt x="3007595" y="3870098"/>
                  <a:pt x="2996288" y="3860020"/>
                </a:cubicBezTo>
                <a:cubicBezTo>
                  <a:pt x="2930242" y="3908295"/>
                  <a:pt x="2959927" y="3862932"/>
                  <a:pt x="2901661" y="3882243"/>
                </a:cubicBezTo>
                <a:cubicBezTo>
                  <a:pt x="2863654" y="3897291"/>
                  <a:pt x="2822551" y="3908676"/>
                  <a:pt x="2782141" y="3932983"/>
                </a:cubicBezTo>
                <a:lnTo>
                  <a:pt x="2749597" y="3956746"/>
                </a:lnTo>
                <a:lnTo>
                  <a:pt x="2730493" y="3955236"/>
                </a:lnTo>
                <a:lnTo>
                  <a:pt x="2707507" y="3947771"/>
                </a:lnTo>
                <a:lnTo>
                  <a:pt x="2701937" y="3950565"/>
                </a:lnTo>
                <a:cubicBezTo>
                  <a:pt x="2691594" y="3948746"/>
                  <a:pt x="2676749" y="3934159"/>
                  <a:pt x="2679435" y="3949768"/>
                </a:cubicBezTo>
                <a:lnTo>
                  <a:pt x="2667352" y="3942821"/>
                </a:lnTo>
                <a:lnTo>
                  <a:pt x="2657096" y="3953571"/>
                </a:lnTo>
                <a:cubicBezTo>
                  <a:pt x="2656117" y="3956261"/>
                  <a:pt x="2655464" y="3959177"/>
                  <a:pt x="2655161" y="3962216"/>
                </a:cubicBezTo>
                <a:lnTo>
                  <a:pt x="2638604" y="3955936"/>
                </a:lnTo>
                <a:lnTo>
                  <a:pt x="2626185" y="3962937"/>
                </a:lnTo>
                <a:lnTo>
                  <a:pt x="2614077" y="3955576"/>
                </a:lnTo>
                <a:lnTo>
                  <a:pt x="2609403" y="3956215"/>
                </a:lnTo>
                <a:lnTo>
                  <a:pt x="2597896" y="3958939"/>
                </a:lnTo>
                <a:cubicBezTo>
                  <a:pt x="2592077" y="3961159"/>
                  <a:pt x="2585584" y="3963907"/>
                  <a:pt x="2578251" y="3965812"/>
                </a:cubicBezTo>
                <a:lnTo>
                  <a:pt x="2571961" y="3966278"/>
                </a:lnTo>
                <a:lnTo>
                  <a:pt x="2559399" y="3979193"/>
                </a:lnTo>
                <a:cubicBezTo>
                  <a:pt x="2550305" y="3989010"/>
                  <a:pt x="2543019" y="3995469"/>
                  <a:pt x="2533560" y="3988160"/>
                </a:cubicBezTo>
                <a:cubicBezTo>
                  <a:pt x="2526682" y="3994363"/>
                  <a:pt x="2521563" y="4007257"/>
                  <a:pt x="2515299" y="4016867"/>
                </a:cubicBezTo>
                <a:lnTo>
                  <a:pt x="2513423" y="4018759"/>
                </a:lnTo>
                <a:lnTo>
                  <a:pt x="2482991" y="4012935"/>
                </a:lnTo>
                <a:cubicBezTo>
                  <a:pt x="2469558" y="4010479"/>
                  <a:pt x="2456714" y="4010658"/>
                  <a:pt x="2446940" y="4021172"/>
                </a:cubicBezTo>
                <a:cubicBezTo>
                  <a:pt x="2445490" y="4004762"/>
                  <a:pt x="2418263" y="4035043"/>
                  <a:pt x="2404883" y="4024808"/>
                </a:cubicBezTo>
                <a:cubicBezTo>
                  <a:pt x="2395527" y="4015768"/>
                  <a:pt x="2385089" y="4022846"/>
                  <a:pt x="2373894" y="4023827"/>
                </a:cubicBezTo>
                <a:cubicBezTo>
                  <a:pt x="2360273" y="4016866"/>
                  <a:pt x="2310801" y="4031114"/>
                  <a:pt x="2297080" y="4040841"/>
                </a:cubicBezTo>
                <a:cubicBezTo>
                  <a:pt x="2262890" y="4074342"/>
                  <a:pt x="2198735" y="4051487"/>
                  <a:pt x="2170615" y="4077196"/>
                </a:cubicBezTo>
                <a:cubicBezTo>
                  <a:pt x="2161158" y="4081087"/>
                  <a:pt x="2152190" y="4082780"/>
                  <a:pt x="2143580" y="4083102"/>
                </a:cubicBezTo>
                <a:lnTo>
                  <a:pt x="2119893" y="4080874"/>
                </a:lnTo>
                <a:lnTo>
                  <a:pt x="2114008" y="4073996"/>
                </a:lnTo>
                <a:lnTo>
                  <a:pt x="2099067" y="4076068"/>
                </a:lnTo>
                <a:lnTo>
                  <a:pt x="2095000" y="4075096"/>
                </a:lnTo>
                <a:cubicBezTo>
                  <a:pt x="2087230" y="4073204"/>
                  <a:pt x="2079536" y="4071577"/>
                  <a:pt x="2071767" y="4071044"/>
                </a:cubicBezTo>
                <a:cubicBezTo>
                  <a:pt x="2077287" y="4106066"/>
                  <a:pt x="2006612" y="4072253"/>
                  <a:pt x="2024486" y="4100276"/>
                </a:cubicBezTo>
                <a:cubicBezTo>
                  <a:pt x="1982770" y="4103418"/>
                  <a:pt x="1990990" y="4145711"/>
                  <a:pt x="1944675" y="4121515"/>
                </a:cubicBezTo>
                <a:cubicBezTo>
                  <a:pt x="1876432" y="4151801"/>
                  <a:pt x="1796287" y="4126915"/>
                  <a:pt x="1739945" y="4171795"/>
                </a:cubicBezTo>
                <a:cubicBezTo>
                  <a:pt x="1680970" y="4182234"/>
                  <a:pt x="1693119" y="4173922"/>
                  <a:pt x="1662065" y="4184630"/>
                </a:cubicBezTo>
                <a:cubicBezTo>
                  <a:pt x="1658816" y="4205398"/>
                  <a:pt x="1624608" y="4174561"/>
                  <a:pt x="1595989" y="4193679"/>
                </a:cubicBezTo>
                <a:lnTo>
                  <a:pt x="1559231" y="4195932"/>
                </a:lnTo>
                <a:lnTo>
                  <a:pt x="1537197" y="4209468"/>
                </a:lnTo>
                <a:cubicBezTo>
                  <a:pt x="1524267" y="4212789"/>
                  <a:pt x="1508603" y="4203060"/>
                  <a:pt x="1508787" y="4230924"/>
                </a:cubicBezTo>
                <a:cubicBezTo>
                  <a:pt x="1500688" y="4227785"/>
                  <a:pt x="1493126" y="4234837"/>
                  <a:pt x="1488914" y="4241772"/>
                </a:cubicBezTo>
                <a:cubicBezTo>
                  <a:pt x="1483344" y="4244130"/>
                  <a:pt x="1472963" y="4244323"/>
                  <a:pt x="1465497" y="4245075"/>
                </a:cubicBezTo>
                <a:lnTo>
                  <a:pt x="1444118" y="4246285"/>
                </a:lnTo>
                <a:lnTo>
                  <a:pt x="1405326" y="4248391"/>
                </a:lnTo>
                <a:cubicBezTo>
                  <a:pt x="1362233" y="4238681"/>
                  <a:pt x="1386645" y="4253541"/>
                  <a:pt x="1344909" y="4237004"/>
                </a:cubicBezTo>
                <a:cubicBezTo>
                  <a:pt x="1319660" y="4278048"/>
                  <a:pt x="1328465" y="4235908"/>
                  <a:pt x="1298748" y="4241669"/>
                </a:cubicBezTo>
                <a:cubicBezTo>
                  <a:pt x="1303263" y="4202446"/>
                  <a:pt x="1257287" y="4277634"/>
                  <a:pt x="1251302" y="4232513"/>
                </a:cubicBezTo>
                <a:cubicBezTo>
                  <a:pt x="1246083" y="4234987"/>
                  <a:pt x="1221483" y="4225653"/>
                  <a:pt x="1216643" y="4229828"/>
                </a:cubicBezTo>
                <a:lnTo>
                  <a:pt x="1214101" y="4231991"/>
                </a:lnTo>
                <a:lnTo>
                  <a:pt x="1203193" y="4232867"/>
                </a:lnTo>
                <a:lnTo>
                  <a:pt x="1201049" y="4242842"/>
                </a:lnTo>
                <a:lnTo>
                  <a:pt x="1185298" y="4251133"/>
                </a:lnTo>
                <a:cubicBezTo>
                  <a:pt x="1179255" y="4252733"/>
                  <a:pt x="1172580" y="4252698"/>
                  <a:pt x="1164955" y="4250027"/>
                </a:cubicBezTo>
                <a:cubicBezTo>
                  <a:pt x="1138322" y="4224376"/>
                  <a:pt x="1100363" y="4267890"/>
                  <a:pt x="1067357" y="4233908"/>
                </a:cubicBezTo>
                <a:cubicBezTo>
                  <a:pt x="1055150" y="4224918"/>
                  <a:pt x="1016960" y="4218576"/>
                  <a:pt x="1009492" y="4230455"/>
                </a:cubicBezTo>
                <a:cubicBezTo>
                  <a:pt x="1001480" y="4231829"/>
                  <a:pt x="992281" y="4225396"/>
                  <a:pt x="988345" y="4238880"/>
                </a:cubicBezTo>
                <a:cubicBezTo>
                  <a:pt x="981958" y="4254801"/>
                  <a:pt x="954663" y="4223227"/>
                  <a:pt x="958251" y="4244100"/>
                </a:cubicBezTo>
                <a:cubicBezTo>
                  <a:pt x="938858" y="4222336"/>
                  <a:pt x="915951" y="4241975"/>
                  <a:pt x="899207" y="4247688"/>
                </a:cubicBezTo>
                <a:cubicBezTo>
                  <a:pt x="884002" y="4226854"/>
                  <a:pt x="873981" y="4247833"/>
                  <a:pt x="837706" y="4245528"/>
                </a:cubicBezTo>
                <a:cubicBezTo>
                  <a:pt x="821001" y="4221598"/>
                  <a:pt x="809746" y="4268977"/>
                  <a:pt x="778474" y="4235526"/>
                </a:cubicBezTo>
                <a:cubicBezTo>
                  <a:pt x="777421" y="4238161"/>
                  <a:pt x="776057" y="4240538"/>
                  <a:pt x="774418" y="4242583"/>
                </a:cubicBezTo>
                <a:cubicBezTo>
                  <a:pt x="764902" y="4254463"/>
                  <a:pt x="748468" y="4252810"/>
                  <a:pt x="737705" y="4238891"/>
                </a:cubicBezTo>
                <a:cubicBezTo>
                  <a:pt x="688302" y="4193107"/>
                  <a:pt x="682485" y="4224501"/>
                  <a:pt x="641839" y="4211160"/>
                </a:cubicBezTo>
                <a:cubicBezTo>
                  <a:pt x="596156" y="4200529"/>
                  <a:pt x="617273" y="4236299"/>
                  <a:pt x="558105" y="4191218"/>
                </a:cubicBezTo>
                <a:cubicBezTo>
                  <a:pt x="553107" y="4206459"/>
                  <a:pt x="528323" y="4202818"/>
                  <a:pt x="515682" y="4193696"/>
                </a:cubicBezTo>
                <a:cubicBezTo>
                  <a:pt x="493567" y="4189726"/>
                  <a:pt x="491022" y="4212483"/>
                  <a:pt x="467082" y="4185616"/>
                </a:cubicBezTo>
                <a:cubicBezTo>
                  <a:pt x="472585" y="4207692"/>
                  <a:pt x="425896" y="4188982"/>
                  <a:pt x="437646" y="4212658"/>
                </a:cubicBezTo>
                <a:cubicBezTo>
                  <a:pt x="424682" y="4230622"/>
                  <a:pt x="415313" y="4197369"/>
                  <a:pt x="402271" y="4212774"/>
                </a:cubicBezTo>
                <a:cubicBezTo>
                  <a:pt x="386486" y="4214846"/>
                  <a:pt x="402806" y="4204907"/>
                  <a:pt x="384907" y="4201195"/>
                </a:cubicBezTo>
                <a:cubicBezTo>
                  <a:pt x="363484" y="4200591"/>
                  <a:pt x="360732" y="4185695"/>
                  <a:pt x="337154" y="4206136"/>
                </a:cubicBezTo>
                <a:cubicBezTo>
                  <a:pt x="313728" y="4191390"/>
                  <a:pt x="328632" y="4203044"/>
                  <a:pt x="298662" y="4211227"/>
                </a:cubicBezTo>
                <a:cubicBezTo>
                  <a:pt x="284852" y="4197257"/>
                  <a:pt x="274958" y="4202411"/>
                  <a:pt x="265740" y="4213623"/>
                </a:cubicBezTo>
                <a:cubicBezTo>
                  <a:pt x="235520" y="4207388"/>
                  <a:pt x="209548" y="4223241"/>
                  <a:pt x="176403" y="4227393"/>
                </a:cubicBezTo>
                <a:cubicBezTo>
                  <a:pt x="138304" y="4239982"/>
                  <a:pt x="110954" y="4232182"/>
                  <a:pt x="82528" y="4243774"/>
                </a:cubicBezTo>
                <a:cubicBezTo>
                  <a:pt x="48751" y="4221865"/>
                  <a:pt x="39523" y="4251971"/>
                  <a:pt x="19464" y="4256103"/>
                </a:cubicBezTo>
                <a:lnTo>
                  <a:pt x="0" y="4221939"/>
                </a:lnTo>
                <a:lnTo>
                  <a:pt x="0" y="15850"/>
                </a:lnTo>
                <a:lnTo>
                  <a:pt x="3898347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87FEF6-1A30-F2BA-3DCB-7C14654997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4665" y="1253925"/>
            <a:ext cx="3353466" cy="2068992"/>
          </a:xfrm>
        </p:spPr>
        <p:txBody>
          <a:bodyPr anchor="b">
            <a:normAutofit/>
          </a:bodyPr>
          <a:lstStyle/>
          <a:p>
            <a:r>
              <a:rPr lang="en-US" dirty="0"/>
              <a:t>WISP Networks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1A6824-4A60-0CE6-28AD-EFFC17D367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93694" y="3477169"/>
            <a:ext cx="2545977" cy="825890"/>
          </a:xfrm>
        </p:spPr>
        <p:txBody>
          <a:bodyPr>
            <a:normAutofit/>
          </a:bodyPr>
          <a:lstStyle/>
          <a:p>
            <a:r>
              <a:rPr lang="en-US" sz="1800" dirty="0"/>
              <a:t>And tidbits</a:t>
            </a: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DDCE5572-4319-4D42-813F-C8C69C08C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394542">
            <a:off x="1791736" y="491177"/>
            <a:ext cx="1149890" cy="407804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70127 w 2201784"/>
              <a:gd name="connsiteY2" fmla="*/ 33245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70127 w 2201784"/>
              <a:gd name="connsiteY2" fmla="*/ 33245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cubicBezTo>
                  <a:pt x="781874" y="4129"/>
                  <a:pt x="1607589" y="24681"/>
                  <a:pt x="2170127" y="33245"/>
                </a:cubicBezTo>
                <a:cubicBezTo>
                  <a:pt x="2169852" y="63908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50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0976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7666DE11-17E1-4DC7-B2B7-6DA2E6A9CE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7" name="Rectangle 2056">
            <a:extLst>
              <a:ext uri="{FF2B5EF4-FFF2-40B4-BE49-F238E27FC236}">
                <a16:creationId xmlns:a16="http://schemas.microsoft.com/office/drawing/2014/main" id="{B52E493E-0B27-4F3C-AA01-17F0A25641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37042" y="1"/>
            <a:ext cx="7354956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E39CB7-277D-2094-565E-724B7AD08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6335" y="609601"/>
            <a:ext cx="3937094" cy="1216024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WHYs</a:t>
            </a:r>
            <a:endParaRPr lang="en-US"/>
          </a:p>
        </p:txBody>
      </p:sp>
      <p:pic>
        <p:nvPicPr>
          <p:cNvPr id="2050" name="Picture 2" descr="Tree mounting? | Ubiquiti Community">
            <a:extLst>
              <a:ext uri="{FF2B5EF4-FFF2-40B4-BE49-F238E27FC236}">
                <a16:creationId xmlns:a16="http://schemas.microsoft.com/office/drawing/2014/main" id="{75755A1A-EF41-01FC-C187-91BECB6B62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32" b="14077"/>
          <a:stretch/>
        </p:blipFill>
        <p:spPr bwMode="auto">
          <a:xfrm>
            <a:off x="4" y="1"/>
            <a:ext cx="7037119" cy="6857999"/>
          </a:xfrm>
          <a:custGeom>
            <a:avLst/>
            <a:gdLst/>
            <a:ahLst/>
            <a:cxnLst/>
            <a:rect l="l" t="t" r="r" b="b"/>
            <a:pathLst>
              <a:path w="7037119" h="6857999">
                <a:moveTo>
                  <a:pt x="0" y="0"/>
                </a:moveTo>
                <a:lnTo>
                  <a:pt x="6964192" y="0"/>
                </a:lnTo>
                <a:lnTo>
                  <a:pt x="6958160" y="70714"/>
                </a:lnTo>
                <a:cubicBezTo>
                  <a:pt x="6951001" y="105084"/>
                  <a:pt x="6926062" y="125041"/>
                  <a:pt x="6922034" y="154825"/>
                </a:cubicBezTo>
                <a:cubicBezTo>
                  <a:pt x="6888738" y="184083"/>
                  <a:pt x="6875225" y="272154"/>
                  <a:pt x="6864029" y="301580"/>
                </a:cubicBezTo>
                <a:cubicBezTo>
                  <a:pt x="6850541" y="382476"/>
                  <a:pt x="6857766" y="543626"/>
                  <a:pt x="6842156" y="642469"/>
                </a:cubicBezTo>
                <a:cubicBezTo>
                  <a:pt x="6828250" y="715553"/>
                  <a:pt x="6832569" y="729947"/>
                  <a:pt x="6802087" y="818449"/>
                </a:cubicBezTo>
                <a:cubicBezTo>
                  <a:pt x="6828151" y="830541"/>
                  <a:pt x="6801214" y="859084"/>
                  <a:pt x="6798684" y="875396"/>
                </a:cubicBezTo>
                <a:cubicBezTo>
                  <a:pt x="6792414" y="895056"/>
                  <a:pt x="6762852" y="912465"/>
                  <a:pt x="6756983" y="952375"/>
                </a:cubicBezTo>
                <a:lnTo>
                  <a:pt x="6758478" y="972424"/>
                </a:lnTo>
                <a:lnTo>
                  <a:pt x="6752651" y="996407"/>
                </a:lnTo>
                <a:cubicBezTo>
                  <a:pt x="6744201" y="1040546"/>
                  <a:pt x="6736270" y="1086165"/>
                  <a:pt x="6716997" y="1091248"/>
                </a:cubicBezTo>
                <a:cubicBezTo>
                  <a:pt x="6678332" y="1122349"/>
                  <a:pt x="6707411" y="1240829"/>
                  <a:pt x="6657090" y="1307489"/>
                </a:cubicBezTo>
                <a:cubicBezTo>
                  <a:pt x="6621135" y="1444387"/>
                  <a:pt x="6524184" y="1590429"/>
                  <a:pt x="6508075" y="1709568"/>
                </a:cubicBezTo>
                <a:cubicBezTo>
                  <a:pt x="6474780" y="1738828"/>
                  <a:pt x="6473953" y="1782449"/>
                  <a:pt x="6462759" y="1811874"/>
                </a:cubicBezTo>
                <a:cubicBezTo>
                  <a:pt x="6449270" y="1892769"/>
                  <a:pt x="6399402" y="2130120"/>
                  <a:pt x="6383790" y="2228963"/>
                </a:cubicBezTo>
                <a:cubicBezTo>
                  <a:pt x="6369883" y="2302046"/>
                  <a:pt x="6399578" y="2316440"/>
                  <a:pt x="6369096" y="2404942"/>
                </a:cubicBezTo>
                <a:cubicBezTo>
                  <a:pt x="6395161" y="2417035"/>
                  <a:pt x="6368224" y="2445577"/>
                  <a:pt x="6365696" y="2461889"/>
                </a:cubicBezTo>
                <a:cubicBezTo>
                  <a:pt x="6359423" y="2481550"/>
                  <a:pt x="6329861" y="2498958"/>
                  <a:pt x="6323990" y="2538869"/>
                </a:cubicBezTo>
                <a:cubicBezTo>
                  <a:pt x="6317721" y="2603362"/>
                  <a:pt x="6317811" y="2723423"/>
                  <a:pt x="6299971" y="2852842"/>
                </a:cubicBezTo>
                <a:cubicBezTo>
                  <a:pt x="6296888" y="2889820"/>
                  <a:pt x="6314227" y="2924069"/>
                  <a:pt x="6305256" y="2965146"/>
                </a:cubicBezTo>
                <a:lnTo>
                  <a:pt x="6297430" y="3010980"/>
                </a:lnTo>
                <a:lnTo>
                  <a:pt x="6301903" y="3017531"/>
                </a:lnTo>
                <a:lnTo>
                  <a:pt x="6312288" y="3141762"/>
                </a:lnTo>
                <a:cubicBezTo>
                  <a:pt x="6310891" y="3148458"/>
                  <a:pt x="6311653" y="3156601"/>
                  <a:pt x="6317307" y="3167974"/>
                </a:cubicBezTo>
                <a:lnTo>
                  <a:pt x="6319343" y="3170223"/>
                </a:lnTo>
                <a:lnTo>
                  <a:pt x="6388791" y="3425292"/>
                </a:lnTo>
                <a:cubicBezTo>
                  <a:pt x="6411564" y="3519098"/>
                  <a:pt x="6451294" y="3670230"/>
                  <a:pt x="6473625" y="3778499"/>
                </a:cubicBezTo>
                <a:cubicBezTo>
                  <a:pt x="6461715" y="3876413"/>
                  <a:pt x="6479795" y="3911499"/>
                  <a:pt x="6488572" y="4010514"/>
                </a:cubicBezTo>
                <a:cubicBezTo>
                  <a:pt x="6537658" y="4041328"/>
                  <a:pt x="6522549" y="4094791"/>
                  <a:pt x="6542727" y="4142824"/>
                </a:cubicBezTo>
                <a:cubicBezTo>
                  <a:pt x="6562367" y="4174785"/>
                  <a:pt x="6560025" y="4194356"/>
                  <a:pt x="6574700" y="4253089"/>
                </a:cubicBezTo>
                <a:lnTo>
                  <a:pt x="6630782" y="4495230"/>
                </a:lnTo>
                <a:cubicBezTo>
                  <a:pt x="6629041" y="4518096"/>
                  <a:pt x="6642831" y="4583613"/>
                  <a:pt x="6657121" y="4592798"/>
                </a:cubicBezTo>
                <a:cubicBezTo>
                  <a:pt x="6662404" y="4605798"/>
                  <a:pt x="6661388" y="4622935"/>
                  <a:pt x="6675304" y="4625784"/>
                </a:cubicBezTo>
                <a:cubicBezTo>
                  <a:pt x="6692614" y="4632048"/>
                  <a:pt x="6678575" y="4686348"/>
                  <a:pt x="6695194" y="4674587"/>
                </a:cubicBezTo>
                <a:cubicBezTo>
                  <a:pt x="6692850" y="4684186"/>
                  <a:pt x="6692968" y="4695174"/>
                  <a:pt x="6694674" y="4706669"/>
                </a:cubicBezTo>
                <a:lnTo>
                  <a:pt x="6696125" y="4712312"/>
                </a:lnTo>
                <a:lnTo>
                  <a:pt x="6683308" y="4752491"/>
                </a:lnTo>
                <a:cubicBezTo>
                  <a:pt x="6668335" y="4814629"/>
                  <a:pt x="6667993" y="4870176"/>
                  <a:pt x="6662625" y="4924134"/>
                </a:cubicBezTo>
                <a:cubicBezTo>
                  <a:pt x="6658601" y="5004697"/>
                  <a:pt x="6700287" y="4943260"/>
                  <a:pt x="6666282" y="5049729"/>
                </a:cubicBezTo>
                <a:cubicBezTo>
                  <a:pt x="6680923" y="5057425"/>
                  <a:pt x="6681720" y="5069899"/>
                  <a:pt x="6674923" y="5092608"/>
                </a:cubicBezTo>
                <a:cubicBezTo>
                  <a:pt x="6674055" y="5131530"/>
                  <a:pt x="6710642" y="5120894"/>
                  <a:pt x="6688949" y="5164561"/>
                </a:cubicBezTo>
                <a:lnTo>
                  <a:pt x="6713476" y="5227429"/>
                </a:lnTo>
                <a:cubicBezTo>
                  <a:pt x="6707551" y="5224995"/>
                  <a:pt x="6700321" y="5279972"/>
                  <a:pt x="6699741" y="5295738"/>
                </a:cubicBezTo>
                <a:cubicBezTo>
                  <a:pt x="6701613" y="5328539"/>
                  <a:pt x="6674230" y="5338382"/>
                  <a:pt x="6698438" y="5353315"/>
                </a:cubicBezTo>
                <a:lnTo>
                  <a:pt x="6705394" y="5356747"/>
                </a:lnTo>
                <a:cubicBezTo>
                  <a:pt x="6705576" y="5359175"/>
                  <a:pt x="6705758" y="5361603"/>
                  <a:pt x="6705941" y="5364029"/>
                </a:cubicBezTo>
                <a:cubicBezTo>
                  <a:pt x="6705372" y="5367899"/>
                  <a:pt x="6703413" y="5370023"/>
                  <a:pt x="6698760" y="5369188"/>
                </a:cubicBezTo>
                <a:cubicBezTo>
                  <a:pt x="6715543" y="5400565"/>
                  <a:pt x="6682626" y="5434448"/>
                  <a:pt x="6674560" y="5465115"/>
                </a:cubicBezTo>
                <a:cubicBezTo>
                  <a:pt x="6691190" y="5489165"/>
                  <a:pt x="6702277" y="5478984"/>
                  <a:pt x="6698322" y="5543278"/>
                </a:cubicBezTo>
                <a:lnTo>
                  <a:pt x="6673987" y="5606762"/>
                </a:lnTo>
                <a:lnTo>
                  <a:pt x="6665359" y="5656986"/>
                </a:lnTo>
                <a:lnTo>
                  <a:pt x="6718420" y="5747675"/>
                </a:lnTo>
                <a:cubicBezTo>
                  <a:pt x="6736039" y="5788270"/>
                  <a:pt x="6794550" y="5740224"/>
                  <a:pt x="6786357" y="5797270"/>
                </a:cubicBezTo>
                <a:cubicBezTo>
                  <a:pt x="6803000" y="5835160"/>
                  <a:pt x="6831082" y="5856958"/>
                  <a:pt x="6834299" y="5897781"/>
                </a:cubicBezTo>
                <a:cubicBezTo>
                  <a:pt x="6850938" y="5902014"/>
                  <a:pt x="6860579" y="5910872"/>
                  <a:pt x="6848771" y="5936497"/>
                </a:cubicBezTo>
                <a:lnTo>
                  <a:pt x="6883460" y="6064046"/>
                </a:lnTo>
                <a:cubicBezTo>
                  <a:pt x="6906450" y="6070324"/>
                  <a:pt x="6870051" y="6102610"/>
                  <a:pt x="6896072" y="6107188"/>
                </a:cubicBezTo>
                <a:cubicBezTo>
                  <a:pt x="6912283" y="6129421"/>
                  <a:pt x="6963567" y="6167207"/>
                  <a:pt x="6980725" y="6197444"/>
                </a:cubicBezTo>
                <a:cubicBezTo>
                  <a:pt x="6947762" y="6297975"/>
                  <a:pt x="6995609" y="6226141"/>
                  <a:pt x="6999028" y="6288610"/>
                </a:cubicBezTo>
                <a:cubicBezTo>
                  <a:pt x="6997432" y="6346629"/>
                  <a:pt x="7058551" y="6337651"/>
                  <a:pt x="7021306" y="6426700"/>
                </a:cubicBezTo>
                <a:cubicBezTo>
                  <a:pt x="7020466" y="6447474"/>
                  <a:pt x="7026793" y="6469543"/>
                  <a:pt x="7033259" y="6489284"/>
                </a:cubicBezTo>
                <a:lnTo>
                  <a:pt x="7037119" y="6501140"/>
                </a:lnTo>
                <a:lnTo>
                  <a:pt x="7037119" y="6557754"/>
                </a:lnTo>
                <a:lnTo>
                  <a:pt x="7031649" y="6569925"/>
                </a:lnTo>
                <a:cubicBezTo>
                  <a:pt x="7023197" y="6591634"/>
                  <a:pt x="7028560" y="6588450"/>
                  <a:pt x="7011548" y="6615002"/>
                </a:cubicBezTo>
                <a:cubicBezTo>
                  <a:pt x="7016567" y="6637881"/>
                  <a:pt x="7011534" y="6732922"/>
                  <a:pt x="7021837" y="6743644"/>
                </a:cubicBezTo>
                <a:cubicBezTo>
                  <a:pt x="7023032" y="6757943"/>
                  <a:pt x="7005198" y="6842091"/>
                  <a:pt x="7006394" y="6856390"/>
                </a:cubicBezTo>
                <a:lnTo>
                  <a:pt x="7037119" y="6856494"/>
                </a:lnTo>
                <a:lnTo>
                  <a:pt x="7037119" y="6857999"/>
                </a:lnTo>
                <a:lnTo>
                  <a:pt x="0" y="6857999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D0A820-213F-1A60-88F4-5924AFD866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1374" y="1497496"/>
            <a:ext cx="5340621" cy="516834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200" dirty="0"/>
              <a:t>In areas with little to no broadband</a:t>
            </a:r>
          </a:p>
          <a:p>
            <a:pPr>
              <a:lnSpc>
                <a:spcPct val="90000"/>
              </a:lnSpc>
            </a:pPr>
            <a:r>
              <a:rPr lang="en-US" sz="3200" dirty="0"/>
              <a:t>Typically, rural or underserved</a:t>
            </a:r>
          </a:p>
          <a:p>
            <a:pPr>
              <a:lnSpc>
                <a:spcPct val="90000"/>
              </a:lnSpc>
            </a:pPr>
            <a:r>
              <a:rPr lang="en-US" sz="3200" dirty="0"/>
              <a:t>Dependent on whomever can provide transit pipes</a:t>
            </a:r>
          </a:p>
          <a:p>
            <a:pPr>
              <a:lnSpc>
                <a:spcPct val="90000"/>
              </a:lnSpc>
            </a:pPr>
            <a:r>
              <a:rPr lang="en-US" sz="3200" dirty="0"/>
              <a:t>Little data center presence starting out.  </a:t>
            </a:r>
          </a:p>
        </p:txBody>
      </p:sp>
    </p:spTree>
    <p:extLst>
      <p:ext uri="{BB962C8B-B14F-4D97-AF65-F5344CB8AC3E}">
        <p14:creationId xmlns:p14="http://schemas.microsoft.com/office/powerpoint/2010/main" val="17395270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3E547B5-89CF-4EC0-96DE-25771AED0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3437C99-FC8E-4311-B48A-F0C4C329B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940161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7763FD-9962-1BBC-481F-59C634F154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0879" y="609601"/>
            <a:ext cx="4476464" cy="1216024"/>
          </a:xfrm>
        </p:spPr>
        <p:txBody>
          <a:bodyPr>
            <a:normAutofit/>
          </a:bodyPr>
          <a:lstStyle/>
          <a:p>
            <a:r>
              <a:rPr lang="en-US" dirty="0"/>
              <a:t>Whys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B78C3-78AF-2FDB-52A5-A032B6829E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0879" y="2163685"/>
            <a:ext cx="3875963" cy="4107020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Historically no USF or government funding</a:t>
            </a:r>
          </a:p>
          <a:p>
            <a:r>
              <a:rPr lang="en-US" sz="2800" dirty="0"/>
              <a:t>According to </a:t>
            </a:r>
            <a:r>
              <a:rPr lang="en-US" sz="2800" dirty="0" err="1"/>
              <a:t>broadbandnow</a:t>
            </a:r>
            <a:r>
              <a:rPr lang="en-US" sz="2800" dirty="0"/>
              <a:t> the average WISP is 1200 customers.  I think it’s less than that.</a:t>
            </a:r>
          </a:p>
          <a:p>
            <a:r>
              <a:rPr lang="en-US" sz="2800" dirty="0"/>
              <a:t>Mount stuff wherever they can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A satellite dish on a tower&#10;&#10;Description automatically generated with medium confidence">
            <a:extLst>
              <a:ext uri="{FF2B5EF4-FFF2-40B4-BE49-F238E27FC236}">
                <a16:creationId xmlns:a16="http://schemas.microsoft.com/office/drawing/2014/main" id="{0E91CCD7-23CC-13D9-57B7-C5CB3AA74D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770" r="1" b="1"/>
          <a:stretch/>
        </p:blipFill>
        <p:spPr>
          <a:xfrm>
            <a:off x="5251840" y="10"/>
            <a:ext cx="6940161" cy="6868876"/>
          </a:xfrm>
          <a:custGeom>
            <a:avLst/>
            <a:gdLst/>
            <a:ahLst/>
            <a:cxnLst/>
            <a:rect l="l" t="t" r="r" b="b"/>
            <a:pathLst>
              <a:path w="6940161" h="6857999">
                <a:moveTo>
                  <a:pt x="857190" y="0"/>
                </a:moveTo>
                <a:lnTo>
                  <a:pt x="6940161" y="0"/>
                </a:lnTo>
                <a:lnTo>
                  <a:pt x="6940161" y="6857999"/>
                </a:lnTo>
                <a:lnTo>
                  <a:pt x="496459" y="6857999"/>
                </a:lnTo>
                <a:lnTo>
                  <a:pt x="486507" y="6839466"/>
                </a:lnTo>
                <a:cubicBezTo>
                  <a:pt x="477389" y="6820641"/>
                  <a:pt x="471173" y="6801859"/>
                  <a:pt x="480078" y="6795812"/>
                </a:cubicBezTo>
                <a:cubicBezTo>
                  <a:pt x="475408" y="6761382"/>
                  <a:pt x="493736" y="6723009"/>
                  <a:pt x="482330" y="6676796"/>
                </a:cubicBezTo>
                <a:cubicBezTo>
                  <a:pt x="479519" y="6617030"/>
                  <a:pt x="476161" y="6634511"/>
                  <a:pt x="469648" y="6539722"/>
                </a:cubicBezTo>
                <a:cubicBezTo>
                  <a:pt x="459969" y="6498384"/>
                  <a:pt x="496382" y="6456575"/>
                  <a:pt x="477855" y="6433501"/>
                </a:cubicBezTo>
                <a:cubicBezTo>
                  <a:pt x="464018" y="6378655"/>
                  <a:pt x="442310" y="6325849"/>
                  <a:pt x="414008" y="6271586"/>
                </a:cubicBezTo>
                <a:cubicBezTo>
                  <a:pt x="378091" y="6226697"/>
                  <a:pt x="377466" y="6140798"/>
                  <a:pt x="299660" y="6080454"/>
                </a:cubicBezTo>
                <a:cubicBezTo>
                  <a:pt x="268606" y="6014324"/>
                  <a:pt x="244498" y="5964143"/>
                  <a:pt x="221239" y="5913249"/>
                </a:cubicBezTo>
                <a:cubicBezTo>
                  <a:pt x="210139" y="5897439"/>
                  <a:pt x="175369" y="5809427"/>
                  <a:pt x="160103" y="5775094"/>
                </a:cubicBezTo>
                <a:cubicBezTo>
                  <a:pt x="87298" y="5686529"/>
                  <a:pt x="103897" y="5672717"/>
                  <a:pt x="87873" y="5573809"/>
                </a:cubicBezTo>
                <a:cubicBezTo>
                  <a:pt x="76224" y="5541231"/>
                  <a:pt x="76748" y="5525076"/>
                  <a:pt x="57933" y="5490695"/>
                </a:cubicBezTo>
                <a:lnTo>
                  <a:pt x="30889" y="5398377"/>
                </a:lnTo>
                <a:lnTo>
                  <a:pt x="34140" y="5390971"/>
                </a:lnTo>
                <a:lnTo>
                  <a:pt x="35928" y="5390229"/>
                </a:lnTo>
                <a:lnTo>
                  <a:pt x="16968" y="5309266"/>
                </a:lnTo>
                <a:cubicBezTo>
                  <a:pt x="13970" y="5303642"/>
                  <a:pt x="-917" y="5289094"/>
                  <a:pt x="2490" y="5276920"/>
                </a:cubicBezTo>
                <a:lnTo>
                  <a:pt x="24907" y="5208159"/>
                </a:lnTo>
                <a:lnTo>
                  <a:pt x="31839" y="5162682"/>
                </a:lnTo>
                <a:cubicBezTo>
                  <a:pt x="28501" y="5155528"/>
                  <a:pt x="24609" y="5048935"/>
                  <a:pt x="18796" y="5043371"/>
                </a:cubicBezTo>
                <a:cubicBezTo>
                  <a:pt x="54584" y="4976689"/>
                  <a:pt x="5001" y="4985095"/>
                  <a:pt x="14358" y="4908985"/>
                </a:cubicBezTo>
                <a:cubicBezTo>
                  <a:pt x="17201" y="4816358"/>
                  <a:pt x="5675" y="4749418"/>
                  <a:pt x="4769" y="4643799"/>
                </a:cubicBezTo>
                <a:cubicBezTo>
                  <a:pt x="4111" y="4581455"/>
                  <a:pt x="-7137" y="4509050"/>
                  <a:pt x="7402" y="4395547"/>
                </a:cubicBezTo>
                <a:cubicBezTo>
                  <a:pt x="11591" y="4330720"/>
                  <a:pt x="28535" y="4313913"/>
                  <a:pt x="23462" y="4274064"/>
                </a:cubicBezTo>
                <a:cubicBezTo>
                  <a:pt x="22995" y="4245538"/>
                  <a:pt x="22530" y="4217012"/>
                  <a:pt x="22063" y="4188486"/>
                </a:cubicBezTo>
                <a:lnTo>
                  <a:pt x="24672" y="4170100"/>
                </a:lnTo>
                <a:lnTo>
                  <a:pt x="34973" y="4166123"/>
                </a:lnTo>
                <a:lnTo>
                  <a:pt x="26424" y="4120096"/>
                </a:lnTo>
                <a:cubicBezTo>
                  <a:pt x="28986" y="4109871"/>
                  <a:pt x="49338" y="4079429"/>
                  <a:pt x="47886" y="4066698"/>
                </a:cubicBezTo>
                <a:cubicBezTo>
                  <a:pt x="26522" y="4022850"/>
                  <a:pt x="34453" y="4030338"/>
                  <a:pt x="47327" y="3969172"/>
                </a:cubicBezTo>
                <a:cubicBezTo>
                  <a:pt x="40297" y="3948973"/>
                  <a:pt x="40044" y="3857354"/>
                  <a:pt x="53093" y="3844350"/>
                </a:cubicBezTo>
                <a:cubicBezTo>
                  <a:pt x="55739" y="3830819"/>
                  <a:pt x="50778" y="3815585"/>
                  <a:pt x="64866" y="3808459"/>
                </a:cubicBezTo>
                <a:cubicBezTo>
                  <a:pt x="81775" y="3797121"/>
                  <a:pt x="54599" y="3752382"/>
                  <a:pt x="74864" y="3757643"/>
                </a:cubicBezTo>
                <a:cubicBezTo>
                  <a:pt x="56224" y="3725828"/>
                  <a:pt x="74270" y="3660981"/>
                  <a:pt x="82640" y="3632606"/>
                </a:cubicBezTo>
                <a:cubicBezTo>
                  <a:pt x="85981" y="3582255"/>
                  <a:pt x="88778" y="3571708"/>
                  <a:pt x="89222" y="3534990"/>
                </a:cubicBezTo>
                <a:cubicBezTo>
                  <a:pt x="92019" y="3533125"/>
                  <a:pt x="80706" y="3481126"/>
                  <a:pt x="79835" y="3454133"/>
                </a:cubicBezTo>
                <a:cubicBezTo>
                  <a:pt x="78963" y="3427139"/>
                  <a:pt x="96173" y="3390611"/>
                  <a:pt x="83991" y="3373027"/>
                </a:cubicBezTo>
                <a:cubicBezTo>
                  <a:pt x="80767" y="3298527"/>
                  <a:pt x="69808" y="3290617"/>
                  <a:pt x="62958" y="3222737"/>
                </a:cubicBezTo>
                <a:cubicBezTo>
                  <a:pt x="59618" y="3146284"/>
                  <a:pt x="39695" y="3184007"/>
                  <a:pt x="49209" y="3118188"/>
                </a:cubicBezTo>
                <a:cubicBezTo>
                  <a:pt x="65221" y="3109217"/>
                  <a:pt x="85573" y="3024732"/>
                  <a:pt x="78480" y="3003808"/>
                </a:cubicBezTo>
                <a:cubicBezTo>
                  <a:pt x="78037" y="2966753"/>
                  <a:pt x="77812" y="2989870"/>
                  <a:pt x="77566" y="2944921"/>
                </a:cubicBezTo>
                <a:lnTo>
                  <a:pt x="94406" y="2877744"/>
                </a:lnTo>
                <a:cubicBezTo>
                  <a:pt x="87936" y="2880724"/>
                  <a:pt x="108480" y="2822146"/>
                  <a:pt x="108051" y="2807161"/>
                </a:cubicBezTo>
                <a:cubicBezTo>
                  <a:pt x="110507" y="2775643"/>
                  <a:pt x="80880" y="2769288"/>
                  <a:pt x="107377" y="2752347"/>
                </a:cubicBezTo>
                <a:lnTo>
                  <a:pt x="114975" y="2748299"/>
                </a:lnTo>
                <a:cubicBezTo>
                  <a:pt x="115205" y="2745962"/>
                  <a:pt x="115434" y="2743625"/>
                  <a:pt x="115663" y="2741288"/>
                </a:cubicBezTo>
                <a:cubicBezTo>
                  <a:pt x="115098" y="2737657"/>
                  <a:pt x="112995" y="2735847"/>
                  <a:pt x="107929" y="2737160"/>
                </a:cubicBezTo>
                <a:cubicBezTo>
                  <a:pt x="126569" y="2705347"/>
                  <a:pt x="119693" y="2699356"/>
                  <a:pt x="122707" y="2659631"/>
                </a:cubicBezTo>
                <a:cubicBezTo>
                  <a:pt x="135394" y="2612127"/>
                  <a:pt x="120483" y="2628594"/>
                  <a:pt x="145471" y="2573336"/>
                </a:cubicBezTo>
                <a:cubicBezTo>
                  <a:pt x="156086" y="2559732"/>
                  <a:pt x="170382" y="2541339"/>
                  <a:pt x="170626" y="2528057"/>
                </a:cubicBezTo>
                <a:lnTo>
                  <a:pt x="202713" y="2489594"/>
                </a:lnTo>
                <a:cubicBezTo>
                  <a:pt x="203853" y="2487774"/>
                  <a:pt x="204248" y="2473350"/>
                  <a:pt x="203650" y="2468303"/>
                </a:cubicBezTo>
                <a:lnTo>
                  <a:pt x="223316" y="2460480"/>
                </a:lnTo>
                <a:lnTo>
                  <a:pt x="215120" y="2423535"/>
                </a:lnTo>
                <a:lnTo>
                  <a:pt x="223455" y="2404394"/>
                </a:lnTo>
                <a:cubicBezTo>
                  <a:pt x="243490" y="2392610"/>
                  <a:pt x="229596" y="2347474"/>
                  <a:pt x="238853" y="2324643"/>
                </a:cubicBezTo>
                <a:cubicBezTo>
                  <a:pt x="239504" y="2297698"/>
                  <a:pt x="266477" y="2284202"/>
                  <a:pt x="272463" y="2255535"/>
                </a:cubicBezTo>
                <a:cubicBezTo>
                  <a:pt x="290597" y="2249648"/>
                  <a:pt x="306594" y="2207828"/>
                  <a:pt x="294092" y="2184679"/>
                </a:cubicBezTo>
                <a:lnTo>
                  <a:pt x="323221" y="2093132"/>
                </a:lnTo>
                <a:cubicBezTo>
                  <a:pt x="348282" y="2084587"/>
                  <a:pt x="366071" y="1985868"/>
                  <a:pt x="377324" y="1950235"/>
                </a:cubicBezTo>
                <a:cubicBezTo>
                  <a:pt x="397581" y="1920183"/>
                  <a:pt x="445208" y="1898905"/>
                  <a:pt x="457649" y="1861568"/>
                </a:cubicBezTo>
                <a:cubicBezTo>
                  <a:pt x="464664" y="1810687"/>
                  <a:pt x="447457" y="1869507"/>
                  <a:pt x="451972" y="1809499"/>
                </a:cubicBezTo>
                <a:cubicBezTo>
                  <a:pt x="450982" y="1754297"/>
                  <a:pt x="465413" y="1767680"/>
                  <a:pt x="474550" y="1693716"/>
                </a:cubicBezTo>
                <a:cubicBezTo>
                  <a:pt x="473258" y="1654244"/>
                  <a:pt x="481626" y="1627007"/>
                  <a:pt x="481301" y="1605195"/>
                </a:cubicBezTo>
                <a:cubicBezTo>
                  <a:pt x="490491" y="1568952"/>
                  <a:pt x="493569" y="1564518"/>
                  <a:pt x="497837" y="1516217"/>
                </a:cubicBezTo>
                <a:cubicBezTo>
                  <a:pt x="503639" y="1488452"/>
                  <a:pt x="534082" y="1457870"/>
                  <a:pt x="513281" y="1429841"/>
                </a:cubicBezTo>
                <a:cubicBezTo>
                  <a:pt x="527326" y="1412325"/>
                  <a:pt x="570430" y="1413592"/>
                  <a:pt x="550104" y="1380081"/>
                </a:cubicBezTo>
                <a:cubicBezTo>
                  <a:pt x="575583" y="1394128"/>
                  <a:pt x="551452" y="1335176"/>
                  <a:pt x="574526" y="1334891"/>
                </a:cubicBezTo>
                <a:cubicBezTo>
                  <a:pt x="593486" y="1336427"/>
                  <a:pt x="633157" y="1194568"/>
                  <a:pt x="638123" y="1185551"/>
                </a:cubicBezTo>
                <a:cubicBezTo>
                  <a:pt x="647468" y="1149210"/>
                  <a:pt x="657504" y="1148087"/>
                  <a:pt x="664747" y="1111168"/>
                </a:cubicBezTo>
                <a:cubicBezTo>
                  <a:pt x="679107" y="1057226"/>
                  <a:pt x="652121" y="1022543"/>
                  <a:pt x="664913" y="993353"/>
                </a:cubicBezTo>
                <a:cubicBezTo>
                  <a:pt x="684189" y="960214"/>
                  <a:pt x="707497" y="867450"/>
                  <a:pt x="721256" y="813953"/>
                </a:cubicBezTo>
                <a:cubicBezTo>
                  <a:pt x="734607" y="746430"/>
                  <a:pt x="738988" y="666470"/>
                  <a:pt x="745023" y="588218"/>
                </a:cubicBezTo>
                <a:cubicBezTo>
                  <a:pt x="735393" y="475380"/>
                  <a:pt x="719076" y="536119"/>
                  <a:pt x="725253" y="376479"/>
                </a:cubicBezTo>
                <a:lnTo>
                  <a:pt x="735457" y="280992"/>
                </a:lnTo>
                <a:cubicBezTo>
                  <a:pt x="735270" y="276227"/>
                  <a:pt x="742007" y="223140"/>
                  <a:pt x="741820" y="218374"/>
                </a:cubicBezTo>
                <a:lnTo>
                  <a:pt x="735299" y="188178"/>
                </a:lnTo>
                <a:lnTo>
                  <a:pt x="764938" y="152404"/>
                </a:lnTo>
                <a:cubicBezTo>
                  <a:pt x="776066" y="136342"/>
                  <a:pt x="783668" y="122048"/>
                  <a:pt x="802071" y="91810"/>
                </a:cubicBezTo>
                <a:lnTo>
                  <a:pt x="849585" y="3016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1089861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65AC12-1CFE-4BB9-05F7-840E13CD4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Hardware used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19CA06-0787-0857-C130-0F0C306ECE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Environmental and space challenges are a big factor in equipment selection</a:t>
            </a:r>
          </a:p>
          <a:p>
            <a:r>
              <a:rPr lang="en-US" dirty="0" err="1"/>
              <a:t>Mikrotik</a:t>
            </a:r>
            <a:r>
              <a:rPr lang="en-US" dirty="0"/>
              <a:t> is a dominant choice in WISP transport networks</a:t>
            </a:r>
          </a:p>
          <a:p>
            <a:r>
              <a:rPr lang="en-US" dirty="0"/>
              <a:t>Hardened equipment is always a concern </a:t>
            </a:r>
          </a:p>
          <a:p>
            <a:r>
              <a:rPr lang="en-US" dirty="0"/>
              <a:t>Lightning and surge suppression</a:t>
            </a:r>
          </a:p>
          <a:p>
            <a:r>
              <a:rPr lang="en-US" dirty="0"/>
              <a:t>Budget vs ROI</a:t>
            </a:r>
          </a:p>
          <a:p>
            <a:r>
              <a:rPr lang="en-US" dirty="0"/>
              <a:t>Equipment can influence topology greatly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93818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EB2E8C4-C3E7-4048-A43D-9859510CF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744" y="0"/>
            <a:ext cx="1286256" cy="68580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12490710" y="6342652"/>
              <a:ext cx="360" cy="3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481710" y="6333652"/>
                <a:ext cx="18000" cy="18000"/>
              </a:xfrm>
              <a:prstGeom prst="rect">
                <a:avLst/>
              </a:prstGeom>
            </p:spPr>
          </p:pic>
        </mc:Fallback>
      </mc:AlternateContent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E91F5CA-B392-444C-88E3-BF5BAAEBDE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3E3A347-40B1-F6D1-25E3-935C68014E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/>
          <a:srcRect t="5063" b="19937"/>
          <a:stretch/>
        </p:blipFill>
        <p:spPr>
          <a:xfrm>
            <a:off x="149376" y="477080"/>
            <a:ext cx="12191979" cy="685799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63F3677B-A97D-4CAD-A971-B22755F56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-1"/>
            <a:ext cx="12192000" cy="4516342"/>
          </a:xfrm>
          <a:prstGeom prst="rect">
            <a:avLst/>
          </a:prstGeom>
          <a:gradFill>
            <a:gsLst>
              <a:gs pos="47000">
                <a:srgbClr val="000000">
                  <a:alpha val="22000"/>
                </a:srgbClr>
              </a:gs>
              <a:gs pos="0">
                <a:srgbClr val="000000">
                  <a:alpha val="0"/>
                </a:srgbClr>
              </a:gs>
              <a:gs pos="100000">
                <a:srgbClr val="000000">
                  <a:alpha val="43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BE0E02-36C0-54BD-2F1B-7F0934D086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123" y="477079"/>
            <a:ext cx="8512448" cy="138437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Some WISP photos</a:t>
            </a:r>
          </a:p>
        </p:txBody>
      </p:sp>
    </p:spTree>
    <p:extLst>
      <p:ext uri="{BB962C8B-B14F-4D97-AF65-F5344CB8AC3E}">
        <p14:creationId xmlns:p14="http://schemas.microsoft.com/office/powerpoint/2010/main" val="26264508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13">
            <a:extLst>
              <a:ext uri="{FF2B5EF4-FFF2-40B4-BE49-F238E27FC236}">
                <a16:creationId xmlns:a16="http://schemas.microsoft.com/office/drawing/2014/main" id="{DEB2E8C4-C3E7-4048-A43D-9859510CF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744" y="0"/>
            <a:ext cx="1286256" cy="68580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9" name="Ink 15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12490710" y="6342652"/>
              <a:ext cx="360" cy="360"/>
            </p14:xfrm>
          </p:contentPart>
        </mc:Choice>
        <mc:Fallback>
          <p:pic>
            <p:nvPicPr>
              <p:cNvPr id="29" name="Ink 15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481710" y="6333652"/>
                <a:ext cx="18000" cy="18000"/>
              </a:xfrm>
              <a:prstGeom prst="rect">
                <a:avLst/>
              </a:prstGeom>
            </p:spPr>
          </p:pic>
        </mc:Fallback>
      </mc:AlternateContent>
      <p:sp useBgFill="1">
        <p:nvSpPr>
          <p:cNvPr id="30" name="Rectangle 17">
            <a:extLst>
              <a:ext uri="{FF2B5EF4-FFF2-40B4-BE49-F238E27FC236}">
                <a16:creationId xmlns:a16="http://schemas.microsoft.com/office/drawing/2014/main" id="{AA565424-2260-4B89-90D1-8D7741C24C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close-up of a radio antenna&#10;&#10;Description automatically generated with low confidence">
            <a:extLst>
              <a:ext uri="{FF2B5EF4-FFF2-40B4-BE49-F238E27FC236}">
                <a16:creationId xmlns:a16="http://schemas.microsoft.com/office/drawing/2014/main" id="{7D5CF447-AE4B-6B6E-28B4-16FD9B1CF3B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9124" b="-2"/>
          <a:stretch/>
        </p:blipFill>
        <p:spPr>
          <a:xfrm>
            <a:off x="20" y="-1"/>
            <a:ext cx="4078767" cy="5984543"/>
          </a:xfrm>
          <a:custGeom>
            <a:avLst/>
            <a:gdLst/>
            <a:ahLst/>
            <a:cxnLst/>
            <a:rect l="l" t="t" r="r" b="b"/>
            <a:pathLst>
              <a:path w="4078787" h="5984543">
                <a:moveTo>
                  <a:pt x="0" y="0"/>
                </a:moveTo>
                <a:lnTo>
                  <a:pt x="4078787" y="0"/>
                </a:lnTo>
                <a:lnTo>
                  <a:pt x="4078787" y="5124815"/>
                </a:lnTo>
                <a:lnTo>
                  <a:pt x="4070060" y="5126114"/>
                </a:lnTo>
                <a:lnTo>
                  <a:pt x="4063497" y="5125913"/>
                </a:lnTo>
                <a:lnTo>
                  <a:pt x="4046889" y="5127404"/>
                </a:lnTo>
                <a:lnTo>
                  <a:pt x="4041515" y="5129642"/>
                </a:lnTo>
                <a:lnTo>
                  <a:pt x="4039880" y="5133015"/>
                </a:lnTo>
                <a:lnTo>
                  <a:pt x="4038293" y="5132799"/>
                </a:lnTo>
                <a:cubicBezTo>
                  <a:pt x="4025928" y="5128325"/>
                  <a:pt x="4021373" y="5120622"/>
                  <a:pt x="4009020" y="5144357"/>
                </a:cubicBezTo>
                <a:cubicBezTo>
                  <a:pt x="3981121" y="5137859"/>
                  <a:pt x="3977427" y="5151957"/>
                  <a:pt x="3941253" y="5160411"/>
                </a:cubicBezTo>
                <a:cubicBezTo>
                  <a:pt x="3924897" y="5153308"/>
                  <a:pt x="3912913" y="5157620"/>
                  <a:pt x="3901637" y="5165612"/>
                </a:cubicBezTo>
                <a:cubicBezTo>
                  <a:pt x="3865417" y="5165156"/>
                  <a:pt x="3833918" y="5177912"/>
                  <a:pt x="3794002" y="5184224"/>
                </a:cubicBezTo>
                <a:cubicBezTo>
                  <a:pt x="3745197" y="5197749"/>
                  <a:pt x="3729302" y="5199567"/>
                  <a:pt x="3686635" y="5206225"/>
                </a:cubicBezTo>
                <a:lnTo>
                  <a:pt x="3614076" y="5235903"/>
                </a:lnTo>
                <a:lnTo>
                  <a:pt x="3607889" y="5234651"/>
                </a:lnTo>
                <a:cubicBezTo>
                  <a:pt x="3603612" y="5234081"/>
                  <a:pt x="3600755" y="5234081"/>
                  <a:pt x="3598760" y="5234500"/>
                </a:cubicBezTo>
                <a:lnTo>
                  <a:pt x="3598524" y="5234747"/>
                </a:lnTo>
                <a:lnTo>
                  <a:pt x="3589992" y="5234113"/>
                </a:lnTo>
                <a:cubicBezTo>
                  <a:pt x="3575624" y="5232466"/>
                  <a:pt x="3553365" y="5245524"/>
                  <a:pt x="3540093" y="5243032"/>
                </a:cubicBezTo>
                <a:cubicBezTo>
                  <a:pt x="3517876" y="5246983"/>
                  <a:pt x="3492530" y="5241222"/>
                  <a:pt x="3477111" y="5246399"/>
                </a:cubicBezTo>
                <a:lnTo>
                  <a:pt x="3404535" y="5257479"/>
                </a:lnTo>
                <a:lnTo>
                  <a:pt x="3367653" y="5241889"/>
                </a:lnTo>
                <a:cubicBezTo>
                  <a:pt x="3363620" y="5239776"/>
                  <a:pt x="3357751" y="5238785"/>
                  <a:pt x="3347769" y="5240342"/>
                </a:cubicBezTo>
                <a:lnTo>
                  <a:pt x="3345438" y="5241239"/>
                </a:lnTo>
                <a:cubicBezTo>
                  <a:pt x="3340114" y="5238967"/>
                  <a:pt x="3299235" y="5237927"/>
                  <a:pt x="3266007" y="5235834"/>
                </a:cubicBezTo>
                <a:cubicBezTo>
                  <a:pt x="3213317" y="5233681"/>
                  <a:pt x="3206976" y="5226350"/>
                  <a:pt x="3146073" y="5228684"/>
                </a:cubicBezTo>
                <a:cubicBezTo>
                  <a:pt x="3086141" y="5227554"/>
                  <a:pt x="3075728" y="5222030"/>
                  <a:pt x="3033683" y="5226253"/>
                </a:cubicBezTo>
                <a:lnTo>
                  <a:pt x="2784682" y="5206185"/>
                </a:lnTo>
                <a:cubicBezTo>
                  <a:pt x="2722343" y="5180752"/>
                  <a:pt x="2720644" y="5208865"/>
                  <a:pt x="2649489" y="5196496"/>
                </a:cubicBezTo>
                <a:cubicBezTo>
                  <a:pt x="2585407" y="5251616"/>
                  <a:pt x="2611621" y="5216422"/>
                  <a:pt x="2570902" y="5220629"/>
                </a:cubicBezTo>
                <a:lnTo>
                  <a:pt x="2445990" y="5207845"/>
                </a:lnTo>
                <a:cubicBezTo>
                  <a:pt x="2414280" y="5192615"/>
                  <a:pt x="2356662" y="5220287"/>
                  <a:pt x="2317703" y="5200058"/>
                </a:cubicBezTo>
                <a:cubicBezTo>
                  <a:pt x="2278547" y="5199563"/>
                  <a:pt x="2235681" y="5203421"/>
                  <a:pt x="2211050" y="5204870"/>
                </a:cubicBezTo>
                <a:cubicBezTo>
                  <a:pt x="2174267" y="5208234"/>
                  <a:pt x="2132252" y="5216448"/>
                  <a:pt x="2097009" y="5220239"/>
                </a:cubicBezTo>
                <a:cubicBezTo>
                  <a:pt x="2079864" y="5207723"/>
                  <a:pt x="2047841" y="5228235"/>
                  <a:pt x="1999591" y="5227614"/>
                </a:cubicBezTo>
                <a:cubicBezTo>
                  <a:pt x="1980917" y="5213225"/>
                  <a:pt x="1967048" y="5227372"/>
                  <a:pt x="1930330" y="5207433"/>
                </a:cubicBezTo>
                <a:cubicBezTo>
                  <a:pt x="1928514" y="5209081"/>
                  <a:pt x="1926313" y="5210577"/>
                  <a:pt x="1923800" y="5211875"/>
                </a:cubicBezTo>
                <a:cubicBezTo>
                  <a:pt x="1909210" y="5219411"/>
                  <a:pt x="1887438" y="5218755"/>
                  <a:pt x="1875176" y="5210409"/>
                </a:cubicBezTo>
                <a:cubicBezTo>
                  <a:pt x="1845626" y="5196835"/>
                  <a:pt x="1834893" y="5207835"/>
                  <a:pt x="1806827" y="5203158"/>
                </a:cubicBezTo>
                <a:lnTo>
                  <a:pt x="1740149" y="5189651"/>
                </a:lnTo>
                <a:cubicBezTo>
                  <a:pt x="1721532" y="5192930"/>
                  <a:pt x="1662215" y="5201124"/>
                  <a:pt x="1640601" y="5204686"/>
                </a:cubicBezTo>
                <a:cubicBezTo>
                  <a:pt x="1618213" y="5205795"/>
                  <a:pt x="1557767" y="5217872"/>
                  <a:pt x="1537780" y="5229182"/>
                </a:cubicBezTo>
                <a:cubicBezTo>
                  <a:pt x="1498753" y="5239919"/>
                  <a:pt x="1476105" y="5207769"/>
                  <a:pt x="1447810" y="5239101"/>
                </a:cubicBezTo>
                <a:cubicBezTo>
                  <a:pt x="1369894" y="5252628"/>
                  <a:pt x="1265490" y="5266496"/>
                  <a:pt x="1151266" y="5280027"/>
                </a:cubicBezTo>
                <a:cubicBezTo>
                  <a:pt x="1080165" y="5285458"/>
                  <a:pt x="1008565" y="5276366"/>
                  <a:pt x="949793" y="5277815"/>
                </a:cubicBezTo>
                <a:cubicBezTo>
                  <a:pt x="944319" y="5274736"/>
                  <a:pt x="865589" y="5290129"/>
                  <a:pt x="859229" y="5288702"/>
                </a:cubicBezTo>
                <a:lnTo>
                  <a:pt x="838477" y="5287586"/>
                </a:lnTo>
                <a:cubicBezTo>
                  <a:pt x="829158" y="5290721"/>
                  <a:pt x="822781" y="5290744"/>
                  <a:pt x="817723" y="5289392"/>
                </a:cubicBezTo>
                <a:lnTo>
                  <a:pt x="812414" y="5286731"/>
                </a:lnTo>
                <a:lnTo>
                  <a:pt x="797933" y="5287011"/>
                </a:lnTo>
                <a:lnTo>
                  <a:pt x="768760" y="5284982"/>
                </a:lnTo>
                <a:lnTo>
                  <a:pt x="763906" y="5287024"/>
                </a:lnTo>
                <a:lnTo>
                  <a:pt x="720852" y="5287733"/>
                </a:lnTo>
                <a:cubicBezTo>
                  <a:pt x="720752" y="5288120"/>
                  <a:pt x="720648" y="5288507"/>
                  <a:pt x="720547" y="5288894"/>
                </a:cubicBezTo>
                <a:cubicBezTo>
                  <a:pt x="718877" y="5291509"/>
                  <a:pt x="715796" y="5293469"/>
                  <a:pt x="709668" y="5294115"/>
                </a:cubicBezTo>
                <a:cubicBezTo>
                  <a:pt x="689154" y="5301554"/>
                  <a:pt x="619209" y="5326553"/>
                  <a:pt x="597459" y="5333530"/>
                </a:cubicBezTo>
                <a:cubicBezTo>
                  <a:pt x="586938" y="5334080"/>
                  <a:pt x="583366" y="5335591"/>
                  <a:pt x="579182" y="5335968"/>
                </a:cubicBezTo>
                <a:lnTo>
                  <a:pt x="572356" y="5335795"/>
                </a:lnTo>
                <a:cubicBezTo>
                  <a:pt x="550093" y="5341594"/>
                  <a:pt x="473578" y="5364047"/>
                  <a:pt x="445597" y="5370769"/>
                </a:cubicBezTo>
                <a:cubicBezTo>
                  <a:pt x="428543" y="5363732"/>
                  <a:pt x="416125" y="5368089"/>
                  <a:pt x="404467" y="5376124"/>
                </a:cubicBezTo>
                <a:cubicBezTo>
                  <a:pt x="366827" y="5375810"/>
                  <a:pt x="334193" y="5388690"/>
                  <a:pt x="292762" y="5395158"/>
                </a:cubicBezTo>
                <a:lnTo>
                  <a:pt x="118513" y="5442801"/>
                </a:lnTo>
                <a:cubicBezTo>
                  <a:pt x="72309" y="5451179"/>
                  <a:pt x="35294" y="5444151"/>
                  <a:pt x="15543" y="5445427"/>
                </a:cubicBezTo>
                <a:lnTo>
                  <a:pt x="1" y="5450457"/>
                </a:lnTo>
                <a:lnTo>
                  <a:pt x="1" y="5984543"/>
                </a:lnTo>
                <a:lnTo>
                  <a:pt x="0" y="5984543"/>
                </a:lnTo>
                <a:close/>
              </a:path>
            </a:pathLst>
          </a:custGeom>
        </p:spPr>
      </p:pic>
      <p:pic>
        <p:nvPicPr>
          <p:cNvPr id="5" name="Content Placeholder 4" descr="A picture containing electronics, electronic engineering, computer, cable&#10;&#10;Description automatically generated">
            <a:extLst>
              <a:ext uri="{FF2B5EF4-FFF2-40B4-BE49-F238E27FC236}">
                <a16:creationId xmlns:a16="http://schemas.microsoft.com/office/drawing/2014/main" id="{BE4072DF-425B-27C4-9CF4-ECDD745232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6"/>
          <a:srcRect l="24481" r="16334"/>
          <a:stretch/>
        </p:blipFill>
        <p:spPr>
          <a:xfrm>
            <a:off x="4047087" y="-1"/>
            <a:ext cx="4078787" cy="5168698"/>
          </a:xfrm>
          <a:custGeom>
            <a:avLst/>
            <a:gdLst/>
            <a:ahLst/>
            <a:cxnLst/>
            <a:rect l="l" t="t" r="r" b="b"/>
            <a:pathLst>
              <a:path w="4078787" h="5168698">
                <a:moveTo>
                  <a:pt x="665722" y="5064591"/>
                </a:moveTo>
                <a:lnTo>
                  <a:pt x="666658" y="5064785"/>
                </a:lnTo>
                <a:cubicBezTo>
                  <a:pt x="665692" y="5065375"/>
                  <a:pt x="662809" y="5065932"/>
                  <a:pt x="661744" y="5065953"/>
                </a:cubicBezTo>
                <a:close/>
                <a:moveTo>
                  <a:pt x="0" y="0"/>
                </a:moveTo>
                <a:lnTo>
                  <a:pt x="4078787" y="0"/>
                </a:lnTo>
                <a:lnTo>
                  <a:pt x="4078787" y="5168698"/>
                </a:lnTo>
                <a:lnTo>
                  <a:pt x="4038589" y="5154057"/>
                </a:lnTo>
                <a:cubicBezTo>
                  <a:pt x="3973713" y="5132775"/>
                  <a:pt x="3915250" y="5113245"/>
                  <a:pt x="3853518" y="5115457"/>
                </a:cubicBezTo>
                <a:cubicBezTo>
                  <a:pt x="3783152" y="5101743"/>
                  <a:pt x="3733480" y="5122381"/>
                  <a:pt x="3671189" y="5114497"/>
                </a:cubicBezTo>
                <a:lnTo>
                  <a:pt x="3562132" y="5095000"/>
                </a:lnTo>
                <a:lnTo>
                  <a:pt x="3475230" y="5089640"/>
                </a:lnTo>
                <a:lnTo>
                  <a:pt x="3467249" y="5087292"/>
                </a:lnTo>
                <a:cubicBezTo>
                  <a:pt x="3461665" y="5086061"/>
                  <a:pt x="3457841" y="5085739"/>
                  <a:pt x="3455077" y="5086064"/>
                </a:cubicBezTo>
                <a:lnTo>
                  <a:pt x="3454704" y="5086365"/>
                </a:lnTo>
                <a:lnTo>
                  <a:pt x="3443447" y="5084570"/>
                </a:lnTo>
                <a:cubicBezTo>
                  <a:pt x="3424617" y="5080783"/>
                  <a:pt x="3370098" y="5096800"/>
                  <a:pt x="3352942" y="5092024"/>
                </a:cubicBezTo>
                <a:cubicBezTo>
                  <a:pt x="3322305" y="5094737"/>
                  <a:pt x="3281461" y="5095753"/>
                  <a:pt x="3259626" y="5100848"/>
                </a:cubicBezTo>
                <a:lnTo>
                  <a:pt x="3258298" y="5102174"/>
                </a:lnTo>
                <a:lnTo>
                  <a:pt x="3165901" y="5078954"/>
                </a:lnTo>
                <a:lnTo>
                  <a:pt x="3148424" y="5074769"/>
                </a:lnTo>
                <a:lnTo>
                  <a:pt x="3144321" y="5069842"/>
                </a:lnTo>
                <a:cubicBezTo>
                  <a:pt x="3139424" y="5066602"/>
                  <a:pt x="3131809" y="5064634"/>
                  <a:pt x="3118096" y="5065567"/>
                </a:cubicBezTo>
                <a:lnTo>
                  <a:pt x="3044193" y="5054321"/>
                </a:lnTo>
                <a:cubicBezTo>
                  <a:pt x="3008313" y="5053422"/>
                  <a:pt x="2997342" y="5052524"/>
                  <a:pt x="2965613" y="5054665"/>
                </a:cubicBezTo>
                <a:cubicBezTo>
                  <a:pt x="2884555" y="5044606"/>
                  <a:pt x="2890679" y="5022382"/>
                  <a:pt x="2851135" y="5027530"/>
                </a:cubicBezTo>
                <a:cubicBezTo>
                  <a:pt x="2818875" y="5032320"/>
                  <a:pt x="2734848" y="5014778"/>
                  <a:pt x="2654992" y="5001821"/>
                </a:cubicBezTo>
                <a:cubicBezTo>
                  <a:pt x="2595810" y="4993126"/>
                  <a:pt x="2574786" y="4980157"/>
                  <a:pt x="2496047" y="4975357"/>
                </a:cubicBezTo>
                <a:cubicBezTo>
                  <a:pt x="2418660" y="4934809"/>
                  <a:pt x="2356132" y="4970240"/>
                  <a:pt x="2263893" y="4945931"/>
                </a:cubicBezTo>
                <a:cubicBezTo>
                  <a:pt x="2243861" y="4931656"/>
                  <a:pt x="2159290" y="4945199"/>
                  <a:pt x="2123926" y="4944011"/>
                </a:cubicBezTo>
                <a:cubicBezTo>
                  <a:pt x="2088563" y="4942824"/>
                  <a:pt x="2068420" y="4941710"/>
                  <a:pt x="2051710" y="4938808"/>
                </a:cubicBezTo>
                <a:lnTo>
                  <a:pt x="2017386" y="4948669"/>
                </a:lnTo>
                <a:lnTo>
                  <a:pt x="1969134" y="4956348"/>
                </a:lnTo>
                <a:lnTo>
                  <a:pt x="1928821" y="4947417"/>
                </a:lnTo>
                <a:cubicBezTo>
                  <a:pt x="1917398" y="4947957"/>
                  <a:pt x="1870642" y="4942579"/>
                  <a:pt x="1857876" y="4939528"/>
                </a:cubicBezTo>
                <a:lnTo>
                  <a:pt x="1636480" y="4938711"/>
                </a:lnTo>
                <a:lnTo>
                  <a:pt x="1554348" y="4924156"/>
                </a:lnTo>
                <a:lnTo>
                  <a:pt x="1416291" y="4918897"/>
                </a:lnTo>
                <a:cubicBezTo>
                  <a:pt x="1423528" y="4930879"/>
                  <a:pt x="1384359" y="4917943"/>
                  <a:pt x="1378103" y="4929246"/>
                </a:cubicBezTo>
                <a:cubicBezTo>
                  <a:pt x="1374707" y="4938472"/>
                  <a:pt x="1337124" y="4942780"/>
                  <a:pt x="1326953" y="4945526"/>
                </a:cubicBezTo>
                <a:lnTo>
                  <a:pt x="1206915" y="4964303"/>
                </a:lnTo>
                <a:cubicBezTo>
                  <a:pt x="1196738" y="4964472"/>
                  <a:pt x="1175667" y="4972114"/>
                  <a:pt x="1168069" y="4974533"/>
                </a:cubicBezTo>
                <a:lnTo>
                  <a:pt x="1119714" y="4977283"/>
                </a:lnTo>
                <a:lnTo>
                  <a:pt x="1101588" y="4983925"/>
                </a:lnTo>
                <a:lnTo>
                  <a:pt x="1087616" y="4987052"/>
                </a:lnTo>
                <a:lnTo>
                  <a:pt x="1084610" y="4988984"/>
                </a:lnTo>
                <a:cubicBezTo>
                  <a:pt x="1078885" y="4992700"/>
                  <a:pt x="1073081" y="4996205"/>
                  <a:pt x="1066654" y="4998965"/>
                </a:cubicBezTo>
                <a:cubicBezTo>
                  <a:pt x="1053299" y="4972646"/>
                  <a:pt x="1009788" y="5018110"/>
                  <a:pt x="1010722" y="4992922"/>
                </a:cubicBezTo>
                <a:cubicBezTo>
                  <a:pt x="973086" y="5003513"/>
                  <a:pt x="983849" y="4976761"/>
                  <a:pt x="956385" y="5007987"/>
                </a:cubicBezTo>
                <a:cubicBezTo>
                  <a:pt x="881814" y="5007635"/>
                  <a:pt x="861121" y="4995673"/>
                  <a:pt x="785120" y="5030075"/>
                </a:cubicBezTo>
                <a:cubicBezTo>
                  <a:pt x="751384" y="5045380"/>
                  <a:pt x="728726" y="5055630"/>
                  <a:pt x="707040" y="5055612"/>
                </a:cubicBezTo>
                <a:cubicBezTo>
                  <a:pt x="685895" y="5059751"/>
                  <a:pt x="674038" y="5062346"/>
                  <a:pt x="667734" y="5063902"/>
                </a:cubicBezTo>
                <a:lnTo>
                  <a:pt x="665722" y="5064591"/>
                </a:lnTo>
                <a:lnTo>
                  <a:pt x="660066" y="5063418"/>
                </a:lnTo>
                <a:cubicBezTo>
                  <a:pt x="624652" y="5069815"/>
                  <a:pt x="478159" y="5066020"/>
                  <a:pt x="469216" y="5067987"/>
                </a:cubicBezTo>
                <a:cubicBezTo>
                  <a:pt x="411160" y="5080045"/>
                  <a:pt x="447807" y="5071650"/>
                  <a:pt x="413649" y="5068705"/>
                </a:cubicBezTo>
                <a:cubicBezTo>
                  <a:pt x="408407" y="5065605"/>
                  <a:pt x="376730" y="5071394"/>
                  <a:pt x="370622" y="5069944"/>
                </a:cubicBezTo>
                <a:lnTo>
                  <a:pt x="306490" y="5077474"/>
                </a:lnTo>
                <a:lnTo>
                  <a:pt x="259200" y="5078707"/>
                </a:lnTo>
                <a:cubicBezTo>
                  <a:pt x="250208" y="5081807"/>
                  <a:pt x="244071" y="5081806"/>
                  <a:pt x="239213" y="5080435"/>
                </a:cubicBezTo>
                <a:lnTo>
                  <a:pt x="234126" y="5077752"/>
                </a:lnTo>
                <a:lnTo>
                  <a:pt x="220189" y="5077979"/>
                </a:lnTo>
                <a:lnTo>
                  <a:pt x="192133" y="5075841"/>
                </a:lnTo>
                <a:lnTo>
                  <a:pt x="146013" y="5078412"/>
                </a:lnTo>
                <a:cubicBezTo>
                  <a:pt x="145912" y="5078798"/>
                  <a:pt x="145810" y="5079183"/>
                  <a:pt x="145709" y="5079570"/>
                </a:cubicBezTo>
                <a:cubicBezTo>
                  <a:pt x="144082" y="5082179"/>
                  <a:pt x="141103" y="5084128"/>
                  <a:pt x="135201" y="5084751"/>
                </a:cubicBezTo>
                <a:cubicBezTo>
                  <a:pt x="148183" y="5100651"/>
                  <a:pt x="105197" y="5098908"/>
                  <a:pt x="86644" y="5099341"/>
                </a:cubicBezTo>
                <a:cubicBezTo>
                  <a:pt x="68599" y="5105840"/>
                  <a:pt x="42952" y="5118329"/>
                  <a:pt x="26929" y="5123743"/>
                </a:cubicBezTo>
                <a:lnTo>
                  <a:pt x="18369" y="5124511"/>
                </a:lnTo>
                <a:cubicBezTo>
                  <a:pt x="18330" y="5124604"/>
                  <a:pt x="18289" y="5124695"/>
                  <a:pt x="18250" y="5124786"/>
                </a:cubicBezTo>
                <a:cubicBezTo>
                  <a:pt x="16502" y="5125507"/>
                  <a:pt x="13726" y="5125967"/>
                  <a:pt x="9322" y="5126114"/>
                </a:cubicBezTo>
                <a:lnTo>
                  <a:pt x="2759" y="5125913"/>
                </a:lnTo>
                <a:lnTo>
                  <a:pt x="0" y="5126161"/>
                </a:lnTo>
                <a:close/>
              </a:path>
            </a:pathLst>
          </a:custGeom>
        </p:spPr>
      </p:pic>
      <p:pic>
        <p:nvPicPr>
          <p:cNvPr id="9" name="Picture 8" descr="A picture containing outdoor, sky, grass, radio telescope&#10;&#10;Description automatically generated">
            <a:extLst>
              <a:ext uri="{FF2B5EF4-FFF2-40B4-BE49-F238E27FC236}">
                <a16:creationId xmlns:a16="http://schemas.microsoft.com/office/drawing/2014/main" id="{372008A9-C5DF-2F72-E9C0-EB6B3FD135B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9977" r="18314" b="-1"/>
          <a:stretch/>
        </p:blipFill>
        <p:spPr>
          <a:xfrm>
            <a:off x="8113213" y="10"/>
            <a:ext cx="4078787" cy="5916057"/>
          </a:xfrm>
          <a:custGeom>
            <a:avLst/>
            <a:gdLst/>
            <a:ahLst/>
            <a:cxnLst/>
            <a:rect l="l" t="t" r="r" b="b"/>
            <a:pathLst>
              <a:path w="4078787" h="5916067">
                <a:moveTo>
                  <a:pt x="0" y="0"/>
                </a:moveTo>
                <a:lnTo>
                  <a:pt x="4078787" y="0"/>
                </a:lnTo>
                <a:lnTo>
                  <a:pt x="4078787" y="5830461"/>
                </a:lnTo>
                <a:lnTo>
                  <a:pt x="4065134" y="5842471"/>
                </a:lnTo>
                <a:lnTo>
                  <a:pt x="4065134" y="5840227"/>
                </a:lnTo>
                <a:lnTo>
                  <a:pt x="4013938" y="5857883"/>
                </a:lnTo>
                <a:cubicBezTo>
                  <a:pt x="3999718" y="5859919"/>
                  <a:pt x="3939355" y="5897072"/>
                  <a:pt x="3925912" y="5895631"/>
                </a:cubicBezTo>
                <a:cubicBezTo>
                  <a:pt x="3823825" y="5917843"/>
                  <a:pt x="3853874" y="5920892"/>
                  <a:pt x="3804342" y="5909869"/>
                </a:cubicBezTo>
                <a:cubicBezTo>
                  <a:pt x="3759186" y="5908292"/>
                  <a:pt x="3785801" y="5905181"/>
                  <a:pt x="3749240" y="5898484"/>
                </a:cubicBezTo>
                <a:cubicBezTo>
                  <a:pt x="3712679" y="5891786"/>
                  <a:pt x="3625975" y="5883335"/>
                  <a:pt x="3584977" y="5869680"/>
                </a:cubicBezTo>
                <a:cubicBezTo>
                  <a:pt x="3543979" y="5856025"/>
                  <a:pt x="3545846" y="5855695"/>
                  <a:pt x="3503253" y="5816552"/>
                </a:cubicBezTo>
                <a:lnTo>
                  <a:pt x="3388849" y="5759636"/>
                </a:lnTo>
                <a:cubicBezTo>
                  <a:pt x="3340599" y="5757951"/>
                  <a:pt x="3379704" y="5725529"/>
                  <a:pt x="3335011" y="5710386"/>
                </a:cubicBezTo>
                <a:cubicBezTo>
                  <a:pt x="3289835" y="5708890"/>
                  <a:pt x="3280278" y="5661171"/>
                  <a:pt x="3241926" y="5653852"/>
                </a:cubicBezTo>
                <a:cubicBezTo>
                  <a:pt x="3226514" y="5659416"/>
                  <a:pt x="3160451" y="5608932"/>
                  <a:pt x="3146076" y="5598978"/>
                </a:cubicBezTo>
                <a:cubicBezTo>
                  <a:pt x="3103973" y="5600258"/>
                  <a:pt x="3094022" y="5591214"/>
                  <a:pt x="3067103" y="5579647"/>
                </a:cubicBezTo>
                <a:cubicBezTo>
                  <a:pt x="3036070" y="5607037"/>
                  <a:pt x="3043642" y="5583163"/>
                  <a:pt x="3015369" y="5580242"/>
                </a:cubicBezTo>
                <a:cubicBezTo>
                  <a:pt x="2997848" y="5576896"/>
                  <a:pt x="2974518" y="5573088"/>
                  <a:pt x="2957832" y="5571737"/>
                </a:cubicBezTo>
                <a:cubicBezTo>
                  <a:pt x="2929358" y="5572009"/>
                  <a:pt x="2901740" y="5555303"/>
                  <a:pt x="2902788" y="5569087"/>
                </a:cubicBezTo>
                <a:cubicBezTo>
                  <a:pt x="2879593" y="5571402"/>
                  <a:pt x="2853785" y="5575243"/>
                  <a:pt x="2822806" y="5573461"/>
                </a:cubicBezTo>
                <a:cubicBezTo>
                  <a:pt x="2757037" y="5539586"/>
                  <a:pt x="2786994" y="5573211"/>
                  <a:pt x="2729362" y="5561429"/>
                </a:cubicBezTo>
                <a:cubicBezTo>
                  <a:pt x="2678230" y="5550056"/>
                  <a:pt x="2578548" y="5519635"/>
                  <a:pt x="2516019" y="5505221"/>
                </a:cubicBezTo>
                <a:cubicBezTo>
                  <a:pt x="2487817" y="5500793"/>
                  <a:pt x="2429909" y="5491035"/>
                  <a:pt x="2390539" y="5486602"/>
                </a:cubicBezTo>
                <a:cubicBezTo>
                  <a:pt x="2366697" y="5487999"/>
                  <a:pt x="2345042" y="5475635"/>
                  <a:pt x="2317161" y="5484709"/>
                </a:cubicBezTo>
                <a:cubicBezTo>
                  <a:pt x="2307706" y="5488423"/>
                  <a:pt x="2280420" y="5487681"/>
                  <a:pt x="2254976" y="5481171"/>
                </a:cubicBezTo>
                <a:cubicBezTo>
                  <a:pt x="2245928" y="5488719"/>
                  <a:pt x="2218934" y="5480752"/>
                  <a:pt x="2207910" y="5480609"/>
                </a:cubicBezTo>
                <a:cubicBezTo>
                  <a:pt x="2194629" y="5486780"/>
                  <a:pt x="2145730" y="5478443"/>
                  <a:pt x="2132071" y="5471642"/>
                </a:cubicBezTo>
                <a:lnTo>
                  <a:pt x="1997320" y="5461052"/>
                </a:lnTo>
                <a:lnTo>
                  <a:pt x="1952939" y="5459125"/>
                </a:lnTo>
                <a:cubicBezTo>
                  <a:pt x="1945332" y="5461028"/>
                  <a:pt x="1917594" y="5459807"/>
                  <a:pt x="1909962" y="5460656"/>
                </a:cubicBezTo>
                <a:cubicBezTo>
                  <a:pt x="1869137" y="5451366"/>
                  <a:pt x="1855058" y="5450916"/>
                  <a:pt x="1830652" y="5446387"/>
                </a:cubicBezTo>
                <a:cubicBezTo>
                  <a:pt x="1789570" y="5446257"/>
                  <a:pt x="1759297" y="5449199"/>
                  <a:pt x="1718300" y="5440163"/>
                </a:cubicBezTo>
                <a:lnTo>
                  <a:pt x="1598683" y="5421579"/>
                </a:lnTo>
                <a:cubicBezTo>
                  <a:pt x="1545373" y="5430395"/>
                  <a:pt x="1472271" y="5422676"/>
                  <a:pt x="1454720" y="5411077"/>
                </a:cubicBezTo>
                <a:cubicBezTo>
                  <a:pt x="1389095" y="5397948"/>
                  <a:pt x="1285456" y="5373921"/>
                  <a:pt x="1212995" y="5369047"/>
                </a:cubicBezTo>
                <a:lnTo>
                  <a:pt x="1101188" y="5321312"/>
                </a:lnTo>
                <a:lnTo>
                  <a:pt x="1064587" y="5312043"/>
                </a:lnTo>
                <a:lnTo>
                  <a:pt x="1059016" y="5303546"/>
                </a:lnTo>
                <a:lnTo>
                  <a:pt x="1020960" y="5293244"/>
                </a:lnTo>
                <a:lnTo>
                  <a:pt x="1019937" y="5294223"/>
                </a:lnTo>
                <a:cubicBezTo>
                  <a:pt x="1016771" y="5296183"/>
                  <a:pt x="1012803" y="5297187"/>
                  <a:pt x="1007030" y="5296218"/>
                </a:cubicBezTo>
                <a:cubicBezTo>
                  <a:pt x="1008579" y="5314137"/>
                  <a:pt x="1000660" y="5301915"/>
                  <a:pt x="983498" y="5297474"/>
                </a:cubicBezTo>
                <a:cubicBezTo>
                  <a:pt x="982075" y="5324313"/>
                  <a:pt x="937752" y="5292645"/>
                  <a:pt x="923071" y="5305120"/>
                </a:cubicBezTo>
                <a:lnTo>
                  <a:pt x="875051" y="5302099"/>
                </a:lnTo>
                <a:lnTo>
                  <a:pt x="874765" y="5302320"/>
                </a:lnTo>
                <a:cubicBezTo>
                  <a:pt x="872708" y="5302522"/>
                  <a:pt x="869886" y="5302221"/>
                  <a:pt x="865786" y="5301206"/>
                </a:cubicBezTo>
                <a:lnTo>
                  <a:pt x="859942" y="5299311"/>
                </a:lnTo>
                <a:lnTo>
                  <a:pt x="843867" y="5296344"/>
                </a:lnTo>
                <a:lnTo>
                  <a:pt x="837534" y="5296988"/>
                </a:lnTo>
                <a:lnTo>
                  <a:pt x="832565" y="5299034"/>
                </a:lnTo>
                <a:cubicBezTo>
                  <a:pt x="824201" y="5291722"/>
                  <a:pt x="825029" y="5283493"/>
                  <a:pt x="798467" y="5301966"/>
                </a:cubicBezTo>
                <a:cubicBezTo>
                  <a:pt x="767478" y="5301028"/>
                  <a:pt x="658626" y="5287550"/>
                  <a:pt x="621725" y="5284279"/>
                </a:cubicBezTo>
                <a:cubicBezTo>
                  <a:pt x="589067" y="5274420"/>
                  <a:pt x="617474" y="5286984"/>
                  <a:pt x="577078" y="5282347"/>
                </a:cubicBezTo>
                <a:cubicBezTo>
                  <a:pt x="540800" y="5264381"/>
                  <a:pt x="508300" y="5279501"/>
                  <a:pt x="465177" y="5274464"/>
                </a:cubicBezTo>
                <a:lnTo>
                  <a:pt x="394257" y="5288113"/>
                </a:lnTo>
                <a:lnTo>
                  <a:pt x="379994" y="5282673"/>
                </a:lnTo>
                <a:lnTo>
                  <a:pt x="375173" y="5279914"/>
                </a:lnTo>
                <a:cubicBezTo>
                  <a:pt x="371651" y="5278279"/>
                  <a:pt x="369047" y="5277533"/>
                  <a:pt x="366965" y="5277395"/>
                </a:cubicBezTo>
                <a:lnTo>
                  <a:pt x="366590" y="5277560"/>
                </a:lnTo>
                <a:lnTo>
                  <a:pt x="359237" y="5274755"/>
                </a:lnTo>
                <a:lnTo>
                  <a:pt x="236032" y="5261841"/>
                </a:lnTo>
                <a:cubicBezTo>
                  <a:pt x="230869" y="5259979"/>
                  <a:pt x="226573" y="5260299"/>
                  <a:pt x="222634" y="5261663"/>
                </a:cubicBezTo>
                <a:lnTo>
                  <a:pt x="221206" y="5262435"/>
                </a:lnTo>
                <a:lnTo>
                  <a:pt x="188902" y="5246417"/>
                </a:lnTo>
                <a:lnTo>
                  <a:pt x="183223" y="5246117"/>
                </a:lnTo>
                <a:lnTo>
                  <a:pt x="163943" y="5233338"/>
                </a:lnTo>
                <a:lnTo>
                  <a:pt x="153034" y="5227983"/>
                </a:lnTo>
                <a:lnTo>
                  <a:pt x="151905" y="5223897"/>
                </a:lnTo>
                <a:cubicBezTo>
                  <a:pt x="149599" y="5220913"/>
                  <a:pt x="144899" y="5218478"/>
                  <a:pt x="134812" y="5217299"/>
                </a:cubicBezTo>
                <a:lnTo>
                  <a:pt x="132110" y="5217510"/>
                </a:lnTo>
                <a:lnTo>
                  <a:pt x="120754" y="5208458"/>
                </a:lnTo>
                <a:cubicBezTo>
                  <a:pt x="117577" y="5204917"/>
                  <a:pt x="115362" y="5200979"/>
                  <a:pt x="114548" y="5196510"/>
                </a:cubicBezTo>
                <a:cubicBezTo>
                  <a:pt x="82509" y="5197847"/>
                  <a:pt x="57805" y="5190670"/>
                  <a:pt x="33996" y="5181441"/>
                </a:cubicBezTo>
                <a:lnTo>
                  <a:pt x="0" y="5169059"/>
                </a:lnTo>
                <a:close/>
              </a:path>
            </a:pathLst>
          </a:custGeom>
        </p:spPr>
      </p:pic>
      <p:sp>
        <p:nvSpPr>
          <p:cNvPr id="31" name="Freeform: Shape 19">
            <a:extLst>
              <a:ext uri="{FF2B5EF4-FFF2-40B4-BE49-F238E27FC236}">
                <a16:creationId xmlns:a16="http://schemas.microsoft.com/office/drawing/2014/main" id="{68F832F5-769A-4B3B-AF83-F1CA60F716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4918896"/>
            <a:ext cx="12188952" cy="1939104"/>
          </a:xfrm>
          <a:custGeom>
            <a:avLst/>
            <a:gdLst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285754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984253 h 2122526"/>
              <a:gd name="connsiteX94" fmla="*/ 11834979 w 12192002"/>
              <a:gd name="connsiteY94" fmla="*/ 1013094 h 2122526"/>
              <a:gd name="connsiteX95" fmla="*/ 11933790 w 12192002"/>
              <a:gd name="connsiteY95" fmla="*/ 990933 h 2122526"/>
              <a:gd name="connsiteX96" fmla="*/ 12084140 w 12192002"/>
              <a:gd name="connsiteY96" fmla="*/ 1007396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87906 w 12192002"/>
              <a:gd name="connsiteY139" fmla="*/ 322233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70574 w 12192002"/>
              <a:gd name="connsiteY170" fmla="*/ 202276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35046 w 12192002"/>
              <a:gd name="connsiteY180" fmla="*/ 189089 h 2122526"/>
              <a:gd name="connsiteX181" fmla="*/ 4372883 w 12192002"/>
              <a:gd name="connsiteY181" fmla="*/ 199670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984253 h 2122526"/>
              <a:gd name="connsiteX94" fmla="*/ 11834979 w 12192002"/>
              <a:gd name="connsiteY94" fmla="*/ 1013094 h 2122526"/>
              <a:gd name="connsiteX95" fmla="*/ 11933790 w 12192002"/>
              <a:gd name="connsiteY95" fmla="*/ 990933 h 2122526"/>
              <a:gd name="connsiteX96" fmla="*/ 12084140 w 12192002"/>
              <a:gd name="connsiteY96" fmla="*/ 1007396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87906 w 12192002"/>
              <a:gd name="connsiteY139" fmla="*/ 322233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70574 w 12192002"/>
              <a:gd name="connsiteY170" fmla="*/ 202276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35046 w 12192002"/>
              <a:gd name="connsiteY180" fmla="*/ 189089 h 2122526"/>
              <a:gd name="connsiteX181" fmla="*/ 4372883 w 12192002"/>
              <a:gd name="connsiteY181" fmla="*/ 199670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984253 h 2122526"/>
              <a:gd name="connsiteX94" fmla="*/ 11834979 w 12192002"/>
              <a:gd name="connsiteY94" fmla="*/ 1013094 h 2122526"/>
              <a:gd name="connsiteX95" fmla="*/ 11933790 w 12192002"/>
              <a:gd name="connsiteY95" fmla="*/ 990933 h 2122526"/>
              <a:gd name="connsiteX96" fmla="*/ 12084140 w 12192002"/>
              <a:gd name="connsiteY96" fmla="*/ 1007396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87906 w 12192002"/>
              <a:gd name="connsiteY139" fmla="*/ 322233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70574 w 12192002"/>
              <a:gd name="connsiteY170" fmla="*/ 202276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35046 w 12192002"/>
              <a:gd name="connsiteY180" fmla="*/ 189089 h 2122526"/>
              <a:gd name="connsiteX181" fmla="*/ 4372883 w 12192002"/>
              <a:gd name="connsiteY181" fmla="*/ 199670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984253 h 2122526"/>
              <a:gd name="connsiteX94" fmla="*/ 11834979 w 12192002"/>
              <a:gd name="connsiteY94" fmla="*/ 1013094 h 2122526"/>
              <a:gd name="connsiteX95" fmla="*/ 11933790 w 12192002"/>
              <a:gd name="connsiteY95" fmla="*/ 990933 h 2122526"/>
              <a:gd name="connsiteX96" fmla="*/ 12084140 w 12192002"/>
              <a:gd name="connsiteY96" fmla="*/ 1007396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87906 w 12192002"/>
              <a:gd name="connsiteY139" fmla="*/ 322233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70574 w 12192002"/>
              <a:gd name="connsiteY170" fmla="*/ 202276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35046 w 12192002"/>
              <a:gd name="connsiteY180" fmla="*/ 189089 h 2122526"/>
              <a:gd name="connsiteX181" fmla="*/ 4372883 w 12192002"/>
              <a:gd name="connsiteY181" fmla="*/ 199670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984253 h 2122526"/>
              <a:gd name="connsiteX94" fmla="*/ 11834979 w 12192002"/>
              <a:gd name="connsiteY94" fmla="*/ 1013094 h 2122526"/>
              <a:gd name="connsiteX95" fmla="*/ 11933790 w 12192002"/>
              <a:gd name="connsiteY95" fmla="*/ 990933 h 2122526"/>
              <a:gd name="connsiteX96" fmla="*/ 12084140 w 12192002"/>
              <a:gd name="connsiteY96" fmla="*/ 1007396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87906 w 12192002"/>
              <a:gd name="connsiteY139" fmla="*/ 322233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35046 w 12192002"/>
              <a:gd name="connsiteY180" fmla="*/ 189089 h 2122526"/>
              <a:gd name="connsiteX181" fmla="*/ 4372883 w 12192002"/>
              <a:gd name="connsiteY181" fmla="*/ 199670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984253 h 2122526"/>
              <a:gd name="connsiteX94" fmla="*/ 11834979 w 12192002"/>
              <a:gd name="connsiteY94" fmla="*/ 1013094 h 2122526"/>
              <a:gd name="connsiteX95" fmla="*/ 11933790 w 12192002"/>
              <a:gd name="connsiteY95" fmla="*/ 990933 h 2122526"/>
              <a:gd name="connsiteX96" fmla="*/ 12084140 w 12192002"/>
              <a:gd name="connsiteY96" fmla="*/ 1007396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87906 w 12192002"/>
              <a:gd name="connsiteY139" fmla="*/ 322233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35046 w 12192002"/>
              <a:gd name="connsiteY180" fmla="*/ 189089 h 2122526"/>
              <a:gd name="connsiteX181" fmla="*/ 4372883 w 12192002"/>
              <a:gd name="connsiteY181" fmla="*/ 199670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984253 h 2122526"/>
              <a:gd name="connsiteX94" fmla="*/ 11834979 w 12192002"/>
              <a:gd name="connsiteY94" fmla="*/ 1013094 h 2122526"/>
              <a:gd name="connsiteX95" fmla="*/ 11933790 w 12192002"/>
              <a:gd name="connsiteY95" fmla="*/ 990933 h 2122526"/>
              <a:gd name="connsiteX96" fmla="*/ 12084140 w 12192002"/>
              <a:gd name="connsiteY96" fmla="*/ 1007396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87906 w 12192002"/>
              <a:gd name="connsiteY139" fmla="*/ 322233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35046 w 12192002"/>
              <a:gd name="connsiteY180" fmla="*/ 189089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984253 h 2122526"/>
              <a:gd name="connsiteX94" fmla="*/ 11834979 w 12192002"/>
              <a:gd name="connsiteY94" fmla="*/ 1013094 h 2122526"/>
              <a:gd name="connsiteX95" fmla="*/ 11933790 w 12192002"/>
              <a:gd name="connsiteY95" fmla="*/ 990933 h 2122526"/>
              <a:gd name="connsiteX96" fmla="*/ 12084140 w 12192002"/>
              <a:gd name="connsiteY96" fmla="*/ 1007396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87906 w 12192002"/>
              <a:gd name="connsiteY139" fmla="*/ 322233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984253 h 2122526"/>
              <a:gd name="connsiteX94" fmla="*/ 11834979 w 12192002"/>
              <a:gd name="connsiteY94" fmla="*/ 1013094 h 2122526"/>
              <a:gd name="connsiteX95" fmla="*/ 11933790 w 12192002"/>
              <a:gd name="connsiteY95" fmla="*/ 990933 h 2122526"/>
              <a:gd name="connsiteX96" fmla="*/ 12084140 w 12192002"/>
              <a:gd name="connsiteY96" fmla="*/ 1007396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87906 w 12192002"/>
              <a:gd name="connsiteY139" fmla="*/ 322233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984253 h 2122526"/>
              <a:gd name="connsiteX94" fmla="*/ 11834979 w 12192002"/>
              <a:gd name="connsiteY94" fmla="*/ 1013094 h 2122526"/>
              <a:gd name="connsiteX95" fmla="*/ 11933790 w 12192002"/>
              <a:gd name="connsiteY95" fmla="*/ 990933 h 2122526"/>
              <a:gd name="connsiteX96" fmla="*/ 12084140 w 12192002"/>
              <a:gd name="connsiteY96" fmla="*/ 1007396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984253 h 2122526"/>
              <a:gd name="connsiteX94" fmla="*/ 11834979 w 12192002"/>
              <a:gd name="connsiteY94" fmla="*/ 1013094 h 2122526"/>
              <a:gd name="connsiteX95" fmla="*/ 11925839 w 12192002"/>
              <a:gd name="connsiteY95" fmla="*/ 1110203 h 2122526"/>
              <a:gd name="connsiteX96" fmla="*/ 12084140 w 12192002"/>
              <a:gd name="connsiteY96" fmla="*/ 1007396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984253 h 2122526"/>
              <a:gd name="connsiteX94" fmla="*/ 11834979 w 12192002"/>
              <a:gd name="connsiteY94" fmla="*/ 1013094 h 2122526"/>
              <a:gd name="connsiteX95" fmla="*/ 11925839 w 12192002"/>
              <a:gd name="connsiteY95" fmla="*/ 1110203 h 2122526"/>
              <a:gd name="connsiteX96" fmla="*/ 12084140 w 12192002"/>
              <a:gd name="connsiteY96" fmla="*/ 1007396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984253 h 2122526"/>
              <a:gd name="connsiteX94" fmla="*/ 11834979 w 12192002"/>
              <a:gd name="connsiteY94" fmla="*/ 1013094 h 2122526"/>
              <a:gd name="connsiteX95" fmla="*/ 11925839 w 12192002"/>
              <a:gd name="connsiteY95" fmla="*/ 1110203 h 2122526"/>
              <a:gd name="connsiteX96" fmla="*/ 12080164 w 12192002"/>
              <a:gd name="connsiteY96" fmla="*/ 1090885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984253 h 2122526"/>
              <a:gd name="connsiteX94" fmla="*/ 11854857 w 12192002"/>
              <a:gd name="connsiteY94" fmla="*/ 1112485 h 2122526"/>
              <a:gd name="connsiteX95" fmla="*/ 11925839 w 12192002"/>
              <a:gd name="connsiteY95" fmla="*/ 1110203 h 2122526"/>
              <a:gd name="connsiteX96" fmla="*/ 12080164 w 12192002"/>
              <a:gd name="connsiteY96" fmla="*/ 1090885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1047864 h 2122526"/>
              <a:gd name="connsiteX94" fmla="*/ 11854857 w 12192002"/>
              <a:gd name="connsiteY94" fmla="*/ 1112485 h 2122526"/>
              <a:gd name="connsiteX95" fmla="*/ 11925839 w 12192002"/>
              <a:gd name="connsiteY95" fmla="*/ 1110203 h 2122526"/>
              <a:gd name="connsiteX96" fmla="*/ 12080164 w 12192002"/>
              <a:gd name="connsiteY96" fmla="*/ 1090885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585369 w 12192002"/>
              <a:gd name="connsiteY92" fmla="*/ 1004898 h 2122526"/>
              <a:gd name="connsiteX93" fmla="*/ 11744187 w 12192002"/>
              <a:gd name="connsiteY93" fmla="*/ 1047864 h 2122526"/>
              <a:gd name="connsiteX94" fmla="*/ 11854857 w 12192002"/>
              <a:gd name="connsiteY94" fmla="*/ 1112485 h 2122526"/>
              <a:gd name="connsiteX95" fmla="*/ 11925839 w 12192002"/>
              <a:gd name="connsiteY95" fmla="*/ 1110203 h 2122526"/>
              <a:gd name="connsiteX96" fmla="*/ 12080164 w 12192002"/>
              <a:gd name="connsiteY96" fmla="*/ 1090885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585369 w 12192002"/>
              <a:gd name="connsiteY92" fmla="*/ 1004898 h 2122526"/>
              <a:gd name="connsiteX93" fmla="*/ 11744187 w 12192002"/>
              <a:gd name="connsiteY93" fmla="*/ 1047864 h 2122526"/>
              <a:gd name="connsiteX94" fmla="*/ 11854857 w 12192002"/>
              <a:gd name="connsiteY94" fmla="*/ 1112485 h 2122526"/>
              <a:gd name="connsiteX95" fmla="*/ 11925839 w 12192002"/>
              <a:gd name="connsiteY95" fmla="*/ 1110203 h 2122526"/>
              <a:gd name="connsiteX96" fmla="*/ 12080164 w 12192002"/>
              <a:gd name="connsiteY96" fmla="*/ 1090885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16473 w 12192002"/>
              <a:gd name="connsiteY91" fmla="*/ 928206 h 2122526"/>
              <a:gd name="connsiteX92" fmla="*/ 11585369 w 12192002"/>
              <a:gd name="connsiteY92" fmla="*/ 1004898 h 2122526"/>
              <a:gd name="connsiteX93" fmla="*/ 11744187 w 12192002"/>
              <a:gd name="connsiteY93" fmla="*/ 1047864 h 2122526"/>
              <a:gd name="connsiteX94" fmla="*/ 11854857 w 12192002"/>
              <a:gd name="connsiteY94" fmla="*/ 1112485 h 2122526"/>
              <a:gd name="connsiteX95" fmla="*/ 11925839 w 12192002"/>
              <a:gd name="connsiteY95" fmla="*/ 1110203 h 2122526"/>
              <a:gd name="connsiteX96" fmla="*/ 12080164 w 12192002"/>
              <a:gd name="connsiteY96" fmla="*/ 1090885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53513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16473 w 12192002"/>
              <a:gd name="connsiteY91" fmla="*/ 928206 h 2122526"/>
              <a:gd name="connsiteX92" fmla="*/ 11585369 w 12192002"/>
              <a:gd name="connsiteY92" fmla="*/ 1004898 h 2122526"/>
              <a:gd name="connsiteX93" fmla="*/ 11744187 w 12192002"/>
              <a:gd name="connsiteY93" fmla="*/ 1047864 h 2122526"/>
              <a:gd name="connsiteX94" fmla="*/ 11854857 w 12192002"/>
              <a:gd name="connsiteY94" fmla="*/ 1112485 h 2122526"/>
              <a:gd name="connsiteX95" fmla="*/ 11925839 w 12192002"/>
              <a:gd name="connsiteY95" fmla="*/ 1110203 h 2122526"/>
              <a:gd name="connsiteX96" fmla="*/ 12080164 w 12192002"/>
              <a:gd name="connsiteY96" fmla="*/ 1090885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53513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16473 w 12192002"/>
              <a:gd name="connsiteY91" fmla="*/ 928206 h 2122526"/>
              <a:gd name="connsiteX92" fmla="*/ 11585369 w 12192002"/>
              <a:gd name="connsiteY92" fmla="*/ 1004898 h 2122526"/>
              <a:gd name="connsiteX93" fmla="*/ 11744187 w 12192002"/>
              <a:gd name="connsiteY93" fmla="*/ 1047864 h 2122526"/>
              <a:gd name="connsiteX94" fmla="*/ 11874735 w 12192002"/>
              <a:gd name="connsiteY94" fmla="*/ 1132363 h 2122526"/>
              <a:gd name="connsiteX95" fmla="*/ 11925839 w 12192002"/>
              <a:gd name="connsiteY95" fmla="*/ 1110203 h 2122526"/>
              <a:gd name="connsiteX96" fmla="*/ 12080164 w 12192002"/>
              <a:gd name="connsiteY96" fmla="*/ 1090885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53513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16473 w 12192002"/>
              <a:gd name="connsiteY91" fmla="*/ 928206 h 2122526"/>
              <a:gd name="connsiteX92" fmla="*/ 11585369 w 12192002"/>
              <a:gd name="connsiteY92" fmla="*/ 1004898 h 2122526"/>
              <a:gd name="connsiteX93" fmla="*/ 11744187 w 12192002"/>
              <a:gd name="connsiteY93" fmla="*/ 1047864 h 2122526"/>
              <a:gd name="connsiteX94" fmla="*/ 11894613 w 12192002"/>
              <a:gd name="connsiteY94" fmla="*/ 1148265 h 2122526"/>
              <a:gd name="connsiteX95" fmla="*/ 11925839 w 12192002"/>
              <a:gd name="connsiteY95" fmla="*/ 1110203 h 2122526"/>
              <a:gd name="connsiteX96" fmla="*/ 12080164 w 12192002"/>
              <a:gd name="connsiteY96" fmla="*/ 1090885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53513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16473 w 12192002"/>
              <a:gd name="connsiteY91" fmla="*/ 928206 h 2122526"/>
              <a:gd name="connsiteX92" fmla="*/ 11585369 w 12192002"/>
              <a:gd name="connsiteY92" fmla="*/ 1004898 h 2122526"/>
              <a:gd name="connsiteX93" fmla="*/ 11744187 w 12192002"/>
              <a:gd name="connsiteY93" fmla="*/ 1047864 h 2122526"/>
              <a:gd name="connsiteX94" fmla="*/ 11894613 w 12192002"/>
              <a:gd name="connsiteY94" fmla="*/ 1148265 h 2122526"/>
              <a:gd name="connsiteX95" fmla="*/ 11917888 w 12192002"/>
              <a:gd name="connsiteY95" fmla="*/ 1126105 h 2122526"/>
              <a:gd name="connsiteX96" fmla="*/ 12080164 w 12192002"/>
              <a:gd name="connsiteY96" fmla="*/ 1090885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53513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16473 w 12192002"/>
              <a:gd name="connsiteY91" fmla="*/ 928206 h 2122526"/>
              <a:gd name="connsiteX92" fmla="*/ 11585369 w 12192002"/>
              <a:gd name="connsiteY92" fmla="*/ 1004898 h 2122526"/>
              <a:gd name="connsiteX93" fmla="*/ 11744187 w 12192002"/>
              <a:gd name="connsiteY93" fmla="*/ 1047864 h 2122526"/>
              <a:gd name="connsiteX94" fmla="*/ 11894613 w 12192002"/>
              <a:gd name="connsiteY94" fmla="*/ 1148265 h 2122526"/>
              <a:gd name="connsiteX95" fmla="*/ 11917888 w 12192002"/>
              <a:gd name="connsiteY95" fmla="*/ 1126105 h 2122526"/>
              <a:gd name="connsiteX96" fmla="*/ 12080164 w 12192002"/>
              <a:gd name="connsiteY96" fmla="*/ 1090885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53513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16473 w 12192002"/>
              <a:gd name="connsiteY91" fmla="*/ 928206 h 2122526"/>
              <a:gd name="connsiteX92" fmla="*/ 11585369 w 12192002"/>
              <a:gd name="connsiteY92" fmla="*/ 1004898 h 2122526"/>
              <a:gd name="connsiteX93" fmla="*/ 11744187 w 12192002"/>
              <a:gd name="connsiteY93" fmla="*/ 1047864 h 2122526"/>
              <a:gd name="connsiteX94" fmla="*/ 11894613 w 12192002"/>
              <a:gd name="connsiteY94" fmla="*/ 1148265 h 2122526"/>
              <a:gd name="connsiteX95" fmla="*/ 11917888 w 12192002"/>
              <a:gd name="connsiteY95" fmla="*/ 1126105 h 2122526"/>
              <a:gd name="connsiteX96" fmla="*/ 12080164 w 12192002"/>
              <a:gd name="connsiteY96" fmla="*/ 1090885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53513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16473 w 12192002"/>
              <a:gd name="connsiteY91" fmla="*/ 928206 h 2122526"/>
              <a:gd name="connsiteX92" fmla="*/ 11585369 w 12192002"/>
              <a:gd name="connsiteY92" fmla="*/ 1004898 h 2122526"/>
              <a:gd name="connsiteX93" fmla="*/ 11712382 w 12192002"/>
              <a:gd name="connsiteY93" fmla="*/ 1047864 h 2122526"/>
              <a:gd name="connsiteX94" fmla="*/ 11894613 w 12192002"/>
              <a:gd name="connsiteY94" fmla="*/ 1148265 h 2122526"/>
              <a:gd name="connsiteX95" fmla="*/ 11917888 w 12192002"/>
              <a:gd name="connsiteY95" fmla="*/ 1126105 h 2122526"/>
              <a:gd name="connsiteX96" fmla="*/ 12080164 w 12192002"/>
              <a:gd name="connsiteY96" fmla="*/ 1090885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53513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16473 w 12192002"/>
              <a:gd name="connsiteY91" fmla="*/ 928206 h 2122526"/>
              <a:gd name="connsiteX92" fmla="*/ 11585369 w 12192002"/>
              <a:gd name="connsiteY92" fmla="*/ 1004898 h 2122526"/>
              <a:gd name="connsiteX93" fmla="*/ 11712382 w 12192002"/>
              <a:gd name="connsiteY93" fmla="*/ 1047864 h 2122526"/>
              <a:gd name="connsiteX94" fmla="*/ 11849233 w 12192002"/>
              <a:gd name="connsiteY94" fmla="*/ 1103857 h 2122526"/>
              <a:gd name="connsiteX95" fmla="*/ 11917888 w 12192002"/>
              <a:gd name="connsiteY95" fmla="*/ 1126105 h 2122526"/>
              <a:gd name="connsiteX96" fmla="*/ 12080164 w 12192002"/>
              <a:gd name="connsiteY96" fmla="*/ 1090885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53513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16473 w 12192002"/>
              <a:gd name="connsiteY91" fmla="*/ 928206 h 2122526"/>
              <a:gd name="connsiteX92" fmla="*/ 11585369 w 12192002"/>
              <a:gd name="connsiteY92" fmla="*/ 1004898 h 2122526"/>
              <a:gd name="connsiteX93" fmla="*/ 11712382 w 12192002"/>
              <a:gd name="connsiteY93" fmla="*/ 1047864 h 2122526"/>
              <a:gd name="connsiteX94" fmla="*/ 11849233 w 12192002"/>
              <a:gd name="connsiteY94" fmla="*/ 1103857 h 2122526"/>
              <a:gd name="connsiteX95" fmla="*/ 11931502 w 12192002"/>
              <a:gd name="connsiteY95" fmla="*/ 1091564 h 2122526"/>
              <a:gd name="connsiteX96" fmla="*/ 12080164 w 12192002"/>
              <a:gd name="connsiteY96" fmla="*/ 1090885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53513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16473 w 12192002"/>
              <a:gd name="connsiteY91" fmla="*/ 928206 h 2122526"/>
              <a:gd name="connsiteX92" fmla="*/ 11585369 w 12192002"/>
              <a:gd name="connsiteY92" fmla="*/ 1004898 h 2122526"/>
              <a:gd name="connsiteX93" fmla="*/ 11712382 w 12192002"/>
              <a:gd name="connsiteY93" fmla="*/ 1047864 h 2122526"/>
              <a:gd name="connsiteX94" fmla="*/ 11849233 w 12192002"/>
              <a:gd name="connsiteY94" fmla="*/ 1103857 h 2122526"/>
              <a:gd name="connsiteX95" fmla="*/ 11931502 w 12192002"/>
              <a:gd name="connsiteY95" fmla="*/ 1091564 h 2122526"/>
              <a:gd name="connsiteX96" fmla="*/ 12052936 w 12192002"/>
              <a:gd name="connsiteY96" fmla="*/ 1076082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53513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16473 w 12192002"/>
              <a:gd name="connsiteY91" fmla="*/ 928206 h 2122526"/>
              <a:gd name="connsiteX92" fmla="*/ 11585369 w 12192002"/>
              <a:gd name="connsiteY92" fmla="*/ 1004898 h 2122526"/>
              <a:gd name="connsiteX93" fmla="*/ 11712382 w 12192002"/>
              <a:gd name="connsiteY93" fmla="*/ 1047864 h 2122526"/>
              <a:gd name="connsiteX94" fmla="*/ 11876461 w 12192002"/>
              <a:gd name="connsiteY94" fmla="*/ 1079184 h 2122526"/>
              <a:gd name="connsiteX95" fmla="*/ 11931502 w 12192002"/>
              <a:gd name="connsiteY95" fmla="*/ 1091564 h 2122526"/>
              <a:gd name="connsiteX96" fmla="*/ 12052936 w 12192002"/>
              <a:gd name="connsiteY96" fmla="*/ 1076082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53513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16473 w 12192002"/>
              <a:gd name="connsiteY91" fmla="*/ 928206 h 2122526"/>
              <a:gd name="connsiteX92" fmla="*/ 11630749 w 12192002"/>
              <a:gd name="connsiteY92" fmla="*/ 990095 h 2122526"/>
              <a:gd name="connsiteX93" fmla="*/ 11712382 w 12192002"/>
              <a:gd name="connsiteY93" fmla="*/ 1047864 h 2122526"/>
              <a:gd name="connsiteX94" fmla="*/ 11876461 w 12192002"/>
              <a:gd name="connsiteY94" fmla="*/ 1079184 h 2122526"/>
              <a:gd name="connsiteX95" fmla="*/ 11931502 w 12192002"/>
              <a:gd name="connsiteY95" fmla="*/ 1091564 h 2122526"/>
              <a:gd name="connsiteX96" fmla="*/ 12052936 w 12192002"/>
              <a:gd name="connsiteY96" fmla="*/ 1076082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53513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16473 w 12192002"/>
              <a:gd name="connsiteY91" fmla="*/ 928206 h 2122526"/>
              <a:gd name="connsiteX92" fmla="*/ 11630749 w 12192002"/>
              <a:gd name="connsiteY92" fmla="*/ 990095 h 2122526"/>
              <a:gd name="connsiteX93" fmla="*/ 11712382 w 12192002"/>
              <a:gd name="connsiteY93" fmla="*/ 1047864 h 2122526"/>
              <a:gd name="connsiteX94" fmla="*/ 11876461 w 12192002"/>
              <a:gd name="connsiteY94" fmla="*/ 1079184 h 2122526"/>
              <a:gd name="connsiteX95" fmla="*/ 11931502 w 12192002"/>
              <a:gd name="connsiteY95" fmla="*/ 1091564 h 2122526"/>
              <a:gd name="connsiteX96" fmla="*/ 12052936 w 12192002"/>
              <a:gd name="connsiteY96" fmla="*/ 1076082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24889 w 12192002"/>
              <a:gd name="connsiteY182" fmla="*/ 176134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53513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16473 w 12192002"/>
              <a:gd name="connsiteY91" fmla="*/ 928206 h 2122526"/>
              <a:gd name="connsiteX92" fmla="*/ 11630749 w 12192002"/>
              <a:gd name="connsiteY92" fmla="*/ 990095 h 2122526"/>
              <a:gd name="connsiteX93" fmla="*/ 11712382 w 12192002"/>
              <a:gd name="connsiteY93" fmla="*/ 1047864 h 2122526"/>
              <a:gd name="connsiteX94" fmla="*/ 11876461 w 12192002"/>
              <a:gd name="connsiteY94" fmla="*/ 1079184 h 2122526"/>
              <a:gd name="connsiteX95" fmla="*/ 11931502 w 12192002"/>
              <a:gd name="connsiteY95" fmla="*/ 1091564 h 2122526"/>
              <a:gd name="connsiteX96" fmla="*/ 12052936 w 12192002"/>
              <a:gd name="connsiteY96" fmla="*/ 1076082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42156 w 12192002"/>
              <a:gd name="connsiteY181" fmla="*/ 167047 h 2122526"/>
              <a:gd name="connsiteX182" fmla="*/ 4524889 w 12192002"/>
              <a:gd name="connsiteY182" fmla="*/ 176134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53513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16473 w 12192002"/>
              <a:gd name="connsiteY91" fmla="*/ 928206 h 2122526"/>
              <a:gd name="connsiteX92" fmla="*/ 11630749 w 12192002"/>
              <a:gd name="connsiteY92" fmla="*/ 990095 h 2122526"/>
              <a:gd name="connsiteX93" fmla="*/ 11712382 w 12192002"/>
              <a:gd name="connsiteY93" fmla="*/ 1047864 h 2122526"/>
              <a:gd name="connsiteX94" fmla="*/ 11876461 w 12192002"/>
              <a:gd name="connsiteY94" fmla="*/ 1079184 h 2122526"/>
              <a:gd name="connsiteX95" fmla="*/ 11931502 w 12192002"/>
              <a:gd name="connsiteY95" fmla="*/ 1091564 h 2122526"/>
              <a:gd name="connsiteX96" fmla="*/ 12052936 w 12192002"/>
              <a:gd name="connsiteY96" fmla="*/ 1076082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76488 w 12192002"/>
              <a:gd name="connsiteY180" fmla="*/ 168393 h 2122526"/>
              <a:gd name="connsiteX181" fmla="*/ 4442156 w 12192002"/>
              <a:gd name="connsiteY181" fmla="*/ 167047 h 2122526"/>
              <a:gd name="connsiteX182" fmla="*/ 4524889 w 12192002"/>
              <a:gd name="connsiteY182" fmla="*/ 176134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4380 w 12192002"/>
              <a:gd name="connsiteY1" fmla="*/ 15827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53513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16473 w 12192002"/>
              <a:gd name="connsiteY91" fmla="*/ 928206 h 2122526"/>
              <a:gd name="connsiteX92" fmla="*/ 11630749 w 12192002"/>
              <a:gd name="connsiteY92" fmla="*/ 990095 h 2122526"/>
              <a:gd name="connsiteX93" fmla="*/ 11712382 w 12192002"/>
              <a:gd name="connsiteY93" fmla="*/ 1047864 h 2122526"/>
              <a:gd name="connsiteX94" fmla="*/ 11876461 w 12192002"/>
              <a:gd name="connsiteY94" fmla="*/ 1079184 h 2122526"/>
              <a:gd name="connsiteX95" fmla="*/ 11931502 w 12192002"/>
              <a:gd name="connsiteY95" fmla="*/ 1091564 h 2122526"/>
              <a:gd name="connsiteX96" fmla="*/ 12052936 w 12192002"/>
              <a:gd name="connsiteY96" fmla="*/ 1076082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76488 w 12192002"/>
              <a:gd name="connsiteY180" fmla="*/ 168393 h 2122526"/>
              <a:gd name="connsiteX181" fmla="*/ 4442156 w 12192002"/>
              <a:gd name="connsiteY181" fmla="*/ 167047 h 2122526"/>
              <a:gd name="connsiteX182" fmla="*/ 4524889 w 12192002"/>
              <a:gd name="connsiteY182" fmla="*/ 176134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08808 w 12192002"/>
              <a:gd name="connsiteY0" fmla="*/ 13675 h 2116463"/>
              <a:gd name="connsiteX1" fmla="*/ 5754380 w 12192002"/>
              <a:gd name="connsiteY1" fmla="*/ 9764 h 2116463"/>
              <a:gd name="connsiteX2" fmla="*/ 5957375 w 12192002"/>
              <a:gd name="connsiteY2" fmla="*/ 10652 h 2116463"/>
              <a:gd name="connsiteX3" fmla="*/ 6010090 w 12192002"/>
              <a:gd name="connsiteY3" fmla="*/ 14296 h 2116463"/>
              <a:gd name="connsiteX4" fmla="*/ 6041282 w 12192002"/>
              <a:gd name="connsiteY4" fmla="*/ 9203 h 2116463"/>
              <a:gd name="connsiteX5" fmla="*/ 6048637 w 12192002"/>
              <a:gd name="connsiteY5" fmla="*/ 854 h 2116463"/>
              <a:gd name="connsiteX6" fmla="*/ 6068529 w 12192002"/>
              <a:gd name="connsiteY6" fmla="*/ 1537 h 2116463"/>
              <a:gd name="connsiteX7" fmla="*/ 6073847 w 12192002"/>
              <a:gd name="connsiteY7" fmla="*/ 0 h 2116463"/>
              <a:gd name="connsiteX8" fmla="*/ 6168673 w 12192002"/>
              <a:gd name="connsiteY8" fmla="*/ 20462 h 2116463"/>
              <a:gd name="connsiteX9" fmla="*/ 6317559 w 12192002"/>
              <a:gd name="connsiteY9" fmla="*/ 22549 h 2116463"/>
              <a:gd name="connsiteX10" fmla="*/ 6549454 w 12192002"/>
              <a:gd name="connsiteY10" fmla="*/ 69349 h 2116463"/>
              <a:gd name="connsiteX11" fmla="*/ 6708221 w 12192002"/>
              <a:gd name="connsiteY11" fmla="*/ 98125 h 2116463"/>
              <a:gd name="connsiteX12" fmla="*/ 6904145 w 12192002"/>
              <a:gd name="connsiteY12" fmla="*/ 126080 h 2116463"/>
              <a:gd name="connsiteX13" fmla="*/ 7018495 w 12192002"/>
              <a:gd name="connsiteY13" fmla="*/ 155586 h 2116463"/>
              <a:gd name="connsiteX14" fmla="*/ 7096987 w 12192002"/>
              <a:gd name="connsiteY14" fmla="*/ 155212 h 2116463"/>
              <a:gd name="connsiteX15" fmla="*/ 7170807 w 12192002"/>
              <a:gd name="connsiteY15" fmla="*/ 167440 h 2116463"/>
              <a:gd name="connsiteX16" fmla="*/ 7197003 w 12192002"/>
              <a:gd name="connsiteY16" fmla="*/ 172088 h 2116463"/>
              <a:gd name="connsiteX17" fmla="*/ 7201101 w 12192002"/>
              <a:gd name="connsiteY17" fmla="*/ 177446 h 2116463"/>
              <a:gd name="connsiteX18" fmla="*/ 7218559 w 12192002"/>
              <a:gd name="connsiteY18" fmla="*/ 181996 h 2116463"/>
              <a:gd name="connsiteX19" fmla="*/ 7310852 w 12192002"/>
              <a:gd name="connsiteY19" fmla="*/ 207245 h 2116463"/>
              <a:gd name="connsiteX20" fmla="*/ 7312179 w 12192002"/>
              <a:gd name="connsiteY20" fmla="*/ 205803 h 2116463"/>
              <a:gd name="connsiteX21" fmla="*/ 7405390 w 12192002"/>
              <a:gd name="connsiteY21" fmla="*/ 196208 h 2116463"/>
              <a:gd name="connsiteX22" fmla="*/ 7495794 w 12192002"/>
              <a:gd name="connsiteY22" fmla="*/ 188103 h 2116463"/>
              <a:gd name="connsiteX23" fmla="*/ 7507039 w 12192002"/>
              <a:gd name="connsiteY23" fmla="*/ 190055 h 2116463"/>
              <a:gd name="connsiteX24" fmla="*/ 7507411 w 12192002"/>
              <a:gd name="connsiteY24" fmla="*/ 189728 h 2116463"/>
              <a:gd name="connsiteX25" fmla="*/ 7519570 w 12192002"/>
              <a:gd name="connsiteY25" fmla="*/ 191063 h 2116463"/>
              <a:gd name="connsiteX26" fmla="*/ 7527542 w 12192002"/>
              <a:gd name="connsiteY26" fmla="*/ 193616 h 2116463"/>
              <a:gd name="connsiteX27" fmla="*/ 7614346 w 12192002"/>
              <a:gd name="connsiteY27" fmla="*/ 199444 h 2116463"/>
              <a:gd name="connsiteX28" fmla="*/ 7718744 w 12192002"/>
              <a:gd name="connsiteY28" fmla="*/ 195973 h 2116463"/>
              <a:gd name="connsiteX29" fmla="*/ 7905407 w 12192002"/>
              <a:gd name="connsiteY29" fmla="*/ 221688 h 2116463"/>
              <a:gd name="connsiteX30" fmla="*/ 8090271 w 12192002"/>
              <a:gd name="connsiteY30" fmla="*/ 263661 h 2116463"/>
              <a:gd name="connsiteX31" fmla="*/ 8245834 w 12192002"/>
              <a:gd name="connsiteY31" fmla="*/ 309822 h 2116463"/>
              <a:gd name="connsiteX32" fmla="*/ 8252033 w 12192002"/>
              <a:gd name="connsiteY32" fmla="*/ 322814 h 2116463"/>
              <a:gd name="connsiteX33" fmla="*/ 8263376 w 12192002"/>
              <a:gd name="connsiteY33" fmla="*/ 332657 h 2116463"/>
              <a:gd name="connsiteX34" fmla="*/ 8266075 w 12192002"/>
              <a:gd name="connsiteY34" fmla="*/ 332427 h 2116463"/>
              <a:gd name="connsiteX35" fmla="*/ 8283149 w 12192002"/>
              <a:gd name="connsiteY35" fmla="*/ 339602 h 2116463"/>
              <a:gd name="connsiteX36" fmla="*/ 8284276 w 12192002"/>
              <a:gd name="connsiteY36" fmla="*/ 344045 h 2116463"/>
              <a:gd name="connsiteX37" fmla="*/ 8295173 w 12192002"/>
              <a:gd name="connsiteY37" fmla="*/ 349868 h 2116463"/>
              <a:gd name="connsiteX38" fmla="*/ 8314432 w 12192002"/>
              <a:gd name="connsiteY38" fmla="*/ 363763 h 2116463"/>
              <a:gd name="connsiteX39" fmla="*/ 8320104 w 12192002"/>
              <a:gd name="connsiteY39" fmla="*/ 364089 h 2116463"/>
              <a:gd name="connsiteX40" fmla="*/ 8352372 w 12192002"/>
              <a:gd name="connsiteY40" fmla="*/ 381507 h 2116463"/>
              <a:gd name="connsiteX41" fmla="*/ 8353799 w 12192002"/>
              <a:gd name="connsiteY41" fmla="*/ 380667 h 2116463"/>
              <a:gd name="connsiteX42" fmla="*/ 8367182 w 12192002"/>
              <a:gd name="connsiteY42" fmla="*/ 380861 h 2116463"/>
              <a:gd name="connsiteX43" fmla="*/ 8490249 w 12192002"/>
              <a:gd name="connsiteY43" fmla="*/ 394903 h 2116463"/>
              <a:gd name="connsiteX44" fmla="*/ 8497594 w 12192002"/>
              <a:gd name="connsiteY44" fmla="*/ 397953 h 2116463"/>
              <a:gd name="connsiteX45" fmla="*/ 8497968 w 12192002"/>
              <a:gd name="connsiteY45" fmla="*/ 397774 h 2116463"/>
              <a:gd name="connsiteX46" fmla="*/ 8506167 w 12192002"/>
              <a:gd name="connsiteY46" fmla="*/ 400512 h 2116463"/>
              <a:gd name="connsiteX47" fmla="*/ 8510983 w 12192002"/>
              <a:gd name="connsiteY47" fmla="*/ 403513 h 2116463"/>
              <a:gd name="connsiteX48" fmla="*/ 8525230 w 12192002"/>
              <a:gd name="connsiteY48" fmla="*/ 409428 h 2116463"/>
              <a:gd name="connsiteX49" fmla="*/ 8596071 w 12192002"/>
              <a:gd name="connsiteY49" fmla="*/ 394586 h 2116463"/>
              <a:gd name="connsiteX50" fmla="*/ 8707847 w 12192002"/>
              <a:gd name="connsiteY50" fmla="*/ 403158 h 2116463"/>
              <a:gd name="connsiteX51" fmla="*/ 8752444 w 12192002"/>
              <a:gd name="connsiteY51" fmla="*/ 405259 h 2116463"/>
              <a:gd name="connsiteX52" fmla="*/ 8928988 w 12192002"/>
              <a:gd name="connsiteY52" fmla="*/ 424491 h 2116463"/>
              <a:gd name="connsiteX53" fmla="*/ 8963048 w 12192002"/>
              <a:gd name="connsiteY53" fmla="*/ 421303 h 2116463"/>
              <a:gd name="connsiteX54" fmla="*/ 8968011 w 12192002"/>
              <a:gd name="connsiteY54" fmla="*/ 419078 h 2116463"/>
              <a:gd name="connsiteX55" fmla="*/ 8974337 w 12192002"/>
              <a:gd name="connsiteY55" fmla="*/ 418378 h 2116463"/>
              <a:gd name="connsiteX56" fmla="*/ 8990394 w 12192002"/>
              <a:gd name="connsiteY56" fmla="*/ 421604 h 2116463"/>
              <a:gd name="connsiteX57" fmla="*/ 8996232 w 12192002"/>
              <a:gd name="connsiteY57" fmla="*/ 423665 h 2116463"/>
              <a:gd name="connsiteX58" fmla="*/ 9005201 w 12192002"/>
              <a:gd name="connsiteY58" fmla="*/ 424876 h 2116463"/>
              <a:gd name="connsiteX59" fmla="*/ 9005486 w 12192002"/>
              <a:gd name="connsiteY59" fmla="*/ 424636 h 2116463"/>
              <a:gd name="connsiteX60" fmla="*/ 9053453 w 12192002"/>
              <a:gd name="connsiteY60" fmla="*/ 427921 h 2116463"/>
              <a:gd name="connsiteX61" fmla="*/ 9113812 w 12192002"/>
              <a:gd name="connsiteY61" fmla="*/ 419607 h 2116463"/>
              <a:gd name="connsiteX62" fmla="*/ 9137318 w 12192002"/>
              <a:gd name="connsiteY62" fmla="*/ 418241 h 2116463"/>
              <a:gd name="connsiteX63" fmla="*/ 9150210 w 12192002"/>
              <a:gd name="connsiteY63" fmla="*/ 416072 h 2116463"/>
              <a:gd name="connsiteX64" fmla="*/ 9151232 w 12192002"/>
              <a:gd name="connsiteY64" fmla="*/ 415007 h 2116463"/>
              <a:gd name="connsiteX65" fmla="*/ 9189246 w 12192002"/>
              <a:gd name="connsiteY65" fmla="*/ 426209 h 2116463"/>
              <a:gd name="connsiteX66" fmla="*/ 9194810 w 12192002"/>
              <a:gd name="connsiteY66" fmla="*/ 435448 h 2116463"/>
              <a:gd name="connsiteX67" fmla="*/ 9231370 w 12192002"/>
              <a:gd name="connsiteY67" fmla="*/ 445527 h 2116463"/>
              <a:gd name="connsiteX68" fmla="*/ 9343052 w 12192002"/>
              <a:gd name="connsiteY68" fmla="*/ 497432 h 2116463"/>
              <a:gd name="connsiteX69" fmla="*/ 9584507 w 12192002"/>
              <a:gd name="connsiteY69" fmla="*/ 543134 h 2116463"/>
              <a:gd name="connsiteX70" fmla="*/ 9728309 w 12192002"/>
              <a:gd name="connsiteY70" fmla="*/ 554554 h 2116463"/>
              <a:gd name="connsiteX71" fmla="*/ 9847792 w 12192002"/>
              <a:gd name="connsiteY71" fmla="*/ 574761 h 2116463"/>
              <a:gd name="connsiteX72" fmla="*/ 9960019 w 12192002"/>
              <a:gd name="connsiteY72" fmla="*/ 581529 h 2116463"/>
              <a:gd name="connsiteX73" fmla="*/ 10039240 w 12192002"/>
              <a:gd name="connsiteY73" fmla="*/ 597044 h 2116463"/>
              <a:gd name="connsiteX74" fmla="*/ 10082169 w 12192002"/>
              <a:gd name="connsiteY74" fmla="*/ 595380 h 2116463"/>
              <a:gd name="connsiteX75" fmla="*/ 10126500 w 12192002"/>
              <a:gd name="connsiteY75" fmla="*/ 597475 h 2116463"/>
              <a:gd name="connsiteX76" fmla="*/ 10261101 w 12192002"/>
              <a:gd name="connsiteY76" fmla="*/ 608990 h 2116463"/>
              <a:gd name="connsiteX77" fmla="*/ 10336855 w 12192002"/>
              <a:gd name="connsiteY77" fmla="*/ 618741 h 2116463"/>
              <a:gd name="connsiteX78" fmla="*/ 10383868 w 12192002"/>
              <a:gd name="connsiteY78" fmla="*/ 619352 h 2116463"/>
              <a:gd name="connsiteX79" fmla="*/ 10445984 w 12192002"/>
              <a:gd name="connsiteY79" fmla="*/ 623199 h 2116463"/>
              <a:gd name="connsiteX80" fmla="*/ 10519280 w 12192002"/>
              <a:gd name="connsiteY80" fmla="*/ 625257 h 2116463"/>
              <a:gd name="connsiteX81" fmla="*/ 10644619 w 12192002"/>
              <a:gd name="connsiteY81" fmla="*/ 645503 h 2116463"/>
              <a:gd name="connsiteX82" fmla="*/ 10857724 w 12192002"/>
              <a:gd name="connsiteY82" fmla="*/ 706621 h 2116463"/>
              <a:gd name="connsiteX83" fmla="*/ 10951063 w 12192002"/>
              <a:gd name="connsiteY83" fmla="*/ 719704 h 2116463"/>
              <a:gd name="connsiteX84" fmla="*/ 11030956 w 12192002"/>
              <a:gd name="connsiteY84" fmla="*/ 714948 h 2116463"/>
              <a:gd name="connsiteX85" fmla="*/ 11085938 w 12192002"/>
              <a:gd name="connsiteY85" fmla="*/ 717829 h 2116463"/>
              <a:gd name="connsiteX86" fmla="*/ 11143411 w 12192002"/>
              <a:gd name="connsiteY86" fmla="*/ 727078 h 2116463"/>
              <a:gd name="connsiteX87" fmla="*/ 11195087 w 12192002"/>
              <a:gd name="connsiteY87" fmla="*/ 726431 h 2116463"/>
              <a:gd name="connsiteX88" fmla="*/ 11273972 w 12192002"/>
              <a:gd name="connsiteY88" fmla="*/ 747450 h 2116463"/>
              <a:gd name="connsiteX89" fmla="*/ 11369715 w 12192002"/>
              <a:gd name="connsiteY89" fmla="*/ 807118 h 2116463"/>
              <a:gd name="connsiteX90" fmla="*/ 11462695 w 12192002"/>
              <a:gd name="connsiteY90" fmla="*/ 868591 h 2116463"/>
              <a:gd name="connsiteX91" fmla="*/ 11516473 w 12192002"/>
              <a:gd name="connsiteY91" fmla="*/ 922143 h 2116463"/>
              <a:gd name="connsiteX92" fmla="*/ 11630749 w 12192002"/>
              <a:gd name="connsiteY92" fmla="*/ 984032 h 2116463"/>
              <a:gd name="connsiteX93" fmla="*/ 11712382 w 12192002"/>
              <a:gd name="connsiteY93" fmla="*/ 1041801 h 2116463"/>
              <a:gd name="connsiteX94" fmla="*/ 11876461 w 12192002"/>
              <a:gd name="connsiteY94" fmla="*/ 1073121 h 2116463"/>
              <a:gd name="connsiteX95" fmla="*/ 11931502 w 12192002"/>
              <a:gd name="connsiteY95" fmla="*/ 1085501 h 2116463"/>
              <a:gd name="connsiteX96" fmla="*/ 12052936 w 12192002"/>
              <a:gd name="connsiteY96" fmla="*/ 1070019 h 2116463"/>
              <a:gd name="connsiteX97" fmla="*/ 12140863 w 12192002"/>
              <a:gd name="connsiteY97" fmla="*/ 1028973 h 2116463"/>
              <a:gd name="connsiteX98" fmla="*/ 12192002 w 12192002"/>
              <a:gd name="connsiteY98" fmla="*/ 1009775 h 2116463"/>
              <a:gd name="connsiteX99" fmla="*/ 12192002 w 12192002"/>
              <a:gd name="connsiteY99" fmla="*/ 1949486 h 2116463"/>
              <a:gd name="connsiteX100" fmla="*/ 12192000 w 12192002"/>
              <a:gd name="connsiteY100" fmla="*/ 1949486 h 2116463"/>
              <a:gd name="connsiteX101" fmla="*/ 12192000 w 12192002"/>
              <a:gd name="connsiteY101" fmla="*/ 2116463 h 2116463"/>
              <a:gd name="connsiteX102" fmla="*/ 0 w 12192002"/>
              <a:gd name="connsiteY102" fmla="*/ 2116463 h 2116463"/>
              <a:gd name="connsiteX103" fmla="*/ 0 w 12192002"/>
              <a:gd name="connsiteY103" fmla="*/ 1342264 h 2116463"/>
              <a:gd name="connsiteX104" fmla="*/ 2 w 12192002"/>
              <a:gd name="connsiteY104" fmla="*/ 1342264 h 2116463"/>
              <a:gd name="connsiteX105" fmla="*/ 2 w 12192002"/>
              <a:gd name="connsiteY105" fmla="*/ 585954 h 2116463"/>
              <a:gd name="connsiteX106" fmla="*/ 15526 w 12192002"/>
              <a:gd name="connsiteY106" fmla="*/ 580485 h 2116463"/>
              <a:gd name="connsiteX107" fmla="*/ 118381 w 12192002"/>
              <a:gd name="connsiteY107" fmla="*/ 577629 h 2116463"/>
              <a:gd name="connsiteX108" fmla="*/ 292435 w 12192002"/>
              <a:gd name="connsiteY108" fmla="*/ 525824 h 2116463"/>
              <a:gd name="connsiteX109" fmla="*/ 404015 w 12192002"/>
              <a:gd name="connsiteY109" fmla="*/ 505128 h 2116463"/>
              <a:gd name="connsiteX110" fmla="*/ 445099 w 12192002"/>
              <a:gd name="connsiteY110" fmla="*/ 499305 h 2116463"/>
              <a:gd name="connsiteX111" fmla="*/ 571717 w 12192002"/>
              <a:gd name="connsiteY111" fmla="*/ 461275 h 2116463"/>
              <a:gd name="connsiteX112" fmla="*/ 578535 w 12192002"/>
              <a:gd name="connsiteY112" fmla="*/ 461464 h 2116463"/>
              <a:gd name="connsiteX113" fmla="*/ 596792 w 12192002"/>
              <a:gd name="connsiteY113" fmla="*/ 458812 h 2116463"/>
              <a:gd name="connsiteX114" fmla="*/ 708875 w 12192002"/>
              <a:gd name="connsiteY114" fmla="*/ 415954 h 2116463"/>
              <a:gd name="connsiteX115" fmla="*/ 719742 w 12192002"/>
              <a:gd name="connsiteY115" fmla="*/ 410277 h 2116463"/>
              <a:gd name="connsiteX116" fmla="*/ 720047 w 12192002"/>
              <a:gd name="connsiteY116" fmla="*/ 409015 h 2116463"/>
              <a:gd name="connsiteX117" fmla="*/ 763053 w 12192002"/>
              <a:gd name="connsiteY117" fmla="*/ 408244 h 2116463"/>
              <a:gd name="connsiteX118" fmla="*/ 767901 w 12192002"/>
              <a:gd name="connsiteY118" fmla="*/ 406023 h 2116463"/>
              <a:gd name="connsiteX119" fmla="*/ 797041 w 12192002"/>
              <a:gd name="connsiteY119" fmla="*/ 408230 h 2116463"/>
              <a:gd name="connsiteX120" fmla="*/ 811506 w 12192002"/>
              <a:gd name="connsiteY120" fmla="*/ 407925 h 2116463"/>
              <a:gd name="connsiteX121" fmla="*/ 816809 w 12192002"/>
              <a:gd name="connsiteY121" fmla="*/ 410819 h 2116463"/>
              <a:gd name="connsiteX122" fmla="*/ 837540 w 12192002"/>
              <a:gd name="connsiteY122" fmla="*/ 408855 h 2116463"/>
              <a:gd name="connsiteX123" fmla="*/ 858269 w 12192002"/>
              <a:gd name="connsiteY123" fmla="*/ 410068 h 2116463"/>
              <a:gd name="connsiteX124" fmla="*/ 948732 w 12192002"/>
              <a:gd name="connsiteY124" fmla="*/ 398230 h 2116463"/>
              <a:gd name="connsiteX125" fmla="*/ 1149979 w 12192002"/>
              <a:gd name="connsiteY125" fmla="*/ 400635 h 2116463"/>
              <a:gd name="connsiteX126" fmla="*/ 1496110 w 12192002"/>
              <a:gd name="connsiteY126" fmla="*/ 351200 h 2116463"/>
              <a:gd name="connsiteX127" fmla="*/ 1608669 w 12192002"/>
              <a:gd name="connsiteY127" fmla="*/ 325610 h 2116463"/>
              <a:gd name="connsiteX128" fmla="*/ 1675071 w 12192002"/>
              <a:gd name="connsiteY128" fmla="*/ 318713 h 2116463"/>
              <a:gd name="connsiteX129" fmla="*/ 1738204 w 12192002"/>
              <a:gd name="connsiteY129" fmla="*/ 302364 h 2116463"/>
              <a:gd name="connsiteX130" fmla="*/ 1786655 w 12192002"/>
              <a:gd name="connsiteY130" fmla="*/ 297313 h 2116463"/>
              <a:gd name="connsiteX131" fmla="*/ 1873080 w 12192002"/>
              <a:gd name="connsiteY131" fmla="*/ 324935 h 2116463"/>
              <a:gd name="connsiteX132" fmla="*/ 1921650 w 12192002"/>
              <a:gd name="connsiteY132" fmla="*/ 326530 h 2116463"/>
              <a:gd name="connsiteX133" fmla="*/ 1928172 w 12192002"/>
              <a:gd name="connsiteY133" fmla="*/ 321699 h 2116463"/>
              <a:gd name="connsiteX134" fmla="*/ 1997356 w 12192002"/>
              <a:gd name="connsiteY134" fmla="*/ 343644 h 2116463"/>
              <a:gd name="connsiteX135" fmla="*/ 2094665 w 12192002"/>
              <a:gd name="connsiteY135" fmla="*/ 335624 h 2116463"/>
              <a:gd name="connsiteX136" fmla="*/ 2208578 w 12192002"/>
              <a:gd name="connsiteY136" fmla="*/ 318913 h 2116463"/>
              <a:gd name="connsiteX137" fmla="*/ 2315112 w 12192002"/>
              <a:gd name="connsiteY137" fmla="*/ 313680 h 2116463"/>
              <a:gd name="connsiteX138" fmla="*/ 2443255 w 12192002"/>
              <a:gd name="connsiteY138" fmla="*/ 322147 h 2116463"/>
              <a:gd name="connsiteX139" fmla="*/ 2568028 w 12192002"/>
              <a:gd name="connsiteY139" fmla="*/ 336048 h 2116463"/>
              <a:gd name="connsiteX140" fmla="*/ 2646527 w 12192002"/>
              <a:gd name="connsiteY140" fmla="*/ 309807 h 2116463"/>
              <a:gd name="connsiteX141" fmla="*/ 2781569 w 12192002"/>
              <a:gd name="connsiteY141" fmla="*/ 320343 h 2116463"/>
              <a:gd name="connsiteX142" fmla="*/ 3030291 w 12192002"/>
              <a:gd name="connsiteY142" fmla="*/ 342164 h 2116463"/>
              <a:gd name="connsiteX143" fmla="*/ 3142556 w 12192002"/>
              <a:gd name="connsiteY143" fmla="*/ 344807 h 2116463"/>
              <a:gd name="connsiteX144" fmla="*/ 3262356 w 12192002"/>
              <a:gd name="connsiteY144" fmla="*/ 352582 h 2116463"/>
              <a:gd name="connsiteX145" fmla="*/ 3341698 w 12192002"/>
              <a:gd name="connsiteY145" fmla="*/ 358459 h 2116463"/>
              <a:gd name="connsiteX146" fmla="*/ 3344026 w 12192002"/>
              <a:gd name="connsiteY146" fmla="*/ 357484 h 2116463"/>
              <a:gd name="connsiteX147" fmla="*/ 3363888 w 12192002"/>
              <a:gd name="connsiteY147" fmla="*/ 359166 h 2116463"/>
              <a:gd name="connsiteX148" fmla="*/ 3400728 w 12192002"/>
              <a:gd name="connsiteY148" fmla="*/ 376118 h 2116463"/>
              <a:gd name="connsiteX149" fmla="*/ 3473223 w 12192002"/>
              <a:gd name="connsiteY149" fmla="*/ 364070 h 2116463"/>
              <a:gd name="connsiteX150" fmla="*/ 3536135 w 12192002"/>
              <a:gd name="connsiteY150" fmla="*/ 360409 h 2116463"/>
              <a:gd name="connsiteX151" fmla="*/ 3585978 w 12192002"/>
              <a:gd name="connsiteY151" fmla="*/ 350710 h 2116463"/>
              <a:gd name="connsiteX152" fmla="*/ 3594501 w 12192002"/>
              <a:gd name="connsiteY152" fmla="*/ 351400 h 2116463"/>
              <a:gd name="connsiteX153" fmla="*/ 3594736 w 12192002"/>
              <a:gd name="connsiteY153" fmla="*/ 351131 h 2116463"/>
              <a:gd name="connsiteX154" fmla="*/ 3603855 w 12192002"/>
              <a:gd name="connsiteY154" fmla="*/ 351295 h 2116463"/>
              <a:gd name="connsiteX155" fmla="*/ 3610035 w 12192002"/>
              <a:gd name="connsiteY155" fmla="*/ 352657 h 2116463"/>
              <a:gd name="connsiteX156" fmla="*/ 3682513 w 12192002"/>
              <a:gd name="connsiteY156" fmla="*/ 320386 h 2116463"/>
              <a:gd name="connsiteX157" fmla="*/ 3789760 w 12192002"/>
              <a:gd name="connsiteY157" fmla="*/ 296463 h 2116463"/>
              <a:gd name="connsiteX158" fmla="*/ 3897275 w 12192002"/>
              <a:gd name="connsiteY158" fmla="*/ 276225 h 2116463"/>
              <a:gd name="connsiteX159" fmla="*/ 3936846 w 12192002"/>
              <a:gd name="connsiteY159" fmla="*/ 270570 h 2116463"/>
              <a:gd name="connsiteX160" fmla="*/ 4004538 w 12192002"/>
              <a:gd name="connsiteY160" fmla="*/ 253113 h 2116463"/>
              <a:gd name="connsiteX161" fmla="*/ 4033778 w 12192002"/>
              <a:gd name="connsiteY161" fmla="*/ 240545 h 2116463"/>
              <a:gd name="connsiteX162" fmla="*/ 4035363 w 12192002"/>
              <a:gd name="connsiteY162" fmla="*/ 240780 h 2116463"/>
              <a:gd name="connsiteX163" fmla="*/ 4036996 w 12192002"/>
              <a:gd name="connsiteY163" fmla="*/ 237113 h 2116463"/>
              <a:gd name="connsiteX164" fmla="*/ 4042364 w 12192002"/>
              <a:gd name="connsiteY164" fmla="*/ 234679 h 2116463"/>
              <a:gd name="connsiteX165" fmla="*/ 4058954 w 12192002"/>
              <a:gd name="connsiteY165" fmla="*/ 233058 h 2116463"/>
              <a:gd name="connsiteX166" fmla="*/ 4065510 w 12192002"/>
              <a:gd name="connsiteY166" fmla="*/ 233276 h 2116463"/>
              <a:gd name="connsiteX167" fmla="*/ 4074427 w 12192002"/>
              <a:gd name="connsiteY167" fmla="*/ 231832 h 2116463"/>
              <a:gd name="connsiteX168" fmla="*/ 4074546 w 12192002"/>
              <a:gd name="connsiteY168" fmla="*/ 231533 h 2116463"/>
              <a:gd name="connsiteX169" fmla="*/ 4083097 w 12192002"/>
              <a:gd name="connsiteY169" fmla="*/ 230698 h 2116463"/>
              <a:gd name="connsiteX170" fmla="*/ 4142745 w 12192002"/>
              <a:gd name="connsiteY170" fmla="*/ 204165 h 2116463"/>
              <a:gd name="connsiteX171" fmla="*/ 4191248 w 12192002"/>
              <a:gd name="connsiteY171" fmla="*/ 188300 h 2116463"/>
              <a:gd name="connsiteX172" fmla="*/ 4201744 w 12192002"/>
              <a:gd name="connsiteY172" fmla="*/ 182666 h 2116463"/>
              <a:gd name="connsiteX173" fmla="*/ 4202048 w 12192002"/>
              <a:gd name="connsiteY173" fmla="*/ 181407 h 2116463"/>
              <a:gd name="connsiteX174" fmla="*/ 4248116 w 12192002"/>
              <a:gd name="connsiteY174" fmla="*/ 178612 h 2116463"/>
              <a:gd name="connsiteX175" fmla="*/ 4276141 w 12192002"/>
              <a:gd name="connsiteY175" fmla="*/ 180936 h 2116463"/>
              <a:gd name="connsiteX176" fmla="*/ 4290062 w 12192002"/>
              <a:gd name="connsiteY176" fmla="*/ 180690 h 2116463"/>
              <a:gd name="connsiteX177" fmla="*/ 4295143 w 12192002"/>
              <a:gd name="connsiteY177" fmla="*/ 183607 h 2116463"/>
              <a:gd name="connsiteX178" fmla="*/ 4315108 w 12192002"/>
              <a:gd name="connsiteY178" fmla="*/ 181728 h 2116463"/>
              <a:gd name="connsiteX179" fmla="*/ 4316965 w 12192002"/>
              <a:gd name="connsiteY179" fmla="*/ 180387 h 2116463"/>
              <a:gd name="connsiteX180" fmla="*/ 4376488 w 12192002"/>
              <a:gd name="connsiteY180" fmla="*/ 162330 h 2116463"/>
              <a:gd name="connsiteX181" fmla="*/ 4442156 w 12192002"/>
              <a:gd name="connsiteY181" fmla="*/ 160984 h 2116463"/>
              <a:gd name="connsiteX182" fmla="*/ 4524889 w 12192002"/>
              <a:gd name="connsiteY182" fmla="*/ 170071 h 2116463"/>
              <a:gd name="connsiteX183" fmla="*/ 4715526 w 12192002"/>
              <a:gd name="connsiteY183" fmla="*/ 165103 h 2116463"/>
              <a:gd name="connsiteX184" fmla="*/ 4762447 w 12192002"/>
              <a:gd name="connsiteY184" fmla="*/ 156615 h 2116463"/>
              <a:gd name="connsiteX185" fmla="*/ 4840439 w 12192002"/>
              <a:gd name="connsiteY185" fmla="*/ 128847 h 2116463"/>
              <a:gd name="connsiteX186" fmla="*/ 5011513 w 12192002"/>
              <a:gd name="connsiteY186" fmla="*/ 104830 h 2116463"/>
              <a:gd name="connsiteX187" fmla="*/ 5065790 w 12192002"/>
              <a:gd name="connsiteY187" fmla="*/ 88449 h 2116463"/>
              <a:gd name="connsiteX188" fmla="*/ 5121659 w 12192002"/>
              <a:gd name="connsiteY188" fmla="*/ 95020 h 2116463"/>
              <a:gd name="connsiteX189" fmla="*/ 5139595 w 12192002"/>
              <a:gd name="connsiteY189" fmla="*/ 84167 h 2116463"/>
              <a:gd name="connsiteX190" fmla="*/ 5142598 w 12192002"/>
              <a:gd name="connsiteY190" fmla="*/ 82066 h 2116463"/>
              <a:gd name="connsiteX191" fmla="*/ 5156554 w 12192002"/>
              <a:gd name="connsiteY191" fmla="*/ 78666 h 2116463"/>
              <a:gd name="connsiteX192" fmla="*/ 5174660 w 12192002"/>
              <a:gd name="connsiteY192" fmla="*/ 71443 h 2116463"/>
              <a:gd name="connsiteX193" fmla="*/ 5222961 w 12192002"/>
              <a:gd name="connsiteY193" fmla="*/ 68453 h 2116463"/>
              <a:gd name="connsiteX194" fmla="*/ 5261763 w 12192002"/>
              <a:gd name="connsiteY194" fmla="*/ 57329 h 2116463"/>
              <a:gd name="connsiteX195" fmla="*/ 5381667 w 12192002"/>
              <a:gd name="connsiteY195" fmla="*/ 36912 h 2116463"/>
              <a:gd name="connsiteX196" fmla="*/ 5432760 w 12192002"/>
              <a:gd name="connsiteY196" fmla="*/ 19210 h 2116463"/>
              <a:gd name="connsiteX197" fmla="*/ 5470905 w 12192002"/>
              <a:gd name="connsiteY197" fmla="*/ 7957 h 2116463"/>
              <a:gd name="connsiteX198" fmla="*/ 5608808 w 12192002"/>
              <a:gd name="connsiteY198" fmla="*/ 13675 h 2116463"/>
              <a:gd name="connsiteX0" fmla="*/ 5608808 w 12192002"/>
              <a:gd name="connsiteY0" fmla="*/ 13675 h 2116463"/>
              <a:gd name="connsiteX1" fmla="*/ 5754380 w 12192002"/>
              <a:gd name="connsiteY1" fmla="*/ 9764 h 2116463"/>
              <a:gd name="connsiteX2" fmla="*/ 5957375 w 12192002"/>
              <a:gd name="connsiteY2" fmla="*/ 10652 h 2116463"/>
              <a:gd name="connsiteX3" fmla="*/ 6010090 w 12192002"/>
              <a:gd name="connsiteY3" fmla="*/ 14296 h 2116463"/>
              <a:gd name="connsiteX4" fmla="*/ 6041282 w 12192002"/>
              <a:gd name="connsiteY4" fmla="*/ 9203 h 2116463"/>
              <a:gd name="connsiteX5" fmla="*/ 6048637 w 12192002"/>
              <a:gd name="connsiteY5" fmla="*/ 854 h 2116463"/>
              <a:gd name="connsiteX6" fmla="*/ 6068529 w 12192002"/>
              <a:gd name="connsiteY6" fmla="*/ 1537 h 2116463"/>
              <a:gd name="connsiteX7" fmla="*/ 6073847 w 12192002"/>
              <a:gd name="connsiteY7" fmla="*/ 0 h 2116463"/>
              <a:gd name="connsiteX8" fmla="*/ 6168673 w 12192002"/>
              <a:gd name="connsiteY8" fmla="*/ 20462 h 2116463"/>
              <a:gd name="connsiteX9" fmla="*/ 6317559 w 12192002"/>
              <a:gd name="connsiteY9" fmla="*/ 37352 h 2116463"/>
              <a:gd name="connsiteX10" fmla="*/ 6549454 w 12192002"/>
              <a:gd name="connsiteY10" fmla="*/ 69349 h 2116463"/>
              <a:gd name="connsiteX11" fmla="*/ 6708221 w 12192002"/>
              <a:gd name="connsiteY11" fmla="*/ 98125 h 2116463"/>
              <a:gd name="connsiteX12" fmla="*/ 6904145 w 12192002"/>
              <a:gd name="connsiteY12" fmla="*/ 126080 h 2116463"/>
              <a:gd name="connsiteX13" fmla="*/ 7018495 w 12192002"/>
              <a:gd name="connsiteY13" fmla="*/ 155586 h 2116463"/>
              <a:gd name="connsiteX14" fmla="*/ 7096987 w 12192002"/>
              <a:gd name="connsiteY14" fmla="*/ 155212 h 2116463"/>
              <a:gd name="connsiteX15" fmla="*/ 7170807 w 12192002"/>
              <a:gd name="connsiteY15" fmla="*/ 167440 h 2116463"/>
              <a:gd name="connsiteX16" fmla="*/ 7197003 w 12192002"/>
              <a:gd name="connsiteY16" fmla="*/ 172088 h 2116463"/>
              <a:gd name="connsiteX17" fmla="*/ 7201101 w 12192002"/>
              <a:gd name="connsiteY17" fmla="*/ 177446 h 2116463"/>
              <a:gd name="connsiteX18" fmla="*/ 7218559 w 12192002"/>
              <a:gd name="connsiteY18" fmla="*/ 181996 h 2116463"/>
              <a:gd name="connsiteX19" fmla="*/ 7310852 w 12192002"/>
              <a:gd name="connsiteY19" fmla="*/ 207245 h 2116463"/>
              <a:gd name="connsiteX20" fmla="*/ 7312179 w 12192002"/>
              <a:gd name="connsiteY20" fmla="*/ 205803 h 2116463"/>
              <a:gd name="connsiteX21" fmla="*/ 7405390 w 12192002"/>
              <a:gd name="connsiteY21" fmla="*/ 196208 h 2116463"/>
              <a:gd name="connsiteX22" fmla="*/ 7495794 w 12192002"/>
              <a:gd name="connsiteY22" fmla="*/ 188103 h 2116463"/>
              <a:gd name="connsiteX23" fmla="*/ 7507039 w 12192002"/>
              <a:gd name="connsiteY23" fmla="*/ 190055 h 2116463"/>
              <a:gd name="connsiteX24" fmla="*/ 7507411 w 12192002"/>
              <a:gd name="connsiteY24" fmla="*/ 189728 h 2116463"/>
              <a:gd name="connsiteX25" fmla="*/ 7519570 w 12192002"/>
              <a:gd name="connsiteY25" fmla="*/ 191063 h 2116463"/>
              <a:gd name="connsiteX26" fmla="*/ 7527542 w 12192002"/>
              <a:gd name="connsiteY26" fmla="*/ 193616 h 2116463"/>
              <a:gd name="connsiteX27" fmla="*/ 7614346 w 12192002"/>
              <a:gd name="connsiteY27" fmla="*/ 199444 h 2116463"/>
              <a:gd name="connsiteX28" fmla="*/ 7718744 w 12192002"/>
              <a:gd name="connsiteY28" fmla="*/ 195973 h 2116463"/>
              <a:gd name="connsiteX29" fmla="*/ 7905407 w 12192002"/>
              <a:gd name="connsiteY29" fmla="*/ 221688 h 2116463"/>
              <a:gd name="connsiteX30" fmla="*/ 8090271 w 12192002"/>
              <a:gd name="connsiteY30" fmla="*/ 263661 h 2116463"/>
              <a:gd name="connsiteX31" fmla="*/ 8245834 w 12192002"/>
              <a:gd name="connsiteY31" fmla="*/ 309822 h 2116463"/>
              <a:gd name="connsiteX32" fmla="*/ 8252033 w 12192002"/>
              <a:gd name="connsiteY32" fmla="*/ 322814 h 2116463"/>
              <a:gd name="connsiteX33" fmla="*/ 8263376 w 12192002"/>
              <a:gd name="connsiteY33" fmla="*/ 332657 h 2116463"/>
              <a:gd name="connsiteX34" fmla="*/ 8266075 w 12192002"/>
              <a:gd name="connsiteY34" fmla="*/ 332427 h 2116463"/>
              <a:gd name="connsiteX35" fmla="*/ 8283149 w 12192002"/>
              <a:gd name="connsiteY35" fmla="*/ 339602 h 2116463"/>
              <a:gd name="connsiteX36" fmla="*/ 8284276 w 12192002"/>
              <a:gd name="connsiteY36" fmla="*/ 344045 h 2116463"/>
              <a:gd name="connsiteX37" fmla="*/ 8295173 w 12192002"/>
              <a:gd name="connsiteY37" fmla="*/ 349868 h 2116463"/>
              <a:gd name="connsiteX38" fmla="*/ 8314432 w 12192002"/>
              <a:gd name="connsiteY38" fmla="*/ 363763 h 2116463"/>
              <a:gd name="connsiteX39" fmla="*/ 8320104 w 12192002"/>
              <a:gd name="connsiteY39" fmla="*/ 364089 h 2116463"/>
              <a:gd name="connsiteX40" fmla="*/ 8352372 w 12192002"/>
              <a:gd name="connsiteY40" fmla="*/ 381507 h 2116463"/>
              <a:gd name="connsiteX41" fmla="*/ 8353799 w 12192002"/>
              <a:gd name="connsiteY41" fmla="*/ 380667 h 2116463"/>
              <a:gd name="connsiteX42" fmla="*/ 8367182 w 12192002"/>
              <a:gd name="connsiteY42" fmla="*/ 380861 h 2116463"/>
              <a:gd name="connsiteX43" fmla="*/ 8490249 w 12192002"/>
              <a:gd name="connsiteY43" fmla="*/ 394903 h 2116463"/>
              <a:gd name="connsiteX44" fmla="*/ 8497594 w 12192002"/>
              <a:gd name="connsiteY44" fmla="*/ 397953 h 2116463"/>
              <a:gd name="connsiteX45" fmla="*/ 8497968 w 12192002"/>
              <a:gd name="connsiteY45" fmla="*/ 397774 h 2116463"/>
              <a:gd name="connsiteX46" fmla="*/ 8506167 w 12192002"/>
              <a:gd name="connsiteY46" fmla="*/ 400512 h 2116463"/>
              <a:gd name="connsiteX47" fmla="*/ 8510983 w 12192002"/>
              <a:gd name="connsiteY47" fmla="*/ 403513 h 2116463"/>
              <a:gd name="connsiteX48" fmla="*/ 8525230 w 12192002"/>
              <a:gd name="connsiteY48" fmla="*/ 409428 h 2116463"/>
              <a:gd name="connsiteX49" fmla="*/ 8596071 w 12192002"/>
              <a:gd name="connsiteY49" fmla="*/ 394586 h 2116463"/>
              <a:gd name="connsiteX50" fmla="*/ 8707847 w 12192002"/>
              <a:gd name="connsiteY50" fmla="*/ 403158 h 2116463"/>
              <a:gd name="connsiteX51" fmla="*/ 8752444 w 12192002"/>
              <a:gd name="connsiteY51" fmla="*/ 405259 h 2116463"/>
              <a:gd name="connsiteX52" fmla="*/ 8928988 w 12192002"/>
              <a:gd name="connsiteY52" fmla="*/ 424491 h 2116463"/>
              <a:gd name="connsiteX53" fmla="*/ 8963048 w 12192002"/>
              <a:gd name="connsiteY53" fmla="*/ 421303 h 2116463"/>
              <a:gd name="connsiteX54" fmla="*/ 8968011 w 12192002"/>
              <a:gd name="connsiteY54" fmla="*/ 419078 h 2116463"/>
              <a:gd name="connsiteX55" fmla="*/ 8974337 w 12192002"/>
              <a:gd name="connsiteY55" fmla="*/ 418378 h 2116463"/>
              <a:gd name="connsiteX56" fmla="*/ 8990394 w 12192002"/>
              <a:gd name="connsiteY56" fmla="*/ 421604 h 2116463"/>
              <a:gd name="connsiteX57" fmla="*/ 8996232 w 12192002"/>
              <a:gd name="connsiteY57" fmla="*/ 423665 h 2116463"/>
              <a:gd name="connsiteX58" fmla="*/ 9005201 w 12192002"/>
              <a:gd name="connsiteY58" fmla="*/ 424876 h 2116463"/>
              <a:gd name="connsiteX59" fmla="*/ 9005486 w 12192002"/>
              <a:gd name="connsiteY59" fmla="*/ 424636 h 2116463"/>
              <a:gd name="connsiteX60" fmla="*/ 9053453 w 12192002"/>
              <a:gd name="connsiteY60" fmla="*/ 427921 h 2116463"/>
              <a:gd name="connsiteX61" fmla="*/ 9113812 w 12192002"/>
              <a:gd name="connsiteY61" fmla="*/ 419607 h 2116463"/>
              <a:gd name="connsiteX62" fmla="*/ 9137318 w 12192002"/>
              <a:gd name="connsiteY62" fmla="*/ 418241 h 2116463"/>
              <a:gd name="connsiteX63" fmla="*/ 9150210 w 12192002"/>
              <a:gd name="connsiteY63" fmla="*/ 416072 h 2116463"/>
              <a:gd name="connsiteX64" fmla="*/ 9151232 w 12192002"/>
              <a:gd name="connsiteY64" fmla="*/ 415007 h 2116463"/>
              <a:gd name="connsiteX65" fmla="*/ 9189246 w 12192002"/>
              <a:gd name="connsiteY65" fmla="*/ 426209 h 2116463"/>
              <a:gd name="connsiteX66" fmla="*/ 9194810 w 12192002"/>
              <a:gd name="connsiteY66" fmla="*/ 435448 h 2116463"/>
              <a:gd name="connsiteX67" fmla="*/ 9231370 w 12192002"/>
              <a:gd name="connsiteY67" fmla="*/ 445527 h 2116463"/>
              <a:gd name="connsiteX68" fmla="*/ 9343052 w 12192002"/>
              <a:gd name="connsiteY68" fmla="*/ 497432 h 2116463"/>
              <a:gd name="connsiteX69" fmla="*/ 9584507 w 12192002"/>
              <a:gd name="connsiteY69" fmla="*/ 543134 h 2116463"/>
              <a:gd name="connsiteX70" fmla="*/ 9728309 w 12192002"/>
              <a:gd name="connsiteY70" fmla="*/ 554554 h 2116463"/>
              <a:gd name="connsiteX71" fmla="*/ 9847792 w 12192002"/>
              <a:gd name="connsiteY71" fmla="*/ 574761 h 2116463"/>
              <a:gd name="connsiteX72" fmla="*/ 9960019 w 12192002"/>
              <a:gd name="connsiteY72" fmla="*/ 581529 h 2116463"/>
              <a:gd name="connsiteX73" fmla="*/ 10039240 w 12192002"/>
              <a:gd name="connsiteY73" fmla="*/ 597044 h 2116463"/>
              <a:gd name="connsiteX74" fmla="*/ 10082169 w 12192002"/>
              <a:gd name="connsiteY74" fmla="*/ 595380 h 2116463"/>
              <a:gd name="connsiteX75" fmla="*/ 10126500 w 12192002"/>
              <a:gd name="connsiteY75" fmla="*/ 597475 h 2116463"/>
              <a:gd name="connsiteX76" fmla="*/ 10261101 w 12192002"/>
              <a:gd name="connsiteY76" fmla="*/ 608990 h 2116463"/>
              <a:gd name="connsiteX77" fmla="*/ 10336855 w 12192002"/>
              <a:gd name="connsiteY77" fmla="*/ 618741 h 2116463"/>
              <a:gd name="connsiteX78" fmla="*/ 10383868 w 12192002"/>
              <a:gd name="connsiteY78" fmla="*/ 619352 h 2116463"/>
              <a:gd name="connsiteX79" fmla="*/ 10445984 w 12192002"/>
              <a:gd name="connsiteY79" fmla="*/ 623199 h 2116463"/>
              <a:gd name="connsiteX80" fmla="*/ 10519280 w 12192002"/>
              <a:gd name="connsiteY80" fmla="*/ 625257 h 2116463"/>
              <a:gd name="connsiteX81" fmla="*/ 10644619 w 12192002"/>
              <a:gd name="connsiteY81" fmla="*/ 645503 h 2116463"/>
              <a:gd name="connsiteX82" fmla="*/ 10857724 w 12192002"/>
              <a:gd name="connsiteY82" fmla="*/ 706621 h 2116463"/>
              <a:gd name="connsiteX83" fmla="*/ 10951063 w 12192002"/>
              <a:gd name="connsiteY83" fmla="*/ 719704 h 2116463"/>
              <a:gd name="connsiteX84" fmla="*/ 11030956 w 12192002"/>
              <a:gd name="connsiteY84" fmla="*/ 714948 h 2116463"/>
              <a:gd name="connsiteX85" fmla="*/ 11085938 w 12192002"/>
              <a:gd name="connsiteY85" fmla="*/ 717829 h 2116463"/>
              <a:gd name="connsiteX86" fmla="*/ 11143411 w 12192002"/>
              <a:gd name="connsiteY86" fmla="*/ 727078 h 2116463"/>
              <a:gd name="connsiteX87" fmla="*/ 11195087 w 12192002"/>
              <a:gd name="connsiteY87" fmla="*/ 726431 h 2116463"/>
              <a:gd name="connsiteX88" fmla="*/ 11273972 w 12192002"/>
              <a:gd name="connsiteY88" fmla="*/ 747450 h 2116463"/>
              <a:gd name="connsiteX89" fmla="*/ 11369715 w 12192002"/>
              <a:gd name="connsiteY89" fmla="*/ 807118 h 2116463"/>
              <a:gd name="connsiteX90" fmla="*/ 11462695 w 12192002"/>
              <a:gd name="connsiteY90" fmla="*/ 868591 h 2116463"/>
              <a:gd name="connsiteX91" fmla="*/ 11516473 w 12192002"/>
              <a:gd name="connsiteY91" fmla="*/ 922143 h 2116463"/>
              <a:gd name="connsiteX92" fmla="*/ 11630749 w 12192002"/>
              <a:gd name="connsiteY92" fmla="*/ 984032 h 2116463"/>
              <a:gd name="connsiteX93" fmla="*/ 11712382 w 12192002"/>
              <a:gd name="connsiteY93" fmla="*/ 1041801 h 2116463"/>
              <a:gd name="connsiteX94" fmla="*/ 11876461 w 12192002"/>
              <a:gd name="connsiteY94" fmla="*/ 1073121 h 2116463"/>
              <a:gd name="connsiteX95" fmla="*/ 11931502 w 12192002"/>
              <a:gd name="connsiteY95" fmla="*/ 1085501 h 2116463"/>
              <a:gd name="connsiteX96" fmla="*/ 12052936 w 12192002"/>
              <a:gd name="connsiteY96" fmla="*/ 1070019 h 2116463"/>
              <a:gd name="connsiteX97" fmla="*/ 12140863 w 12192002"/>
              <a:gd name="connsiteY97" fmla="*/ 1028973 h 2116463"/>
              <a:gd name="connsiteX98" fmla="*/ 12192002 w 12192002"/>
              <a:gd name="connsiteY98" fmla="*/ 1009775 h 2116463"/>
              <a:gd name="connsiteX99" fmla="*/ 12192002 w 12192002"/>
              <a:gd name="connsiteY99" fmla="*/ 1949486 h 2116463"/>
              <a:gd name="connsiteX100" fmla="*/ 12192000 w 12192002"/>
              <a:gd name="connsiteY100" fmla="*/ 1949486 h 2116463"/>
              <a:gd name="connsiteX101" fmla="*/ 12192000 w 12192002"/>
              <a:gd name="connsiteY101" fmla="*/ 2116463 h 2116463"/>
              <a:gd name="connsiteX102" fmla="*/ 0 w 12192002"/>
              <a:gd name="connsiteY102" fmla="*/ 2116463 h 2116463"/>
              <a:gd name="connsiteX103" fmla="*/ 0 w 12192002"/>
              <a:gd name="connsiteY103" fmla="*/ 1342264 h 2116463"/>
              <a:gd name="connsiteX104" fmla="*/ 2 w 12192002"/>
              <a:gd name="connsiteY104" fmla="*/ 1342264 h 2116463"/>
              <a:gd name="connsiteX105" fmla="*/ 2 w 12192002"/>
              <a:gd name="connsiteY105" fmla="*/ 585954 h 2116463"/>
              <a:gd name="connsiteX106" fmla="*/ 15526 w 12192002"/>
              <a:gd name="connsiteY106" fmla="*/ 580485 h 2116463"/>
              <a:gd name="connsiteX107" fmla="*/ 118381 w 12192002"/>
              <a:gd name="connsiteY107" fmla="*/ 577629 h 2116463"/>
              <a:gd name="connsiteX108" fmla="*/ 292435 w 12192002"/>
              <a:gd name="connsiteY108" fmla="*/ 525824 h 2116463"/>
              <a:gd name="connsiteX109" fmla="*/ 404015 w 12192002"/>
              <a:gd name="connsiteY109" fmla="*/ 505128 h 2116463"/>
              <a:gd name="connsiteX110" fmla="*/ 445099 w 12192002"/>
              <a:gd name="connsiteY110" fmla="*/ 499305 h 2116463"/>
              <a:gd name="connsiteX111" fmla="*/ 571717 w 12192002"/>
              <a:gd name="connsiteY111" fmla="*/ 461275 h 2116463"/>
              <a:gd name="connsiteX112" fmla="*/ 578535 w 12192002"/>
              <a:gd name="connsiteY112" fmla="*/ 461464 h 2116463"/>
              <a:gd name="connsiteX113" fmla="*/ 596792 w 12192002"/>
              <a:gd name="connsiteY113" fmla="*/ 458812 h 2116463"/>
              <a:gd name="connsiteX114" fmla="*/ 708875 w 12192002"/>
              <a:gd name="connsiteY114" fmla="*/ 415954 h 2116463"/>
              <a:gd name="connsiteX115" fmla="*/ 719742 w 12192002"/>
              <a:gd name="connsiteY115" fmla="*/ 410277 h 2116463"/>
              <a:gd name="connsiteX116" fmla="*/ 720047 w 12192002"/>
              <a:gd name="connsiteY116" fmla="*/ 409015 h 2116463"/>
              <a:gd name="connsiteX117" fmla="*/ 763053 w 12192002"/>
              <a:gd name="connsiteY117" fmla="*/ 408244 h 2116463"/>
              <a:gd name="connsiteX118" fmla="*/ 767901 w 12192002"/>
              <a:gd name="connsiteY118" fmla="*/ 406023 h 2116463"/>
              <a:gd name="connsiteX119" fmla="*/ 797041 w 12192002"/>
              <a:gd name="connsiteY119" fmla="*/ 408230 h 2116463"/>
              <a:gd name="connsiteX120" fmla="*/ 811506 w 12192002"/>
              <a:gd name="connsiteY120" fmla="*/ 407925 h 2116463"/>
              <a:gd name="connsiteX121" fmla="*/ 816809 w 12192002"/>
              <a:gd name="connsiteY121" fmla="*/ 410819 h 2116463"/>
              <a:gd name="connsiteX122" fmla="*/ 837540 w 12192002"/>
              <a:gd name="connsiteY122" fmla="*/ 408855 h 2116463"/>
              <a:gd name="connsiteX123" fmla="*/ 858269 w 12192002"/>
              <a:gd name="connsiteY123" fmla="*/ 410068 h 2116463"/>
              <a:gd name="connsiteX124" fmla="*/ 948732 w 12192002"/>
              <a:gd name="connsiteY124" fmla="*/ 398230 h 2116463"/>
              <a:gd name="connsiteX125" fmla="*/ 1149979 w 12192002"/>
              <a:gd name="connsiteY125" fmla="*/ 400635 h 2116463"/>
              <a:gd name="connsiteX126" fmla="*/ 1496110 w 12192002"/>
              <a:gd name="connsiteY126" fmla="*/ 351200 h 2116463"/>
              <a:gd name="connsiteX127" fmla="*/ 1608669 w 12192002"/>
              <a:gd name="connsiteY127" fmla="*/ 325610 h 2116463"/>
              <a:gd name="connsiteX128" fmla="*/ 1675071 w 12192002"/>
              <a:gd name="connsiteY128" fmla="*/ 318713 h 2116463"/>
              <a:gd name="connsiteX129" fmla="*/ 1738204 w 12192002"/>
              <a:gd name="connsiteY129" fmla="*/ 302364 h 2116463"/>
              <a:gd name="connsiteX130" fmla="*/ 1786655 w 12192002"/>
              <a:gd name="connsiteY130" fmla="*/ 297313 h 2116463"/>
              <a:gd name="connsiteX131" fmla="*/ 1873080 w 12192002"/>
              <a:gd name="connsiteY131" fmla="*/ 324935 h 2116463"/>
              <a:gd name="connsiteX132" fmla="*/ 1921650 w 12192002"/>
              <a:gd name="connsiteY132" fmla="*/ 326530 h 2116463"/>
              <a:gd name="connsiteX133" fmla="*/ 1928172 w 12192002"/>
              <a:gd name="connsiteY133" fmla="*/ 321699 h 2116463"/>
              <a:gd name="connsiteX134" fmla="*/ 1997356 w 12192002"/>
              <a:gd name="connsiteY134" fmla="*/ 343644 h 2116463"/>
              <a:gd name="connsiteX135" fmla="*/ 2094665 w 12192002"/>
              <a:gd name="connsiteY135" fmla="*/ 335624 h 2116463"/>
              <a:gd name="connsiteX136" fmla="*/ 2208578 w 12192002"/>
              <a:gd name="connsiteY136" fmla="*/ 318913 h 2116463"/>
              <a:gd name="connsiteX137" fmla="*/ 2315112 w 12192002"/>
              <a:gd name="connsiteY137" fmla="*/ 313680 h 2116463"/>
              <a:gd name="connsiteX138" fmla="*/ 2443255 w 12192002"/>
              <a:gd name="connsiteY138" fmla="*/ 322147 h 2116463"/>
              <a:gd name="connsiteX139" fmla="*/ 2568028 w 12192002"/>
              <a:gd name="connsiteY139" fmla="*/ 336048 h 2116463"/>
              <a:gd name="connsiteX140" fmla="*/ 2646527 w 12192002"/>
              <a:gd name="connsiteY140" fmla="*/ 309807 h 2116463"/>
              <a:gd name="connsiteX141" fmla="*/ 2781569 w 12192002"/>
              <a:gd name="connsiteY141" fmla="*/ 320343 h 2116463"/>
              <a:gd name="connsiteX142" fmla="*/ 3030291 w 12192002"/>
              <a:gd name="connsiteY142" fmla="*/ 342164 h 2116463"/>
              <a:gd name="connsiteX143" fmla="*/ 3142556 w 12192002"/>
              <a:gd name="connsiteY143" fmla="*/ 344807 h 2116463"/>
              <a:gd name="connsiteX144" fmla="*/ 3262356 w 12192002"/>
              <a:gd name="connsiteY144" fmla="*/ 352582 h 2116463"/>
              <a:gd name="connsiteX145" fmla="*/ 3341698 w 12192002"/>
              <a:gd name="connsiteY145" fmla="*/ 358459 h 2116463"/>
              <a:gd name="connsiteX146" fmla="*/ 3344026 w 12192002"/>
              <a:gd name="connsiteY146" fmla="*/ 357484 h 2116463"/>
              <a:gd name="connsiteX147" fmla="*/ 3363888 w 12192002"/>
              <a:gd name="connsiteY147" fmla="*/ 359166 h 2116463"/>
              <a:gd name="connsiteX148" fmla="*/ 3400728 w 12192002"/>
              <a:gd name="connsiteY148" fmla="*/ 376118 h 2116463"/>
              <a:gd name="connsiteX149" fmla="*/ 3473223 w 12192002"/>
              <a:gd name="connsiteY149" fmla="*/ 364070 h 2116463"/>
              <a:gd name="connsiteX150" fmla="*/ 3536135 w 12192002"/>
              <a:gd name="connsiteY150" fmla="*/ 360409 h 2116463"/>
              <a:gd name="connsiteX151" fmla="*/ 3585978 w 12192002"/>
              <a:gd name="connsiteY151" fmla="*/ 350710 h 2116463"/>
              <a:gd name="connsiteX152" fmla="*/ 3594501 w 12192002"/>
              <a:gd name="connsiteY152" fmla="*/ 351400 h 2116463"/>
              <a:gd name="connsiteX153" fmla="*/ 3594736 w 12192002"/>
              <a:gd name="connsiteY153" fmla="*/ 351131 h 2116463"/>
              <a:gd name="connsiteX154" fmla="*/ 3603855 w 12192002"/>
              <a:gd name="connsiteY154" fmla="*/ 351295 h 2116463"/>
              <a:gd name="connsiteX155" fmla="*/ 3610035 w 12192002"/>
              <a:gd name="connsiteY155" fmla="*/ 352657 h 2116463"/>
              <a:gd name="connsiteX156" fmla="*/ 3682513 w 12192002"/>
              <a:gd name="connsiteY156" fmla="*/ 320386 h 2116463"/>
              <a:gd name="connsiteX157" fmla="*/ 3789760 w 12192002"/>
              <a:gd name="connsiteY157" fmla="*/ 296463 h 2116463"/>
              <a:gd name="connsiteX158" fmla="*/ 3897275 w 12192002"/>
              <a:gd name="connsiteY158" fmla="*/ 276225 h 2116463"/>
              <a:gd name="connsiteX159" fmla="*/ 3936846 w 12192002"/>
              <a:gd name="connsiteY159" fmla="*/ 270570 h 2116463"/>
              <a:gd name="connsiteX160" fmla="*/ 4004538 w 12192002"/>
              <a:gd name="connsiteY160" fmla="*/ 253113 h 2116463"/>
              <a:gd name="connsiteX161" fmla="*/ 4033778 w 12192002"/>
              <a:gd name="connsiteY161" fmla="*/ 240545 h 2116463"/>
              <a:gd name="connsiteX162" fmla="*/ 4035363 w 12192002"/>
              <a:gd name="connsiteY162" fmla="*/ 240780 h 2116463"/>
              <a:gd name="connsiteX163" fmla="*/ 4036996 w 12192002"/>
              <a:gd name="connsiteY163" fmla="*/ 237113 h 2116463"/>
              <a:gd name="connsiteX164" fmla="*/ 4042364 w 12192002"/>
              <a:gd name="connsiteY164" fmla="*/ 234679 h 2116463"/>
              <a:gd name="connsiteX165" fmla="*/ 4058954 w 12192002"/>
              <a:gd name="connsiteY165" fmla="*/ 233058 h 2116463"/>
              <a:gd name="connsiteX166" fmla="*/ 4065510 w 12192002"/>
              <a:gd name="connsiteY166" fmla="*/ 233276 h 2116463"/>
              <a:gd name="connsiteX167" fmla="*/ 4074427 w 12192002"/>
              <a:gd name="connsiteY167" fmla="*/ 231832 h 2116463"/>
              <a:gd name="connsiteX168" fmla="*/ 4074546 w 12192002"/>
              <a:gd name="connsiteY168" fmla="*/ 231533 h 2116463"/>
              <a:gd name="connsiteX169" fmla="*/ 4083097 w 12192002"/>
              <a:gd name="connsiteY169" fmla="*/ 230698 h 2116463"/>
              <a:gd name="connsiteX170" fmla="*/ 4142745 w 12192002"/>
              <a:gd name="connsiteY170" fmla="*/ 204165 h 2116463"/>
              <a:gd name="connsiteX171" fmla="*/ 4191248 w 12192002"/>
              <a:gd name="connsiteY171" fmla="*/ 188300 h 2116463"/>
              <a:gd name="connsiteX172" fmla="*/ 4201744 w 12192002"/>
              <a:gd name="connsiteY172" fmla="*/ 182666 h 2116463"/>
              <a:gd name="connsiteX173" fmla="*/ 4202048 w 12192002"/>
              <a:gd name="connsiteY173" fmla="*/ 181407 h 2116463"/>
              <a:gd name="connsiteX174" fmla="*/ 4248116 w 12192002"/>
              <a:gd name="connsiteY174" fmla="*/ 178612 h 2116463"/>
              <a:gd name="connsiteX175" fmla="*/ 4276141 w 12192002"/>
              <a:gd name="connsiteY175" fmla="*/ 180936 h 2116463"/>
              <a:gd name="connsiteX176" fmla="*/ 4290062 w 12192002"/>
              <a:gd name="connsiteY176" fmla="*/ 180690 h 2116463"/>
              <a:gd name="connsiteX177" fmla="*/ 4295143 w 12192002"/>
              <a:gd name="connsiteY177" fmla="*/ 183607 h 2116463"/>
              <a:gd name="connsiteX178" fmla="*/ 4315108 w 12192002"/>
              <a:gd name="connsiteY178" fmla="*/ 181728 h 2116463"/>
              <a:gd name="connsiteX179" fmla="*/ 4316965 w 12192002"/>
              <a:gd name="connsiteY179" fmla="*/ 180387 h 2116463"/>
              <a:gd name="connsiteX180" fmla="*/ 4376488 w 12192002"/>
              <a:gd name="connsiteY180" fmla="*/ 162330 h 2116463"/>
              <a:gd name="connsiteX181" fmla="*/ 4442156 w 12192002"/>
              <a:gd name="connsiteY181" fmla="*/ 160984 h 2116463"/>
              <a:gd name="connsiteX182" fmla="*/ 4524889 w 12192002"/>
              <a:gd name="connsiteY182" fmla="*/ 170071 h 2116463"/>
              <a:gd name="connsiteX183" fmla="*/ 4715526 w 12192002"/>
              <a:gd name="connsiteY183" fmla="*/ 165103 h 2116463"/>
              <a:gd name="connsiteX184" fmla="*/ 4762447 w 12192002"/>
              <a:gd name="connsiteY184" fmla="*/ 156615 h 2116463"/>
              <a:gd name="connsiteX185" fmla="*/ 4840439 w 12192002"/>
              <a:gd name="connsiteY185" fmla="*/ 128847 h 2116463"/>
              <a:gd name="connsiteX186" fmla="*/ 5011513 w 12192002"/>
              <a:gd name="connsiteY186" fmla="*/ 104830 h 2116463"/>
              <a:gd name="connsiteX187" fmla="*/ 5065790 w 12192002"/>
              <a:gd name="connsiteY187" fmla="*/ 88449 h 2116463"/>
              <a:gd name="connsiteX188" fmla="*/ 5121659 w 12192002"/>
              <a:gd name="connsiteY188" fmla="*/ 95020 h 2116463"/>
              <a:gd name="connsiteX189" fmla="*/ 5139595 w 12192002"/>
              <a:gd name="connsiteY189" fmla="*/ 84167 h 2116463"/>
              <a:gd name="connsiteX190" fmla="*/ 5142598 w 12192002"/>
              <a:gd name="connsiteY190" fmla="*/ 82066 h 2116463"/>
              <a:gd name="connsiteX191" fmla="*/ 5156554 w 12192002"/>
              <a:gd name="connsiteY191" fmla="*/ 78666 h 2116463"/>
              <a:gd name="connsiteX192" fmla="*/ 5174660 w 12192002"/>
              <a:gd name="connsiteY192" fmla="*/ 71443 h 2116463"/>
              <a:gd name="connsiteX193" fmla="*/ 5222961 w 12192002"/>
              <a:gd name="connsiteY193" fmla="*/ 68453 h 2116463"/>
              <a:gd name="connsiteX194" fmla="*/ 5261763 w 12192002"/>
              <a:gd name="connsiteY194" fmla="*/ 57329 h 2116463"/>
              <a:gd name="connsiteX195" fmla="*/ 5381667 w 12192002"/>
              <a:gd name="connsiteY195" fmla="*/ 36912 h 2116463"/>
              <a:gd name="connsiteX196" fmla="*/ 5432760 w 12192002"/>
              <a:gd name="connsiteY196" fmla="*/ 19210 h 2116463"/>
              <a:gd name="connsiteX197" fmla="*/ 5470905 w 12192002"/>
              <a:gd name="connsiteY197" fmla="*/ 7957 h 2116463"/>
              <a:gd name="connsiteX198" fmla="*/ 5608808 w 12192002"/>
              <a:gd name="connsiteY198" fmla="*/ 13675 h 2116463"/>
              <a:gd name="connsiteX0" fmla="*/ 5608808 w 12192002"/>
              <a:gd name="connsiteY0" fmla="*/ 12821 h 2115609"/>
              <a:gd name="connsiteX1" fmla="*/ 5754380 w 12192002"/>
              <a:gd name="connsiteY1" fmla="*/ 8910 h 2115609"/>
              <a:gd name="connsiteX2" fmla="*/ 5957375 w 12192002"/>
              <a:gd name="connsiteY2" fmla="*/ 9798 h 2115609"/>
              <a:gd name="connsiteX3" fmla="*/ 6010090 w 12192002"/>
              <a:gd name="connsiteY3" fmla="*/ 13442 h 2115609"/>
              <a:gd name="connsiteX4" fmla="*/ 6041282 w 12192002"/>
              <a:gd name="connsiteY4" fmla="*/ 8349 h 2115609"/>
              <a:gd name="connsiteX5" fmla="*/ 6048637 w 12192002"/>
              <a:gd name="connsiteY5" fmla="*/ 0 h 2115609"/>
              <a:gd name="connsiteX6" fmla="*/ 6068529 w 12192002"/>
              <a:gd name="connsiteY6" fmla="*/ 683 h 2115609"/>
              <a:gd name="connsiteX7" fmla="*/ 6105613 w 12192002"/>
              <a:gd name="connsiteY7" fmla="*/ 28753 h 2115609"/>
              <a:gd name="connsiteX8" fmla="*/ 6168673 w 12192002"/>
              <a:gd name="connsiteY8" fmla="*/ 19608 h 2115609"/>
              <a:gd name="connsiteX9" fmla="*/ 6317559 w 12192002"/>
              <a:gd name="connsiteY9" fmla="*/ 36498 h 2115609"/>
              <a:gd name="connsiteX10" fmla="*/ 6549454 w 12192002"/>
              <a:gd name="connsiteY10" fmla="*/ 68495 h 2115609"/>
              <a:gd name="connsiteX11" fmla="*/ 6708221 w 12192002"/>
              <a:gd name="connsiteY11" fmla="*/ 97271 h 2115609"/>
              <a:gd name="connsiteX12" fmla="*/ 6904145 w 12192002"/>
              <a:gd name="connsiteY12" fmla="*/ 125226 h 2115609"/>
              <a:gd name="connsiteX13" fmla="*/ 7018495 w 12192002"/>
              <a:gd name="connsiteY13" fmla="*/ 154732 h 2115609"/>
              <a:gd name="connsiteX14" fmla="*/ 7096987 w 12192002"/>
              <a:gd name="connsiteY14" fmla="*/ 154358 h 2115609"/>
              <a:gd name="connsiteX15" fmla="*/ 7170807 w 12192002"/>
              <a:gd name="connsiteY15" fmla="*/ 166586 h 2115609"/>
              <a:gd name="connsiteX16" fmla="*/ 7197003 w 12192002"/>
              <a:gd name="connsiteY16" fmla="*/ 171234 h 2115609"/>
              <a:gd name="connsiteX17" fmla="*/ 7201101 w 12192002"/>
              <a:gd name="connsiteY17" fmla="*/ 176592 h 2115609"/>
              <a:gd name="connsiteX18" fmla="*/ 7218559 w 12192002"/>
              <a:gd name="connsiteY18" fmla="*/ 181142 h 2115609"/>
              <a:gd name="connsiteX19" fmla="*/ 7310852 w 12192002"/>
              <a:gd name="connsiteY19" fmla="*/ 206391 h 2115609"/>
              <a:gd name="connsiteX20" fmla="*/ 7312179 w 12192002"/>
              <a:gd name="connsiteY20" fmla="*/ 204949 h 2115609"/>
              <a:gd name="connsiteX21" fmla="*/ 7405390 w 12192002"/>
              <a:gd name="connsiteY21" fmla="*/ 195354 h 2115609"/>
              <a:gd name="connsiteX22" fmla="*/ 7495794 w 12192002"/>
              <a:gd name="connsiteY22" fmla="*/ 187249 h 2115609"/>
              <a:gd name="connsiteX23" fmla="*/ 7507039 w 12192002"/>
              <a:gd name="connsiteY23" fmla="*/ 189201 h 2115609"/>
              <a:gd name="connsiteX24" fmla="*/ 7507411 w 12192002"/>
              <a:gd name="connsiteY24" fmla="*/ 188874 h 2115609"/>
              <a:gd name="connsiteX25" fmla="*/ 7519570 w 12192002"/>
              <a:gd name="connsiteY25" fmla="*/ 190209 h 2115609"/>
              <a:gd name="connsiteX26" fmla="*/ 7527542 w 12192002"/>
              <a:gd name="connsiteY26" fmla="*/ 192762 h 2115609"/>
              <a:gd name="connsiteX27" fmla="*/ 7614346 w 12192002"/>
              <a:gd name="connsiteY27" fmla="*/ 198590 h 2115609"/>
              <a:gd name="connsiteX28" fmla="*/ 7718744 w 12192002"/>
              <a:gd name="connsiteY28" fmla="*/ 195119 h 2115609"/>
              <a:gd name="connsiteX29" fmla="*/ 7905407 w 12192002"/>
              <a:gd name="connsiteY29" fmla="*/ 220834 h 2115609"/>
              <a:gd name="connsiteX30" fmla="*/ 8090271 w 12192002"/>
              <a:gd name="connsiteY30" fmla="*/ 262807 h 2115609"/>
              <a:gd name="connsiteX31" fmla="*/ 8245834 w 12192002"/>
              <a:gd name="connsiteY31" fmla="*/ 308968 h 2115609"/>
              <a:gd name="connsiteX32" fmla="*/ 8252033 w 12192002"/>
              <a:gd name="connsiteY32" fmla="*/ 321960 h 2115609"/>
              <a:gd name="connsiteX33" fmla="*/ 8263376 w 12192002"/>
              <a:gd name="connsiteY33" fmla="*/ 331803 h 2115609"/>
              <a:gd name="connsiteX34" fmla="*/ 8266075 w 12192002"/>
              <a:gd name="connsiteY34" fmla="*/ 331573 h 2115609"/>
              <a:gd name="connsiteX35" fmla="*/ 8283149 w 12192002"/>
              <a:gd name="connsiteY35" fmla="*/ 338748 h 2115609"/>
              <a:gd name="connsiteX36" fmla="*/ 8284276 w 12192002"/>
              <a:gd name="connsiteY36" fmla="*/ 343191 h 2115609"/>
              <a:gd name="connsiteX37" fmla="*/ 8295173 w 12192002"/>
              <a:gd name="connsiteY37" fmla="*/ 349014 h 2115609"/>
              <a:gd name="connsiteX38" fmla="*/ 8314432 w 12192002"/>
              <a:gd name="connsiteY38" fmla="*/ 362909 h 2115609"/>
              <a:gd name="connsiteX39" fmla="*/ 8320104 w 12192002"/>
              <a:gd name="connsiteY39" fmla="*/ 363235 h 2115609"/>
              <a:gd name="connsiteX40" fmla="*/ 8352372 w 12192002"/>
              <a:gd name="connsiteY40" fmla="*/ 380653 h 2115609"/>
              <a:gd name="connsiteX41" fmla="*/ 8353799 w 12192002"/>
              <a:gd name="connsiteY41" fmla="*/ 379813 h 2115609"/>
              <a:gd name="connsiteX42" fmla="*/ 8367182 w 12192002"/>
              <a:gd name="connsiteY42" fmla="*/ 380007 h 2115609"/>
              <a:gd name="connsiteX43" fmla="*/ 8490249 w 12192002"/>
              <a:gd name="connsiteY43" fmla="*/ 394049 h 2115609"/>
              <a:gd name="connsiteX44" fmla="*/ 8497594 w 12192002"/>
              <a:gd name="connsiteY44" fmla="*/ 397099 h 2115609"/>
              <a:gd name="connsiteX45" fmla="*/ 8497968 w 12192002"/>
              <a:gd name="connsiteY45" fmla="*/ 396920 h 2115609"/>
              <a:gd name="connsiteX46" fmla="*/ 8506167 w 12192002"/>
              <a:gd name="connsiteY46" fmla="*/ 399658 h 2115609"/>
              <a:gd name="connsiteX47" fmla="*/ 8510983 w 12192002"/>
              <a:gd name="connsiteY47" fmla="*/ 402659 h 2115609"/>
              <a:gd name="connsiteX48" fmla="*/ 8525230 w 12192002"/>
              <a:gd name="connsiteY48" fmla="*/ 408574 h 2115609"/>
              <a:gd name="connsiteX49" fmla="*/ 8596071 w 12192002"/>
              <a:gd name="connsiteY49" fmla="*/ 393732 h 2115609"/>
              <a:gd name="connsiteX50" fmla="*/ 8707847 w 12192002"/>
              <a:gd name="connsiteY50" fmla="*/ 402304 h 2115609"/>
              <a:gd name="connsiteX51" fmla="*/ 8752444 w 12192002"/>
              <a:gd name="connsiteY51" fmla="*/ 404405 h 2115609"/>
              <a:gd name="connsiteX52" fmla="*/ 8928988 w 12192002"/>
              <a:gd name="connsiteY52" fmla="*/ 423637 h 2115609"/>
              <a:gd name="connsiteX53" fmla="*/ 8963048 w 12192002"/>
              <a:gd name="connsiteY53" fmla="*/ 420449 h 2115609"/>
              <a:gd name="connsiteX54" fmla="*/ 8968011 w 12192002"/>
              <a:gd name="connsiteY54" fmla="*/ 418224 h 2115609"/>
              <a:gd name="connsiteX55" fmla="*/ 8974337 w 12192002"/>
              <a:gd name="connsiteY55" fmla="*/ 417524 h 2115609"/>
              <a:gd name="connsiteX56" fmla="*/ 8990394 w 12192002"/>
              <a:gd name="connsiteY56" fmla="*/ 420750 h 2115609"/>
              <a:gd name="connsiteX57" fmla="*/ 8996232 w 12192002"/>
              <a:gd name="connsiteY57" fmla="*/ 422811 h 2115609"/>
              <a:gd name="connsiteX58" fmla="*/ 9005201 w 12192002"/>
              <a:gd name="connsiteY58" fmla="*/ 424022 h 2115609"/>
              <a:gd name="connsiteX59" fmla="*/ 9005486 w 12192002"/>
              <a:gd name="connsiteY59" fmla="*/ 423782 h 2115609"/>
              <a:gd name="connsiteX60" fmla="*/ 9053453 w 12192002"/>
              <a:gd name="connsiteY60" fmla="*/ 427067 h 2115609"/>
              <a:gd name="connsiteX61" fmla="*/ 9113812 w 12192002"/>
              <a:gd name="connsiteY61" fmla="*/ 418753 h 2115609"/>
              <a:gd name="connsiteX62" fmla="*/ 9137318 w 12192002"/>
              <a:gd name="connsiteY62" fmla="*/ 417387 h 2115609"/>
              <a:gd name="connsiteX63" fmla="*/ 9150210 w 12192002"/>
              <a:gd name="connsiteY63" fmla="*/ 415218 h 2115609"/>
              <a:gd name="connsiteX64" fmla="*/ 9151232 w 12192002"/>
              <a:gd name="connsiteY64" fmla="*/ 414153 h 2115609"/>
              <a:gd name="connsiteX65" fmla="*/ 9189246 w 12192002"/>
              <a:gd name="connsiteY65" fmla="*/ 425355 h 2115609"/>
              <a:gd name="connsiteX66" fmla="*/ 9194810 w 12192002"/>
              <a:gd name="connsiteY66" fmla="*/ 434594 h 2115609"/>
              <a:gd name="connsiteX67" fmla="*/ 9231370 w 12192002"/>
              <a:gd name="connsiteY67" fmla="*/ 444673 h 2115609"/>
              <a:gd name="connsiteX68" fmla="*/ 9343052 w 12192002"/>
              <a:gd name="connsiteY68" fmla="*/ 496578 h 2115609"/>
              <a:gd name="connsiteX69" fmla="*/ 9584507 w 12192002"/>
              <a:gd name="connsiteY69" fmla="*/ 542280 h 2115609"/>
              <a:gd name="connsiteX70" fmla="*/ 9728309 w 12192002"/>
              <a:gd name="connsiteY70" fmla="*/ 553700 h 2115609"/>
              <a:gd name="connsiteX71" fmla="*/ 9847792 w 12192002"/>
              <a:gd name="connsiteY71" fmla="*/ 573907 h 2115609"/>
              <a:gd name="connsiteX72" fmla="*/ 9960019 w 12192002"/>
              <a:gd name="connsiteY72" fmla="*/ 580675 h 2115609"/>
              <a:gd name="connsiteX73" fmla="*/ 10039240 w 12192002"/>
              <a:gd name="connsiteY73" fmla="*/ 596190 h 2115609"/>
              <a:gd name="connsiteX74" fmla="*/ 10082169 w 12192002"/>
              <a:gd name="connsiteY74" fmla="*/ 594526 h 2115609"/>
              <a:gd name="connsiteX75" fmla="*/ 10126500 w 12192002"/>
              <a:gd name="connsiteY75" fmla="*/ 596621 h 2115609"/>
              <a:gd name="connsiteX76" fmla="*/ 10261101 w 12192002"/>
              <a:gd name="connsiteY76" fmla="*/ 608136 h 2115609"/>
              <a:gd name="connsiteX77" fmla="*/ 10336855 w 12192002"/>
              <a:gd name="connsiteY77" fmla="*/ 617887 h 2115609"/>
              <a:gd name="connsiteX78" fmla="*/ 10383868 w 12192002"/>
              <a:gd name="connsiteY78" fmla="*/ 618498 h 2115609"/>
              <a:gd name="connsiteX79" fmla="*/ 10445984 w 12192002"/>
              <a:gd name="connsiteY79" fmla="*/ 622345 h 2115609"/>
              <a:gd name="connsiteX80" fmla="*/ 10519280 w 12192002"/>
              <a:gd name="connsiteY80" fmla="*/ 624403 h 2115609"/>
              <a:gd name="connsiteX81" fmla="*/ 10644619 w 12192002"/>
              <a:gd name="connsiteY81" fmla="*/ 644649 h 2115609"/>
              <a:gd name="connsiteX82" fmla="*/ 10857724 w 12192002"/>
              <a:gd name="connsiteY82" fmla="*/ 705767 h 2115609"/>
              <a:gd name="connsiteX83" fmla="*/ 10951063 w 12192002"/>
              <a:gd name="connsiteY83" fmla="*/ 718850 h 2115609"/>
              <a:gd name="connsiteX84" fmla="*/ 11030956 w 12192002"/>
              <a:gd name="connsiteY84" fmla="*/ 714094 h 2115609"/>
              <a:gd name="connsiteX85" fmla="*/ 11085938 w 12192002"/>
              <a:gd name="connsiteY85" fmla="*/ 716975 h 2115609"/>
              <a:gd name="connsiteX86" fmla="*/ 11143411 w 12192002"/>
              <a:gd name="connsiteY86" fmla="*/ 726224 h 2115609"/>
              <a:gd name="connsiteX87" fmla="*/ 11195087 w 12192002"/>
              <a:gd name="connsiteY87" fmla="*/ 725577 h 2115609"/>
              <a:gd name="connsiteX88" fmla="*/ 11273972 w 12192002"/>
              <a:gd name="connsiteY88" fmla="*/ 746596 h 2115609"/>
              <a:gd name="connsiteX89" fmla="*/ 11369715 w 12192002"/>
              <a:gd name="connsiteY89" fmla="*/ 806264 h 2115609"/>
              <a:gd name="connsiteX90" fmla="*/ 11462695 w 12192002"/>
              <a:gd name="connsiteY90" fmla="*/ 867737 h 2115609"/>
              <a:gd name="connsiteX91" fmla="*/ 11516473 w 12192002"/>
              <a:gd name="connsiteY91" fmla="*/ 921289 h 2115609"/>
              <a:gd name="connsiteX92" fmla="*/ 11630749 w 12192002"/>
              <a:gd name="connsiteY92" fmla="*/ 983178 h 2115609"/>
              <a:gd name="connsiteX93" fmla="*/ 11712382 w 12192002"/>
              <a:gd name="connsiteY93" fmla="*/ 1040947 h 2115609"/>
              <a:gd name="connsiteX94" fmla="*/ 11876461 w 12192002"/>
              <a:gd name="connsiteY94" fmla="*/ 1072267 h 2115609"/>
              <a:gd name="connsiteX95" fmla="*/ 11931502 w 12192002"/>
              <a:gd name="connsiteY95" fmla="*/ 1084647 h 2115609"/>
              <a:gd name="connsiteX96" fmla="*/ 12052936 w 12192002"/>
              <a:gd name="connsiteY96" fmla="*/ 1069165 h 2115609"/>
              <a:gd name="connsiteX97" fmla="*/ 12140863 w 12192002"/>
              <a:gd name="connsiteY97" fmla="*/ 1028119 h 2115609"/>
              <a:gd name="connsiteX98" fmla="*/ 12192002 w 12192002"/>
              <a:gd name="connsiteY98" fmla="*/ 1008921 h 2115609"/>
              <a:gd name="connsiteX99" fmla="*/ 12192002 w 12192002"/>
              <a:gd name="connsiteY99" fmla="*/ 1948632 h 2115609"/>
              <a:gd name="connsiteX100" fmla="*/ 12192000 w 12192002"/>
              <a:gd name="connsiteY100" fmla="*/ 1948632 h 2115609"/>
              <a:gd name="connsiteX101" fmla="*/ 12192000 w 12192002"/>
              <a:gd name="connsiteY101" fmla="*/ 2115609 h 2115609"/>
              <a:gd name="connsiteX102" fmla="*/ 0 w 12192002"/>
              <a:gd name="connsiteY102" fmla="*/ 2115609 h 2115609"/>
              <a:gd name="connsiteX103" fmla="*/ 0 w 12192002"/>
              <a:gd name="connsiteY103" fmla="*/ 1341410 h 2115609"/>
              <a:gd name="connsiteX104" fmla="*/ 2 w 12192002"/>
              <a:gd name="connsiteY104" fmla="*/ 1341410 h 2115609"/>
              <a:gd name="connsiteX105" fmla="*/ 2 w 12192002"/>
              <a:gd name="connsiteY105" fmla="*/ 585100 h 2115609"/>
              <a:gd name="connsiteX106" fmla="*/ 15526 w 12192002"/>
              <a:gd name="connsiteY106" fmla="*/ 579631 h 2115609"/>
              <a:gd name="connsiteX107" fmla="*/ 118381 w 12192002"/>
              <a:gd name="connsiteY107" fmla="*/ 576775 h 2115609"/>
              <a:gd name="connsiteX108" fmla="*/ 292435 w 12192002"/>
              <a:gd name="connsiteY108" fmla="*/ 524970 h 2115609"/>
              <a:gd name="connsiteX109" fmla="*/ 404015 w 12192002"/>
              <a:gd name="connsiteY109" fmla="*/ 504274 h 2115609"/>
              <a:gd name="connsiteX110" fmla="*/ 445099 w 12192002"/>
              <a:gd name="connsiteY110" fmla="*/ 498451 h 2115609"/>
              <a:gd name="connsiteX111" fmla="*/ 571717 w 12192002"/>
              <a:gd name="connsiteY111" fmla="*/ 460421 h 2115609"/>
              <a:gd name="connsiteX112" fmla="*/ 578535 w 12192002"/>
              <a:gd name="connsiteY112" fmla="*/ 460610 h 2115609"/>
              <a:gd name="connsiteX113" fmla="*/ 596792 w 12192002"/>
              <a:gd name="connsiteY113" fmla="*/ 457958 h 2115609"/>
              <a:gd name="connsiteX114" fmla="*/ 708875 w 12192002"/>
              <a:gd name="connsiteY114" fmla="*/ 415100 h 2115609"/>
              <a:gd name="connsiteX115" fmla="*/ 719742 w 12192002"/>
              <a:gd name="connsiteY115" fmla="*/ 409423 h 2115609"/>
              <a:gd name="connsiteX116" fmla="*/ 720047 w 12192002"/>
              <a:gd name="connsiteY116" fmla="*/ 408161 h 2115609"/>
              <a:gd name="connsiteX117" fmla="*/ 763053 w 12192002"/>
              <a:gd name="connsiteY117" fmla="*/ 407390 h 2115609"/>
              <a:gd name="connsiteX118" fmla="*/ 767901 w 12192002"/>
              <a:gd name="connsiteY118" fmla="*/ 405169 h 2115609"/>
              <a:gd name="connsiteX119" fmla="*/ 797041 w 12192002"/>
              <a:gd name="connsiteY119" fmla="*/ 407376 h 2115609"/>
              <a:gd name="connsiteX120" fmla="*/ 811506 w 12192002"/>
              <a:gd name="connsiteY120" fmla="*/ 407071 h 2115609"/>
              <a:gd name="connsiteX121" fmla="*/ 816809 w 12192002"/>
              <a:gd name="connsiteY121" fmla="*/ 409965 h 2115609"/>
              <a:gd name="connsiteX122" fmla="*/ 837540 w 12192002"/>
              <a:gd name="connsiteY122" fmla="*/ 408001 h 2115609"/>
              <a:gd name="connsiteX123" fmla="*/ 858269 w 12192002"/>
              <a:gd name="connsiteY123" fmla="*/ 409214 h 2115609"/>
              <a:gd name="connsiteX124" fmla="*/ 948732 w 12192002"/>
              <a:gd name="connsiteY124" fmla="*/ 397376 h 2115609"/>
              <a:gd name="connsiteX125" fmla="*/ 1149979 w 12192002"/>
              <a:gd name="connsiteY125" fmla="*/ 399781 h 2115609"/>
              <a:gd name="connsiteX126" fmla="*/ 1496110 w 12192002"/>
              <a:gd name="connsiteY126" fmla="*/ 350346 h 2115609"/>
              <a:gd name="connsiteX127" fmla="*/ 1608669 w 12192002"/>
              <a:gd name="connsiteY127" fmla="*/ 324756 h 2115609"/>
              <a:gd name="connsiteX128" fmla="*/ 1675071 w 12192002"/>
              <a:gd name="connsiteY128" fmla="*/ 317859 h 2115609"/>
              <a:gd name="connsiteX129" fmla="*/ 1738204 w 12192002"/>
              <a:gd name="connsiteY129" fmla="*/ 301510 h 2115609"/>
              <a:gd name="connsiteX130" fmla="*/ 1786655 w 12192002"/>
              <a:gd name="connsiteY130" fmla="*/ 296459 h 2115609"/>
              <a:gd name="connsiteX131" fmla="*/ 1873080 w 12192002"/>
              <a:gd name="connsiteY131" fmla="*/ 324081 h 2115609"/>
              <a:gd name="connsiteX132" fmla="*/ 1921650 w 12192002"/>
              <a:gd name="connsiteY132" fmla="*/ 325676 h 2115609"/>
              <a:gd name="connsiteX133" fmla="*/ 1928172 w 12192002"/>
              <a:gd name="connsiteY133" fmla="*/ 320845 h 2115609"/>
              <a:gd name="connsiteX134" fmla="*/ 1997356 w 12192002"/>
              <a:gd name="connsiteY134" fmla="*/ 342790 h 2115609"/>
              <a:gd name="connsiteX135" fmla="*/ 2094665 w 12192002"/>
              <a:gd name="connsiteY135" fmla="*/ 334770 h 2115609"/>
              <a:gd name="connsiteX136" fmla="*/ 2208578 w 12192002"/>
              <a:gd name="connsiteY136" fmla="*/ 318059 h 2115609"/>
              <a:gd name="connsiteX137" fmla="*/ 2315112 w 12192002"/>
              <a:gd name="connsiteY137" fmla="*/ 312826 h 2115609"/>
              <a:gd name="connsiteX138" fmla="*/ 2443255 w 12192002"/>
              <a:gd name="connsiteY138" fmla="*/ 321293 h 2115609"/>
              <a:gd name="connsiteX139" fmla="*/ 2568028 w 12192002"/>
              <a:gd name="connsiteY139" fmla="*/ 335194 h 2115609"/>
              <a:gd name="connsiteX140" fmla="*/ 2646527 w 12192002"/>
              <a:gd name="connsiteY140" fmla="*/ 308953 h 2115609"/>
              <a:gd name="connsiteX141" fmla="*/ 2781569 w 12192002"/>
              <a:gd name="connsiteY141" fmla="*/ 319489 h 2115609"/>
              <a:gd name="connsiteX142" fmla="*/ 3030291 w 12192002"/>
              <a:gd name="connsiteY142" fmla="*/ 341310 h 2115609"/>
              <a:gd name="connsiteX143" fmla="*/ 3142556 w 12192002"/>
              <a:gd name="connsiteY143" fmla="*/ 343953 h 2115609"/>
              <a:gd name="connsiteX144" fmla="*/ 3262356 w 12192002"/>
              <a:gd name="connsiteY144" fmla="*/ 351728 h 2115609"/>
              <a:gd name="connsiteX145" fmla="*/ 3341698 w 12192002"/>
              <a:gd name="connsiteY145" fmla="*/ 357605 h 2115609"/>
              <a:gd name="connsiteX146" fmla="*/ 3344026 w 12192002"/>
              <a:gd name="connsiteY146" fmla="*/ 356630 h 2115609"/>
              <a:gd name="connsiteX147" fmla="*/ 3363888 w 12192002"/>
              <a:gd name="connsiteY147" fmla="*/ 358312 h 2115609"/>
              <a:gd name="connsiteX148" fmla="*/ 3400728 w 12192002"/>
              <a:gd name="connsiteY148" fmla="*/ 375264 h 2115609"/>
              <a:gd name="connsiteX149" fmla="*/ 3473223 w 12192002"/>
              <a:gd name="connsiteY149" fmla="*/ 363216 h 2115609"/>
              <a:gd name="connsiteX150" fmla="*/ 3536135 w 12192002"/>
              <a:gd name="connsiteY150" fmla="*/ 359555 h 2115609"/>
              <a:gd name="connsiteX151" fmla="*/ 3585978 w 12192002"/>
              <a:gd name="connsiteY151" fmla="*/ 349856 h 2115609"/>
              <a:gd name="connsiteX152" fmla="*/ 3594501 w 12192002"/>
              <a:gd name="connsiteY152" fmla="*/ 350546 h 2115609"/>
              <a:gd name="connsiteX153" fmla="*/ 3594736 w 12192002"/>
              <a:gd name="connsiteY153" fmla="*/ 350277 h 2115609"/>
              <a:gd name="connsiteX154" fmla="*/ 3603855 w 12192002"/>
              <a:gd name="connsiteY154" fmla="*/ 350441 h 2115609"/>
              <a:gd name="connsiteX155" fmla="*/ 3610035 w 12192002"/>
              <a:gd name="connsiteY155" fmla="*/ 351803 h 2115609"/>
              <a:gd name="connsiteX156" fmla="*/ 3682513 w 12192002"/>
              <a:gd name="connsiteY156" fmla="*/ 319532 h 2115609"/>
              <a:gd name="connsiteX157" fmla="*/ 3789760 w 12192002"/>
              <a:gd name="connsiteY157" fmla="*/ 295609 h 2115609"/>
              <a:gd name="connsiteX158" fmla="*/ 3897275 w 12192002"/>
              <a:gd name="connsiteY158" fmla="*/ 275371 h 2115609"/>
              <a:gd name="connsiteX159" fmla="*/ 3936846 w 12192002"/>
              <a:gd name="connsiteY159" fmla="*/ 269716 h 2115609"/>
              <a:gd name="connsiteX160" fmla="*/ 4004538 w 12192002"/>
              <a:gd name="connsiteY160" fmla="*/ 252259 h 2115609"/>
              <a:gd name="connsiteX161" fmla="*/ 4033778 w 12192002"/>
              <a:gd name="connsiteY161" fmla="*/ 239691 h 2115609"/>
              <a:gd name="connsiteX162" fmla="*/ 4035363 w 12192002"/>
              <a:gd name="connsiteY162" fmla="*/ 239926 h 2115609"/>
              <a:gd name="connsiteX163" fmla="*/ 4036996 w 12192002"/>
              <a:gd name="connsiteY163" fmla="*/ 236259 h 2115609"/>
              <a:gd name="connsiteX164" fmla="*/ 4042364 w 12192002"/>
              <a:gd name="connsiteY164" fmla="*/ 233825 h 2115609"/>
              <a:gd name="connsiteX165" fmla="*/ 4058954 w 12192002"/>
              <a:gd name="connsiteY165" fmla="*/ 232204 h 2115609"/>
              <a:gd name="connsiteX166" fmla="*/ 4065510 w 12192002"/>
              <a:gd name="connsiteY166" fmla="*/ 232422 h 2115609"/>
              <a:gd name="connsiteX167" fmla="*/ 4074427 w 12192002"/>
              <a:gd name="connsiteY167" fmla="*/ 230978 h 2115609"/>
              <a:gd name="connsiteX168" fmla="*/ 4074546 w 12192002"/>
              <a:gd name="connsiteY168" fmla="*/ 230679 h 2115609"/>
              <a:gd name="connsiteX169" fmla="*/ 4083097 w 12192002"/>
              <a:gd name="connsiteY169" fmla="*/ 229844 h 2115609"/>
              <a:gd name="connsiteX170" fmla="*/ 4142745 w 12192002"/>
              <a:gd name="connsiteY170" fmla="*/ 203311 h 2115609"/>
              <a:gd name="connsiteX171" fmla="*/ 4191248 w 12192002"/>
              <a:gd name="connsiteY171" fmla="*/ 187446 h 2115609"/>
              <a:gd name="connsiteX172" fmla="*/ 4201744 w 12192002"/>
              <a:gd name="connsiteY172" fmla="*/ 181812 h 2115609"/>
              <a:gd name="connsiteX173" fmla="*/ 4202048 w 12192002"/>
              <a:gd name="connsiteY173" fmla="*/ 180553 h 2115609"/>
              <a:gd name="connsiteX174" fmla="*/ 4248116 w 12192002"/>
              <a:gd name="connsiteY174" fmla="*/ 177758 h 2115609"/>
              <a:gd name="connsiteX175" fmla="*/ 4276141 w 12192002"/>
              <a:gd name="connsiteY175" fmla="*/ 180082 h 2115609"/>
              <a:gd name="connsiteX176" fmla="*/ 4290062 w 12192002"/>
              <a:gd name="connsiteY176" fmla="*/ 179836 h 2115609"/>
              <a:gd name="connsiteX177" fmla="*/ 4295143 w 12192002"/>
              <a:gd name="connsiteY177" fmla="*/ 182753 h 2115609"/>
              <a:gd name="connsiteX178" fmla="*/ 4315108 w 12192002"/>
              <a:gd name="connsiteY178" fmla="*/ 180874 h 2115609"/>
              <a:gd name="connsiteX179" fmla="*/ 4316965 w 12192002"/>
              <a:gd name="connsiteY179" fmla="*/ 179533 h 2115609"/>
              <a:gd name="connsiteX180" fmla="*/ 4376488 w 12192002"/>
              <a:gd name="connsiteY180" fmla="*/ 161476 h 2115609"/>
              <a:gd name="connsiteX181" fmla="*/ 4442156 w 12192002"/>
              <a:gd name="connsiteY181" fmla="*/ 160130 h 2115609"/>
              <a:gd name="connsiteX182" fmla="*/ 4524889 w 12192002"/>
              <a:gd name="connsiteY182" fmla="*/ 169217 h 2115609"/>
              <a:gd name="connsiteX183" fmla="*/ 4715526 w 12192002"/>
              <a:gd name="connsiteY183" fmla="*/ 164249 h 2115609"/>
              <a:gd name="connsiteX184" fmla="*/ 4762447 w 12192002"/>
              <a:gd name="connsiteY184" fmla="*/ 155761 h 2115609"/>
              <a:gd name="connsiteX185" fmla="*/ 4840439 w 12192002"/>
              <a:gd name="connsiteY185" fmla="*/ 127993 h 2115609"/>
              <a:gd name="connsiteX186" fmla="*/ 5011513 w 12192002"/>
              <a:gd name="connsiteY186" fmla="*/ 103976 h 2115609"/>
              <a:gd name="connsiteX187" fmla="*/ 5065790 w 12192002"/>
              <a:gd name="connsiteY187" fmla="*/ 87595 h 2115609"/>
              <a:gd name="connsiteX188" fmla="*/ 5121659 w 12192002"/>
              <a:gd name="connsiteY188" fmla="*/ 94166 h 2115609"/>
              <a:gd name="connsiteX189" fmla="*/ 5139595 w 12192002"/>
              <a:gd name="connsiteY189" fmla="*/ 83313 h 2115609"/>
              <a:gd name="connsiteX190" fmla="*/ 5142598 w 12192002"/>
              <a:gd name="connsiteY190" fmla="*/ 81212 h 2115609"/>
              <a:gd name="connsiteX191" fmla="*/ 5156554 w 12192002"/>
              <a:gd name="connsiteY191" fmla="*/ 77812 h 2115609"/>
              <a:gd name="connsiteX192" fmla="*/ 5174660 w 12192002"/>
              <a:gd name="connsiteY192" fmla="*/ 70589 h 2115609"/>
              <a:gd name="connsiteX193" fmla="*/ 5222961 w 12192002"/>
              <a:gd name="connsiteY193" fmla="*/ 67599 h 2115609"/>
              <a:gd name="connsiteX194" fmla="*/ 5261763 w 12192002"/>
              <a:gd name="connsiteY194" fmla="*/ 56475 h 2115609"/>
              <a:gd name="connsiteX195" fmla="*/ 5381667 w 12192002"/>
              <a:gd name="connsiteY195" fmla="*/ 36058 h 2115609"/>
              <a:gd name="connsiteX196" fmla="*/ 5432760 w 12192002"/>
              <a:gd name="connsiteY196" fmla="*/ 18356 h 2115609"/>
              <a:gd name="connsiteX197" fmla="*/ 5470905 w 12192002"/>
              <a:gd name="connsiteY197" fmla="*/ 7103 h 2115609"/>
              <a:gd name="connsiteX198" fmla="*/ 5608808 w 12192002"/>
              <a:gd name="connsiteY198" fmla="*/ 12821 h 2115609"/>
              <a:gd name="connsiteX0" fmla="*/ 5608808 w 12192002"/>
              <a:gd name="connsiteY0" fmla="*/ 12821 h 2115609"/>
              <a:gd name="connsiteX1" fmla="*/ 5754380 w 12192002"/>
              <a:gd name="connsiteY1" fmla="*/ 8910 h 2115609"/>
              <a:gd name="connsiteX2" fmla="*/ 5911996 w 12192002"/>
              <a:gd name="connsiteY2" fmla="*/ 29536 h 2115609"/>
              <a:gd name="connsiteX3" fmla="*/ 6010090 w 12192002"/>
              <a:gd name="connsiteY3" fmla="*/ 13442 h 2115609"/>
              <a:gd name="connsiteX4" fmla="*/ 6041282 w 12192002"/>
              <a:gd name="connsiteY4" fmla="*/ 8349 h 2115609"/>
              <a:gd name="connsiteX5" fmla="*/ 6048637 w 12192002"/>
              <a:gd name="connsiteY5" fmla="*/ 0 h 2115609"/>
              <a:gd name="connsiteX6" fmla="*/ 6068529 w 12192002"/>
              <a:gd name="connsiteY6" fmla="*/ 683 h 2115609"/>
              <a:gd name="connsiteX7" fmla="*/ 6105613 w 12192002"/>
              <a:gd name="connsiteY7" fmla="*/ 28753 h 2115609"/>
              <a:gd name="connsiteX8" fmla="*/ 6168673 w 12192002"/>
              <a:gd name="connsiteY8" fmla="*/ 19608 h 2115609"/>
              <a:gd name="connsiteX9" fmla="*/ 6317559 w 12192002"/>
              <a:gd name="connsiteY9" fmla="*/ 36498 h 2115609"/>
              <a:gd name="connsiteX10" fmla="*/ 6549454 w 12192002"/>
              <a:gd name="connsiteY10" fmla="*/ 68495 h 2115609"/>
              <a:gd name="connsiteX11" fmla="*/ 6708221 w 12192002"/>
              <a:gd name="connsiteY11" fmla="*/ 97271 h 2115609"/>
              <a:gd name="connsiteX12" fmla="*/ 6904145 w 12192002"/>
              <a:gd name="connsiteY12" fmla="*/ 125226 h 2115609"/>
              <a:gd name="connsiteX13" fmla="*/ 7018495 w 12192002"/>
              <a:gd name="connsiteY13" fmla="*/ 154732 h 2115609"/>
              <a:gd name="connsiteX14" fmla="*/ 7096987 w 12192002"/>
              <a:gd name="connsiteY14" fmla="*/ 154358 h 2115609"/>
              <a:gd name="connsiteX15" fmla="*/ 7170807 w 12192002"/>
              <a:gd name="connsiteY15" fmla="*/ 166586 h 2115609"/>
              <a:gd name="connsiteX16" fmla="*/ 7197003 w 12192002"/>
              <a:gd name="connsiteY16" fmla="*/ 171234 h 2115609"/>
              <a:gd name="connsiteX17" fmla="*/ 7201101 w 12192002"/>
              <a:gd name="connsiteY17" fmla="*/ 176592 h 2115609"/>
              <a:gd name="connsiteX18" fmla="*/ 7218559 w 12192002"/>
              <a:gd name="connsiteY18" fmla="*/ 181142 h 2115609"/>
              <a:gd name="connsiteX19" fmla="*/ 7310852 w 12192002"/>
              <a:gd name="connsiteY19" fmla="*/ 206391 h 2115609"/>
              <a:gd name="connsiteX20" fmla="*/ 7312179 w 12192002"/>
              <a:gd name="connsiteY20" fmla="*/ 204949 h 2115609"/>
              <a:gd name="connsiteX21" fmla="*/ 7405390 w 12192002"/>
              <a:gd name="connsiteY21" fmla="*/ 195354 h 2115609"/>
              <a:gd name="connsiteX22" fmla="*/ 7495794 w 12192002"/>
              <a:gd name="connsiteY22" fmla="*/ 187249 h 2115609"/>
              <a:gd name="connsiteX23" fmla="*/ 7507039 w 12192002"/>
              <a:gd name="connsiteY23" fmla="*/ 189201 h 2115609"/>
              <a:gd name="connsiteX24" fmla="*/ 7507411 w 12192002"/>
              <a:gd name="connsiteY24" fmla="*/ 188874 h 2115609"/>
              <a:gd name="connsiteX25" fmla="*/ 7519570 w 12192002"/>
              <a:gd name="connsiteY25" fmla="*/ 190209 h 2115609"/>
              <a:gd name="connsiteX26" fmla="*/ 7527542 w 12192002"/>
              <a:gd name="connsiteY26" fmla="*/ 192762 h 2115609"/>
              <a:gd name="connsiteX27" fmla="*/ 7614346 w 12192002"/>
              <a:gd name="connsiteY27" fmla="*/ 198590 h 2115609"/>
              <a:gd name="connsiteX28" fmla="*/ 7718744 w 12192002"/>
              <a:gd name="connsiteY28" fmla="*/ 195119 h 2115609"/>
              <a:gd name="connsiteX29" fmla="*/ 7905407 w 12192002"/>
              <a:gd name="connsiteY29" fmla="*/ 220834 h 2115609"/>
              <a:gd name="connsiteX30" fmla="*/ 8090271 w 12192002"/>
              <a:gd name="connsiteY30" fmla="*/ 262807 h 2115609"/>
              <a:gd name="connsiteX31" fmla="*/ 8245834 w 12192002"/>
              <a:gd name="connsiteY31" fmla="*/ 308968 h 2115609"/>
              <a:gd name="connsiteX32" fmla="*/ 8252033 w 12192002"/>
              <a:gd name="connsiteY32" fmla="*/ 321960 h 2115609"/>
              <a:gd name="connsiteX33" fmla="*/ 8263376 w 12192002"/>
              <a:gd name="connsiteY33" fmla="*/ 331803 h 2115609"/>
              <a:gd name="connsiteX34" fmla="*/ 8266075 w 12192002"/>
              <a:gd name="connsiteY34" fmla="*/ 331573 h 2115609"/>
              <a:gd name="connsiteX35" fmla="*/ 8283149 w 12192002"/>
              <a:gd name="connsiteY35" fmla="*/ 338748 h 2115609"/>
              <a:gd name="connsiteX36" fmla="*/ 8284276 w 12192002"/>
              <a:gd name="connsiteY36" fmla="*/ 343191 h 2115609"/>
              <a:gd name="connsiteX37" fmla="*/ 8295173 w 12192002"/>
              <a:gd name="connsiteY37" fmla="*/ 349014 h 2115609"/>
              <a:gd name="connsiteX38" fmla="*/ 8314432 w 12192002"/>
              <a:gd name="connsiteY38" fmla="*/ 362909 h 2115609"/>
              <a:gd name="connsiteX39" fmla="*/ 8320104 w 12192002"/>
              <a:gd name="connsiteY39" fmla="*/ 363235 h 2115609"/>
              <a:gd name="connsiteX40" fmla="*/ 8352372 w 12192002"/>
              <a:gd name="connsiteY40" fmla="*/ 380653 h 2115609"/>
              <a:gd name="connsiteX41" fmla="*/ 8353799 w 12192002"/>
              <a:gd name="connsiteY41" fmla="*/ 379813 h 2115609"/>
              <a:gd name="connsiteX42" fmla="*/ 8367182 w 12192002"/>
              <a:gd name="connsiteY42" fmla="*/ 380007 h 2115609"/>
              <a:gd name="connsiteX43" fmla="*/ 8490249 w 12192002"/>
              <a:gd name="connsiteY43" fmla="*/ 394049 h 2115609"/>
              <a:gd name="connsiteX44" fmla="*/ 8497594 w 12192002"/>
              <a:gd name="connsiteY44" fmla="*/ 397099 h 2115609"/>
              <a:gd name="connsiteX45" fmla="*/ 8497968 w 12192002"/>
              <a:gd name="connsiteY45" fmla="*/ 396920 h 2115609"/>
              <a:gd name="connsiteX46" fmla="*/ 8506167 w 12192002"/>
              <a:gd name="connsiteY46" fmla="*/ 399658 h 2115609"/>
              <a:gd name="connsiteX47" fmla="*/ 8510983 w 12192002"/>
              <a:gd name="connsiteY47" fmla="*/ 402659 h 2115609"/>
              <a:gd name="connsiteX48" fmla="*/ 8525230 w 12192002"/>
              <a:gd name="connsiteY48" fmla="*/ 408574 h 2115609"/>
              <a:gd name="connsiteX49" fmla="*/ 8596071 w 12192002"/>
              <a:gd name="connsiteY49" fmla="*/ 393732 h 2115609"/>
              <a:gd name="connsiteX50" fmla="*/ 8707847 w 12192002"/>
              <a:gd name="connsiteY50" fmla="*/ 402304 h 2115609"/>
              <a:gd name="connsiteX51" fmla="*/ 8752444 w 12192002"/>
              <a:gd name="connsiteY51" fmla="*/ 404405 h 2115609"/>
              <a:gd name="connsiteX52" fmla="*/ 8928988 w 12192002"/>
              <a:gd name="connsiteY52" fmla="*/ 423637 h 2115609"/>
              <a:gd name="connsiteX53" fmla="*/ 8963048 w 12192002"/>
              <a:gd name="connsiteY53" fmla="*/ 420449 h 2115609"/>
              <a:gd name="connsiteX54" fmla="*/ 8968011 w 12192002"/>
              <a:gd name="connsiteY54" fmla="*/ 418224 h 2115609"/>
              <a:gd name="connsiteX55" fmla="*/ 8974337 w 12192002"/>
              <a:gd name="connsiteY55" fmla="*/ 417524 h 2115609"/>
              <a:gd name="connsiteX56" fmla="*/ 8990394 w 12192002"/>
              <a:gd name="connsiteY56" fmla="*/ 420750 h 2115609"/>
              <a:gd name="connsiteX57" fmla="*/ 8996232 w 12192002"/>
              <a:gd name="connsiteY57" fmla="*/ 422811 h 2115609"/>
              <a:gd name="connsiteX58" fmla="*/ 9005201 w 12192002"/>
              <a:gd name="connsiteY58" fmla="*/ 424022 h 2115609"/>
              <a:gd name="connsiteX59" fmla="*/ 9005486 w 12192002"/>
              <a:gd name="connsiteY59" fmla="*/ 423782 h 2115609"/>
              <a:gd name="connsiteX60" fmla="*/ 9053453 w 12192002"/>
              <a:gd name="connsiteY60" fmla="*/ 427067 h 2115609"/>
              <a:gd name="connsiteX61" fmla="*/ 9113812 w 12192002"/>
              <a:gd name="connsiteY61" fmla="*/ 418753 h 2115609"/>
              <a:gd name="connsiteX62" fmla="*/ 9137318 w 12192002"/>
              <a:gd name="connsiteY62" fmla="*/ 417387 h 2115609"/>
              <a:gd name="connsiteX63" fmla="*/ 9150210 w 12192002"/>
              <a:gd name="connsiteY63" fmla="*/ 415218 h 2115609"/>
              <a:gd name="connsiteX64" fmla="*/ 9151232 w 12192002"/>
              <a:gd name="connsiteY64" fmla="*/ 414153 h 2115609"/>
              <a:gd name="connsiteX65" fmla="*/ 9189246 w 12192002"/>
              <a:gd name="connsiteY65" fmla="*/ 425355 h 2115609"/>
              <a:gd name="connsiteX66" fmla="*/ 9194810 w 12192002"/>
              <a:gd name="connsiteY66" fmla="*/ 434594 h 2115609"/>
              <a:gd name="connsiteX67" fmla="*/ 9231370 w 12192002"/>
              <a:gd name="connsiteY67" fmla="*/ 444673 h 2115609"/>
              <a:gd name="connsiteX68" fmla="*/ 9343052 w 12192002"/>
              <a:gd name="connsiteY68" fmla="*/ 496578 h 2115609"/>
              <a:gd name="connsiteX69" fmla="*/ 9584507 w 12192002"/>
              <a:gd name="connsiteY69" fmla="*/ 542280 h 2115609"/>
              <a:gd name="connsiteX70" fmla="*/ 9728309 w 12192002"/>
              <a:gd name="connsiteY70" fmla="*/ 553700 h 2115609"/>
              <a:gd name="connsiteX71" fmla="*/ 9847792 w 12192002"/>
              <a:gd name="connsiteY71" fmla="*/ 573907 h 2115609"/>
              <a:gd name="connsiteX72" fmla="*/ 9960019 w 12192002"/>
              <a:gd name="connsiteY72" fmla="*/ 580675 h 2115609"/>
              <a:gd name="connsiteX73" fmla="*/ 10039240 w 12192002"/>
              <a:gd name="connsiteY73" fmla="*/ 596190 h 2115609"/>
              <a:gd name="connsiteX74" fmla="*/ 10082169 w 12192002"/>
              <a:gd name="connsiteY74" fmla="*/ 594526 h 2115609"/>
              <a:gd name="connsiteX75" fmla="*/ 10126500 w 12192002"/>
              <a:gd name="connsiteY75" fmla="*/ 596621 h 2115609"/>
              <a:gd name="connsiteX76" fmla="*/ 10261101 w 12192002"/>
              <a:gd name="connsiteY76" fmla="*/ 608136 h 2115609"/>
              <a:gd name="connsiteX77" fmla="*/ 10336855 w 12192002"/>
              <a:gd name="connsiteY77" fmla="*/ 617887 h 2115609"/>
              <a:gd name="connsiteX78" fmla="*/ 10383868 w 12192002"/>
              <a:gd name="connsiteY78" fmla="*/ 618498 h 2115609"/>
              <a:gd name="connsiteX79" fmla="*/ 10445984 w 12192002"/>
              <a:gd name="connsiteY79" fmla="*/ 622345 h 2115609"/>
              <a:gd name="connsiteX80" fmla="*/ 10519280 w 12192002"/>
              <a:gd name="connsiteY80" fmla="*/ 624403 h 2115609"/>
              <a:gd name="connsiteX81" fmla="*/ 10644619 w 12192002"/>
              <a:gd name="connsiteY81" fmla="*/ 644649 h 2115609"/>
              <a:gd name="connsiteX82" fmla="*/ 10857724 w 12192002"/>
              <a:gd name="connsiteY82" fmla="*/ 705767 h 2115609"/>
              <a:gd name="connsiteX83" fmla="*/ 10951063 w 12192002"/>
              <a:gd name="connsiteY83" fmla="*/ 718850 h 2115609"/>
              <a:gd name="connsiteX84" fmla="*/ 11030956 w 12192002"/>
              <a:gd name="connsiteY84" fmla="*/ 714094 h 2115609"/>
              <a:gd name="connsiteX85" fmla="*/ 11085938 w 12192002"/>
              <a:gd name="connsiteY85" fmla="*/ 716975 h 2115609"/>
              <a:gd name="connsiteX86" fmla="*/ 11143411 w 12192002"/>
              <a:gd name="connsiteY86" fmla="*/ 726224 h 2115609"/>
              <a:gd name="connsiteX87" fmla="*/ 11195087 w 12192002"/>
              <a:gd name="connsiteY87" fmla="*/ 725577 h 2115609"/>
              <a:gd name="connsiteX88" fmla="*/ 11273972 w 12192002"/>
              <a:gd name="connsiteY88" fmla="*/ 746596 h 2115609"/>
              <a:gd name="connsiteX89" fmla="*/ 11369715 w 12192002"/>
              <a:gd name="connsiteY89" fmla="*/ 806264 h 2115609"/>
              <a:gd name="connsiteX90" fmla="*/ 11462695 w 12192002"/>
              <a:gd name="connsiteY90" fmla="*/ 867737 h 2115609"/>
              <a:gd name="connsiteX91" fmla="*/ 11516473 w 12192002"/>
              <a:gd name="connsiteY91" fmla="*/ 921289 h 2115609"/>
              <a:gd name="connsiteX92" fmla="*/ 11630749 w 12192002"/>
              <a:gd name="connsiteY92" fmla="*/ 983178 h 2115609"/>
              <a:gd name="connsiteX93" fmla="*/ 11712382 w 12192002"/>
              <a:gd name="connsiteY93" fmla="*/ 1040947 h 2115609"/>
              <a:gd name="connsiteX94" fmla="*/ 11876461 w 12192002"/>
              <a:gd name="connsiteY94" fmla="*/ 1072267 h 2115609"/>
              <a:gd name="connsiteX95" fmla="*/ 11931502 w 12192002"/>
              <a:gd name="connsiteY95" fmla="*/ 1084647 h 2115609"/>
              <a:gd name="connsiteX96" fmla="*/ 12052936 w 12192002"/>
              <a:gd name="connsiteY96" fmla="*/ 1069165 h 2115609"/>
              <a:gd name="connsiteX97" fmla="*/ 12140863 w 12192002"/>
              <a:gd name="connsiteY97" fmla="*/ 1028119 h 2115609"/>
              <a:gd name="connsiteX98" fmla="*/ 12192002 w 12192002"/>
              <a:gd name="connsiteY98" fmla="*/ 1008921 h 2115609"/>
              <a:gd name="connsiteX99" fmla="*/ 12192002 w 12192002"/>
              <a:gd name="connsiteY99" fmla="*/ 1948632 h 2115609"/>
              <a:gd name="connsiteX100" fmla="*/ 12192000 w 12192002"/>
              <a:gd name="connsiteY100" fmla="*/ 1948632 h 2115609"/>
              <a:gd name="connsiteX101" fmla="*/ 12192000 w 12192002"/>
              <a:gd name="connsiteY101" fmla="*/ 2115609 h 2115609"/>
              <a:gd name="connsiteX102" fmla="*/ 0 w 12192002"/>
              <a:gd name="connsiteY102" fmla="*/ 2115609 h 2115609"/>
              <a:gd name="connsiteX103" fmla="*/ 0 w 12192002"/>
              <a:gd name="connsiteY103" fmla="*/ 1341410 h 2115609"/>
              <a:gd name="connsiteX104" fmla="*/ 2 w 12192002"/>
              <a:gd name="connsiteY104" fmla="*/ 1341410 h 2115609"/>
              <a:gd name="connsiteX105" fmla="*/ 2 w 12192002"/>
              <a:gd name="connsiteY105" fmla="*/ 585100 h 2115609"/>
              <a:gd name="connsiteX106" fmla="*/ 15526 w 12192002"/>
              <a:gd name="connsiteY106" fmla="*/ 579631 h 2115609"/>
              <a:gd name="connsiteX107" fmla="*/ 118381 w 12192002"/>
              <a:gd name="connsiteY107" fmla="*/ 576775 h 2115609"/>
              <a:gd name="connsiteX108" fmla="*/ 292435 w 12192002"/>
              <a:gd name="connsiteY108" fmla="*/ 524970 h 2115609"/>
              <a:gd name="connsiteX109" fmla="*/ 404015 w 12192002"/>
              <a:gd name="connsiteY109" fmla="*/ 504274 h 2115609"/>
              <a:gd name="connsiteX110" fmla="*/ 445099 w 12192002"/>
              <a:gd name="connsiteY110" fmla="*/ 498451 h 2115609"/>
              <a:gd name="connsiteX111" fmla="*/ 571717 w 12192002"/>
              <a:gd name="connsiteY111" fmla="*/ 460421 h 2115609"/>
              <a:gd name="connsiteX112" fmla="*/ 578535 w 12192002"/>
              <a:gd name="connsiteY112" fmla="*/ 460610 h 2115609"/>
              <a:gd name="connsiteX113" fmla="*/ 596792 w 12192002"/>
              <a:gd name="connsiteY113" fmla="*/ 457958 h 2115609"/>
              <a:gd name="connsiteX114" fmla="*/ 708875 w 12192002"/>
              <a:gd name="connsiteY114" fmla="*/ 415100 h 2115609"/>
              <a:gd name="connsiteX115" fmla="*/ 719742 w 12192002"/>
              <a:gd name="connsiteY115" fmla="*/ 409423 h 2115609"/>
              <a:gd name="connsiteX116" fmla="*/ 720047 w 12192002"/>
              <a:gd name="connsiteY116" fmla="*/ 408161 h 2115609"/>
              <a:gd name="connsiteX117" fmla="*/ 763053 w 12192002"/>
              <a:gd name="connsiteY117" fmla="*/ 407390 h 2115609"/>
              <a:gd name="connsiteX118" fmla="*/ 767901 w 12192002"/>
              <a:gd name="connsiteY118" fmla="*/ 405169 h 2115609"/>
              <a:gd name="connsiteX119" fmla="*/ 797041 w 12192002"/>
              <a:gd name="connsiteY119" fmla="*/ 407376 h 2115609"/>
              <a:gd name="connsiteX120" fmla="*/ 811506 w 12192002"/>
              <a:gd name="connsiteY120" fmla="*/ 407071 h 2115609"/>
              <a:gd name="connsiteX121" fmla="*/ 816809 w 12192002"/>
              <a:gd name="connsiteY121" fmla="*/ 409965 h 2115609"/>
              <a:gd name="connsiteX122" fmla="*/ 837540 w 12192002"/>
              <a:gd name="connsiteY122" fmla="*/ 408001 h 2115609"/>
              <a:gd name="connsiteX123" fmla="*/ 858269 w 12192002"/>
              <a:gd name="connsiteY123" fmla="*/ 409214 h 2115609"/>
              <a:gd name="connsiteX124" fmla="*/ 948732 w 12192002"/>
              <a:gd name="connsiteY124" fmla="*/ 397376 h 2115609"/>
              <a:gd name="connsiteX125" fmla="*/ 1149979 w 12192002"/>
              <a:gd name="connsiteY125" fmla="*/ 399781 h 2115609"/>
              <a:gd name="connsiteX126" fmla="*/ 1496110 w 12192002"/>
              <a:gd name="connsiteY126" fmla="*/ 350346 h 2115609"/>
              <a:gd name="connsiteX127" fmla="*/ 1608669 w 12192002"/>
              <a:gd name="connsiteY127" fmla="*/ 324756 h 2115609"/>
              <a:gd name="connsiteX128" fmla="*/ 1675071 w 12192002"/>
              <a:gd name="connsiteY128" fmla="*/ 317859 h 2115609"/>
              <a:gd name="connsiteX129" fmla="*/ 1738204 w 12192002"/>
              <a:gd name="connsiteY129" fmla="*/ 301510 h 2115609"/>
              <a:gd name="connsiteX130" fmla="*/ 1786655 w 12192002"/>
              <a:gd name="connsiteY130" fmla="*/ 296459 h 2115609"/>
              <a:gd name="connsiteX131" fmla="*/ 1873080 w 12192002"/>
              <a:gd name="connsiteY131" fmla="*/ 324081 h 2115609"/>
              <a:gd name="connsiteX132" fmla="*/ 1921650 w 12192002"/>
              <a:gd name="connsiteY132" fmla="*/ 325676 h 2115609"/>
              <a:gd name="connsiteX133" fmla="*/ 1928172 w 12192002"/>
              <a:gd name="connsiteY133" fmla="*/ 320845 h 2115609"/>
              <a:gd name="connsiteX134" fmla="*/ 1997356 w 12192002"/>
              <a:gd name="connsiteY134" fmla="*/ 342790 h 2115609"/>
              <a:gd name="connsiteX135" fmla="*/ 2094665 w 12192002"/>
              <a:gd name="connsiteY135" fmla="*/ 334770 h 2115609"/>
              <a:gd name="connsiteX136" fmla="*/ 2208578 w 12192002"/>
              <a:gd name="connsiteY136" fmla="*/ 318059 h 2115609"/>
              <a:gd name="connsiteX137" fmla="*/ 2315112 w 12192002"/>
              <a:gd name="connsiteY137" fmla="*/ 312826 h 2115609"/>
              <a:gd name="connsiteX138" fmla="*/ 2443255 w 12192002"/>
              <a:gd name="connsiteY138" fmla="*/ 321293 h 2115609"/>
              <a:gd name="connsiteX139" fmla="*/ 2568028 w 12192002"/>
              <a:gd name="connsiteY139" fmla="*/ 335194 h 2115609"/>
              <a:gd name="connsiteX140" fmla="*/ 2646527 w 12192002"/>
              <a:gd name="connsiteY140" fmla="*/ 308953 h 2115609"/>
              <a:gd name="connsiteX141" fmla="*/ 2781569 w 12192002"/>
              <a:gd name="connsiteY141" fmla="*/ 319489 h 2115609"/>
              <a:gd name="connsiteX142" fmla="*/ 3030291 w 12192002"/>
              <a:gd name="connsiteY142" fmla="*/ 341310 h 2115609"/>
              <a:gd name="connsiteX143" fmla="*/ 3142556 w 12192002"/>
              <a:gd name="connsiteY143" fmla="*/ 343953 h 2115609"/>
              <a:gd name="connsiteX144" fmla="*/ 3262356 w 12192002"/>
              <a:gd name="connsiteY144" fmla="*/ 351728 h 2115609"/>
              <a:gd name="connsiteX145" fmla="*/ 3341698 w 12192002"/>
              <a:gd name="connsiteY145" fmla="*/ 357605 h 2115609"/>
              <a:gd name="connsiteX146" fmla="*/ 3344026 w 12192002"/>
              <a:gd name="connsiteY146" fmla="*/ 356630 h 2115609"/>
              <a:gd name="connsiteX147" fmla="*/ 3363888 w 12192002"/>
              <a:gd name="connsiteY147" fmla="*/ 358312 h 2115609"/>
              <a:gd name="connsiteX148" fmla="*/ 3400728 w 12192002"/>
              <a:gd name="connsiteY148" fmla="*/ 375264 h 2115609"/>
              <a:gd name="connsiteX149" fmla="*/ 3473223 w 12192002"/>
              <a:gd name="connsiteY149" fmla="*/ 363216 h 2115609"/>
              <a:gd name="connsiteX150" fmla="*/ 3536135 w 12192002"/>
              <a:gd name="connsiteY150" fmla="*/ 359555 h 2115609"/>
              <a:gd name="connsiteX151" fmla="*/ 3585978 w 12192002"/>
              <a:gd name="connsiteY151" fmla="*/ 349856 h 2115609"/>
              <a:gd name="connsiteX152" fmla="*/ 3594501 w 12192002"/>
              <a:gd name="connsiteY152" fmla="*/ 350546 h 2115609"/>
              <a:gd name="connsiteX153" fmla="*/ 3594736 w 12192002"/>
              <a:gd name="connsiteY153" fmla="*/ 350277 h 2115609"/>
              <a:gd name="connsiteX154" fmla="*/ 3603855 w 12192002"/>
              <a:gd name="connsiteY154" fmla="*/ 350441 h 2115609"/>
              <a:gd name="connsiteX155" fmla="*/ 3610035 w 12192002"/>
              <a:gd name="connsiteY155" fmla="*/ 351803 h 2115609"/>
              <a:gd name="connsiteX156" fmla="*/ 3682513 w 12192002"/>
              <a:gd name="connsiteY156" fmla="*/ 319532 h 2115609"/>
              <a:gd name="connsiteX157" fmla="*/ 3789760 w 12192002"/>
              <a:gd name="connsiteY157" fmla="*/ 295609 h 2115609"/>
              <a:gd name="connsiteX158" fmla="*/ 3897275 w 12192002"/>
              <a:gd name="connsiteY158" fmla="*/ 275371 h 2115609"/>
              <a:gd name="connsiteX159" fmla="*/ 3936846 w 12192002"/>
              <a:gd name="connsiteY159" fmla="*/ 269716 h 2115609"/>
              <a:gd name="connsiteX160" fmla="*/ 4004538 w 12192002"/>
              <a:gd name="connsiteY160" fmla="*/ 252259 h 2115609"/>
              <a:gd name="connsiteX161" fmla="*/ 4033778 w 12192002"/>
              <a:gd name="connsiteY161" fmla="*/ 239691 h 2115609"/>
              <a:gd name="connsiteX162" fmla="*/ 4035363 w 12192002"/>
              <a:gd name="connsiteY162" fmla="*/ 239926 h 2115609"/>
              <a:gd name="connsiteX163" fmla="*/ 4036996 w 12192002"/>
              <a:gd name="connsiteY163" fmla="*/ 236259 h 2115609"/>
              <a:gd name="connsiteX164" fmla="*/ 4042364 w 12192002"/>
              <a:gd name="connsiteY164" fmla="*/ 233825 h 2115609"/>
              <a:gd name="connsiteX165" fmla="*/ 4058954 w 12192002"/>
              <a:gd name="connsiteY165" fmla="*/ 232204 h 2115609"/>
              <a:gd name="connsiteX166" fmla="*/ 4065510 w 12192002"/>
              <a:gd name="connsiteY166" fmla="*/ 232422 h 2115609"/>
              <a:gd name="connsiteX167" fmla="*/ 4074427 w 12192002"/>
              <a:gd name="connsiteY167" fmla="*/ 230978 h 2115609"/>
              <a:gd name="connsiteX168" fmla="*/ 4074546 w 12192002"/>
              <a:gd name="connsiteY168" fmla="*/ 230679 h 2115609"/>
              <a:gd name="connsiteX169" fmla="*/ 4083097 w 12192002"/>
              <a:gd name="connsiteY169" fmla="*/ 229844 h 2115609"/>
              <a:gd name="connsiteX170" fmla="*/ 4142745 w 12192002"/>
              <a:gd name="connsiteY170" fmla="*/ 203311 h 2115609"/>
              <a:gd name="connsiteX171" fmla="*/ 4191248 w 12192002"/>
              <a:gd name="connsiteY171" fmla="*/ 187446 h 2115609"/>
              <a:gd name="connsiteX172" fmla="*/ 4201744 w 12192002"/>
              <a:gd name="connsiteY172" fmla="*/ 181812 h 2115609"/>
              <a:gd name="connsiteX173" fmla="*/ 4202048 w 12192002"/>
              <a:gd name="connsiteY173" fmla="*/ 180553 h 2115609"/>
              <a:gd name="connsiteX174" fmla="*/ 4248116 w 12192002"/>
              <a:gd name="connsiteY174" fmla="*/ 177758 h 2115609"/>
              <a:gd name="connsiteX175" fmla="*/ 4276141 w 12192002"/>
              <a:gd name="connsiteY175" fmla="*/ 180082 h 2115609"/>
              <a:gd name="connsiteX176" fmla="*/ 4290062 w 12192002"/>
              <a:gd name="connsiteY176" fmla="*/ 179836 h 2115609"/>
              <a:gd name="connsiteX177" fmla="*/ 4295143 w 12192002"/>
              <a:gd name="connsiteY177" fmla="*/ 182753 h 2115609"/>
              <a:gd name="connsiteX178" fmla="*/ 4315108 w 12192002"/>
              <a:gd name="connsiteY178" fmla="*/ 180874 h 2115609"/>
              <a:gd name="connsiteX179" fmla="*/ 4316965 w 12192002"/>
              <a:gd name="connsiteY179" fmla="*/ 179533 h 2115609"/>
              <a:gd name="connsiteX180" fmla="*/ 4376488 w 12192002"/>
              <a:gd name="connsiteY180" fmla="*/ 161476 h 2115609"/>
              <a:gd name="connsiteX181" fmla="*/ 4442156 w 12192002"/>
              <a:gd name="connsiteY181" fmla="*/ 160130 h 2115609"/>
              <a:gd name="connsiteX182" fmla="*/ 4524889 w 12192002"/>
              <a:gd name="connsiteY182" fmla="*/ 169217 h 2115609"/>
              <a:gd name="connsiteX183" fmla="*/ 4715526 w 12192002"/>
              <a:gd name="connsiteY183" fmla="*/ 164249 h 2115609"/>
              <a:gd name="connsiteX184" fmla="*/ 4762447 w 12192002"/>
              <a:gd name="connsiteY184" fmla="*/ 155761 h 2115609"/>
              <a:gd name="connsiteX185" fmla="*/ 4840439 w 12192002"/>
              <a:gd name="connsiteY185" fmla="*/ 127993 h 2115609"/>
              <a:gd name="connsiteX186" fmla="*/ 5011513 w 12192002"/>
              <a:gd name="connsiteY186" fmla="*/ 103976 h 2115609"/>
              <a:gd name="connsiteX187" fmla="*/ 5065790 w 12192002"/>
              <a:gd name="connsiteY187" fmla="*/ 87595 h 2115609"/>
              <a:gd name="connsiteX188" fmla="*/ 5121659 w 12192002"/>
              <a:gd name="connsiteY188" fmla="*/ 94166 h 2115609"/>
              <a:gd name="connsiteX189" fmla="*/ 5139595 w 12192002"/>
              <a:gd name="connsiteY189" fmla="*/ 83313 h 2115609"/>
              <a:gd name="connsiteX190" fmla="*/ 5142598 w 12192002"/>
              <a:gd name="connsiteY190" fmla="*/ 81212 h 2115609"/>
              <a:gd name="connsiteX191" fmla="*/ 5156554 w 12192002"/>
              <a:gd name="connsiteY191" fmla="*/ 77812 h 2115609"/>
              <a:gd name="connsiteX192" fmla="*/ 5174660 w 12192002"/>
              <a:gd name="connsiteY192" fmla="*/ 70589 h 2115609"/>
              <a:gd name="connsiteX193" fmla="*/ 5222961 w 12192002"/>
              <a:gd name="connsiteY193" fmla="*/ 67599 h 2115609"/>
              <a:gd name="connsiteX194" fmla="*/ 5261763 w 12192002"/>
              <a:gd name="connsiteY194" fmla="*/ 56475 h 2115609"/>
              <a:gd name="connsiteX195" fmla="*/ 5381667 w 12192002"/>
              <a:gd name="connsiteY195" fmla="*/ 36058 h 2115609"/>
              <a:gd name="connsiteX196" fmla="*/ 5432760 w 12192002"/>
              <a:gd name="connsiteY196" fmla="*/ 18356 h 2115609"/>
              <a:gd name="connsiteX197" fmla="*/ 5470905 w 12192002"/>
              <a:gd name="connsiteY197" fmla="*/ 7103 h 2115609"/>
              <a:gd name="connsiteX198" fmla="*/ 5608808 w 12192002"/>
              <a:gd name="connsiteY198" fmla="*/ 12821 h 2115609"/>
              <a:gd name="connsiteX0" fmla="*/ 5608808 w 12192002"/>
              <a:gd name="connsiteY0" fmla="*/ 12821 h 2115609"/>
              <a:gd name="connsiteX1" fmla="*/ 5754380 w 12192002"/>
              <a:gd name="connsiteY1" fmla="*/ 8910 h 2115609"/>
              <a:gd name="connsiteX2" fmla="*/ 5911996 w 12192002"/>
              <a:gd name="connsiteY2" fmla="*/ 29536 h 2115609"/>
              <a:gd name="connsiteX3" fmla="*/ 5982862 w 12192002"/>
              <a:gd name="connsiteY3" fmla="*/ 38114 h 2115609"/>
              <a:gd name="connsiteX4" fmla="*/ 6041282 w 12192002"/>
              <a:gd name="connsiteY4" fmla="*/ 8349 h 2115609"/>
              <a:gd name="connsiteX5" fmla="*/ 6048637 w 12192002"/>
              <a:gd name="connsiteY5" fmla="*/ 0 h 2115609"/>
              <a:gd name="connsiteX6" fmla="*/ 6068529 w 12192002"/>
              <a:gd name="connsiteY6" fmla="*/ 683 h 2115609"/>
              <a:gd name="connsiteX7" fmla="*/ 6105613 w 12192002"/>
              <a:gd name="connsiteY7" fmla="*/ 28753 h 2115609"/>
              <a:gd name="connsiteX8" fmla="*/ 6168673 w 12192002"/>
              <a:gd name="connsiteY8" fmla="*/ 19608 h 2115609"/>
              <a:gd name="connsiteX9" fmla="*/ 6317559 w 12192002"/>
              <a:gd name="connsiteY9" fmla="*/ 36498 h 2115609"/>
              <a:gd name="connsiteX10" fmla="*/ 6549454 w 12192002"/>
              <a:gd name="connsiteY10" fmla="*/ 68495 h 2115609"/>
              <a:gd name="connsiteX11" fmla="*/ 6708221 w 12192002"/>
              <a:gd name="connsiteY11" fmla="*/ 97271 h 2115609"/>
              <a:gd name="connsiteX12" fmla="*/ 6904145 w 12192002"/>
              <a:gd name="connsiteY12" fmla="*/ 125226 h 2115609"/>
              <a:gd name="connsiteX13" fmla="*/ 7018495 w 12192002"/>
              <a:gd name="connsiteY13" fmla="*/ 154732 h 2115609"/>
              <a:gd name="connsiteX14" fmla="*/ 7096987 w 12192002"/>
              <a:gd name="connsiteY14" fmla="*/ 154358 h 2115609"/>
              <a:gd name="connsiteX15" fmla="*/ 7170807 w 12192002"/>
              <a:gd name="connsiteY15" fmla="*/ 166586 h 2115609"/>
              <a:gd name="connsiteX16" fmla="*/ 7197003 w 12192002"/>
              <a:gd name="connsiteY16" fmla="*/ 171234 h 2115609"/>
              <a:gd name="connsiteX17" fmla="*/ 7201101 w 12192002"/>
              <a:gd name="connsiteY17" fmla="*/ 176592 h 2115609"/>
              <a:gd name="connsiteX18" fmla="*/ 7218559 w 12192002"/>
              <a:gd name="connsiteY18" fmla="*/ 181142 h 2115609"/>
              <a:gd name="connsiteX19" fmla="*/ 7310852 w 12192002"/>
              <a:gd name="connsiteY19" fmla="*/ 206391 h 2115609"/>
              <a:gd name="connsiteX20" fmla="*/ 7312179 w 12192002"/>
              <a:gd name="connsiteY20" fmla="*/ 204949 h 2115609"/>
              <a:gd name="connsiteX21" fmla="*/ 7405390 w 12192002"/>
              <a:gd name="connsiteY21" fmla="*/ 195354 h 2115609"/>
              <a:gd name="connsiteX22" fmla="*/ 7495794 w 12192002"/>
              <a:gd name="connsiteY22" fmla="*/ 187249 h 2115609"/>
              <a:gd name="connsiteX23" fmla="*/ 7507039 w 12192002"/>
              <a:gd name="connsiteY23" fmla="*/ 189201 h 2115609"/>
              <a:gd name="connsiteX24" fmla="*/ 7507411 w 12192002"/>
              <a:gd name="connsiteY24" fmla="*/ 188874 h 2115609"/>
              <a:gd name="connsiteX25" fmla="*/ 7519570 w 12192002"/>
              <a:gd name="connsiteY25" fmla="*/ 190209 h 2115609"/>
              <a:gd name="connsiteX26" fmla="*/ 7527542 w 12192002"/>
              <a:gd name="connsiteY26" fmla="*/ 192762 h 2115609"/>
              <a:gd name="connsiteX27" fmla="*/ 7614346 w 12192002"/>
              <a:gd name="connsiteY27" fmla="*/ 198590 h 2115609"/>
              <a:gd name="connsiteX28" fmla="*/ 7718744 w 12192002"/>
              <a:gd name="connsiteY28" fmla="*/ 195119 h 2115609"/>
              <a:gd name="connsiteX29" fmla="*/ 7905407 w 12192002"/>
              <a:gd name="connsiteY29" fmla="*/ 220834 h 2115609"/>
              <a:gd name="connsiteX30" fmla="*/ 8090271 w 12192002"/>
              <a:gd name="connsiteY30" fmla="*/ 262807 h 2115609"/>
              <a:gd name="connsiteX31" fmla="*/ 8245834 w 12192002"/>
              <a:gd name="connsiteY31" fmla="*/ 308968 h 2115609"/>
              <a:gd name="connsiteX32" fmla="*/ 8252033 w 12192002"/>
              <a:gd name="connsiteY32" fmla="*/ 321960 h 2115609"/>
              <a:gd name="connsiteX33" fmla="*/ 8263376 w 12192002"/>
              <a:gd name="connsiteY33" fmla="*/ 331803 h 2115609"/>
              <a:gd name="connsiteX34" fmla="*/ 8266075 w 12192002"/>
              <a:gd name="connsiteY34" fmla="*/ 331573 h 2115609"/>
              <a:gd name="connsiteX35" fmla="*/ 8283149 w 12192002"/>
              <a:gd name="connsiteY35" fmla="*/ 338748 h 2115609"/>
              <a:gd name="connsiteX36" fmla="*/ 8284276 w 12192002"/>
              <a:gd name="connsiteY36" fmla="*/ 343191 h 2115609"/>
              <a:gd name="connsiteX37" fmla="*/ 8295173 w 12192002"/>
              <a:gd name="connsiteY37" fmla="*/ 349014 h 2115609"/>
              <a:gd name="connsiteX38" fmla="*/ 8314432 w 12192002"/>
              <a:gd name="connsiteY38" fmla="*/ 362909 h 2115609"/>
              <a:gd name="connsiteX39" fmla="*/ 8320104 w 12192002"/>
              <a:gd name="connsiteY39" fmla="*/ 363235 h 2115609"/>
              <a:gd name="connsiteX40" fmla="*/ 8352372 w 12192002"/>
              <a:gd name="connsiteY40" fmla="*/ 380653 h 2115609"/>
              <a:gd name="connsiteX41" fmla="*/ 8353799 w 12192002"/>
              <a:gd name="connsiteY41" fmla="*/ 379813 h 2115609"/>
              <a:gd name="connsiteX42" fmla="*/ 8367182 w 12192002"/>
              <a:gd name="connsiteY42" fmla="*/ 380007 h 2115609"/>
              <a:gd name="connsiteX43" fmla="*/ 8490249 w 12192002"/>
              <a:gd name="connsiteY43" fmla="*/ 394049 h 2115609"/>
              <a:gd name="connsiteX44" fmla="*/ 8497594 w 12192002"/>
              <a:gd name="connsiteY44" fmla="*/ 397099 h 2115609"/>
              <a:gd name="connsiteX45" fmla="*/ 8497968 w 12192002"/>
              <a:gd name="connsiteY45" fmla="*/ 396920 h 2115609"/>
              <a:gd name="connsiteX46" fmla="*/ 8506167 w 12192002"/>
              <a:gd name="connsiteY46" fmla="*/ 399658 h 2115609"/>
              <a:gd name="connsiteX47" fmla="*/ 8510983 w 12192002"/>
              <a:gd name="connsiteY47" fmla="*/ 402659 h 2115609"/>
              <a:gd name="connsiteX48" fmla="*/ 8525230 w 12192002"/>
              <a:gd name="connsiteY48" fmla="*/ 408574 h 2115609"/>
              <a:gd name="connsiteX49" fmla="*/ 8596071 w 12192002"/>
              <a:gd name="connsiteY49" fmla="*/ 393732 h 2115609"/>
              <a:gd name="connsiteX50" fmla="*/ 8707847 w 12192002"/>
              <a:gd name="connsiteY50" fmla="*/ 402304 h 2115609"/>
              <a:gd name="connsiteX51" fmla="*/ 8752444 w 12192002"/>
              <a:gd name="connsiteY51" fmla="*/ 404405 h 2115609"/>
              <a:gd name="connsiteX52" fmla="*/ 8928988 w 12192002"/>
              <a:gd name="connsiteY52" fmla="*/ 423637 h 2115609"/>
              <a:gd name="connsiteX53" fmla="*/ 8963048 w 12192002"/>
              <a:gd name="connsiteY53" fmla="*/ 420449 h 2115609"/>
              <a:gd name="connsiteX54" fmla="*/ 8968011 w 12192002"/>
              <a:gd name="connsiteY54" fmla="*/ 418224 h 2115609"/>
              <a:gd name="connsiteX55" fmla="*/ 8974337 w 12192002"/>
              <a:gd name="connsiteY55" fmla="*/ 417524 h 2115609"/>
              <a:gd name="connsiteX56" fmla="*/ 8990394 w 12192002"/>
              <a:gd name="connsiteY56" fmla="*/ 420750 h 2115609"/>
              <a:gd name="connsiteX57" fmla="*/ 8996232 w 12192002"/>
              <a:gd name="connsiteY57" fmla="*/ 422811 h 2115609"/>
              <a:gd name="connsiteX58" fmla="*/ 9005201 w 12192002"/>
              <a:gd name="connsiteY58" fmla="*/ 424022 h 2115609"/>
              <a:gd name="connsiteX59" fmla="*/ 9005486 w 12192002"/>
              <a:gd name="connsiteY59" fmla="*/ 423782 h 2115609"/>
              <a:gd name="connsiteX60" fmla="*/ 9053453 w 12192002"/>
              <a:gd name="connsiteY60" fmla="*/ 427067 h 2115609"/>
              <a:gd name="connsiteX61" fmla="*/ 9113812 w 12192002"/>
              <a:gd name="connsiteY61" fmla="*/ 418753 h 2115609"/>
              <a:gd name="connsiteX62" fmla="*/ 9137318 w 12192002"/>
              <a:gd name="connsiteY62" fmla="*/ 417387 h 2115609"/>
              <a:gd name="connsiteX63" fmla="*/ 9150210 w 12192002"/>
              <a:gd name="connsiteY63" fmla="*/ 415218 h 2115609"/>
              <a:gd name="connsiteX64" fmla="*/ 9151232 w 12192002"/>
              <a:gd name="connsiteY64" fmla="*/ 414153 h 2115609"/>
              <a:gd name="connsiteX65" fmla="*/ 9189246 w 12192002"/>
              <a:gd name="connsiteY65" fmla="*/ 425355 h 2115609"/>
              <a:gd name="connsiteX66" fmla="*/ 9194810 w 12192002"/>
              <a:gd name="connsiteY66" fmla="*/ 434594 h 2115609"/>
              <a:gd name="connsiteX67" fmla="*/ 9231370 w 12192002"/>
              <a:gd name="connsiteY67" fmla="*/ 444673 h 2115609"/>
              <a:gd name="connsiteX68" fmla="*/ 9343052 w 12192002"/>
              <a:gd name="connsiteY68" fmla="*/ 496578 h 2115609"/>
              <a:gd name="connsiteX69" fmla="*/ 9584507 w 12192002"/>
              <a:gd name="connsiteY69" fmla="*/ 542280 h 2115609"/>
              <a:gd name="connsiteX70" fmla="*/ 9728309 w 12192002"/>
              <a:gd name="connsiteY70" fmla="*/ 553700 h 2115609"/>
              <a:gd name="connsiteX71" fmla="*/ 9847792 w 12192002"/>
              <a:gd name="connsiteY71" fmla="*/ 573907 h 2115609"/>
              <a:gd name="connsiteX72" fmla="*/ 9960019 w 12192002"/>
              <a:gd name="connsiteY72" fmla="*/ 580675 h 2115609"/>
              <a:gd name="connsiteX73" fmla="*/ 10039240 w 12192002"/>
              <a:gd name="connsiteY73" fmla="*/ 596190 h 2115609"/>
              <a:gd name="connsiteX74" fmla="*/ 10082169 w 12192002"/>
              <a:gd name="connsiteY74" fmla="*/ 594526 h 2115609"/>
              <a:gd name="connsiteX75" fmla="*/ 10126500 w 12192002"/>
              <a:gd name="connsiteY75" fmla="*/ 596621 h 2115609"/>
              <a:gd name="connsiteX76" fmla="*/ 10261101 w 12192002"/>
              <a:gd name="connsiteY76" fmla="*/ 608136 h 2115609"/>
              <a:gd name="connsiteX77" fmla="*/ 10336855 w 12192002"/>
              <a:gd name="connsiteY77" fmla="*/ 617887 h 2115609"/>
              <a:gd name="connsiteX78" fmla="*/ 10383868 w 12192002"/>
              <a:gd name="connsiteY78" fmla="*/ 618498 h 2115609"/>
              <a:gd name="connsiteX79" fmla="*/ 10445984 w 12192002"/>
              <a:gd name="connsiteY79" fmla="*/ 622345 h 2115609"/>
              <a:gd name="connsiteX80" fmla="*/ 10519280 w 12192002"/>
              <a:gd name="connsiteY80" fmla="*/ 624403 h 2115609"/>
              <a:gd name="connsiteX81" fmla="*/ 10644619 w 12192002"/>
              <a:gd name="connsiteY81" fmla="*/ 644649 h 2115609"/>
              <a:gd name="connsiteX82" fmla="*/ 10857724 w 12192002"/>
              <a:gd name="connsiteY82" fmla="*/ 705767 h 2115609"/>
              <a:gd name="connsiteX83" fmla="*/ 10951063 w 12192002"/>
              <a:gd name="connsiteY83" fmla="*/ 718850 h 2115609"/>
              <a:gd name="connsiteX84" fmla="*/ 11030956 w 12192002"/>
              <a:gd name="connsiteY84" fmla="*/ 714094 h 2115609"/>
              <a:gd name="connsiteX85" fmla="*/ 11085938 w 12192002"/>
              <a:gd name="connsiteY85" fmla="*/ 716975 h 2115609"/>
              <a:gd name="connsiteX86" fmla="*/ 11143411 w 12192002"/>
              <a:gd name="connsiteY86" fmla="*/ 726224 h 2115609"/>
              <a:gd name="connsiteX87" fmla="*/ 11195087 w 12192002"/>
              <a:gd name="connsiteY87" fmla="*/ 725577 h 2115609"/>
              <a:gd name="connsiteX88" fmla="*/ 11273972 w 12192002"/>
              <a:gd name="connsiteY88" fmla="*/ 746596 h 2115609"/>
              <a:gd name="connsiteX89" fmla="*/ 11369715 w 12192002"/>
              <a:gd name="connsiteY89" fmla="*/ 806264 h 2115609"/>
              <a:gd name="connsiteX90" fmla="*/ 11462695 w 12192002"/>
              <a:gd name="connsiteY90" fmla="*/ 867737 h 2115609"/>
              <a:gd name="connsiteX91" fmla="*/ 11516473 w 12192002"/>
              <a:gd name="connsiteY91" fmla="*/ 921289 h 2115609"/>
              <a:gd name="connsiteX92" fmla="*/ 11630749 w 12192002"/>
              <a:gd name="connsiteY92" fmla="*/ 983178 h 2115609"/>
              <a:gd name="connsiteX93" fmla="*/ 11712382 w 12192002"/>
              <a:gd name="connsiteY93" fmla="*/ 1040947 h 2115609"/>
              <a:gd name="connsiteX94" fmla="*/ 11876461 w 12192002"/>
              <a:gd name="connsiteY94" fmla="*/ 1072267 h 2115609"/>
              <a:gd name="connsiteX95" fmla="*/ 11931502 w 12192002"/>
              <a:gd name="connsiteY95" fmla="*/ 1084647 h 2115609"/>
              <a:gd name="connsiteX96" fmla="*/ 12052936 w 12192002"/>
              <a:gd name="connsiteY96" fmla="*/ 1069165 h 2115609"/>
              <a:gd name="connsiteX97" fmla="*/ 12140863 w 12192002"/>
              <a:gd name="connsiteY97" fmla="*/ 1028119 h 2115609"/>
              <a:gd name="connsiteX98" fmla="*/ 12192002 w 12192002"/>
              <a:gd name="connsiteY98" fmla="*/ 1008921 h 2115609"/>
              <a:gd name="connsiteX99" fmla="*/ 12192002 w 12192002"/>
              <a:gd name="connsiteY99" fmla="*/ 1948632 h 2115609"/>
              <a:gd name="connsiteX100" fmla="*/ 12192000 w 12192002"/>
              <a:gd name="connsiteY100" fmla="*/ 1948632 h 2115609"/>
              <a:gd name="connsiteX101" fmla="*/ 12192000 w 12192002"/>
              <a:gd name="connsiteY101" fmla="*/ 2115609 h 2115609"/>
              <a:gd name="connsiteX102" fmla="*/ 0 w 12192002"/>
              <a:gd name="connsiteY102" fmla="*/ 2115609 h 2115609"/>
              <a:gd name="connsiteX103" fmla="*/ 0 w 12192002"/>
              <a:gd name="connsiteY103" fmla="*/ 1341410 h 2115609"/>
              <a:gd name="connsiteX104" fmla="*/ 2 w 12192002"/>
              <a:gd name="connsiteY104" fmla="*/ 1341410 h 2115609"/>
              <a:gd name="connsiteX105" fmla="*/ 2 w 12192002"/>
              <a:gd name="connsiteY105" fmla="*/ 585100 h 2115609"/>
              <a:gd name="connsiteX106" fmla="*/ 15526 w 12192002"/>
              <a:gd name="connsiteY106" fmla="*/ 579631 h 2115609"/>
              <a:gd name="connsiteX107" fmla="*/ 118381 w 12192002"/>
              <a:gd name="connsiteY107" fmla="*/ 576775 h 2115609"/>
              <a:gd name="connsiteX108" fmla="*/ 292435 w 12192002"/>
              <a:gd name="connsiteY108" fmla="*/ 524970 h 2115609"/>
              <a:gd name="connsiteX109" fmla="*/ 404015 w 12192002"/>
              <a:gd name="connsiteY109" fmla="*/ 504274 h 2115609"/>
              <a:gd name="connsiteX110" fmla="*/ 445099 w 12192002"/>
              <a:gd name="connsiteY110" fmla="*/ 498451 h 2115609"/>
              <a:gd name="connsiteX111" fmla="*/ 571717 w 12192002"/>
              <a:gd name="connsiteY111" fmla="*/ 460421 h 2115609"/>
              <a:gd name="connsiteX112" fmla="*/ 578535 w 12192002"/>
              <a:gd name="connsiteY112" fmla="*/ 460610 h 2115609"/>
              <a:gd name="connsiteX113" fmla="*/ 596792 w 12192002"/>
              <a:gd name="connsiteY113" fmla="*/ 457958 h 2115609"/>
              <a:gd name="connsiteX114" fmla="*/ 708875 w 12192002"/>
              <a:gd name="connsiteY114" fmla="*/ 415100 h 2115609"/>
              <a:gd name="connsiteX115" fmla="*/ 719742 w 12192002"/>
              <a:gd name="connsiteY115" fmla="*/ 409423 h 2115609"/>
              <a:gd name="connsiteX116" fmla="*/ 720047 w 12192002"/>
              <a:gd name="connsiteY116" fmla="*/ 408161 h 2115609"/>
              <a:gd name="connsiteX117" fmla="*/ 763053 w 12192002"/>
              <a:gd name="connsiteY117" fmla="*/ 407390 h 2115609"/>
              <a:gd name="connsiteX118" fmla="*/ 767901 w 12192002"/>
              <a:gd name="connsiteY118" fmla="*/ 405169 h 2115609"/>
              <a:gd name="connsiteX119" fmla="*/ 797041 w 12192002"/>
              <a:gd name="connsiteY119" fmla="*/ 407376 h 2115609"/>
              <a:gd name="connsiteX120" fmla="*/ 811506 w 12192002"/>
              <a:gd name="connsiteY120" fmla="*/ 407071 h 2115609"/>
              <a:gd name="connsiteX121" fmla="*/ 816809 w 12192002"/>
              <a:gd name="connsiteY121" fmla="*/ 409965 h 2115609"/>
              <a:gd name="connsiteX122" fmla="*/ 837540 w 12192002"/>
              <a:gd name="connsiteY122" fmla="*/ 408001 h 2115609"/>
              <a:gd name="connsiteX123" fmla="*/ 858269 w 12192002"/>
              <a:gd name="connsiteY123" fmla="*/ 409214 h 2115609"/>
              <a:gd name="connsiteX124" fmla="*/ 948732 w 12192002"/>
              <a:gd name="connsiteY124" fmla="*/ 397376 h 2115609"/>
              <a:gd name="connsiteX125" fmla="*/ 1149979 w 12192002"/>
              <a:gd name="connsiteY125" fmla="*/ 399781 h 2115609"/>
              <a:gd name="connsiteX126" fmla="*/ 1496110 w 12192002"/>
              <a:gd name="connsiteY126" fmla="*/ 350346 h 2115609"/>
              <a:gd name="connsiteX127" fmla="*/ 1608669 w 12192002"/>
              <a:gd name="connsiteY127" fmla="*/ 324756 h 2115609"/>
              <a:gd name="connsiteX128" fmla="*/ 1675071 w 12192002"/>
              <a:gd name="connsiteY128" fmla="*/ 317859 h 2115609"/>
              <a:gd name="connsiteX129" fmla="*/ 1738204 w 12192002"/>
              <a:gd name="connsiteY129" fmla="*/ 301510 h 2115609"/>
              <a:gd name="connsiteX130" fmla="*/ 1786655 w 12192002"/>
              <a:gd name="connsiteY130" fmla="*/ 296459 h 2115609"/>
              <a:gd name="connsiteX131" fmla="*/ 1873080 w 12192002"/>
              <a:gd name="connsiteY131" fmla="*/ 324081 h 2115609"/>
              <a:gd name="connsiteX132" fmla="*/ 1921650 w 12192002"/>
              <a:gd name="connsiteY132" fmla="*/ 325676 h 2115609"/>
              <a:gd name="connsiteX133" fmla="*/ 1928172 w 12192002"/>
              <a:gd name="connsiteY133" fmla="*/ 320845 h 2115609"/>
              <a:gd name="connsiteX134" fmla="*/ 1997356 w 12192002"/>
              <a:gd name="connsiteY134" fmla="*/ 342790 h 2115609"/>
              <a:gd name="connsiteX135" fmla="*/ 2094665 w 12192002"/>
              <a:gd name="connsiteY135" fmla="*/ 334770 h 2115609"/>
              <a:gd name="connsiteX136" fmla="*/ 2208578 w 12192002"/>
              <a:gd name="connsiteY136" fmla="*/ 318059 h 2115609"/>
              <a:gd name="connsiteX137" fmla="*/ 2315112 w 12192002"/>
              <a:gd name="connsiteY137" fmla="*/ 312826 h 2115609"/>
              <a:gd name="connsiteX138" fmla="*/ 2443255 w 12192002"/>
              <a:gd name="connsiteY138" fmla="*/ 321293 h 2115609"/>
              <a:gd name="connsiteX139" fmla="*/ 2568028 w 12192002"/>
              <a:gd name="connsiteY139" fmla="*/ 335194 h 2115609"/>
              <a:gd name="connsiteX140" fmla="*/ 2646527 w 12192002"/>
              <a:gd name="connsiteY140" fmla="*/ 308953 h 2115609"/>
              <a:gd name="connsiteX141" fmla="*/ 2781569 w 12192002"/>
              <a:gd name="connsiteY141" fmla="*/ 319489 h 2115609"/>
              <a:gd name="connsiteX142" fmla="*/ 3030291 w 12192002"/>
              <a:gd name="connsiteY142" fmla="*/ 341310 h 2115609"/>
              <a:gd name="connsiteX143" fmla="*/ 3142556 w 12192002"/>
              <a:gd name="connsiteY143" fmla="*/ 343953 h 2115609"/>
              <a:gd name="connsiteX144" fmla="*/ 3262356 w 12192002"/>
              <a:gd name="connsiteY144" fmla="*/ 351728 h 2115609"/>
              <a:gd name="connsiteX145" fmla="*/ 3341698 w 12192002"/>
              <a:gd name="connsiteY145" fmla="*/ 357605 h 2115609"/>
              <a:gd name="connsiteX146" fmla="*/ 3344026 w 12192002"/>
              <a:gd name="connsiteY146" fmla="*/ 356630 h 2115609"/>
              <a:gd name="connsiteX147" fmla="*/ 3363888 w 12192002"/>
              <a:gd name="connsiteY147" fmla="*/ 358312 h 2115609"/>
              <a:gd name="connsiteX148" fmla="*/ 3400728 w 12192002"/>
              <a:gd name="connsiteY148" fmla="*/ 375264 h 2115609"/>
              <a:gd name="connsiteX149" fmla="*/ 3473223 w 12192002"/>
              <a:gd name="connsiteY149" fmla="*/ 363216 h 2115609"/>
              <a:gd name="connsiteX150" fmla="*/ 3536135 w 12192002"/>
              <a:gd name="connsiteY150" fmla="*/ 359555 h 2115609"/>
              <a:gd name="connsiteX151" fmla="*/ 3585978 w 12192002"/>
              <a:gd name="connsiteY151" fmla="*/ 349856 h 2115609"/>
              <a:gd name="connsiteX152" fmla="*/ 3594501 w 12192002"/>
              <a:gd name="connsiteY152" fmla="*/ 350546 h 2115609"/>
              <a:gd name="connsiteX153" fmla="*/ 3594736 w 12192002"/>
              <a:gd name="connsiteY153" fmla="*/ 350277 h 2115609"/>
              <a:gd name="connsiteX154" fmla="*/ 3603855 w 12192002"/>
              <a:gd name="connsiteY154" fmla="*/ 350441 h 2115609"/>
              <a:gd name="connsiteX155" fmla="*/ 3610035 w 12192002"/>
              <a:gd name="connsiteY155" fmla="*/ 351803 h 2115609"/>
              <a:gd name="connsiteX156" fmla="*/ 3682513 w 12192002"/>
              <a:gd name="connsiteY156" fmla="*/ 319532 h 2115609"/>
              <a:gd name="connsiteX157" fmla="*/ 3789760 w 12192002"/>
              <a:gd name="connsiteY157" fmla="*/ 295609 h 2115609"/>
              <a:gd name="connsiteX158" fmla="*/ 3897275 w 12192002"/>
              <a:gd name="connsiteY158" fmla="*/ 275371 h 2115609"/>
              <a:gd name="connsiteX159" fmla="*/ 3936846 w 12192002"/>
              <a:gd name="connsiteY159" fmla="*/ 269716 h 2115609"/>
              <a:gd name="connsiteX160" fmla="*/ 4004538 w 12192002"/>
              <a:gd name="connsiteY160" fmla="*/ 252259 h 2115609"/>
              <a:gd name="connsiteX161" fmla="*/ 4033778 w 12192002"/>
              <a:gd name="connsiteY161" fmla="*/ 239691 h 2115609"/>
              <a:gd name="connsiteX162" fmla="*/ 4035363 w 12192002"/>
              <a:gd name="connsiteY162" fmla="*/ 239926 h 2115609"/>
              <a:gd name="connsiteX163" fmla="*/ 4036996 w 12192002"/>
              <a:gd name="connsiteY163" fmla="*/ 236259 h 2115609"/>
              <a:gd name="connsiteX164" fmla="*/ 4042364 w 12192002"/>
              <a:gd name="connsiteY164" fmla="*/ 233825 h 2115609"/>
              <a:gd name="connsiteX165" fmla="*/ 4058954 w 12192002"/>
              <a:gd name="connsiteY165" fmla="*/ 232204 h 2115609"/>
              <a:gd name="connsiteX166" fmla="*/ 4065510 w 12192002"/>
              <a:gd name="connsiteY166" fmla="*/ 232422 h 2115609"/>
              <a:gd name="connsiteX167" fmla="*/ 4074427 w 12192002"/>
              <a:gd name="connsiteY167" fmla="*/ 230978 h 2115609"/>
              <a:gd name="connsiteX168" fmla="*/ 4074546 w 12192002"/>
              <a:gd name="connsiteY168" fmla="*/ 230679 h 2115609"/>
              <a:gd name="connsiteX169" fmla="*/ 4083097 w 12192002"/>
              <a:gd name="connsiteY169" fmla="*/ 229844 h 2115609"/>
              <a:gd name="connsiteX170" fmla="*/ 4142745 w 12192002"/>
              <a:gd name="connsiteY170" fmla="*/ 203311 h 2115609"/>
              <a:gd name="connsiteX171" fmla="*/ 4191248 w 12192002"/>
              <a:gd name="connsiteY171" fmla="*/ 187446 h 2115609"/>
              <a:gd name="connsiteX172" fmla="*/ 4201744 w 12192002"/>
              <a:gd name="connsiteY172" fmla="*/ 181812 h 2115609"/>
              <a:gd name="connsiteX173" fmla="*/ 4202048 w 12192002"/>
              <a:gd name="connsiteY173" fmla="*/ 180553 h 2115609"/>
              <a:gd name="connsiteX174" fmla="*/ 4248116 w 12192002"/>
              <a:gd name="connsiteY174" fmla="*/ 177758 h 2115609"/>
              <a:gd name="connsiteX175" fmla="*/ 4276141 w 12192002"/>
              <a:gd name="connsiteY175" fmla="*/ 180082 h 2115609"/>
              <a:gd name="connsiteX176" fmla="*/ 4290062 w 12192002"/>
              <a:gd name="connsiteY176" fmla="*/ 179836 h 2115609"/>
              <a:gd name="connsiteX177" fmla="*/ 4295143 w 12192002"/>
              <a:gd name="connsiteY177" fmla="*/ 182753 h 2115609"/>
              <a:gd name="connsiteX178" fmla="*/ 4315108 w 12192002"/>
              <a:gd name="connsiteY178" fmla="*/ 180874 h 2115609"/>
              <a:gd name="connsiteX179" fmla="*/ 4316965 w 12192002"/>
              <a:gd name="connsiteY179" fmla="*/ 179533 h 2115609"/>
              <a:gd name="connsiteX180" fmla="*/ 4376488 w 12192002"/>
              <a:gd name="connsiteY180" fmla="*/ 161476 h 2115609"/>
              <a:gd name="connsiteX181" fmla="*/ 4442156 w 12192002"/>
              <a:gd name="connsiteY181" fmla="*/ 160130 h 2115609"/>
              <a:gd name="connsiteX182" fmla="*/ 4524889 w 12192002"/>
              <a:gd name="connsiteY182" fmla="*/ 169217 h 2115609"/>
              <a:gd name="connsiteX183" fmla="*/ 4715526 w 12192002"/>
              <a:gd name="connsiteY183" fmla="*/ 164249 h 2115609"/>
              <a:gd name="connsiteX184" fmla="*/ 4762447 w 12192002"/>
              <a:gd name="connsiteY184" fmla="*/ 155761 h 2115609"/>
              <a:gd name="connsiteX185" fmla="*/ 4840439 w 12192002"/>
              <a:gd name="connsiteY185" fmla="*/ 127993 h 2115609"/>
              <a:gd name="connsiteX186" fmla="*/ 5011513 w 12192002"/>
              <a:gd name="connsiteY186" fmla="*/ 103976 h 2115609"/>
              <a:gd name="connsiteX187" fmla="*/ 5065790 w 12192002"/>
              <a:gd name="connsiteY187" fmla="*/ 87595 h 2115609"/>
              <a:gd name="connsiteX188" fmla="*/ 5121659 w 12192002"/>
              <a:gd name="connsiteY188" fmla="*/ 94166 h 2115609"/>
              <a:gd name="connsiteX189" fmla="*/ 5139595 w 12192002"/>
              <a:gd name="connsiteY189" fmla="*/ 83313 h 2115609"/>
              <a:gd name="connsiteX190" fmla="*/ 5142598 w 12192002"/>
              <a:gd name="connsiteY190" fmla="*/ 81212 h 2115609"/>
              <a:gd name="connsiteX191" fmla="*/ 5156554 w 12192002"/>
              <a:gd name="connsiteY191" fmla="*/ 77812 h 2115609"/>
              <a:gd name="connsiteX192" fmla="*/ 5174660 w 12192002"/>
              <a:gd name="connsiteY192" fmla="*/ 70589 h 2115609"/>
              <a:gd name="connsiteX193" fmla="*/ 5222961 w 12192002"/>
              <a:gd name="connsiteY193" fmla="*/ 67599 h 2115609"/>
              <a:gd name="connsiteX194" fmla="*/ 5261763 w 12192002"/>
              <a:gd name="connsiteY194" fmla="*/ 56475 h 2115609"/>
              <a:gd name="connsiteX195" fmla="*/ 5381667 w 12192002"/>
              <a:gd name="connsiteY195" fmla="*/ 36058 h 2115609"/>
              <a:gd name="connsiteX196" fmla="*/ 5432760 w 12192002"/>
              <a:gd name="connsiteY196" fmla="*/ 18356 h 2115609"/>
              <a:gd name="connsiteX197" fmla="*/ 5470905 w 12192002"/>
              <a:gd name="connsiteY197" fmla="*/ 7103 h 2115609"/>
              <a:gd name="connsiteX198" fmla="*/ 5608808 w 12192002"/>
              <a:gd name="connsiteY198" fmla="*/ 12821 h 2115609"/>
              <a:gd name="connsiteX0" fmla="*/ 5608808 w 12192002"/>
              <a:gd name="connsiteY0" fmla="*/ 12821 h 2115609"/>
              <a:gd name="connsiteX1" fmla="*/ 5754380 w 12192002"/>
              <a:gd name="connsiteY1" fmla="*/ 8910 h 2115609"/>
              <a:gd name="connsiteX2" fmla="*/ 5911996 w 12192002"/>
              <a:gd name="connsiteY2" fmla="*/ 29536 h 2115609"/>
              <a:gd name="connsiteX3" fmla="*/ 5982862 w 12192002"/>
              <a:gd name="connsiteY3" fmla="*/ 38114 h 2115609"/>
              <a:gd name="connsiteX4" fmla="*/ 6041282 w 12192002"/>
              <a:gd name="connsiteY4" fmla="*/ 8349 h 2115609"/>
              <a:gd name="connsiteX5" fmla="*/ 6048637 w 12192002"/>
              <a:gd name="connsiteY5" fmla="*/ 0 h 2115609"/>
              <a:gd name="connsiteX6" fmla="*/ 6073067 w 12192002"/>
              <a:gd name="connsiteY6" fmla="*/ 35224 h 2115609"/>
              <a:gd name="connsiteX7" fmla="*/ 6105613 w 12192002"/>
              <a:gd name="connsiteY7" fmla="*/ 28753 h 2115609"/>
              <a:gd name="connsiteX8" fmla="*/ 6168673 w 12192002"/>
              <a:gd name="connsiteY8" fmla="*/ 19608 h 2115609"/>
              <a:gd name="connsiteX9" fmla="*/ 6317559 w 12192002"/>
              <a:gd name="connsiteY9" fmla="*/ 36498 h 2115609"/>
              <a:gd name="connsiteX10" fmla="*/ 6549454 w 12192002"/>
              <a:gd name="connsiteY10" fmla="*/ 68495 h 2115609"/>
              <a:gd name="connsiteX11" fmla="*/ 6708221 w 12192002"/>
              <a:gd name="connsiteY11" fmla="*/ 97271 h 2115609"/>
              <a:gd name="connsiteX12" fmla="*/ 6904145 w 12192002"/>
              <a:gd name="connsiteY12" fmla="*/ 125226 h 2115609"/>
              <a:gd name="connsiteX13" fmla="*/ 7018495 w 12192002"/>
              <a:gd name="connsiteY13" fmla="*/ 154732 h 2115609"/>
              <a:gd name="connsiteX14" fmla="*/ 7096987 w 12192002"/>
              <a:gd name="connsiteY14" fmla="*/ 154358 h 2115609"/>
              <a:gd name="connsiteX15" fmla="*/ 7170807 w 12192002"/>
              <a:gd name="connsiteY15" fmla="*/ 166586 h 2115609"/>
              <a:gd name="connsiteX16" fmla="*/ 7197003 w 12192002"/>
              <a:gd name="connsiteY16" fmla="*/ 171234 h 2115609"/>
              <a:gd name="connsiteX17" fmla="*/ 7201101 w 12192002"/>
              <a:gd name="connsiteY17" fmla="*/ 176592 h 2115609"/>
              <a:gd name="connsiteX18" fmla="*/ 7218559 w 12192002"/>
              <a:gd name="connsiteY18" fmla="*/ 181142 h 2115609"/>
              <a:gd name="connsiteX19" fmla="*/ 7310852 w 12192002"/>
              <a:gd name="connsiteY19" fmla="*/ 206391 h 2115609"/>
              <a:gd name="connsiteX20" fmla="*/ 7312179 w 12192002"/>
              <a:gd name="connsiteY20" fmla="*/ 204949 h 2115609"/>
              <a:gd name="connsiteX21" fmla="*/ 7405390 w 12192002"/>
              <a:gd name="connsiteY21" fmla="*/ 195354 h 2115609"/>
              <a:gd name="connsiteX22" fmla="*/ 7495794 w 12192002"/>
              <a:gd name="connsiteY22" fmla="*/ 187249 h 2115609"/>
              <a:gd name="connsiteX23" fmla="*/ 7507039 w 12192002"/>
              <a:gd name="connsiteY23" fmla="*/ 189201 h 2115609"/>
              <a:gd name="connsiteX24" fmla="*/ 7507411 w 12192002"/>
              <a:gd name="connsiteY24" fmla="*/ 188874 h 2115609"/>
              <a:gd name="connsiteX25" fmla="*/ 7519570 w 12192002"/>
              <a:gd name="connsiteY25" fmla="*/ 190209 h 2115609"/>
              <a:gd name="connsiteX26" fmla="*/ 7527542 w 12192002"/>
              <a:gd name="connsiteY26" fmla="*/ 192762 h 2115609"/>
              <a:gd name="connsiteX27" fmla="*/ 7614346 w 12192002"/>
              <a:gd name="connsiteY27" fmla="*/ 198590 h 2115609"/>
              <a:gd name="connsiteX28" fmla="*/ 7718744 w 12192002"/>
              <a:gd name="connsiteY28" fmla="*/ 195119 h 2115609"/>
              <a:gd name="connsiteX29" fmla="*/ 7905407 w 12192002"/>
              <a:gd name="connsiteY29" fmla="*/ 220834 h 2115609"/>
              <a:gd name="connsiteX30" fmla="*/ 8090271 w 12192002"/>
              <a:gd name="connsiteY30" fmla="*/ 262807 h 2115609"/>
              <a:gd name="connsiteX31" fmla="*/ 8245834 w 12192002"/>
              <a:gd name="connsiteY31" fmla="*/ 308968 h 2115609"/>
              <a:gd name="connsiteX32" fmla="*/ 8252033 w 12192002"/>
              <a:gd name="connsiteY32" fmla="*/ 321960 h 2115609"/>
              <a:gd name="connsiteX33" fmla="*/ 8263376 w 12192002"/>
              <a:gd name="connsiteY33" fmla="*/ 331803 h 2115609"/>
              <a:gd name="connsiteX34" fmla="*/ 8266075 w 12192002"/>
              <a:gd name="connsiteY34" fmla="*/ 331573 h 2115609"/>
              <a:gd name="connsiteX35" fmla="*/ 8283149 w 12192002"/>
              <a:gd name="connsiteY35" fmla="*/ 338748 h 2115609"/>
              <a:gd name="connsiteX36" fmla="*/ 8284276 w 12192002"/>
              <a:gd name="connsiteY36" fmla="*/ 343191 h 2115609"/>
              <a:gd name="connsiteX37" fmla="*/ 8295173 w 12192002"/>
              <a:gd name="connsiteY37" fmla="*/ 349014 h 2115609"/>
              <a:gd name="connsiteX38" fmla="*/ 8314432 w 12192002"/>
              <a:gd name="connsiteY38" fmla="*/ 362909 h 2115609"/>
              <a:gd name="connsiteX39" fmla="*/ 8320104 w 12192002"/>
              <a:gd name="connsiteY39" fmla="*/ 363235 h 2115609"/>
              <a:gd name="connsiteX40" fmla="*/ 8352372 w 12192002"/>
              <a:gd name="connsiteY40" fmla="*/ 380653 h 2115609"/>
              <a:gd name="connsiteX41" fmla="*/ 8353799 w 12192002"/>
              <a:gd name="connsiteY41" fmla="*/ 379813 h 2115609"/>
              <a:gd name="connsiteX42" fmla="*/ 8367182 w 12192002"/>
              <a:gd name="connsiteY42" fmla="*/ 380007 h 2115609"/>
              <a:gd name="connsiteX43" fmla="*/ 8490249 w 12192002"/>
              <a:gd name="connsiteY43" fmla="*/ 394049 h 2115609"/>
              <a:gd name="connsiteX44" fmla="*/ 8497594 w 12192002"/>
              <a:gd name="connsiteY44" fmla="*/ 397099 h 2115609"/>
              <a:gd name="connsiteX45" fmla="*/ 8497968 w 12192002"/>
              <a:gd name="connsiteY45" fmla="*/ 396920 h 2115609"/>
              <a:gd name="connsiteX46" fmla="*/ 8506167 w 12192002"/>
              <a:gd name="connsiteY46" fmla="*/ 399658 h 2115609"/>
              <a:gd name="connsiteX47" fmla="*/ 8510983 w 12192002"/>
              <a:gd name="connsiteY47" fmla="*/ 402659 h 2115609"/>
              <a:gd name="connsiteX48" fmla="*/ 8525230 w 12192002"/>
              <a:gd name="connsiteY48" fmla="*/ 408574 h 2115609"/>
              <a:gd name="connsiteX49" fmla="*/ 8596071 w 12192002"/>
              <a:gd name="connsiteY49" fmla="*/ 393732 h 2115609"/>
              <a:gd name="connsiteX50" fmla="*/ 8707847 w 12192002"/>
              <a:gd name="connsiteY50" fmla="*/ 402304 h 2115609"/>
              <a:gd name="connsiteX51" fmla="*/ 8752444 w 12192002"/>
              <a:gd name="connsiteY51" fmla="*/ 404405 h 2115609"/>
              <a:gd name="connsiteX52" fmla="*/ 8928988 w 12192002"/>
              <a:gd name="connsiteY52" fmla="*/ 423637 h 2115609"/>
              <a:gd name="connsiteX53" fmla="*/ 8963048 w 12192002"/>
              <a:gd name="connsiteY53" fmla="*/ 420449 h 2115609"/>
              <a:gd name="connsiteX54" fmla="*/ 8968011 w 12192002"/>
              <a:gd name="connsiteY54" fmla="*/ 418224 h 2115609"/>
              <a:gd name="connsiteX55" fmla="*/ 8974337 w 12192002"/>
              <a:gd name="connsiteY55" fmla="*/ 417524 h 2115609"/>
              <a:gd name="connsiteX56" fmla="*/ 8990394 w 12192002"/>
              <a:gd name="connsiteY56" fmla="*/ 420750 h 2115609"/>
              <a:gd name="connsiteX57" fmla="*/ 8996232 w 12192002"/>
              <a:gd name="connsiteY57" fmla="*/ 422811 h 2115609"/>
              <a:gd name="connsiteX58" fmla="*/ 9005201 w 12192002"/>
              <a:gd name="connsiteY58" fmla="*/ 424022 h 2115609"/>
              <a:gd name="connsiteX59" fmla="*/ 9005486 w 12192002"/>
              <a:gd name="connsiteY59" fmla="*/ 423782 h 2115609"/>
              <a:gd name="connsiteX60" fmla="*/ 9053453 w 12192002"/>
              <a:gd name="connsiteY60" fmla="*/ 427067 h 2115609"/>
              <a:gd name="connsiteX61" fmla="*/ 9113812 w 12192002"/>
              <a:gd name="connsiteY61" fmla="*/ 418753 h 2115609"/>
              <a:gd name="connsiteX62" fmla="*/ 9137318 w 12192002"/>
              <a:gd name="connsiteY62" fmla="*/ 417387 h 2115609"/>
              <a:gd name="connsiteX63" fmla="*/ 9150210 w 12192002"/>
              <a:gd name="connsiteY63" fmla="*/ 415218 h 2115609"/>
              <a:gd name="connsiteX64" fmla="*/ 9151232 w 12192002"/>
              <a:gd name="connsiteY64" fmla="*/ 414153 h 2115609"/>
              <a:gd name="connsiteX65" fmla="*/ 9189246 w 12192002"/>
              <a:gd name="connsiteY65" fmla="*/ 425355 h 2115609"/>
              <a:gd name="connsiteX66" fmla="*/ 9194810 w 12192002"/>
              <a:gd name="connsiteY66" fmla="*/ 434594 h 2115609"/>
              <a:gd name="connsiteX67" fmla="*/ 9231370 w 12192002"/>
              <a:gd name="connsiteY67" fmla="*/ 444673 h 2115609"/>
              <a:gd name="connsiteX68" fmla="*/ 9343052 w 12192002"/>
              <a:gd name="connsiteY68" fmla="*/ 496578 h 2115609"/>
              <a:gd name="connsiteX69" fmla="*/ 9584507 w 12192002"/>
              <a:gd name="connsiteY69" fmla="*/ 542280 h 2115609"/>
              <a:gd name="connsiteX70" fmla="*/ 9728309 w 12192002"/>
              <a:gd name="connsiteY70" fmla="*/ 553700 h 2115609"/>
              <a:gd name="connsiteX71" fmla="*/ 9847792 w 12192002"/>
              <a:gd name="connsiteY71" fmla="*/ 573907 h 2115609"/>
              <a:gd name="connsiteX72" fmla="*/ 9960019 w 12192002"/>
              <a:gd name="connsiteY72" fmla="*/ 580675 h 2115609"/>
              <a:gd name="connsiteX73" fmla="*/ 10039240 w 12192002"/>
              <a:gd name="connsiteY73" fmla="*/ 596190 h 2115609"/>
              <a:gd name="connsiteX74" fmla="*/ 10082169 w 12192002"/>
              <a:gd name="connsiteY74" fmla="*/ 594526 h 2115609"/>
              <a:gd name="connsiteX75" fmla="*/ 10126500 w 12192002"/>
              <a:gd name="connsiteY75" fmla="*/ 596621 h 2115609"/>
              <a:gd name="connsiteX76" fmla="*/ 10261101 w 12192002"/>
              <a:gd name="connsiteY76" fmla="*/ 608136 h 2115609"/>
              <a:gd name="connsiteX77" fmla="*/ 10336855 w 12192002"/>
              <a:gd name="connsiteY77" fmla="*/ 617887 h 2115609"/>
              <a:gd name="connsiteX78" fmla="*/ 10383868 w 12192002"/>
              <a:gd name="connsiteY78" fmla="*/ 618498 h 2115609"/>
              <a:gd name="connsiteX79" fmla="*/ 10445984 w 12192002"/>
              <a:gd name="connsiteY79" fmla="*/ 622345 h 2115609"/>
              <a:gd name="connsiteX80" fmla="*/ 10519280 w 12192002"/>
              <a:gd name="connsiteY80" fmla="*/ 624403 h 2115609"/>
              <a:gd name="connsiteX81" fmla="*/ 10644619 w 12192002"/>
              <a:gd name="connsiteY81" fmla="*/ 644649 h 2115609"/>
              <a:gd name="connsiteX82" fmla="*/ 10857724 w 12192002"/>
              <a:gd name="connsiteY82" fmla="*/ 705767 h 2115609"/>
              <a:gd name="connsiteX83" fmla="*/ 10951063 w 12192002"/>
              <a:gd name="connsiteY83" fmla="*/ 718850 h 2115609"/>
              <a:gd name="connsiteX84" fmla="*/ 11030956 w 12192002"/>
              <a:gd name="connsiteY84" fmla="*/ 714094 h 2115609"/>
              <a:gd name="connsiteX85" fmla="*/ 11085938 w 12192002"/>
              <a:gd name="connsiteY85" fmla="*/ 716975 h 2115609"/>
              <a:gd name="connsiteX86" fmla="*/ 11143411 w 12192002"/>
              <a:gd name="connsiteY86" fmla="*/ 726224 h 2115609"/>
              <a:gd name="connsiteX87" fmla="*/ 11195087 w 12192002"/>
              <a:gd name="connsiteY87" fmla="*/ 725577 h 2115609"/>
              <a:gd name="connsiteX88" fmla="*/ 11273972 w 12192002"/>
              <a:gd name="connsiteY88" fmla="*/ 746596 h 2115609"/>
              <a:gd name="connsiteX89" fmla="*/ 11369715 w 12192002"/>
              <a:gd name="connsiteY89" fmla="*/ 806264 h 2115609"/>
              <a:gd name="connsiteX90" fmla="*/ 11462695 w 12192002"/>
              <a:gd name="connsiteY90" fmla="*/ 867737 h 2115609"/>
              <a:gd name="connsiteX91" fmla="*/ 11516473 w 12192002"/>
              <a:gd name="connsiteY91" fmla="*/ 921289 h 2115609"/>
              <a:gd name="connsiteX92" fmla="*/ 11630749 w 12192002"/>
              <a:gd name="connsiteY92" fmla="*/ 983178 h 2115609"/>
              <a:gd name="connsiteX93" fmla="*/ 11712382 w 12192002"/>
              <a:gd name="connsiteY93" fmla="*/ 1040947 h 2115609"/>
              <a:gd name="connsiteX94" fmla="*/ 11876461 w 12192002"/>
              <a:gd name="connsiteY94" fmla="*/ 1072267 h 2115609"/>
              <a:gd name="connsiteX95" fmla="*/ 11931502 w 12192002"/>
              <a:gd name="connsiteY95" fmla="*/ 1084647 h 2115609"/>
              <a:gd name="connsiteX96" fmla="*/ 12052936 w 12192002"/>
              <a:gd name="connsiteY96" fmla="*/ 1069165 h 2115609"/>
              <a:gd name="connsiteX97" fmla="*/ 12140863 w 12192002"/>
              <a:gd name="connsiteY97" fmla="*/ 1028119 h 2115609"/>
              <a:gd name="connsiteX98" fmla="*/ 12192002 w 12192002"/>
              <a:gd name="connsiteY98" fmla="*/ 1008921 h 2115609"/>
              <a:gd name="connsiteX99" fmla="*/ 12192002 w 12192002"/>
              <a:gd name="connsiteY99" fmla="*/ 1948632 h 2115609"/>
              <a:gd name="connsiteX100" fmla="*/ 12192000 w 12192002"/>
              <a:gd name="connsiteY100" fmla="*/ 1948632 h 2115609"/>
              <a:gd name="connsiteX101" fmla="*/ 12192000 w 12192002"/>
              <a:gd name="connsiteY101" fmla="*/ 2115609 h 2115609"/>
              <a:gd name="connsiteX102" fmla="*/ 0 w 12192002"/>
              <a:gd name="connsiteY102" fmla="*/ 2115609 h 2115609"/>
              <a:gd name="connsiteX103" fmla="*/ 0 w 12192002"/>
              <a:gd name="connsiteY103" fmla="*/ 1341410 h 2115609"/>
              <a:gd name="connsiteX104" fmla="*/ 2 w 12192002"/>
              <a:gd name="connsiteY104" fmla="*/ 1341410 h 2115609"/>
              <a:gd name="connsiteX105" fmla="*/ 2 w 12192002"/>
              <a:gd name="connsiteY105" fmla="*/ 585100 h 2115609"/>
              <a:gd name="connsiteX106" fmla="*/ 15526 w 12192002"/>
              <a:gd name="connsiteY106" fmla="*/ 579631 h 2115609"/>
              <a:gd name="connsiteX107" fmla="*/ 118381 w 12192002"/>
              <a:gd name="connsiteY107" fmla="*/ 576775 h 2115609"/>
              <a:gd name="connsiteX108" fmla="*/ 292435 w 12192002"/>
              <a:gd name="connsiteY108" fmla="*/ 524970 h 2115609"/>
              <a:gd name="connsiteX109" fmla="*/ 404015 w 12192002"/>
              <a:gd name="connsiteY109" fmla="*/ 504274 h 2115609"/>
              <a:gd name="connsiteX110" fmla="*/ 445099 w 12192002"/>
              <a:gd name="connsiteY110" fmla="*/ 498451 h 2115609"/>
              <a:gd name="connsiteX111" fmla="*/ 571717 w 12192002"/>
              <a:gd name="connsiteY111" fmla="*/ 460421 h 2115609"/>
              <a:gd name="connsiteX112" fmla="*/ 578535 w 12192002"/>
              <a:gd name="connsiteY112" fmla="*/ 460610 h 2115609"/>
              <a:gd name="connsiteX113" fmla="*/ 596792 w 12192002"/>
              <a:gd name="connsiteY113" fmla="*/ 457958 h 2115609"/>
              <a:gd name="connsiteX114" fmla="*/ 708875 w 12192002"/>
              <a:gd name="connsiteY114" fmla="*/ 415100 h 2115609"/>
              <a:gd name="connsiteX115" fmla="*/ 719742 w 12192002"/>
              <a:gd name="connsiteY115" fmla="*/ 409423 h 2115609"/>
              <a:gd name="connsiteX116" fmla="*/ 720047 w 12192002"/>
              <a:gd name="connsiteY116" fmla="*/ 408161 h 2115609"/>
              <a:gd name="connsiteX117" fmla="*/ 763053 w 12192002"/>
              <a:gd name="connsiteY117" fmla="*/ 407390 h 2115609"/>
              <a:gd name="connsiteX118" fmla="*/ 767901 w 12192002"/>
              <a:gd name="connsiteY118" fmla="*/ 405169 h 2115609"/>
              <a:gd name="connsiteX119" fmla="*/ 797041 w 12192002"/>
              <a:gd name="connsiteY119" fmla="*/ 407376 h 2115609"/>
              <a:gd name="connsiteX120" fmla="*/ 811506 w 12192002"/>
              <a:gd name="connsiteY120" fmla="*/ 407071 h 2115609"/>
              <a:gd name="connsiteX121" fmla="*/ 816809 w 12192002"/>
              <a:gd name="connsiteY121" fmla="*/ 409965 h 2115609"/>
              <a:gd name="connsiteX122" fmla="*/ 837540 w 12192002"/>
              <a:gd name="connsiteY122" fmla="*/ 408001 h 2115609"/>
              <a:gd name="connsiteX123" fmla="*/ 858269 w 12192002"/>
              <a:gd name="connsiteY123" fmla="*/ 409214 h 2115609"/>
              <a:gd name="connsiteX124" fmla="*/ 948732 w 12192002"/>
              <a:gd name="connsiteY124" fmla="*/ 397376 h 2115609"/>
              <a:gd name="connsiteX125" fmla="*/ 1149979 w 12192002"/>
              <a:gd name="connsiteY125" fmla="*/ 399781 h 2115609"/>
              <a:gd name="connsiteX126" fmla="*/ 1496110 w 12192002"/>
              <a:gd name="connsiteY126" fmla="*/ 350346 h 2115609"/>
              <a:gd name="connsiteX127" fmla="*/ 1608669 w 12192002"/>
              <a:gd name="connsiteY127" fmla="*/ 324756 h 2115609"/>
              <a:gd name="connsiteX128" fmla="*/ 1675071 w 12192002"/>
              <a:gd name="connsiteY128" fmla="*/ 317859 h 2115609"/>
              <a:gd name="connsiteX129" fmla="*/ 1738204 w 12192002"/>
              <a:gd name="connsiteY129" fmla="*/ 301510 h 2115609"/>
              <a:gd name="connsiteX130" fmla="*/ 1786655 w 12192002"/>
              <a:gd name="connsiteY130" fmla="*/ 296459 h 2115609"/>
              <a:gd name="connsiteX131" fmla="*/ 1873080 w 12192002"/>
              <a:gd name="connsiteY131" fmla="*/ 324081 h 2115609"/>
              <a:gd name="connsiteX132" fmla="*/ 1921650 w 12192002"/>
              <a:gd name="connsiteY132" fmla="*/ 325676 h 2115609"/>
              <a:gd name="connsiteX133" fmla="*/ 1928172 w 12192002"/>
              <a:gd name="connsiteY133" fmla="*/ 320845 h 2115609"/>
              <a:gd name="connsiteX134" fmla="*/ 1997356 w 12192002"/>
              <a:gd name="connsiteY134" fmla="*/ 342790 h 2115609"/>
              <a:gd name="connsiteX135" fmla="*/ 2094665 w 12192002"/>
              <a:gd name="connsiteY135" fmla="*/ 334770 h 2115609"/>
              <a:gd name="connsiteX136" fmla="*/ 2208578 w 12192002"/>
              <a:gd name="connsiteY136" fmla="*/ 318059 h 2115609"/>
              <a:gd name="connsiteX137" fmla="*/ 2315112 w 12192002"/>
              <a:gd name="connsiteY137" fmla="*/ 312826 h 2115609"/>
              <a:gd name="connsiteX138" fmla="*/ 2443255 w 12192002"/>
              <a:gd name="connsiteY138" fmla="*/ 321293 h 2115609"/>
              <a:gd name="connsiteX139" fmla="*/ 2568028 w 12192002"/>
              <a:gd name="connsiteY139" fmla="*/ 335194 h 2115609"/>
              <a:gd name="connsiteX140" fmla="*/ 2646527 w 12192002"/>
              <a:gd name="connsiteY140" fmla="*/ 308953 h 2115609"/>
              <a:gd name="connsiteX141" fmla="*/ 2781569 w 12192002"/>
              <a:gd name="connsiteY141" fmla="*/ 319489 h 2115609"/>
              <a:gd name="connsiteX142" fmla="*/ 3030291 w 12192002"/>
              <a:gd name="connsiteY142" fmla="*/ 341310 h 2115609"/>
              <a:gd name="connsiteX143" fmla="*/ 3142556 w 12192002"/>
              <a:gd name="connsiteY143" fmla="*/ 343953 h 2115609"/>
              <a:gd name="connsiteX144" fmla="*/ 3262356 w 12192002"/>
              <a:gd name="connsiteY144" fmla="*/ 351728 h 2115609"/>
              <a:gd name="connsiteX145" fmla="*/ 3341698 w 12192002"/>
              <a:gd name="connsiteY145" fmla="*/ 357605 h 2115609"/>
              <a:gd name="connsiteX146" fmla="*/ 3344026 w 12192002"/>
              <a:gd name="connsiteY146" fmla="*/ 356630 h 2115609"/>
              <a:gd name="connsiteX147" fmla="*/ 3363888 w 12192002"/>
              <a:gd name="connsiteY147" fmla="*/ 358312 h 2115609"/>
              <a:gd name="connsiteX148" fmla="*/ 3400728 w 12192002"/>
              <a:gd name="connsiteY148" fmla="*/ 375264 h 2115609"/>
              <a:gd name="connsiteX149" fmla="*/ 3473223 w 12192002"/>
              <a:gd name="connsiteY149" fmla="*/ 363216 h 2115609"/>
              <a:gd name="connsiteX150" fmla="*/ 3536135 w 12192002"/>
              <a:gd name="connsiteY150" fmla="*/ 359555 h 2115609"/>
              <a:gd name="connsiteX151" fmla="*/ 3585978 w 12192002"/>
              <a:gd name="connsiteY151" fmla="*/ 349856 h 2115609"/>
              <a:gd name="connsiteX152" fmla="*/ 3594501 w 12192002"/>
              <a:gd name="connsiteY152" fmla="*/ 350546 h 2115609"/>
              <a:gd name="connsiteX153" fmla="*/ 3594736 w 12192002"/>
              <a:gd name="connsiteY153" fmla="*/ 350277 h 2115609"/>
              <a:gd name="connsiteX154" fmla="*/ 3603855 w 12192002"/>
              <a:gd name="connsiteY154" fmla="*/ 350441 h 2115609"/>
              <a:gd name="connsiteX155" fmla="*/ 3610035 w 12192002"/>
              <a:gd name="connsiteY155" fmla="*/ 351803 h 2115609"/>
              <a:gd name="connsiteX156" fmla="*/ 3682513 w 12192002"/>
              <a:gd name="connsiteY156" fmla="*/ 319532 h 2115609"/>
              <a:gd name="connsiteX157" fmla="*/ 3789760 w 12192002"/>
              <a:gd name="connsiteY157" fmla="*/ 295609 h 2115609"/>
              <a:gd name="connsiteX158" fmla="*/ 3897275 w 12192002"/>
              <a:gd name="connsiteY158" fmla="*/ 275371 h 2115609"/>
              <a:gd name="connsiteX159" fmla="*/ 3936846 w 12192002"/>
              <a:gd name="connsiteY159" fmla="*/ 269716 h 2115609"/>
              <a:gd name="connsiteX160" fmla="*/ 4004538 w 12192002"/>
              <a:gd name="connsiteY160" fmla="*/ 252259 h 2115609"/>
              <a:gd name="connsiteX161" fmla="*/ 4033778 w 12192002"/>
              <a:gd name="connsiteY161" fmla="*/ 239691 h 2115609"/>
              <a:gd name="connsiteX162" fmla="*/ 4035363 w 12192002"/>
              <a:gd name="connsiteY162" fmla="*/ 239926 h 2115609"/>
              <a:gd name="connsiteX163" fmla="*/ 4036996 w 12192002"/>
              <a:gd name="connsiteY163" fmla="*/ 236259 h 2115609"/>
              <a:gd name="connsiteX164" fmla="*/ 4042364 w 12192002"/>
              <a:gd name="connsiteY164" fmla="*/ 233825 h 2115609"/>
              <a:gd name="connsiteX165" fmla="*/ 4058954 w 12192002"/>
              <a:gd name="connsiteY165" fmla="*/ 232204 h 2115609"/>
              <a:gd name="connsiteX166" fmla="*/ 4065510 w 12192002"/>
              <a:gd name="connsiteY166" fmla="*/ 232422 h 2115609"/>
              <a:gd name="connsiteX167" fmla="*/ 4074427 w 12192002"/>
              <a:gd name="connsiteY167" fmla="*/ 230978 h 2115609"/>
              <a:gd name="connsiteX168" fmla="*/ 4074546 w 12192002"/>
              <a:gd name="connsiteY168" fmla="*/ 230679 h 2115609"/>
              <a:gd name="connsiteX169" fmla="*/ 4083097 w 12192002"/>
              <a:gd name="connsiteY169" fmla="*/ 229844 h 2115609"/>
              <a:gd name="connsiteX170" fmla="*/ 4142745 w 12192002"/>
              <a:gd name="connsiteY170" fmla="*/ 203311 h 2115609"/>
              <a:gd name="connsiteX171" fmla="*/ 4191248 w 12192002"/>
              <a:gd name="connsiteY171" fmla="*/ 187446 h 2115609"/>
              <a:gd name="connsiteX172" fmla="*/ 4201744 w 12192002"/>
              <a:gd name="connsiteY172" fmla="*/ 181812 h 2115609"/>
              <a:gd name="connsiteX173" fmla="*/ 4202048 w 12192002"/>
              <a:gd name="connsiteY173" fmla="*/ 180553 h 2115609"/>
              <a:gd name="connsiteX174" fmla="*/ 4248116 w 12192002"/>
              <a:gd name="connsiteY174" fmla="*/ 177758 h 2115609"/>
              <a:gd name="connsiteX175" fmla="*/ 4276141 w 12192002"/>
              <a:gd name="connsiteY175" fmla="*/ 180082 h 2115609"/>
              <a:gd name="connsiteX176" fmla="*/ 4290062 w 12192002"/>
              <a:gd name="connsiteY176" fmla="*/ 179836 h 2115609"/>
              <a:gd name="connsiteX177" fmla="*/ 4295143 w 12192002"/>
              <a:gd name="connsiteY177" fmla="*/ 182753 h 2115609"/>
              <a:gd name="connsiteX178" fmla="*/ 4315108 w 12192002"/>
              <a:gd name="connsiteY178" fmla="*/ 180874 h 2115609"/>
              <a:gd name="connsiteX179" fmla="*/ 4316965 w 12192002"/>
              <a:gd name="connsiteY179" fmla="*/ 179533 h 2115609"/>
              <a:gd name="connsiteX180" fmla="*/ 4376488 w 12192002"/>
              <a:gd name="connsiteY180" fmla="*/ 161476 h 2115609"/>
              <a:gd name="connsiteX181" fmla="*/ 4442156 w 12192002"/>
              <a:gd name="connsiteY181" fmla="*/ 160130 h 2115609"/>
              <a:gd name="connsiteX182" fmla="*/ 4524889 w 12192002"/>
              <a:gd name="connsiteY182" fmla="*/ 169217 h 2115609"/>
              <a:gd name="connsiteX183" fmla="*/ 4715526 w 12192002"/>
              <a:gd name="connsiteY183" fmla="*/ 164249 h 2115609"/>
              <a:gd name="connsiteX184" fmla="*/ 4762447 w 12192002"/>
              <a:gd name="connsiteY184" fmla="*/ 155761 h 2115609"/>
              <a:gd name="connsiteX185" fmla="*/ 4840439 w 12192002"/>
              <a:gd name="connsiteY185" fmla="*/ 127993 h 2115609"/>
              <a:gd name="connsiteX186" fmla="*/ 5011513 w 12192002"/>
              <a:gd name="connsiteY186" fmla="*/ 103976 h 2115609"/>
              <a:gd name="connsiteX187" fmla="*/ 5065790 w 12192002"/>
              <a:gd name="connsiteY187" fmla="*/ 87595 h 2115609"/>
              <a:gd name="connsiteX188" fmla="*/ 5121659 w 12192002"/>
              <a:gd name="connsiteY188" fmla="*/ 94166 h 2115609"/>
              <a:gd name="connsiteX189" fmla="*/ 5139595 w 12192002"/>
              <a:gd name="connsiteY189" fmla="*/ 83313 h 2115609"/>
              <a:gd name="connsiteX190" fmla="*/ 5142598 w 12192002"/>
              <a:gd name="connsiteY190" fmla="*/ 81212 h 2115609"/>
              <a:gd name="connsiteX191" fmla="*/ 5156554 w 12192002"/>
              <a:gd name="connsiteY191" fmla="*/ 77812 h 2115609"/>
              <a:gd name="connsiteX192" fmla="*/ 5174660 w 12192002"/>
              <a:gd name="connsiteY192" fmla="*/ 70589 h 2115609"/>
              <a:gd name="connsiteX193" fmla="*/ 5222961 w 12192002"/>
              <a:gd name="connsiteY193" fmla="*/ 67599 h 2115609"/>
              <a:gd name="connsiteX194" fmla="*/ 5261763 w 12192002"/>
              <a:gd name="connsiteY194" fmla="*/ 56475 h 2115609"/>
              <a:gd name="connsiteX195" fmla="*/ 5381667 w 12192002"/>
              <a:gd name="connsiteY195" fmla="*/ 36058 h 2115609"/>
              <a:gd name="connsiteX196" fmla="*/ 5432760 w 12192002"/>
              <a:gd name="connsiteY196" fmla="*/ 18356 h 2115609"/>
              <a:gd name="connsiteX197" fmla="*/ 5470905 w 12192002"/>
              <a:gd name="connsiteY197" fmla="*/ 7103 h 2115609"/>
              <a:gd name="connsiteX198" fmla="*/ 5608808 w 12192002"/>
              <a:gd name="connsiteY198" fmla="*/ 12821 h 2115609"/>
              <a:gd name="connsiteX0" fmla="*/ 5608808 w 12192002"/>
              <a:gd name="connsiteY0" fmla="*/ 12821 h 2115609"/>
              <a:gd name="connsiteX1" fmla="*/ 5754380 w 12192002"/>
              <a:gd name="connsiteY1" fmla="*/ 8910 h 2115609"/>
              <a:gd name="connsiteX2" fmla="*/ 5911996 w 12192002"/>
              <a:gd name="connsiteY2" fmla="*/ 29536 h 2115609"/>
              <a:gd name="connsiteX3" fmla="*/ 5982862 w 12192002"/>
              <a:gd name="connsiteY3" fmla="*/ 38114 h 2115609"/>
              <a:gd name="connsiteX4" fmla="*/ 6041282 w 12192002"/>
              <a:gd name="connsiteY4" fmla="*/ 8349 h 2115609"/>
              <a:gd name="connsiteX5" fmla="*/ 6048637 w 12192002"/>
              <a:gd name="connsiteY5" fmla="*/ 0 h 2115609"/>
              <a:gd name="connsiteX6" fmla="*/ 6105613 w 12192002"/>
              <a:gd name="connsiteY6" fmla="*/ 28753 h 2115609"/>
              <a:gd name="connsiteX7" fmla="*/ 6168673 w 12192002"/>
              <a:gd name="connsiteY7" fmla="*/ 19608 h 2115609"/>
              <a:gd name="connsiteX8" fmla="*/ 6317559 w 12192002"/>
              <a:gd name="connsiteY8" fmla="*/ 36498 h 2115609"/>
              <a:gd name="connsiteX9" fmla="*/ 6549454 w 12192002"/>
              <a:gd name="connsiteY9" fmla="*/ 68495 h 2115609"/>
              <a:gd name="connsiteX10" fmla="*/ 6708221 w 12192002"/>
              <a:gd name="connsiteY10" fmla="*/ 97271 h 2115609"/>
              <a:gd name="connsiteX11" fmla="*/ 6904145 w 12192002"/>
              <a:gd name="connsiteY11" fmla="*/ 125226 h 2115609"/>
              <a:gd name="connsiteX12" fmla="*/ 7018495 w 12192002"/>
              <a:gd name="connsiteY12" fmla="*/ 154732 h 2115609"/>
              <a:gd name="connsiteX13" fmla="*/ 7096987 w 12192002"/>
              <a:gd name="connsiteY13" fmla="*/ 154358 h 2115609"/>
              <a:gd name="connsiteX14" fmla="*/ 7170807 w 12192002"/>
              <a:gd name="connsiteY14" fmla="*/ 166586 h 2115609"/>
              <a:gd name="connsiteX15" fmla="*/ 7197003 w 12192002"/>
              <a:gd name="connsiteY15" fmla="*/ 171234 h 2115609"/>
              <a:gd name="connsiteX16" fmla="*/ 7201101 w 12192002"/>
              <a:gd name="connsiteY16" fmla="*/ 176592 h 2115609"/>
              <a:gd name="connsiteX17" fmla="*/ 7218559 w 12192002"/>
              <a:gd name="connsiteY17" fmla="*/ 181142 h 2115609"/>
              <a:gd name="connsiteX18" fmla="*/ 7310852 w 12192002"/>
              <a:gd name="connsiteY18" fmla="*/ 206391 h 2115609"/>
              <a:gd name="connsiteX19" fmla="*/ 7312179 w 12192002"/>
              <a:gd name="connsiteY19" fmla="*/ 204949 h 2115609"/>
              <a:gd name="connsiteX20" fmla="*/ 7405390 w 12192002"/>
              <a:gd name="connsiteY20" fmla="*/ 195354 h 2115609"/>
              <a:gd name="connsiteX21" fmla="*/ 7495794 w 12192002"/>
              <a:gd name="connsiteY21" fmla="*/ 187249 h 2115609"/>
              <a:gd name="connsiteX22" fmla="*/ 7507039 w 12192002"/>
              <a:gd name="connsiteY22" fmla="*/ 189201 h 2115609"/>
              <a:gd name="connsiteX23" fmla="*/ 7507411 w 12192002"/>
              <a:gd name="connsiteY23" fmla="*/ 188874 h 2115609"/>
              <a:gd name="connsiteX24" fmla="*/ 7519570 w 12192002"/>
              <a:gd name="connsiteY24" fmla="*/ 190209 h 2115609"/>
              <a:gd name="connsiteX25" fmla="*/ 7527542 w 12192002"/>
              <a:gd name="connsiteY25" fmla="*/ 192762 h 2115609"/>
              <a:gd name="connsiteX26" fmla="*/ 7614346 w 12192002"/>
              <a:gd name="connsiteY26" fmla="*/ 198590 h 2115609"/>
              <a:gd name="connsiteX27" fmla="*/ 7718744 w 12192002"/>
              <a:gd name="connsiteY27" fmla="*/ 195119 h 2115609"/>
              <a:gd name="connsiteX28" fmla="*/ 7905407 w 12192002"/>
              <a:gd name="connsiteY28" fmla="*/ 220834 h 2115609"/>
              <a:gd name="connsiteX29" fmla="*/ 8090271 w 12192002"/>
              <a:gd name="connsiteY29" fmla="*/ 262807 h 2115609"/>
              <a:gd name="connsiteX30" fmla="*/ 8245834 w 12192002"/>
              <a:gd name="connsiteY30" fmla="*/ 308968 h 2115609"/>
              <a:gd name="connsiteX31" fmla="*/ 8252033 w 12192002"/>
              <a:gd name="connsiteY31" fmla="*/ 321960 h 2115609"/>
              <a:gd name="connsiteX32" fmla="*/ 8263376 w 12192002"/>
              <a:gd name="connsiteY32" fmla="*/ 331803 h 2115609"/>
              <a:gd name="connsiteX33" fmla="*/ 8266075 w 12192002"/>
              <a:gd name="connsiteY33" fmla="*/ 331573 h 2115609"/>
              <a:gd name="connsiteX34" fmla="*/ 8283149 w 12192002"/>
              <a:gd name="connsiteY34" fmla="*/ 338748 h 2115609"/>
              <a:gd name="connsiteX35" fmla="*/ 8284276 w 12192002"/>
              <a:gd name="connsiteY35" fmla="*/ 343191 h 2115609"/>
              <a:gd name="connsiteX36" fmla="*/ 8295173 w 12192002"/>
              <a:gd name="connsiteY36" fmla="*/ 349014 h 2115609"/>
              <a:gd name="connsiteX37" fmla="*/ 8314432 w 12192002"/>
              <a:gd name="connsiteY37" fmla="*/ 362909 h 2115609"/>
              <a:gd name="connsiteX38" fmla="*/ 8320104 w 12192002"/>
              <a:gd name="connsiteY38" fmla="*/ 363235 h 2115609"/>
              <a:gd name="connsiteX39" fmla="*/ 8352372 w 12192002"/>
              <a:gd name="connsiteY39" fmla="*/ 380653 h 2115609"/>
              <a:gd name="connsiteX40" fmla="*/ 8353799 w 12192002"/>
              <a:gd name="connsiteY40" fmla="*/ 379813 h 2115609"/>
              <a:gd name="connsiteX41" fmla="*/ 8367182 w 12192002"/>
              <a:gd name="connsiteY41" fmla="*/ 380007 h 2115609"/>
              <a:gd name="connsiteX42" fmla="*/ 8490249 w 12192002"/>
              <a:gd name="connsiteY42" fmla="*/ 394049 h 2115609"/>
              <a:gd name="connsiteX43" fmla="*/ 8497594 w 12192002"/>
              <a:gd name="connsiteY43" fmla="*/ 397099 h 2115609"/>
              <a:gd name="connsiteX44" fmla="*/ 8497968 w 12192002"/>
              <a:gd name="connsiteY44" fmla="*/ 396920 h 2115609"/>
              <a:gd name="connsiteX45" fmla="*/ 8506167 w 12192002"/>
              <a:gd name="connsiteY45" fmla="*/ 399658 h 2115609"/>
              <a:gd name="connsiteX46" fmla="*/ 8510983 w 12192002"/>
              <a:gd name="connsiteY46" fmla="*/ 402659 h 2115609"/>
              <a:gd name="connsiteX47" fmla="*/ 8525230 w 12192002"/>
              <a:gd name="connsiteY47" fmla="*/ 408574 h 2115609"/>
              <a:gd name="connsiteX48" fmla="*/ 8596071 w 12192002"/>
              <a:gd name="connsiteY48" fmla="*/ 393732 h 2115609"/>
              <a:gd name="connsiteX49" fmla="*/ 8707847 w 12192002"/>
              <a:gd name="connsiteY49" fmla="*/ 402304 h 2115609"/>
              <a:gd name="connsiteX50" fmla="*/ 8752444 w 12192002"/>
              <a:gd name="connsiteY50" fmla="*/ 404405 h 2115609"/>
              <a:gd name="connsiteX51" fmla="*/ 8928988 w 12192002"/>
              <a:gd name="connsiteY51" fmla="*/ 423637 h 2115609"/>
              <a:gd name="connsiteX52" fmla="*/ 8963048 w 12192002"/>
              <a:gd name="connsiteY52" fmla="*/ 420449 h 2115609"/>
              <a:gd name="connsiteX53" fmla="*/ 8968011 w 12192002"/>
              <a:gd name="connsiteY53" fmla="*/ 418224 h 2115609"/>
              <a:gd name="connsiteX54" fmla="*/ 8974337 w 12192002"/>
              <a:gd name="connsiteY54" fmla="*/ 417524 h 2115609"/>
              <a:gd name="connsiteX55" fmla="*/ 8990394 w 12192002"/>
              <a:gd name="connsiteY55" fmla="*/ 420750 h 2115609"/>
              <a:gd name="connsiteX56" fmla="*/ 8996232 w 12192002"/>
              <a:gd name="connsiteY56" fmla="*/ 422811 h 2115609"/>
              <a:gd name="connsiteX57" fmla="*/ 9005201 w 12192002"/>
              <a:gd name="connsiteY57" fmla="*/ 424022 h 2115609"/>
              <a:gd name="connsiteX58" fmla="*/ 9005486 w 12192002"/>
              <a:gd name="connsiteY58" fmla="*/ 423782 h 2115609"/>
              <a:gd name="connsiteX59" fmla="*/ 9053453 w 12192002"/>
              <a:gd name="connsiteY59" fmla="*/ 427067 h 2115609"/>
              <a:gd name="connsiteX60" fmla="*/ 9113812 w 12192002"/>
              <a:gd name="connsiteY60" fmla="*/ 418753 h 2115609"/>
              <a:gd name="connsiteX61" fmla="*/ 9137318 w 12192002"/>
              <a:gd name="connsiteY61" fmla="*/ 417387 h 2115609"/>
              <a:gd name="connsiteX62" fmla="*/ 9150210 w 12192002"/>
              <a:gd name="connsiteY62" fmla="*/ 415218 h 2115609"/>
              <a:gd name="connsiteX63" fmla="*/ 9151232 w 12192002"/>
              <a:gd name="connsiteY63" fmla="*/ 414153 h 2115609"/>
              <a:gd name="connsiteX64" fmla="*/ 9189246 w 12192002"/>
              <a:gd name="connsiteY64" fmla="*/ 425355 h 2115609"/>
              <a:gd name="connsiteX65" fmla="*/ 9194810 w 12192002"/>
              <a:gd name="connsiteY65" fmla="*/ 434594 h 2115609"/>
              <a:gd name="connsiteX66" fmla="*/ 9231370 w 12192002"/>
              <a:gd name="connsiteY66" fmla="*/ 444673 h 2115609"/>
              <a:gd name="connsiteX67" fmla="*/ 9343052 w 12192002"/>
              <a:gd name="connsiteY67" fmla="*/ 496578 h 2115609"/>
              <a:gd name="connsiteX68" fmla="*/ 9584507 w 12192002"/>
              <a:gd name="connsiteY68" fmla="*/ 542280 h 2115609"/>
              <a:gd name="connsiteX69" fmla="*/ 9728309 w 12192002"/>
              <a:gd name="connsiteY69" fmla="*/ 553700 h 2115609"/>
              <a:gd name="connsiteX70" fmla="*/ 9847792 w 12192002"/>
              <a:gd name="connsiteY70" fmla="*/ 573907 h 2115609"/>
              <a:gd name="connsiteX71" fmla="*/ 9960019 w 12192002"/>
              <a:gd name="connsiteY71" fmla="*/ 580675 h 2115609"/>
              <a:gd name="connsiteX72" fmla="*/ 10039240 w 12192002"/>
              <a:gd name="connsiteY72" fmla="*/ 596190 h 2115609"/>
              <a:gd name="connsiteX73" fmla="*/ 10082169 w 12192002"/>
              <a:gd name="connsiteY73" fmla="*/ 594526 h 2115609"/>
              <a:gd name="connsiteX74" fmla="*/ 10126500 w 12192002"/>
              <a:gd name="connsiteY74" fmla="*/ 596621 h 2115609"/>
              <a:gd name="connsiteX75" fmla="*/ 10261101 w 12192002"/>
              <a:gd name="connsiteY75" fmla="*/ 608136 h 2115609"/>
              <a:gd name="connsiteX76" fmla="*/ 10336855 w 12192002"/>
              <a:gd name="connsiteY76" fmla="*/ 617887 h 2115609"/>
              <a:gd name="connsiteX77" fmla="*/ 10383868 w 12192002"/>
              <a:gd name="connsiteY77" fmla="*/ 618498 h 2115609"/>
              <a:gd name="connsiteX78" fmla="*/ 10445984 w 12192002"/>
              <a:gd name="connsiteY78" fmla="*/ 622345 h 2115609"/>
              <a:gd name="connsiteX79" fmla="*/ 10519280 w 12192002"/>
              <a:gd name="connsiteY79" fmla="*/ 624403 h 2115609"/>
              <a:gd name="connsiteX80" fmla="*/ 10644619 w 12192002"/>
              <a:gd name="connsiteY80" fmla="*/ 644649 h 2115609"/>
              <a:gd name="connsiteX81" fmla="*/ 10857724 w 12192002"/>
              <a:gd name="connsiteY81" fmla="*/ 705767 h 2115609"/>
              <a:gd name="connsiteX82" fmla="*/ 10951063 w 12192002"/>
              <a:gd name="connsiteY82" fmla="*/ 718850 h 2115609"/>
              <a:gd name="connsiteX83" fmla="*/ 11030956 w 12192002"/>
              <a:gd name="connsiteY83" fmla="*/ 714094 h 2115609"/>
              <a:gd name="connsiteX84" fmla="*/ 11085938 w 12192002"/>
              <a:gd name="connsiteY84" fmla="*/ 716975 h 2115609"/>
              <a:gd name="connsiteX85" fmla="*/ 11143411 w 12192002"/>
              <a:gd name="connsiteY85" fmla="*/ 726224 h 2115609"/>
              <a:gd name="connsiteX86" fmla="*/ 11195087 w 12192002"/>
              <a:gd name="connsiteY86" fmla="*/ 725577 h 2115609"/>
              <a:gd name="connsiteX87" fmla="*/ 11273972 w 12192002"/>
              <a:gd name="connsiteY87" fmla="*/ 746596 h 2115609"/>
              <a:gd name="connsiteX88" fmla="*/ 11369715 w 12192002"/>
              <a:gd name="connsiteY88" fmla="*/ 806264 h 2115609"/>
              <a:gd name="connsiteX89" fmla="*/ 11462695 w 12192002"/>
              <a:gd name="connsiteY89" fmla="*/ 867737 h 2115609"/>
              <a:gd name="connsiteX90" fmla="*/ 11516473 w 12192002"/>
              <a:gd name="connsiteY90" fmla="*/ 921289 h 2115609"/>
              <a:gd name="connsiteX91" fmla="*/ 11630749 w 12192002"/>
              <a:gd name="connsiteY91" fmla="*/ 983178 h 2115609"/>
              <a:gd name="connsiteX92" fmla="*/ 11712382 w 12192002"/>
              <a:gd name="connsiteY92" fmla="*/ 1040947 h 2115609"/>
              <a:gd name="connsiteX93" fmla="*/ 11876461 w 12192002"/>
              <a:gd name="connsiteY93" fmla="*/ 1072267 h 2115609"/>
              <a:gd name="connsiteX94" fmla="*/ 11931502 w 12192002"/>
              <a:gd name="connsiteY94" fmla="*/ 1084647 h 2115609"/>
              <a:gd name="connsiteX95" fmla="*/ 12052936 w 12192002"/>
              <a:gd name="connsiteY95" fmla="*/ 1069165 h 2115609"/>
              <a:gd name="connsiteX96" fmla="*/ 12140863 w 12192002"/>
              <a:gd name="connsiteY96" fmla="*/ 1028119 h 2115609"/>
              <a:gd name="connsiteX97" fmla="*/ 12192002 w 12192002"/>
              <a:gd name="connsiteY97" fmla="*/ 1008921 h 2115609"/>
              <a:gd name="connsiteX98" fmla="*/ 12192002 w 12192002"/>
              <a:gd name="connsiteY98" fmla="*/ 1948632 h 2115609"/>
              <a:gd name="connsiteX99" fmla="*/ 12192000 w 12192002"/>
              <a:gd name="connsiteY99" fmla="*/ 1948632 h 2115609"/>
              <a:gd name="connsiteX100" fmla="*/ 12192000 w 12192002"/>
              <a:gd name="connsiteY100" fmla="*/ 2115609 h 2115609"/>
              <a:gd name="connsiteX101" fmla="*/ 0 w 12192002"/>
              <a:gd name="connsiteY101" fmla="*/ 2115609 h 2115609"/>
              <a:gd name="connsiteX102" fmla="*/ 0 w 12192002"/>
              <a:gd name="connsiteY102" fmla="*/ 1341410 h 2115609"/>
              <a:gd name="connsiteX103" fmla="*/ 2 w 12192002"/>
              <a:gd name="connsiteY103" fmla="*/ 1341410 h 2115609"/>
              <a:gd name="connsiteX104" fmla="*/ 2 w 12192002"/>
              <a:gd name="connsiteY104" fmla="*/ 585100 h 2115609"/>
              <a:gd name="connsiteX105" fmla="*/ 15526 w 12192002"/>
              <a:gd name="connsiteY105" fmla="*/ 579631 h 2115609"/>
              <a:gd name="connsiteX106" fmla="*/ 118381 w 12192002"/>
              <a:gd name="connsiteY106" fmla="*/ 576775 h 2115609"/>
              <a:gd name="connsiteX107" fmla="*/ 292435 w 12192002"/>
              <a:gd name="connsiteY107" fmla="*/ 524970 h 2115609"/>
              <a:gd name="connsiteX108" fmla="*/ 404015 w 12192002"/>
              <a:gd name="connsiteY108" fmla="*/ 504274 h 2115609"/>
              <a:gd name="connsiteX109" fmla="*/ 445099 w 12192002"/>
              <a:gd name="connsiteY109" fmla="*/ 498451 h 2115609"/>
              <a:gd name="connsiteX110" fmla="*/ 571717 w 12192002"/>
              <a:gd name="connsiteY110" fmla="*/ 460421 h 2115609"/>
              <a:gd name="connsiteX111" fmla="*/ 578535 w 12192002"/>
              <a:gd name="connsiteY111" fmla="*/ 460610 h 2115609"/>
              <a:gd name="connsiteX112" fmla="*/ 596792 w 12192002"/>
              <a:gd name="connsiteY112" fmla="*/ 457958 h 2115609"/>
              <a:gd name="connsiteX113" fmla="*/ 708875 w 12192002"/>
              <a:gd name="connsiteY113" fmla="*/ 415100 h 2115609"/>
              <a:gd name="connsiteX114" fmla="*/ 719742 w 12192002"/>
              <a:gd name="connsiteY114" fmla="*/ 409423 h 2115609"/>
              <a:gd name="connsiteX115" fmla="*/ 720047 w 12192002"/>
              <a:gd name="connsiteY115" fmla="*/ 408161 h 2115609"/>
              <a:gd name="connsiteX116" fmla="*/ 763053 w 12192002"/>
              <a:gd name="connsiteY116" fmla="*/ 407390 h 2115609"/>
              <a:gd name="connsiteX117" fmla="*/ 767901 w 12192002"/>
              <a:gd name="connsiteY117" fmla="*/ 405169 h 2115609"/>
              <a:gd name="connsiteX118" fmla="*/ 797041 w 12192002"/>
              <a:gd name="connsiteY118" fmla="*/ 407376 h 2115609"/>
              <a:gd name="connsiteX119" fmla="*/ 811506 w 12192002"/>
              <a:gd name="connsiteY119" fmla="*/ 407071 h 2115609"/>
              <a:gd name="connsiteX120" fmla="*/ 816809 w 12192002"/>
              <a:gd name="connsiteY120" fmla="*/ 409965 h 2115609"/>
              <a:gd name="connsiteX121" fmla="*/ 837540 w 12192002"/>
              <a:gd name="connsiteY121" fmla="*/ 408001 h 2115609"/>
              <a:gd name="connsiteX122" fmla="*/ 858269 w 12192002"/>
              <a:gd name="connsiteY122" fmla="*/ 409214 h 2115609"/>
              <a:gd name="connsiteX123" fmla="*/ 948732 w 12192002"/>
              <a:gd name="connsiteY123" fmla="*/ 397376 h 2115609"/>
              <a:gd name="connsiteX124" fmla="*/ 1149979 w 12192002"/>
              <a:gd name="connsiteY124" fmla="*/ 399781 h 2115609"/>
              <a:gd name="connsiteX125" fmla="*/ 1496110 w 12192002"/>
              <a:gd name="connsiteY125" fmla="*/ 350346 h 2115609"/>
              <a:gd name="connsiteX126" fmla="*/ 1608669 w 12192002"/>
              <a:gd name="connsiteY126" fmla="*/ 324756 h 2115609"/>
              <a:gd name="connsiteX127" fmla="*/ 1675071 w 12192002"/>
              <a:gd name="connsiteY127" fmla="*/ 317859 h 2115609"/>
              <a:gd name="connsiteX128" fmla="*/ 1738204 w 12192002"/>
              <a:gd name="connsiteY128" fmla="*/ 301510 h 2115609"/>
              <a:gd name="connsiteX129" fmla="*/ 1786655 w 12192002"/>
              <a:gd name="connsiteY129" fmla="*/ 296459 h 2115609"/>
              <a:gd name="connsiteX130" fmla="*/ 1873080 w 12192002"/>
              <a:gd name="connsiteY130" fmla="*/ 324081 h 2115609"/>
              <a:gd name="connsiteX131" fmla="*/ 1921650 w 12192002"/>
              <a:gd name="connsiteY131" fmla="*/ 325676 h 2115609"/>
              <a:gd name="connsiteX132" fmla="*/ 1928172 w 12192002"/>
              <a:gd name="connsiteY132" fmla="*/ 320845 h 2115609"/>
              <a:gd name="connsiteX133" fmla="*/ 1997356 w 12192002"/>
              <a:gd name="connsiteY133" fmla="*/ 342790 h 2115609"/>
              <a:gd name="connsiteX134" fmla="*/ 2094665 w 12192002"/>
              <a:gd name="connsiteY134" fmla="*/ 334770 h 2115609"/>
              <a:gd name="connsiteX135" fmla="*/ 2208578 w 12192002"/>
              <a:gd name="connsiteY135" fmla="*/ 318059 h 2115609"/>
              <a:gd name="connsiteX136" fmla="*/ 2315112 w 12192002"/>
              <a:gd name="connsiteY136" fmla="*/ 312826 h 2115609"/>
              <a:gd name="connsiteX137" fmla="*/ 2443255 w 12192002"/>
              <a:gd name="connsiteY137" fmla="*/ 321293 h 2115609"/>
              <a:gd name="connsiteX138" fmla="*/ 2568028 w 12192002"/>
              <a:gd name="connsiteY138" fmla="*/ 335194 h 2115609"/>
              <a:gd name="connsiteX139" fmla="*/ 2646527 w 12192002"/>
              <a:gd name="connsiteY139" fmla="*/ 308953 h 2115609"/>
              <a:gd name="connsiteX140" fmla="*/ 2781569 w 12192002"/>
              <a:gd name="connsiteY140" fmla="*/ 319489 h 2115609"/>
              <a:gd name="connsiteX141" fmla="*/ 3030291 w 12192002"/>
              <a:gd name="connsiteY141" fmla="*/ 341310 h 2115609"/>
              <a:gd name="connsiteX142" fmla="*/ 3142556 w 12192002"/>
              <a:gd name="connsiteY142" fmla="*/ 343953 h 2115609"/>
              <a:gd name="connsiteX143" fmla="*/ 3262356 w 12192002"/>
              <a:gd name="connsiteY143" fmla="*/ 351728 h 2115609"/>
              <a:gd name="connsiteX144" fmla="*/ 3341698 w 12192002"/>
              <a:gd name="connsiteY144" fmla="*/ 357605 h 2115609"/>
              <a:gd name="connsiteX145" fmla="*/ 3344026 w 12192002"/>
              <a:gd name="connsiteY145" fmla="*/ 356630 h 2115609"/>
              <a:gd name="connsiteX146" fmla="*/ 3363888 w 12192002"/>
              <a:gd name="connsiteY146" fmla="*/ 358312 h 2115609"/>
              <a:gd name="connsiteX147" fmla="*/ 3400728 w 12192002"/>
              <a:gd name="connsiteY147" fmla="*/ 375264 h 2115609"/>
              <a:gd name="connsiteX148" fmla="*/ 3473223 w 12192002"/>
              <a:gd name="connsiteY148" fmla="*/ 363216 h 2115609"/>
              <a:gd name="connsiteX149" fmla="*/ 3536135 w 12192002"/>
              <a:gd name="connsiteY149" fmla="*/ 359555 h 2115609"/>
              <a:gd name="connsiteX150" fmla="*/ 3585978 w 12192002"/>
              <a:gd name="connsiteY150" fmla="*/ 349856 h 2115609"/>
              <a:gd name="connsiteX151" fmla="*/ 3594501 w 12192002"/>
              <a:gd name="connsiteY151" fmla="*/ 350546 h 2115609"/>
              <a:gd name="connsiteX152" fmla="*/ 3594736 w 12192002"/>
              <a:gd name="connsiteY152" fmla="*/ 350277 h 2115609"/>
              <a:gd name="connsiteX153" fmla="*/ 3603855 w 12192002"/>
              <a:gd name="connsiteY153" fmla="*/ 350441 h 2115609"/>
              <a:gd name="connsiteX154" fmla="*/ 3610035 w 12192002"/>
              <a:gd name="connsiteY154" fmla="*/ 351803 h 2115609"/>
              <a:gd name="connsiteX155" fmla="*/ 3682513 w 12192002"/>
              <a:gd name="connsiteY155" fmla="*/ 319532 h 2115609"/>
              <a:gd name="connsiteX156" fmla="*/ 3789760 w 12192002"/>
              <a:gd name="connsiteY156" fmla="*/ 295609 h 2115609"/>
              <a:gd name="connsiteX157" fmla="*/ 3897275 w 12192002"/>
              <a:gd name="connsiteY157" fmla="*/ 275371 h 2115609"/>
              <a:gd name="connsiteX158" fmla="*/ 3936846 w 12192002"/>
              <a:gd name="connsiteY158" fmla="*/ 269716 h 2115609"/>
              <a:gd name="connsiteX159" fmla="*/ 4004538 w 12192002"/>
              <a:gd name="connsiteY159" fmla="*/ 252259 h 2115609"/>
              <a:gd name="connsiteX160" fmla="*/ 4033778 w 12192002"/>
              <a:gd name="connsiteY160" fmla="*/ 239691 h 2115609"/>
              <a:gd name="connsiteX161" fmla="*/ 4035363 w 12192002"/>
              <a:gd name="connsiteY161" fmla="*/ 239926 h 2115609"/>
              <a:gd name="connsiteX162" fmla="*/ 4036996 w 12192002"/>
              <a:gd name="connsiteY162" fmla="*/ 236259 h 2115609"/>
              <a:gd name="connsiteX163" fmla="*/ 4042364 w 12192002"/>
              <a:gd name="connsiteY163" fmla="*/ 233825 h 2115609"/>
              <a:gd name="connsiteX164" fmla="*/ 4058954 w 12192002"/>
              <a:gd name="connsiteY164" fmla="*/ 232204 h 2115609"/>
              <a:gd name="connsiteX165" fmla="*/ 4065510 w 12192002"/>
              <a:gd name="connsiteY165" fmla="*/ 232422 h 2115609"/>
              <a:gd name="connsiteX166" fmla="*/ 4074427 w 12192002"/>
              <a:gd name="connsiteY166" fmla="*/ 230978 h 2115609"/>
              <a:gd name="connsiteX167" fmla="*/ 4074546 w 12192002"/>
              <a:gd name="connsiteY167" fmla="*/ 230679 h 2115609"/>
              <a:gd name="connsiteX168" fmla="*/ 4083097 w 12192002"/>
              <a:gd name="connsiteY168" fmla="*/ 229844 h 2115609"/>
              <a:gd name="connsiteX169" fmla="*/ 4142745 w 12192002"/>
              <a:gd name="connsiteY169" fmla="*/ 203311 h 2115609"/>
              <a:gd name="connsiteX170" fmla="*/ 4191248 w 12192002"/>
              <a:gd name="connsiteY170" fmla="*/ 187446 h 2115609"/>
              <a:gd name="connsiteX171" fmla="*/ 4201744 w 12192002"/>
              <a:gd name="connsiteY171" fmla="*/ 181812 h 2115609"/>
              <a:gd name="connsiteX172" fmla="*/ 4202048 w 12192002"/>
              <a:gd name="connsiteY172" fmla="*/ 180553 h 2115609"/>
              <a:gd name="connsiteX173" fmla="*/ 4248116 w 12192002"/>
              <a:gd name="connsiteY173" fmla="*/ 177758 h 2115609"/>
              <a:gd name="connsiteX174" fmla="*/ 4276141 w 12192002"/>
              <a:gd name="connsiteY174" fmla="*/ 180082 h 2115609"/>
              <a:gd name="connsiteX175" fmla="*/ 4290062 w 12192002"/>
              <a:gd name="connsiteY175" fmla="*/ 179836 h 2115609"/>
              <a:gd name="connsiteX176" fmla="*/ 4295143 w 12192002"/>
              <a:gd name="connsiteY176" fmla="*/ 182753 h 2115609"/>
              <a:gd name="connsiteX177" fmla="*/ 4315108 w 12192002"/>
              <a:gd name="connsiteY177" fmla="*/ 180874 h 2115609"/>
              <a:gd name="connsiteX178" fmla="*/ 4316965 w 12192002"/>
              <a:gd name="connsiteY178" fmla="*/ 179533 h 2115609"/>
              <a:gd name="connsiteX179" fmla="*/ 4376488 w 12192002"/>
              <a:gd name="connsiteY179" fmla="*/ 161476 h 2115609"/>
              <a:gd name="connsiteX180" fmla="*/ 4442156 w 12192002"/>
              <a:gd name="connsiteY180" fmla="*/ 160130 h 2115609"/>
              <a:gd name="connsiteX181" fmla="*/ 4524889 w 12192002"/>
              <a:gd name="connsiteY181" fmla="*/ 169217 h 2115609"/>
              <a:gd name="connsiteX182" fmla="*/ 4715526 w 12192002"/>
              <a:gd name="connsiteY182" fmla="*/ 164249 h 2115609"/>
              <a:gd name="connsiteX183" fmla="*/ 4762447 w 12192002"/>
              <a:gd name="connsiteY183" fmla="*/ 155761 h 2115609"/>
              <a:gd name="connsiteX184" fmla="*/ 4840439 w 12192002"/>
              <a:gd name="connsiteY184" fmla="*/ 127993 h 2115609"/>
              <a:gd name="connsiteX185" fmla="*/ 5011513 w 12192002"/>
              <a:gd name="connsiteY185" fmla="*/ 103976 h 2115609"/>
              <a:gd name="connsiteX186" fmla="*/ 5065790 w 12192002"/>
              <a:gd name="connsiteY186" fmla="*/ 87595 h 2115609"/>
              <a:gd name="connsiteX187" fmla="*/ 5121659 w 12192002"/>
              <a:gd name="connsiteY187" fmla="*/ 94166 h 2115609"/>
              <a:gd name="connsiteX188" fmla="*/ 5139595 w 12192002"/>
              <a:gd name="connsiteY188" fmla="*/ 83313 h 2115609"/>
              <a:gd name="connsiteX189" fmla="*/ 5142598 w 12192002"/>
              <a:gd name="connsiteY189" fmla="*/ 81212 h 2115609"/>
              <a:gd name="connsiteX190" fmla="*/ 5156554 w 12192002"/>
              <a:gd name="connsiteY190" fmla="*/ 77812 h 2115609"/>
              <a:gd name="connsiteX191" fmla="*/ 5174660 w 12192002"/>
              <a:gd name="connsiteY191" fmla="*/ 70589 h 2115609"/>
              <a:gd name="connsiteX192" fmla="*/ 5222961 w 12192002"/>
              <a:gd name="connsiteY192" fmla="*/ 67599 h 2115609"/>
              <a:gd name="connsiteX193" fmla="*/ 5261763 w 12192002"/>
              <a:gd name="connsiteY193" fmla="*/ 56475 h 2115609"/>
              <a:gd name="connsiteX194" fmla="*/ 5381667 w 12192002"/>
              <a:gd name="connsiteY194" fmla="*/ 36058 h 2115609"/>
              <a:gd name="connsiteX195" fmla="*/ 5432760 w 12192002"/>
              <a:gd name="connsiteY195" fmla="*/ 18356 h 2115609"/>
              <a:gd name="connsiteX196" fmla="*/ 5470905 w 12192002"/>
              <a:gd name="connsiteY196" fmla="*/ 7103 h 2115609"/>
              <a:gd name="connsiteX197" fmla="*/ 5608808 w 12192002"/>
              <a:gd name="connsiteY197" fmla="*/ 12821 h 2115609"/>
              <a:gd name="connsiteX0" fmla="*/ 5608808 w 12192002"/>
              <a:gd name="connsiteY0" fmla="*/ 5718 h 2108506"/>
              <a:gd name="connsiteX1" fmla="*/ 5754380 w 12192002"/>
              <a:gd name="connsiteY1" fmla="*/ 1807 h 2108506"/>
              <a:gd name="connsiteX2" fmla="*/ 5911996 w 12192002"/>
              <a:gd name="connsiteY2" fmla="*/ 22433 h 2108506"/>
              <a:gd name="connsiteX3" fmla="*/ 5982862 w 12192002"/>
              <a:gd name="connsiteY3" fmla="*/ 31011 h 2108506"/>
              <a:gd name="connsiteX4" fmla="*/ 6041282 w 12192002"/>
              <a:gd name="connsiteY4" fmla="*/ 1246 h 2108506"/>
              <a:gd name="connsiteX5" fmla="*/ 6071327 w 12192002"/>
              <a:gd name="connsiteY5" fmla="*/ 32373 h 2108506"/>
              <a:gd name="connsiteX6" fmla="*/ 6105613 w 12192002"/>
              <a:gd name="connsiteY6" fmla="*/ 21650 h 2108506"/>
              <a:gd name="connsiteX7" fmla="*/ 6168673 w 12192002"/>
              <a:gd name="connsiteY7" fmla="*/ 12505 h 2108506"/>
              <a:gd name="connsiteX8" fmla="*/ 6317559 w 12192002"/>
              <a:gd name="connsiteY8" fmla="*/ 29395 h 2108506"/>
              <a:gd name="connsiteX9" fmla="*/ 6549454 w 12192002"/>
              <a:gd name="connsiteY9" fmla="*/ 61392 h 2108506"/>
              <a:gd name="connsiteX10" fmla="*/ 6708221 w 12192002"/>
              <a:gd name="connsiteY10" fmla="*/ 90168 h 2108506"/>
              <a:gd name="connsiteX11" fmla="*/ 6904145 w 12192002"/>
              <a:gd name="connsiteY11" fmla="*/ 118123 h 2108506"/>
              <a:gd name="connsiteX12" fmla="*/ 7018495 w 12192002"/>
              <a:gd name="connsiteY12" fmla="*/ 147629 h 2108506"/>
              <a:gd name="connsiteX13" fmla="*/ 7096987 w 12192002"/>
              <a:gd name="connsiteY13" fmla="*/ 147255 h 2108506"/>
              <a:gd name="connsiteX14" fmla="*/ 7170807 w 12192002"/>
              <a:gd name="connsiteY14" fmla="*/ 159483 h 2108506"/>
              <a:gd name="connsiteX15" fmla="*/ 7197003 w 12192002"/>
              <a:gd name="connsiteY15" fmla="*/ 164131 h 2108506"/>
              <a:gd name="connsiteX16" fmla="*/ 7201101 w 12192002"/>
              <a:gd name="connsiteY16" fmla="*/ 169489 h 2108506"/>
              <a:gd name="connsiteX17" fmla="*/ 7218559 w 12192002"/>
              <a:gd name="connsiteY17" fmla="*/ 174039 h 2108506"/>
              <a:gd name="connsiteX18" fmla="*/ 7310852 w 12192002"/>
              <a:gd name="connsiteY18" fmla="*/ 199288 h 2108506"/>
              <a:gd name="connsiteX19" fmla="*/ 7312179 w 12192002"/>
              <a:gd name="connsiteY19" fmla="*/ 197846 h 2108506"/>
              <a:gd name="connsiteX20" fmla="*/ 7405390 w 12192002"/>
              <a:gd name="connsiteY20" fmla="*/ 188251 h 2108506"/>
              <a:gd name="connsiteX21" fmla="*/ 7495794 w 12192002"/>
              <a:gd name="connsiteY21" fmla="*/ 180146 h 2108506"/>
              <a:gd name="connsiteX22" fmla="*/ 7507039 w 12192002"/>
              <a:gd name="connsiteY22" fmla="*/ 182098 h 2108506"/>
              <a:gd name="connsiteX23" fmla="*/ 7507411 w 12192002"/>
              <a:gd name="connsiteY23" fmla="*/ 181771 h 2108506"/>
              <a:gd name="connsiteX24" fmla="*/ 7519570 w 12192002"/>
              <a:gd name="connsiteY24" fmla="*/ 183106 h 2108506"/>
              <a:gd name="connsiteX25" fmla="*/ 7527542 w 12192002"/>
              <a:gd name="connsiteY25" fmla="*/ 185659 h 2108506"/>
              <a:gd name="connsiteX26" fmla="*/ 7614346 w 12192002"/>
              <a:gd name="connsiteY26" fmla="*/ 191487 h 2108506"/>
              <a:gd name="connsiteX27" fmla="*/ 7718744 w 12192002"/>
              <a:gd name="connsiteY27" fmla="*/ 188016 h 2108506"/>
              <a:gd name="connsiteX28" fmla="*/ 7905407 w 12192002"/>
              <a:gd name="connsiteY28" fmla="*/ 213731 h 2108506"/>
              <a:gd name="connsiteX29" fmla="*/ 8090271 w 12192002"/>
              <a:gd name="connsiteY29" fmla="*/ 255704 h 2108506"/>
              <a:gd name="connsiteX30" fmla="*/ 8245834 w 12192002"/>
              <a:gd name="connsiteY30" fmla="*/ 301865 h 2108506"/>
              <a:gd name="connsiteX31" fmla="*/ 8252033 w 12192002"/>
              <a:gd name="connsiteY31" fmla="*/ 314857 h 2108506"/>
              <a:gd name="connsiteX32" fmla="*/ 8263376 w 12192002"/>
              <a:gd name="connsiteY32" fmla="*/ 324700 h 2108506"/>
              <a:gd name="connsiteX33" fmla="*/ 8266075 w 12192002"/>
              <a:gd name="connsiteY33" fmla="*/ 324470 h 2108506"/>
              <a:gd name="connsiteX34" fmla="*/ 8283149 w 12192002"/>
              <a:gd name="connsiteY34" fmla="*/ 331645 h 2108506"/>
              <a:gd name="connsiteX35" fmla="*/ 8284276 w 12192002"/>
              <a:gd name="connsiteY35" fmla="*/ 336088 h 2108506"/>
              <a:gd name="connsiteX36" fmla="*/ 8295173 w 12192002"/>
              <a:gd name="connsiteY36" fmla="*/ 341911 h 2108506"/>
              <a:gd name="connsiteX37" fmla="*/ 8314432 w 12192002"/>
              <a:gd name="connsiteY37" fmla="*/ 355806 h 2108506"/>
              <a:gd name="connsiteX38" fmla="*/ 8320104 w 12192002"/>
              <a:gd name="connsiteY38" fmla="*/ 356132 h 2108506"/>
              <a:gd name="connsiteX39" fmla="*/ 8352372 w 12192002"/>
              <a:gd name="connsiteY39" fmla="*/ 373550 h 2108506"/>
              <a:gd name="connsiteX40" fmla="*/ 8353799 w 12192002"/>
              <a:gd name="connsiteY40" fmla="*/ 372710 h 2108506"/>
              <a:gd name="connsiteX41" fmla="*/ 8367182 w 12192002"/>
              <a:gd name="connsiteY41" fmla="*/ 372904 h 2108506"/>
              <a:gd name="connsiteX42" fmla="*/ 8490249 w 12192002"/>
              <a:gd name="connsiteY42" fmla="*/ 386946 h 2108506"/>
              <a:gd name="connsiteX43" fmla="*/ 8497594 w 12192002"/>
              <a:gd name="connsiteY43" fmla="*/ 389996 h 2108506"/>
              <a:gd name="connsiteX44" fmla="*/ 8497968 w 12192002"/>
              <a:gd name="connsiteY44" fmla="*/ 389817 h 2108506"/>
              <a:gd name="connsiteX45" fmla="*/ 8506167 w 12192002"/>
              <a:gd name="connsiteY45" fmla="*/ 392555 h 2108506"/>
              <a:gd name="connsiteX46" fmla="*/ 8510983 w 12192002"/>
              <a:gd name="connsiteY46" fmla="*/ 395556 h 2108506"/>
              <a:gd name="connsiteX47" fmla="*/ 8525230 w 12192002"/>
              <a:gd name="connsiteY47" fmla="*/ 401471 h 2108506"/>
              <a:gd name="connsiteX48" fmla="*/ 8596071 w 12192002"/>
              <a:gd name="connsiteY48" fmla="*/ 386629 h 2108506"/>
              <a:gd name="connsiteX49" fmla="*/ 8707847 w 12192002"/>
              <a:gd name="connsiteY49" fmla="*/ 395201 h 2108506"/>
              <a:gd name="connsiteX50" fmla="*/ 8752444 w 12192002"/>
              <a:gd name="connsiteY50" fmla="*/ 397302 h 2108506"/>
              <a:gd name="connsiteX51" fmla="*/ 8928988 w 12192002"/>
              <a:gd name="connsiteY51" fmla="*/ 416534 h 2108506"/>
              <a:gd name="connsiteX52" fmla="*/ 8963048 w 12192002"/>
              <a:gd name="connsiteY52" fmla="*/ 413346 h 2108506"/>
              <a:gd name="connsiteX53" fmla="*/ 8968011 w 12192002"/>
              <a:gd name="connsiteY53" fmla="*/ 411121 h 2108506"/>
              <a:gd name="connsiteX54" fmla="*/ 8974337 w 12192002"/>
              <a:gd name="connsiteY54" fmla="*/ 410421 h 2108506"/>
              <a:gd name="connsiteX55" fmla="*/ 8990394 w 12192002"/>
              <a:gd name="connsiteY55" fmla="*/ 413647 h 2108506"/>
              <a:gd name="connsiteX56" fmla="*/ 8996232 w 12192002"/>
              <a:gd name="connsiteY56" fmla="*/ 415708 h 2108506"/>
              <a:gd name="connsiteX57" fmla="*/ 9005201 w 12192002"/>
              <a:gd name="connsiteY57" fmla="*/ 416919 h 2108506"/>
              <a:gd name="connsiteX58" fmla="*/ 9005486 w 12192002"/>
              <a:gd name="connsiteY58" fmla="*/ 416679 h 2108506"/>
              <a:gd name="connsiteX59" fmla="*/ 9053453 w 12192002"/>
              <a:gd name="connsiteY59" fmla="*/ 419964 h 2108506"/>
              <a:gd name="connsiteX60" fmla="*/ 9113812 w 12192002"/>
              <a:gd name="connsiteY60" fmla="*/ 411650 h 2108506"/>
              <a:gd name="connsiteX61" fmla="*/ 9137318 w 12192002"/>
              <a:gd name="connsiteY61" fmla="*/ 410284 h 2108506"/>
              <a:gd name="connsiteX62" fmla="*/ 9150210 w 12192002"/>
              <a:gd name="connsiteY62" fmla="*/ 408115 h 2108506"/>
              <a:gd name="connsiteX63" fmla="*/ 9151232 w 12192002"/>
              <a:gd name="connsiteY63" fmla="*/ 407050 h 2108506"/>
              <a:gd name="connsiteX64" fmla="*/ 9189246 w 12192002"/>
              <a:gd name="connsiteY64" fmla="*/ 418252 h 2108506"/>
              <a:gd name="connsiteX65" fmla="*/ 9194810 w 12192002"/>
              <a:gd name="connsiteY65" fmla="*/ 427491 h 2108506"/>
              <a:gd name="connsiteX66" fmla="*/ 9231370 w 12192002"/>
              <a:gd name="connsiteY66" fmla="*/ 437570 h 2108506"/>
              <a:gd name="connsiteX67" fmla="*/ 9343052 w 12192002"/>
              <a:gd name="connsiteY67" fmla="*/ 489475 h 2108506"/>
              <a:gd name="connsiteX68" fmla="*/ 9584507 w 12192002"/>
              <a:gd name="connsiteY68" fmla="*/ 535177 h 2108506"/>
              <a:gd name="connsiteX69" fmla="*/ 9728309 w 12192002"/>
              <a:gd name="connsiteY69" fmla="*/ 546597 h 2108506"/>
              <a:gd name="connsiteX70" fmla="*/ 9847792 w 12192002"/>
              <a:gd name="connsiteY70" fmla="*/ 566804 h 2108506"/>
              <a:gd name="connsiteX71" fmla="*/ 9960019 w 12192002"/>
              <a:gd name="connsiteY71" fmla="*/ 573572 h 2108506"/>
              <a:gd name="connsiteX72" fmla="*/ 10039240 w 12192002"/>
              <a:gd name="connsiteY72" fmla="*/ 589087 h 2108506"/>
              <a:gd name="connsiteX73" fmla="*/ 10082169 w 12192002"/>
              <a:gd name="connsiteY73" fmla="*/ 587423 h 2108506"/>
              <a:gd name="connsiteX74" fmla="*/ 10126500 w 12192002"/>
              <a:gd name="connsiteY74" fmla="*/ 589518 h 2108506"/>
              <a:gd name="connsiteX75" fmla="*/ 10261101 w 12192002"/>
              <a:gd name="connsiteY75" fmla="*/ 601033 h 2108506"/>
              <a:gd name="connsiteX76" fmla="*/ 10336855 w 12192002"/>
              <a:gd name="connsiteY76" fmla="*/ 610784 h 2108506"/>
              <a:gd name="connsiteX77" fmla="*/ 10383868 w 12192002"/>
              <a:gd name="connsiteY77" fmla="*/ 611395 h 2108506"/>
              <a:gd name="connsiteX78" fmla="*/ 10445984 w 12192002"/>
              <a:gd name="connsiteY78" fmla="*/ 615242 h 2108506"/>
              <a:gd name="connsiteX79" fmla="*/ 10519280 w 12192002"/>
              <a:gd name="connsiteY79" fmla="*/ 617300 h 2108506"/>
              <a:gd name="connsiteX80" fmla="*/ 10644619 w 12192002"/>
              <a:gd name="connsiteY80" fmla="*/ 637546 h 2108506"/>
              <a:gd name="connsiteX81" fmla="*/ 10857724 w 12192002"/>
              <a:gd name="connsiteY81" fmla="*/ 698664 h 2108506"/>
              <a:gd name="connsiteX82" fmla="*/ 10951063 w 12192002"/>
              <a:gd name="connsiteY82" fmla="*/ 711747 h 2108506"/>
              <a:gd name="connsiteX83" fmla="*/ 11030956 w 12192002"/>
              <a:gd name="connsiteY83" fmla="*/ 706991 h 2108506"/>
              <a:gd name="connsiteX84" fmla="*/ 11085938 w 12192002"/>
              <a:gd name="connsiteY84" fmla="*/ 709872 h 2108506"/>
              <a:gd name="connsiteX85" fmla="*/ 11143411 w 12192002"/>
              <a:gd name="connsiteY85" fmla="*/ 719121 h 2108506"/>
              <a:gd name="connsiteX86" fmla="*/ 11195087 w 12192002"/>
              <a:gd name="connsiteY86" fmla="*/ 718474 h 2108506"/>
              <a:gd name="connsiteX87" fmla="*/ 11273972 w 12192002"/>
              <a:gd name="connsiteY87" fmla="*/ 739493 h 2108506"/>
              <a:gd name="connsiteX88" fmla="*/ 11369715 w 12192002"/>
              <a:gd name="connsiteY88" fmla="*/ 799161 h 2108506"/>
              <a:gd name="connsiteX89" fmla="*/ 11462695 w 12192002"/>
              <a:gd name="connsiteY89" fmla="*/ 860634 h 2108506"/>
              <a:gd name="connsiteX90" fmla="*/ 11516473 w 12192002"/>
              <a:gd name="connsiteY90" fmla="*/ 914186 h 2108506"/>
              <a:gd name="connsiteX91" fmla="*/ 11630749 w 12192002"/>
              <a:gd name="connsiteY91" fmla="*/ 976075 h 2108506"/>
              <a:gd name="connsiteX92" fmla="*/ 11712382 w 12192002"/>
              <a:gd name="connsiteY92" fmla="*/ 1033844 h 2108506"/>
              <a:gd name="connsiteX93" fmla="*/ 11876461 w 12192002"/>
              <a:gd name="connsiteY93" fmla="*/ 1065164 h 2108506"/>
              <a:gd name="connsiteX94" fmla="*/ 11931502 w 12192002"/>
              <a:gd name="connsiteY94" fmla="*/ 1077544 h 2108506"/>
              <a:gd name="connsiteX95" fmla="*/ 12052936 w 12192002"/>
              <a:gd name="connsiteY95" fmla="*/ 1062062 h 2108506"/>
              <a:gd name="connsiteX96" fmla="*/ 12140863 w 12192002"/>
              <a:gd name="connsiteY96" fmla="*/ 1021016 h 2108506"/>
              <a:gd name="connsiteX97" fmla="*/ 12192002 w 12192002"/>
              <a:gd name="connsiteY97" fmla="*/ 1001818 h 2108506"/>
              <a:gd name="connsiteX98" fmla="*/ 12192002 w 12192002"/>
              <a:gd name="connsiteY98" fmla="*/ 1941529 h 2108506"/>
              <a:gd name="connsiteX99" fmla="*/ 12192000 w 12192002"/>
              <a:gd name="connsiteY99" fmla="*/ 1941529 h 2108506"/>
              <a:gd name="connsiteX100" fmla="*/ 12192000 w 12192002"/>
              <a:gd name="connsiteY100" fmla="*/ 2108506 h 2108506"/>
              <a:gd name="connsiteX101" fmla="*/ 0 w 12192002"/>
              <a:gd name="connsiteY101" fmla="*/ 2108506 h 2108506"/>
              <a:gd name="connsiteX102" fmla="*/ 0 w 12192002"/>
              <a:gd name="connsiteY102" fmla="*/ 1334307 h 2108506"/>
              <a:gd name="connsiteX103" fmla="*/ 2 w 12192002"/>
              <a:gd name="connsiteY103" fmla="*/ 1334307 h 2108506"/>
              <a:gd name="connsiteX104" fmla="*/ 2 w 12192002"/>
              <a:gd name="connsiteY104" fmla="*/ 577997 h 2108506"/>
              <a:gd name="connsiteX105" fmla="*/ 15526 w 12192002"/>
              <a:gd name="connsiteY105" fmla="*/ 572528 h 2108506"/>
              <a:gd name="connsiteX106" fmla="*/ 118381 w 12192002"/>
              <a:gd name="connsiteY106" fmla="*/ 569672 h 2108506"/>
              <a:gd name="connsiteX107" fmla="*/ 292435 w 12192002"/>
              <a:gd name="connsiteY107" fmla="*/ 517867 h 2108506"/>
              <a:gd name="connsiteX108" fmla="*/ 404015 w 12192002"/>
              <a:gd name="connsiteY108" fmla="*/ 497171 h 2108506"/>
              <a:gd name="connsiteX109" fmla="*/ 445099 w 12192002"/>
              <a:gd name="connsiteY109" fmla="*/ 491348 h 2108506"/>
              <a:gd name="connsiteX110" fmla="*/ 571717 w 12192002"/>
              <a:gd name="connsiteY110" fmla="*/ 453318 h 2108506"/>
              <a:gd name="connsiteX111" fmla="*/ 578535 w 12192002"/>
              <a:gd name="connsiteY111" fmla="*/ 453507 h 2108506"/>
              <a:gd name="connsiteX112" fmla="*/ 596792 w 12192002"/>
              <a:gd name="connsiteY112" fmla="*/ 450855 h 2108506"/>
              <a:gd name="connsiteX113" fmla="*/ 708875 w 12192002"/>
              <a:gd name="connsiteY113" fmla="*/ 407997 h 2108506"/>
              <a:gd name="connsiteX114" fmla="*/ 719742 w 12192002"/>
              <a:gd name="connsiteY114" fmla="*/ 402320 h 2108506"/>
              <a:gd name="connsiteX115" fmla="*/ 720047 w 12192002"/>
              <a:gd name="connsiteY115" fmla="*/ 401058 h 2108506"/>
              <a:gd name="connsiteX116" fmla="*/ 763053 w 12192002"/>
              <a:gd name="connsiteY116" fmla="*/ 400287 h 2108506"/>
              <a:gd name="connsiteX117" fmla="*/ 767901 w 12192002"/>
              <a:gd name="connsiteY117" fmla="*/ 398066 h 2108506"/>
              <a:gd name="connsiteX118" fmla="*/ 797041 w 12192002"/>
              <a:gd name="connsiteY118" fmla="*/ 400273 h 2108506"/>
              <a:gd name="connsiteX119" fmla="*/ 811506 w 12192002"/>
              <a:gd name="connsiteY119" fmla="*/ 399968 h 2108506"/>
              <a:gd name="connsiteX120" fmla="*/ 816809 w 12192002"/>
              <a:gd name="connsiteY120" fmla="*/ 402862 h 2108506"/>
              <a:gd name="connsiteX121" fmla="*/ 837540 w 12192002"/>
              <a:gd name="connsiteY121" fmla="*/ 400898 h 2108506"/>
              <a:gd name="connsiteX122" fmla="*/ 858269 w 12192002"/>
              <a:gd name="connsiteY122" fmla="*/ 402111 h 2108506"/>
              <a:gd name="connsiteX123" fmla="*/ 948732 w 12192002"/>
              <a:gd name="connsiteY123" fmla="*/ 390273 h 2108506"/>
              <a:gd name="connsiteX124" fmla="*/ 1149979 w 12192002"/>
              <a:gd name="connsiteY124" fmla="*/ 392678 h 2108506"/>
              <a:gd name="connsiteX125" fmla="*/ 1496110 w 12192002"/>
              <a:gd name="connsiteY125" fmla="*/ 343243 h 2108506"/>
              <a:gd name="connsiteX126" fmla="*/ 1608669 w 12192002"/>
              <a:gd name="connsiteY126" fmla="*/ 317653 h 2108506"/>
              <a:gd name="connsiteX127" fmla="*/ 1675071 w 12192002"/>
              <a:gd name="connsiteY127" fmla="*/ 310756 h 2108506"/>
              <a:gd name="connsiteX128" fmla="*/ 1738204 w 12192002"/>
              <a:gd name="connsiteY128" fmla="*/ 294407 h 2108506"/>
              <a:gd name="connsiteX129" fmla="*/ 1786655 w 12192002"/>
              <a:gd name="connsiteY129" fmla="*/ 289356 h 2108506"/>
              <a:gd name="connsiteX130" fmla="*/ 1873080 w 12192002"/>
              <a:gd name="connsiteY130" fmla="*/ 316978 h 2108506"/>
              <a:gd name="connsiteX131" fmla="*/ 1921650 w 12192002"/>
              <a:gd name="connsiteY131" fmla="*/ 318573 h 2108506"/>
              <a:gd name="connsiteX132" fmla="*/ 1928172 w 12192002"/>
              <a:gd name="connsiteY132" fmla="*/ 313742 h 2108506"/>
              <a:gd name="connsiteX133" fmla="*/ 1997356 w 12192002"/>
              <a:gd name="connsiteY133" fmla="*/ 335687 h 2108506"/>
              <a:gd name="connsiteX134" fmla="*/ 2094665 w 12192002"/>
              <a:gd name="connsiteY134" fmla="*/ 327667 h 2108506"/>
              <a:gd name="connsiteX135" fmla="*/ 2208578 w 12192002"/>
              <a:gd name="connsiteY135" fmla="*/ 310956 h 2108506"/>
              <a:gd name="connsiteX136" fmla="*/ 2315112 w 12192002"/>
              <a:gd name="connsiteY136" fmla="*/ 305723 h 2108506"/>
              <a:gd name="connsiteX137" fmla="*/ 2443255 w 12192002"/>
              <a:gd name="connsiteY137" fmla="*/ 314190 h 2108506"/>
              <a:gd name="connsiteX138" fmla="*/ 2568028 w 12192002"/>
              <a:gd name="connsiteY138" fmla="*/ 328091 h 2108506"/>
              <a:gd name="connsiteX139" fmla="*/ 2646527 w 12192002"/>
              <a:gd name="connsiteY139" fmla="*/ 301850 h 2108506"/>
              <a:gd name="connsiteX140" fmla="*/ 2781569 w 12192002"/>
              <a:gd name="connsiteY140" fmla="*/ 312386 h 2108506"/>
              <a:gd name="connsiteX141" fmla="*/ 3030291 w 12192002"/>
              <a:gd name="connsiteY141" fmla="*/ 334207 h 2108506"/>
              <a:gd name="connsiteX142" fmla="*/ 3142556 w 12192002"/>
              <a:gd name="connsiteY142" fmla="*/ 336850 h 2108506"/>
              <a:gd name="connsiteX143" fmla="*/ 3262356 w 12192002"/>
              <a:gd name="connsiteY143" fmla="*/ 344625 h 2108506"/>
              <a:gd name="connsiteX144" fmla="*/ 3341698 w 12192002"/>
              <a:gd name="connsiteY144" fmla="*/ 350502 h 2108506"/>
              <a:gd name="connsiteX145" fmla="*/ 3344026 w 12192002"/>
              <a:gd name="connsiteY145" fmla="*/ 349527 h 2108506"/>
              <a:gd name="connsiteX146" fmla="*/ 3363888 w 12192002"/>
              <a:gd name="connsiteY146" fmla="*/ 351209 h 2108506"/>
              <a:gd name="connsiteX147" fmla="*/ 3400728 w 12192002"/>
              <a:gd name="connsiteY147" fmla="*/ 368161 h 2108506"/>
              <a:gd name="connsiteX148" fmla="*/ 3473223 w 12192002"/>
              <a:gd name="connsiteY148" fmla="*/ 356113 h 2108506"/>
              <a:gd name="connsiteX149" fmla="*/ 3536135 w 12192002"/>
              <a:gd name="connsiteY149" fmla="*/ 352452 h 2108506"/>
              <a:gd name="connsiteX150" fmla="*/ 3585978 w 12192002"/>
              <a:gd name="connsiteY150" fmla="*/ 342753 h 2108506"/>
              <a:gd name="connsiteX151" fmla="*/ 3594501 w 12192002"/>
              <a:gd name="connsiteY151" fmla="*/ 343443 h 2108506"/>
              <a:gd name="connsiteX152" fmla="*/ 3594736 w 12192002"/>
              <a:gd name="connsiteY152" fmla="*/ 343174 h 2108506"/>
              <a:gd name="connsiteX153" fmla="*/ 3603855 w 12192002"/>
              <a:gd name="connsiteY153" fmla="*/ 343338 h 2108506"/>
              <a:gd name="connsiteX154" fmla="*/ 3610035 w 12192002"/>
              <a:gd name="connsiteY154" fmla="*/ 344700 h 2108506"/>
              <a:gd name="connsiteX155" fmla="*/ 3682513 w 12192002"/>
              <a:gd name="connsiteY155" fmla="*/ 312429 h 2108506"/>
              <a:gd name="connsiteX156" fmla="*/ 3789760 w 12192002"/>
              <a:gd name="connsiteY156" fmla="*/ 288506 h 2108506"/>
              <a:gd name="connsiteX157" fmla="*/ 3897275 w 12192002"/>
              <a:gd name="connsiteY157" fmla="*/ 268268 h 2108506"/>
              <a:gd name="connsiteX158" fmla="*/ 3936846 w 12192002"/>
              <a:gd name="connsiteY158" fmla="*/ 262613 h 2108506"/>
              <a:gd name="connsiteX159" fmla="*/ 4004538 w 12192002"/>
              <a:gd name="connsiteY159" fmla="*/ 245156 h 2108506"/>
              <a:gd name="connsiteX160" fmla="*/ 4033778 w 12192002"/>
              <a:gd name="connsiteY160" fmla="*/ 232588 h 2108506"/>
              <a:gd name="connsiteX161" fmla="*/ 4035363 w 12192002"/>
              <a:gd name="connsiteY161" fmla="*/ 232823 h 2108506"/>
              <a:gd name="connsiteX162" fmla="*/ 4036996 w 12192002"/>
              <a:gd name="connsiteY162" fmla="*/ 229156 h 2108506"/>
              <a:gd name="connsiteX163" fmla="*/ 4042364 w 12192002"/>
              <a:gd name="connsiteY163" fmla="*/ 226722 h 2108506"/>
              <a:gd name="connsiteX164" fmla="*/ 4058954 w 12192002"/>
              <a:gd name="connsiteY164" fmla="*/ 225101 h 2108506"/>
              <a:gd name="connsiteX165" fmla="*/ 4065510 w 12192002"/>
              <a:gd name="connsiteY165" fmla="*/ 225319 h 2108506"/>
              <a:gd name="connsiteX166" fmla="*/ 4074427 w 12192002"/>
              <a:gd name="connsiteY166" fmla="*/ 223875 h 2108506"/>
              <a:gd name="connsiteX167" fmla="*/ 4074546 w 12192002"/>
              <a:gd name="connsiteY167" fmla="*/ 223576 h 2108506"/>
              <a:gd name="connsiteX168" fmla="*/ 4083097 w 12192002"/>
              <a:gd name="connsiteY168" fmla="*/ 222741 h 2108506"/>
              <a:gd name="connsiteX169" fmla="*/ 4142745 w 12192002"/>
              <a:gd name="connsiteY169" fmla="*/ 196208 h 2108506"/>
              <a:gd name="connsiteX170" fmla="*/ 4191248 w 12192002"/>
              <a:gd name="connsiteY170" fmla="*/ 180343 h 2108506"/>
              <a:gd name="connsiteX171" fmla="*/ 4201744 w 12192002"/>
              <a:gd name="connsiteY171" fmla="*/ 174709 h 2108506"/>
              <a:gd name="connsiteX172" fmla="*/ 4202048 w 12192002"/>
              <a:gd name="connsiteY172" fmla="*/ 173450 h 2108506"/>
              <a:gd name="connsiteX173" fmla="*/ 4248116 w 12192002"/>
              <a:gd name="connsiteY173" fmla="*/ 170655 h 2108506"/>
              <a:gd name="connsiteX174" fmla="*/ 4276141 w 12192002"/>
              <a:gd name="connsiteY174" fmla="*/ 172979 h 2108506"/>
              <a:gd name="connsiteX175" fmla="*/ 4290062 w 12192002"/>
              <a:gd name="connsiteY175" fmla="*/ 172733 h 2108506"/>
              <a:gd name="connsiteX176" fmla="*/ 4295143 w 12192002"/>
              <a:gd name="connsiteY176" fmla="*/ 175650 h 2108506"/>
              <a:gd name="connsiteX177" fmla="*/ 4315108 w 12192002"/>
              <a:gd name="connsiteY177" fmla="*/ 173771 h 2108506"/>
              <a:gd name="connsiteX178" fmla="*/ 4316965 w 12192002"/>
              <a:gd name="connsiteY178" fmla="*/ 172430 h 2108506"/>
              <a:gd name="connsiteX179" fmla="*/ 4376488 w 12192002"/>
              <a:gd name="connsiteY179" fmla="*/ 154373 h 2108506"/>
              <a:gd name="connsiteX180" fmla="*/ 4442156 w 12192002"/>
              <a:gd name="connsiteY180" fmla="*/ 153027 h 2108506"/>
              <a:gd name="connsiteX181" fmla="*/ 4524889 w 12192002"/>
              <a:gd name="connsiteY181" fmla="*/ 162114 h 2108506"/>
              <a:gd name="connsiteX182" fmla="*/ 4715526 w 12192002"/>
              <a:gd name="connsiteY182" fmla="*/ 157146 h 2108506"/>
              <a:gd name="connsiteX183" fmla="*/ 4762447 w 12192002"/>
              <a:gd name="connsiteY183" fmla="*/ 148658 h 2108506"/>
              <a:gd name="connsiteX184" fmla="*/ 4840439 w 12192002"/>
              <a:gd name="connsiteY184" fmla="*/ 120890 h 2108506"/>
              <a:gd name="connsiteX185" fmla="*/ 5011513 w 12192002"/>
              <a:gd name="connsiteY185" fmla="*/ 96873 h 2108506"/>
              <a:gd name="connsiteX186" fmla="*/ 5065790 w 12192002"/>
              <a:gd name="connsiteY186" fmla="*/ 80492 h 2108506"/>
              <a:gd name="connsiteX187" fmla="*/ 5121659 w 12192002"/>
              <a:gd name="connsiteY187" fmla="*/ 87063 h 2108506"/>
              <a:gd name="connsiteX188" fmla="*/ 5139595 w 12192002"/>
              <a:gd name="connsiteY188" fmla="*/ 76210 h 2108506"/>
              <a:gd name="connsiteX189" fmla="*/ 5142598 w 12192002"/>
              <a:gd name="connsiteY189" fmla="*/ 74109 h 2108506"/>
              <a:gd name="connsiteX190" fmla="*/ 5156554 w 12192002"/>
              <a:gd name="connsiteY190" fmla="*/ 70709 h 2108506"/>
              <a:gd name="connsiteX191" fmla="*/ 5174660 w 12192002"/>
              <a:gd name="connsiteY191" fmla="*/ 63486 h 2108506"/>
              <a:gd name="connsiteX192" fmla="*/ 5222961 w 12192002"/>
              <a:gd name="connsiteY192" fmla="*/ 60496 h 2108506"/>
              <a:gd name="connsiteX193" fmla="*/ 5261763 w 12192002"/>
              <a:gd name="connsiteY193" fmla="*/ 49372 h 2108506"/>
              <a:gd name="connsiteX194" fmla="*/ 5381667 w 12192002"/>
              <a:gd name="connsiteY194" fmla="*/ 28955 h 2108506"/>
              <a:gd name="connsiteX195" fmla="*/ 5432760 w 12192002"/>
              <a:gd name="connsiteY195" fmla="*/ 11253 h 2108506"/>
              <a:gd name="connsiteX196" fmla="*/ 5470905 w 12192002"/>
              <a:gd name="connsiteY196" fmla="*/ 0 h 2108506"/>
              <a:gd name="connsiteX197" fmla="*/ 5608808 w 12192002"/>
              <a:gd name="connsiteY197" fmla="*/ 5718 h 2108506"/>
              <a:gd name="connsiteX0" fmla="*/ 5608808 w 12192002"/>
              <a:gd name="connsiteY0" fmla="*/ 5718 h 2108506"/>
              <a:gd name="connsiteX1" fmla="*/ 5754380 w 12192002"/>
              <a:gd name="connsiteY1" fmla="*/ 1807 h 2108506"/>
              <a:gd name="connsiteX2" fmla="*/ 5911996 w 12192002"/>
              <a:gd name="connsiteY2" fmla="*/ 22433 h 2108506"/>
              <a:gd name="connsiteX3" fmla="*/ 5982862 w 12192002"/>
              <a:gd name="connsiteY3" fmla="*/ 31011 h 2108506"/>
              <a:gd name="connsiteX4" fmla="*/ 6023130 w 12192002"/>
              <a:gd name="connsiteY4" fmla="*/ 40722 h 2108506"/>
              <a:gd name="connsiteX5" fmla="*/ 6071327 w 12192002"/>
              <a:gd name="connsiteY5" fmla="*/ 32373 h 2108506"/>
              <a:gd name="connsiteX6" fmla="*/ 6105613 w 12192002"/>
              <a:gd name="connsiteY6" fmla="*/ 21650 h 2108506"/>
              <a:gd name="connsiteX7" fmla="*/ 6168673 w 12192002"/>
              <a:gd name="connsiteY7" fmla="*/ 12505 h 2108506"/>
              <a:gd name="connsiteX8" fmla="*/ 6317559 w 12192002"/>
              <a:gd name="connsiteY8" fmla="*/ 29395 h 2108506"/>
              <a:gd name="connsiteX9" fmla="*/ 6549454 w 12192002"/>
              <a:gd name="connsiteY9" fmla="*/ 61392 h 2108506"/>
              <a:gd name="connsiteX10" fmla="*/ 6708221 w 12192002"/>
              <a:gd name="connsiteY10" fmla="*/ 90168 h 2108506"/>
              <a:gd name="connsiteX11" fmla="*/ 6904145 w 12192002"/>
              <a:gd name="connsiteY11" fmla="*/ 118123 h 2108506"/>
              <a:gd name="connsiteX12" fmla="*/ 7018495 w 12192002"/>
              <a:gd name="connsiteY12" fmla="*/ 147629 h 2108506"/>
              <a:gd name="connsiteX13" fmla="*/ 7096987 w 12192002"/>
              <a:gd name="connsiteY13" fmla="*/ 147255 h 2108506"/>
              <a:gd name="connsiteX14" fmla="*/ 7170807 w 12192002"/>
              <a:gd name="connsiteY14" fmla="*/ 159483 h 2108506"/>
              <a:gd name="connsiteX15" fmla="*/ 7197003 w 12192002"/>
              <a:gd name="connsiteY15" fmla="*/ 164131 h 2108506"/>
              <a:gd name="connsiteX16" fmla="*/ 7201101 w 12192002"/>
              <a:gd name="connsiteY16" fmla="*/ 169489 h 2108506"/>
              <a:gd name="connsiteX17" fmla="*/ 7218559 w 12192002"/>
              <a:gd name="connsiteY17" fmla="*/ 174039 h 2108506"/>
              <a:gd name="connsiteX18" fmla="*/ 7310852 w 12192002"/>
              <a:gd name="connsiteY18" fmla="*/ 199288 h 2108506"/>
              <a:gd name="connsiteX19" fmla="*/ 7312179 w 12192002"/>
              <a:gd name="connsiteY19" fmla="*/ 197846 h 2108506"/>
              <a:gd name="connsiteX20" fmla="*/ 7405390 w 12192002"/>
              <a:gd name="connsiteY20" fmla="*/ 188251 h 2108506"/>
              <a:gd name="connsiteX21" fmla="*/ 7495794 w 12192002"/>
              <a:gd name="connsiteY21" fmla="*/ 180146 h 2108506"/>
              <a:gd name="connsiteX22" fmla="*/ 7507039 w 12192002"/>
              <a:gd name="connsiteY22" fmla="*/ 182098 h 2108506"/>
              <a:gd name="connsiteX23" fmla="*/ 7507411 w 12192002"/>
              <a:gd name="connsiteY23" fmla="*/ 181771 h 2108506"/>
              <a:gd name="connsiteX24" fmla="*/ 7519570 w 12192002"/>
              <a:gd name="connsiteY24" fmla="*/ 183106 h 2108506"/>
              <a:gd name="connsiteX25" fmla="*/ 7527542 w 12192002"/>
              <a:gd name="connsiteY25" fmla="*/ 185659 h 2108506"/>
              <a:gd name="connsiteX26" fmla="*/ 7614346 w 12192002"/>
              <a:gd name="connsiteY26" fmla="*/ 191487 h 2108506"/>
              <a:gd name="connsiteX27" fmla="*/ 7718744 w 12192002"/>
              <a:gd name="connsiteY27" fmla="*/ 188016 h 2108506"/>
              <a:gd name="connsiteX28" fmla="*/ 7905407 w 12192002"/>
              <a:gd name="connsiteY28" fmla="*/ 213731 h 2108506"/>
              <a:gd name="connsiteX29" fmla="*/ 8090271 w 12192002"/>
              <a:gd name="connsiteY29" fmla="*/ 255704 h 2108506"/>
              <a:gd name="connsiteX30" fmla="*/ 8245834 w 12192002"/>
              <a:gd name="connsiteY30" fmla="*/ 301865 h 2108506"/>
              <a:gd name="connsiteX31" fmla="*/ 8252033 w 12192002"/>
              <a:gd name="connsiteY31" fmla="*/ 314857 h 2108506"/>
              <a:gd name="connsiteX32" fmla="*/ 8263376 w 12192002"/>
              <a:gd name="connsiteY32" fmla="*/ 324700 h 2108506"/>
              <a:gd name="connsiteX33" fmla="*/ 8266075 w 12192002"/>
              <a:gd name="connsiteY33" fmla="*/ 324470 h 2108506"/>
              <a:gd name="connsiteX34" fmla="*/ 8283149 w 12192002"/>
              <a:gd name="connsiteY34" fmla="*/ 331645 h 2108506"/>
              <a:gd name="connsiteX35" fmla="*/ 8284276 w 12192002"/>
              <a:gd name="connsiteY35" fmla="*/ 336088 h 2108506"/>
              <a:gd name="connsiteX36" fmla="*/ 8295173 w 12192002"/>
              <a:gd name="connsiteY36" fmla="*/ 341911 h 2108506"/>
              <a:gd name="connsiteX37" fmla="*/ 8314432 w 12192002"/>
              <a:gd name="connsiteY37" fmla="*/ 355806 h 2108506"/>
              <a:gd name="connsiteX38" fmla="*/ 8320104 w 12192002"/>
              <a:gd name="connsiteY38" fmla="*/ 356132 h 2108506"/>
              <a:gd name="connsiteX39" fmla="*/ 8352372 w 12192002"/>
              <a:gd name="connsiteY39" fmla="*/ 373550 h 2108506"/>
              <a:gd name="connsiteX40" fmla="*/ 8353799 w 12192002"/>
              <a:gd name="connsiteY40" fmla="*/ 372710 h 2108506"/>
              <a:gd name="connsiteX41" fmla="*/ 8367182 w 12192002"/>
              <a:gd name="connsiteY41" fmla="*/ 372904 h 2108506"/>
              <a:gd name="connsiteX42" fmla="*/ 8490249 w 12192002"/>
              <a:gd name="connsiteY42" fmla="*/ 386946 h 2108506"/>
              <a:gd name="connsiteX43" fmla="*/ 8497594 w 12192002"/>
              <a:gd name="connsiteY43" fmla="*/ 389996 h 2108506"/>
              <a:gd name="connsiteX44" fmla="*/ 8497968 w 12192002"/>
              <a:gd name="connsiteY44" fmla="*/ 389817 h 2108506"/>
              <a:gd name="connsiteX45" fmla="*/ 8506167 w 12192002"/>
              <a:gd name="connsiteY45" fmla="*/ 392555 h 2108506"/>
              <a:gd name="connsiteX46" fmla="*/ 8510983 w 12192002"/>
              <a:gd name="connsiteY46" fmla="*/ 395556 h 2108506"/>
              <a:gd name="connsiteX47" fmla="*/ 8525230 w 12192002"/>
              <a:gd name="connsiteY47" fmla="*/ 401471 h 2108506"/>
              <a:gd name="connsiteX48" fmla="*/ 8596071 w 12192002"/>
              <a:gd name="connsiteY48" fmla="*/ 386629 h 2108506"/>
              <a:gd name="connsiteX49" fmla="*/ 8707847 w 12192002"/>
              <a:gd name="connsiteY49" fmla="*/ 395201 h 2108506"/>
              <a:gd name="connsiteX50" fmla="*/ 8752444 w 12192002"/>
              <a:gd name="connsiteY50" fmla="*/ 397302 h 2108506"/>
              <a:gd name="connsiteX51" fmla="*/ 8928988 w 12192002"/>
              <a:gd name="connsiteY51" fmla="*/ 416534 h 2108506"/>
              <a:gd name="connsiteX52" fmla="*/ 8963048 w 12192002"/>
              <a:gd name="connsiteY52" fmla="*/ 413346 h 2108506"/>
              <a:gd name="connsiteX53" fmla="*/ 8968011 w 12192002"/>
              <a:gd name="connsiteY53" fmla="*/ 411121 h 2108506"/>
              <a:gd name="connsiteX54" fmla="*/ 8974337 w 12192002"/>
              <a:gd name="connsiteY54" fmla="*/ 410421 h 2108506"/>
              <a:gd name="connsiteX55" fmla="*/ 8990394 w 12192002"/>
              <a:gd name="connsiteY55" fmla="*/ 413647 h 2108506"/>
              <a:gd name="connsiteX56" fmla="*/ 8996232 w 12192002"/>
              <a:gd name="connsiteY56" fmla="*/ 415708 h 2108506"/>
              <a:gd name="connsiteX57" fmla="*/ 9005201 w 12192002"/>
              <a:gd name="connsiteY57" fmla="*/ 416919 h 2108506"/>
              <a:gd name="connsiteX58" fmla="*/ 9005486 w 12192002"/>
              <a:gd name="connsiteY58" fmla="*/ 416679 h 2108506"/>
              <a:gd name="connsiteX59" fmla="*/ 9053453 w 12192002"/>
              <a:gd name="connsiteY59" fmla="*/ 419964 h 2108506"/>
              <a:gd name="connsiteX60" fmla="*/ 9113812 w 12192002"/>
              <a:gd name="connsiteY60" fmla="*/ 411650 h 2108506"/>
              <a:gd name="connsiteX61" fmla="*/ 9137318 w 12192002"/>
              <a:gd name="connsiteY61" fmla="*/ 410284 h 2108506"/>
              <a:gd name="connsiteX62" fmla="*/ 9150210 w 12192002"/>
              <a:gd name="connsiteY62" fmla="*/ 408115 h 2108506"/>
              <a:gd name="connsiteX63" fmla="*/ 9151232 w 12192002"/>
              <a:gd name="connsiteY63" fmla="*/ 407050 h 2108506"/>
              <a:gd name="connsiteX64" fmla="*/ 9189246 w 12192002"/>
              <a:gd name="connsiteY64" fmla="*/ 418252 h 2108506"/>
              <a:gd name="connsiteX65" fmla="*/ 9194810 w 12192002"/>
              <a:gd name="connsiteY65" fmla="*/ 427491 h 2108506"/>
              <a:gd name="connsiteX66" fmla="*/ 9231370 w 12192002"/>
              <a:gd name="connsiteY66" fmla="*/ 437570 h 2108506"/>
              <a:gd name="connsiteX67" fmla="*/ 9343052 w 12192002"/>
              <a:gd name="connsiteY67" fmla="*/ 489475 h 2108506"/>
              <a:gd name="connsiteX68" fmla="*/ 9584507 w 12192002"/>
              <a:gd name="connsiteY68" fmla="*/ 535177 h 2108506"/>
              <a:gd name="connsiteX69" fmla="*/ 9728309 w 12192002"/>
              <a:gd name="connsiteY69" fmla="*/ 546597 h 2108506"/>
              <a:gd name="connsiteX70" fmla="*/ 9847792 w 12192002"/>
              <a:gd name="connsiteY70" fmla="*/ 566804 h 2108506"/>
              <a:gd name="connsiteX71" fmla="*/ 9960019 w 12192002"/>
              <a:gd name="connsiteY71" fmla="*/ 573572 h 2108506"/>
              <a:gd name="connsiteX72" fmla="*/ 10039240 w 12192002"/>
              <a:gd name="connsiteY72" fmla="*/ 589087 h 2108506"/>
              <a:gd name="connsiteX73" fmla="*/ 10082169 w 12192002"/>
              <a:gd name="connsiteY73" fmla="*/ 587423 h 2108506"/>
              <a:gd name="connsiteX74" fmla="*/ 10126500 w 12192002"/>
              <a:gd name="connsiteY74" fmla="*/ 589518 h 2108506"/>
              <a:gd name="connsiteX75" fmla="*/ 10261101 w 12192002"/>
              <a:gd name="connsiteY75" fmla="*/ 601033 h 2108506"/>
              <a:gd name="connsiteX76" fmla="*/ 10336855 w 12192002"/>
              <a:gd name="connsiteY76" fmla="*/ 610784 h 2108506"/>
              <a:gd name="connsiteX77" fmla="*/ 10383868 w 12192002"/>
              <a:gd name="connsiteY77" fmla="*/ 611395 h 2108506"/>
              <a:gd name="connsiteX78" fmla="*/ 10445984 w 12192002"/>
              <a:gd name="connsiteY78" fmla="*/ 615242 h 2108506"/>
              <a:gd name="connsiteX79" fmla="*/ 10519280 w 12192002"/>
              <a:gd name="connsiteY79" fmla="*/ 617300 h 2108506"/>
              <a:gd name="connsiteX80" fmla="*/ 10644619 w 12192002"/>
              <a:gd name="connsiteY80" fmla="*/ 637546 h 2108506"/>
              <a:gd name="connsiteX81" fmla="*/ 10857724 w 12192002"/>
              <a:gd name="connsiteY81" fmla="*/ 698664 h 2108506"/>
              <a:gd name="connsiteX82" fmla="*/ 10951063 w 12192002"/>
              <a:gd name="connsiteY82" fmla="*/ 711747 h 2108506"/>
              <a:gd name="connsiteX83" fmla="*/ 11030956 w 12192002"/>
              <a:gd name="connsiteY83" fmla="*/ 706991 h 2108506"/>
              <a:gd name="connsiteX84" fmla="*/ 11085938 w 12192002"/>
              <a:gd name="connsiteY84" fmla="*/ 709872 h 2108506"/>
              <a:gd name="connsiteX85" fmla="*/ 11143411 w 12192002"/>
              <a:gd name="connsiteY85" fmla="*/ 719121 h 2108506"/>
              <a:gd name="connsiteX86" fmla="*/ 11195087 w 12192002"/>
              <a:gd name="connsiteY86" fmla="*/ 718474 h 2108506"/>
              <a:gd name="connsiteX87" fmla="*/ 11273972 w 12192002"/>
              <a:gd name="connsiteY87" fmla="*/ 739493 h 2108506"/>
              <a:gd name="connsiteX88" fmla="*/ 11369715 w 12192002"/>
              <a:gd name="connsiteY88" fmla="*/ 799161 h 2108506"/>
              <a:gd name="connsiteX89" fmla="*/ 11462695 w 12192002"/>
              <a:gd name="connsiteY89" fmla="*/ 860634 h 2108506"/>
              <a:gd name="connsiteX90" fmla="*/ 11516473 w 12192002"/>
              <a:gd name="connsiteY90" fmla="*/ 914186 h 2108506"/>
              <a:gd name="connsiteX91" fmla="*/ 11630749 w 12192002"/>
              <a:gd name="connsiteY91" fmla="*/ 976075 h 2108506"/>
              <a:gd name="connsiteX92" fmla="*/ 11712382 w 12192002"/>
              <a:gd name="connsiteY92" fmla="*/ 1033844 h 2108506"/>
              <a:gd name="connsiteX93" fmla="*/ 11876461 w 12192002"/>
              <a:gd name="connsiteY93" fmla="*/ 1065164 h 2108506"/>
              <a:gd name="connsiteX94" fmla="*/ 11931502 w 12192002"/>
              <a:gd name="connsiteY94" fmla="*/ 1077544 h 2108506"/>
              <a:gd name="connsiteX95" fmla="*/ 12052936 w 12192002"/>
              <a:gd name="connsiteY95" fmla="*/ 1062062 h 2108506"/>
              <a:gd name="connsiteX96" fmla="*/ 12140863 w 12192002"/>
              <a:gd name="connsiteY96" fmla="*/ 1021016 h 2108506"/>
              <a:gd name="connsiteX97" fmla="*/ 12192002 w 12192002"/>
              <a:gd name="connsiteY97" fmla="*/ 1001818 h 2108506"/>
              <a:gd name="connsiteX98" fmla="*/ 12192002 w 12192002"/>
              <a:gd name="connsiteY98" fmla="*/ 1941529 h 2108506"/>
              <a:gd name="connsiteX99" fmla="*/ 12192000 w 12192002"/>
              <a:gd name="connsiteY99" fmla="*/ 1941529 h 2108506"/>
              <a:gd name="connsiteX100" fmla="*/ 12192000 w 12192002"/>
              <a:gd name="connsiteY100" fmla="*/ 2108506 h 2108506"/>
              <a:gd name="connsiteX101" fmla="*/ 0 w 12192002"/>
              <a:gd name="connsiteY101" fmla="*/ 2108506 h 2108506"/>
              <a:gd name="connsiteX102" fmla="*/ 0 w 12192002"/>
              <a:gd name="connsiteY102" fmla="*/ 1334307 h 2108506"/>
              <a:gd name="connsiteX103" fmla="*/ 2 w 12192002"/>
              <a:gd name="connsiteY103" fmla="*/ 1334307 h 2108506"/>
              <a:gd name="connsiteX104" fmla="*/ 2 w 12192002"/>
              <a:gd name="connsiteY104" fmla="*/ 577997 h 2108506"/>
              <a:gd name="connsiteX105" fmla="*/ 15526 w 12192002"/>
              <a:gd name="connsiteY105" fmla="*/ 572528 h 2108506"/>
              <a:gd name="connsiteX106" fmla="*/ 118381 w 12192002"/>
              <a:gd name="connsiteY106" fmla="*/ 569672 h 2108506"/>
              <a:gd name="connsiteX107" fmla="*/ 292435 w 12192002"/>
              <a:gd name="connsiteY107" fmla="*/ 517867 h 2108506"/>
              <a:gd name="connsiteX108" fmla="*/ 404015 w 12192002"/>
              <a:gd name="connsiteY108" fmla="*/ 497171 h 2108506"/>
              <a:gd name="connsiteX109" fmla="*/ 445099 w 12192002"/>
              <a:gd name="connsiteY109" fmla="*/ 491348 h 2108506"/>
              <a:gd name="connsiteX110" fmla="*/ 571717 w 12192002"/>
              <a:gd name="connsiteY110" fmla="*/ 453318 h 2108506"/>
              <a:gd name="connsiteX111" fmla="*/ 578535 w 12192002"/>
              <a:gd name="connsiteY111" fmla="*/ 453507 h 2108506"/>
              <a:gd name="connsiteX112" fmla="*/ 596792 w 12192002"/>
              <a:gd name="connsiteY112" fmla="*/ 450855 h 2108506"/>
              <a:gd name="connsiteX113" fmla="*/ 708875 w 12192002"/>
              <a:gd name="connsiteY113" fmla="*/ 407997 h 2108506"/>
              <a:gd name="connsiteX114" fmla="*/ 719742 w 12192002"/>
              <a:gd name="connsiteY114" fmla="*/ 402320 h 2108506"/>
              <a:gd name="connsiteX115" fmla="*/ 720047 w 12192002"/>
              <a:gd name="connsiteY115" fmla="*/ 401058 h 2108506"/>
              <a:gd name="connsiteX116" fmla="*/ 763053 w 12192002"/>
              <a:gd name="connsiteY116" fmla="*/ 400287 h 2108506"/>
              <a:gd name="connsiteX117" fmla="*/ 767901 w 12192002"/>
              <a:gd name="connsiteY117" fmla="*/ 398066 h 2108506"/>
              <a:gd name="connsiteX118" fmla="*/ 797041 w 12192002"/>
              <a:gd name="connsiteY118" fmla="*/ 400273 h 2108506"/>
              <a:gd name="connsiteX119" fmla="*/ 811506 w 12192002"/>
              <a:gd name="connsiteY119" fmla="*/ 399968 h 2108506"/>
              <a:gd name="connsiteX120" fmla="*/ 816809 w 12192002"/>
              <a:gd name="connsiteY120" fmla="*/ 402862 h 2108506"/>
              <a:gd name="connsiteX121" fmla="*/ 837540 w 12192002"/>
              <a:gd name="connsiteY121" fmla="*/ 400898 h 2108506"/>
              <a:gd name="connsiteX122" fmla="*/ 858269 w 12192002"/>
              <a:gd name="connsiteY122" fmla="*/ 402111 h 2108506"/>
              <a:gd name="connsiteX123" fmla="*/ 948732 w 12192002"/>
              <a:gd name="connsiteY123" fmla="*/ 390273 h 2108506"/>
              <a:gd name="connsiteX124" fmla="*/ 1149979 w 12192002"/>
              <a:gd name="connsiteY124" fmla="*/ 392678 h 2108506"/>
              <a:gd name="connsiteX125" fmla="*/ 1496110 w 12192002"/>
              <a:gd name="connsiteY125" fmla="*/ 343243 h 2108506"/>
              <a:gd name="connsiteX126" fmla="*/ 1608669 w 12192002"/>
              <a:gd name="connsiteY126" fmla="*/ 317653 h 2108506"/>
              <a:gd name="connsiteX127" fmla="*/ 1675071 w 12192002"/>
              <a:gd name="connsiteY127" fmla="*/ 310756 h 2108506"/>
              <a:gd name="connsiteX128" fmla="*/ 1738204 w 12192002"/>
              <a:gd name="connsiteY128" fmla="*/ 294407 h 2108506"/>
              <a:gd name="connsiteX129" fmla="*/ 1786655 w 12192002"/>
              <a:gd name="connsiteY129" fmla="*/ 289356 h 2108506"/>
              <a:gd name="connsiteX130" fmla="*/ 1873080 w 12192002"/>
              <a:gd name="connsiteY130" fmla="*/ 316978 h 2108506"/>
              <a:gd name="connsiteX131" fmla="*/ 1921650 w 12192002"/>
              <a:gd name="connsiteY131" fmla="*/ 318573 h 2108506"/>
              <a:gd name="connsiteX132" fmla="*/ 1928172 w 12192002"/>
              <a:gd name="connsiteY132" fmla="*/ 313742 h 2108506"/>
              <a:gd name="connsiteX133" fmla="*/ 1997356 w 12192002"/>
              <a:gd name="connsiteY133" fmla="*/ 335687 h 2108506"/>
              <a:gd name="connsiteX134" fmla="*/ 2094665 w 12192002"/>
              <a:gd name="connsiteY134" fmla="*/ 327667 h 2108506"/>
              <a:gd name="connsiteX135" fmla="*/ 2208578 w 12192002"/>
              <a:gd name="connsiteY135" fmla="*/ 310956 h 2108506"/>
              <a:gd name="connsiteX136" fmla="*/ 2315112 w 12192002"/>
              <a:gd name="connsiteY136" fmla="*/ 305723 h 2108506"/>
              <a:gd name="connsiteX137" fmla="*/ 2443255 w 12192002"/>
              <a:gd name="connsiteY137" fmla="*/ 314190 h 2108506"/>
              <a:gd name="connsiteX138" fmla="*/ 2568028 w 12192002"/>
              <a:gd name="connsiteY138" fmla="*/ 328091 h 2108506"/>
              <a:gd name="connsiteX139" fmla="*/ 2646527 w 12192002"/>
              <a:gd name="connsiteY139" fmla="*/ 301850 h 2108506"/>
              <a:gd name="connsiteX140" fmla="*/ 2781569 w 12192002"/>
              <a:gd name="connsiteY140" fmla="*/ 312386 h 2108506"/>
              <a:gd name="connsiteX141" fmla="*/ 3030291 w 12192002"/>
              <a:gd name="connsiteY141" fmla="*/ 334207 h 2108506"/>
              <a:gd name="connsiteX142" fmla="*/ 3142556 w 12192002"/>
              <a:gd name="connsiteY142" fmla="*/ 336850 h 2108506"/>
              <a:gd name="connsiteX143" fmla="*/ 3262356 w 12192002"/>
              <a:gd name="connsiteY143" fmla="*/ 344625 h 2108506"/>
              <a:gd name="connsiteX144" fmla="*/ 3341698 w 12192002"/>
              <a:gd name="connsiteY144" fmla="*/ 350502 h 2108506"/>
              <a:gd name="connsiteX145" fmla="*/ 3344026 w 12192002"/>
              <a:gd name="connsiteY145" fmla="*/ 349527 h 2108506"/>
              <a:gd name="connsiteX146" fmla="*/ 3363888 w 12192002"/>
              <a:gd name="connsiteY146" fmla="*/ 351209 h 2108506"/>
              <a:gd name="connsiteX147" fmla="*/ 3400728 w 12192002"/>
              <a:gd name="connsiteY147" fmla="*/ 368161 h 2108506"/>
              <a:gd name="connsiteX148" fmla="*/ 3473223 w 12192002"/>
              <a:gd name="connsiteY148" fmla="*/ 356113 h 2108506"/>
              <a:gd name="connsiteX149" fmla="*/ 3536135 w 12192002"/>
              <a:gd name="connsiteY149" fmla="*/ 352452 h 2108506"/>
              <a:gd name="connsiteX150" fmla="*/ 3585978 w 12192002"/>
              <a:gd name="connsiteY150" fmla="*/ 342753 h 2108506"/>
              <a:gd name="connsiteX151" fmla="*/ 3594501 w 12192002"/>
              <a:gd name="connsiteY151" fmla="*/ 343443 h 2108506"/>
              <a:gd name="connsiteX152" fmla="*/ 3594736 w 12192002"/>
              <a:gd name="connsiteY152" fmla="*/ 343174 h 2108506"/>
              <a:gd name="connsiteX153" fmla="*/ 3603855 w 12192002"/>
              <a:gd name="connsiteY153" fmla="*/ 343338 h 2108506"/>
              <a:gd name="connsiteX154" fmla="*/ 3610035 w 12192002"/>
              <a:gd name="connsiteY154" fmla="*/ 344700 h 2108506"/>
              <a:gd name="connsiteX155" fmla="*/ 3682513 w 12192002"/>
              <a:gd name="connsiteY155" fmla="*/ 312429 h 2108506"/>
              <a:gd name="connsiteX156" fmla="*/ 3789760 w 12192002"/>
              <a:gd name="connsiteY156" fmla="*/ 288506 h 2108506"/>
              <a:gd name="connsiteX157" fmla="*/ 3897275 w 12192002"/>
              <a:gd name="connsiteY157" fmla="*/ 268268 h 2108506"/>
              <a:gd name="connsiteX158" fmla="*/ 3936846 w 12192002"/>
              <a:gd name="connsiteY158" fmla="*/ 262613 h 2108506"/>
              <a:gd name="connsiteX159" fmla="*/ 4004538 w 12192002"/>
              <a:gd name="connsiteY159" fmla="*/ 245156 h 2108506"/>
              <a:gd name="connsiteX160" fmla="*/ 4033778 w 12192002"/>
              <a:gd name="connsiteY160" fmla="*/ 232588 h 2108506"/>
              <a:gd name="connsiteX161" fmla="*/ 4035363 w 12192002"/>
              <a:gd name="connsiteY161" fmla="*/ 232823 h 2108506"/>
              <a:gd name="connsiteX162" fmla="*/ 4036996 w 12192002"/>
              <a:gd name="connsiteY162" fmla="*/ 229156 h 2108506"/>
              <a:gd name="connsiteX163" fmla="*/ 4042364 w 12192002"/>
              <a:gd name="connsiteY163" fmla="*/ 226722 h 2108506"/>
              <a:gd name="connsiteX164" fmla="*/ 4058954 w 12192002"/>
              <a:gd name="connsiteY164" fmla="*/ 225101 h 2108506"/>
              <a:gd name="connsiteX165" fmla="*/ 4065510 w 12192002"/>
              <a:gd name="connsiteY165" fmla="*/ 225319 h 2108506"/>
              <a:gd name="connsiteX166" fmla="*/ 4074427 w 12192002"/>
              <a:gd name="connsiteY166" fmla="*/ 223875 h 2108506"/>
              <a:gd name="connsiteX167" fmla="*/ 4074546 w 12192002"/>
              <a:gd name="connsiteY167" fmla="*/ 223576 h 2108506"/>
              <a:gd name="connsiteX168" fmla="*/ 4083097 w 12192002"/>
              <a:gd name="connsiteY168" fmla="*/ 222741 h 2108506"/>
              <a:gd name="connsiteX169" fmla="*/ 4142745 w 12192002"/>
              <a:gd name="connsiteY169" fmla="*/ 196208 h 2108506"/>
              <a:gd name="connsiteX170" fmla="*/ 4191248 w 12192002"/>
              <a:gd name="connsiteY170" fmla="*/ 180343 h 2108506"/>
              <a:gd name="connsiteX171" fmla="*/ 4201744 w 12192002"/>
              <a:gd name="connsiteY171" fmla="*/ 174709 h 2108506"/>
              <a:gd name="connsiteX172" fmla="*/ 4202048 w 12192002"/>
              <a:gd name="connsiteY172" fmla="*/ 173450 h 2108506"/>
              <a:gd name="connsiteX173" fmla="*/ 4248116 w 12192002"/>
              <a:gd name="connsiteY173" fmla="*/ 170655 h 2108506"/>
              <a:gd name="connsiteX174" fmla="*/ 4276141 w 12192002"/>
              <a:gd name="connsiteY174" fmla="*/ 172979 h 2108506"/>
              <a:gd name="connsiteX175" fmla="*/ 4290062 w 12192002"/>
              <a:gd name="connsiteY175" fmla="*/ 172733 h 2108506"/>
              <a:gd name="connsiteX176" fmla="*/ 4295143 w 12192002"/>
              <a:gd name="connsiteY176" fmla="*/ 175650 h 2108506"/>
              <a:gd name="connsiteX177" fmla="*/ 4315108 w 12192002"/>
              <a:gd name="connsiteY177" fmla="*/ 173771 h 2108506"/>
              <a:gd name="connsiteX178" fmla="*/ 4316965 w 12192002"/>
              <a:gd name="connsiteY178" fmla="*/ 172430 h 2108506"/>
              <a:gd name="connsiteX179" fmla="*/ 4376488 w 12192002"/>
              <a:gd name="connsiteY179" fmla="*/ 154373 h 2108506"/>
              <a:gd name="connsiteX180" fmla="*/ 4442156 w 12192002"/>
              <a:gd name="connsiteY180" fmla="*/ 153027 h 2108506"/>
              <a:gd name="connsiteX181" fmla="*/ 4524889 w 12192002"/>
              <a:gd name="connsiteY181" fmla="*/ 162114 h 2108506"/>
              <a:gd name="connsiteX182" fmla="*/ 4715526 w 12192002"/>
              <a:gd name="connsiteY182" fmla="*/ 157146 h 2108506"/>
              <a:gd name="connsiteX183" fmla="*/ 4762447 w 12192002"/>
              <a:gd name="connsiteY183" fmla="*/ 148658 h 2108506"/>
              <a:gd name="connsiteX184" fmla="*/ 4840439 w 12192002"/>
              <a:gd name="connsiteY184" fmla="*/ 120890 h 2108506"/>
              <a:gd name="connsiteX185" fmla="*/ 5011513 w 12192002"/>
              <a:gd name="connsiteY185" fmla="*/ 96873 h 2108506"/>
              <a:gd name="connsiteX186" fmla="*/ 5065790 w 12192002"/>
              <a:gd name="connsiteY186" fmla="*/ 80492 h 2108506"/>
              <a:gd name="connsiteX187" fmla="*/ 5121659 w 12192002"/>
              <a:gd name="connsiteY187" fmla="*/ 87063 h 2108506"/>
              <a:gd name="connsiteX188" fmla="*/ 5139595 w 12192002"/>
              <a:gd name="connsiteY188" fmla="*/ 76210 h 2108506"/>
              <a:gd name="connsiteX189" fmla="*/ 5142598 w 12192002"/>
              <a:gd name="connsiteY189" fmla="*/ 74109 h 2108506"/>
              <a:gd name="connsiteX190" fmla="*/ 5156554 w 12192002"/>
              <a:gd name="connsiteY190" fmla="*/ 70709 h 2108506"/>
              <a:gd name="connsiteX191" fmla="*/ 5174660 w 12192002"/>
              <a:gd name="connsiteY191" fmla="*/ 63486 h 2108506"/>
              <a:gd name="connsiteX192" fmla="*/ 5222961 w 12192002"/>
              <a:gd name="connsiteY192" fmla="*/ 60496 h 2108506"/>
              <a:gd name="connsiteX193" fmla="*/ 5261763 w 12192002"/>
              <a:gd name="connsiteY193" fmla="*/ 49372 h 2108506"/>
              <a:gd name="connsiteX194" fmla="*/ 5381667 w 12192002"/>
              <a:gd name="connsiteY194" fmla="*/ 28955 h 2108506"/>
              <a:gd name="connsiteX195" fmla="*/ 5432760 w 12192002"/>
              <a:gd name="connsiteY195" fmla="*/ 11253 h 2108506"/>
              <a:gd name="connsiteX196" fmla="*/ 5470905 w 12192002"/>
              <a:gd name="connsiteY196" fmla="*/ 0 h 2108506"/>
              <a:gd name="connsiteX197" fmla="*/ 5608808 w 12192002"/>
              <a:gd name="connsiteY197" fmla="*/ 5718 h 2108506"/>
              <a:gd name="connsiteX0" fmla="*/ 5608808 w 12192002"/>
              <a:gd name="connsiteY0" fmla="*/ 5718 h 2108506"/>
              <a:gd name="connsiteX1" fmla="*/ 5754380 w 12192002"/>
              <a:gd name="connsiteY1" fmla="*/ 1807 h 2108506"/>
              <a:gd name="connsiteX2" fmla="*/ 5911996 w 12192002"/>
              <a:gd name="connsiteY2" fmla="*/ 22433 h 2108506"/>
              <a:gd name="connsiteX3" fmla="*/ 5982862 w 12192002"/>
              <a:gd name="connsiteY3" fmla="*/ 31011 h 2108506"/>
              <a:gd name="connsiteX4" fmla="*/ 6023130 w 12192002"/>
              <a:gd name="connsiteY4" fmla="*/ 40722 h 2108506"/>
              <a:gd name="connsiteX5" fmla="*/ 6071327 w 12192002"/>
              <a:gd name="connsiteY5" fmla="*/ 32373 h 2108506"/>
              <a:gd name="connsiteX6" fmla="*/ 6105613 w 12192002"/>
              <a:gd name="connsiteY6" fmla="*/ 21650 h 2108506"/>
              <a:gd name="connsiteX7" fmla="*/ 6177749 w 12192002"/>
              <a:gd name="connsiteY7" fmla="*/ 27308 h 2108506"/>
              <a:gd name="connsiteX8" fmla="*/ 6317559 w 12192002"/>
              <a:gd name="connsiteY8" fmla="*/ 29395 h 2108506"/>
              <a:gd name="connsiteX9" fmla="*/ 6549454 w 12192002"/>
              <a:gd name="connsiteY9" fmla="*/ 61392 h 2108506"/>
              <a:gd name="connsiteX10" fmla="*/ 6708221 w 12192002"/>
              <a:gd name="connsiteY10" fmla="*/ 90168 h 2108506"/>
              <a:gd name="connsiteX11" fmla="*/ 6904145 w 12192002"/>
              <a:gd name="connsiteY11" fmla="*/ 118123 h 2108506"/>
              <a:gd name="connsiteX12" fmla="*/ 7018495 w 12192002"/>
              <a:gd name="connsiteY12" fmla="*/ 147629 h 2108506"/>
              <a:gd name="connsiteX13" fmla="*/ 7096987 w 12192002"/>
              <a:gd name="connsiteY13" fmla="*/ 147255 h 2108506"/>
              <a:gd name="connsiteX14" fmla="*/ 7170807 w 12192002"/>
              <a:gd name="connsiteY14" fmla="*/ 159483 h 2108506"/>
              <a:gd name="connsiteX15" fmla="*/ 7197003 w 12192002"/>
              <a:gd name="connsiteY15" fmla="*/ 164131 h 2108506"/>
              <a:gd name="connsiteX16" fmla="*/ 7201101 w 12192002"/>
              <a:gd name="connsiteY16" fmla="*/ 169489 h 2108506"/>
              <a:gd name="connsiteX17" fmla="*/ 7218559 w 12192002"/>
              <a:gd name="connsiteY17" fmla="*/ 174039 h 2108506"/>
              <a:gd name="connsiteX18" fmla="*/ 7310852 w 12192002"/>
              <a:gd name="connsiteY18" fmla="*/ 199288 h 2108506"/>
              <a:gd name="connsiteX19" fmla="*/ 7312179 w 12192002"/>
              <a:gd name="connsiteY19" fmla="*/ 197846 h 2108506"/>
              <a:gd name="connsiteX20" fmla="*/ 7405390 w 12192002"/>
              <a:gd name="connsiteY20" fmla="*/ 188251 h 2108506"/>
              <a:gd name="connsiteX21" fmla="*/ 7495794 w 12192002"/>
              <a:gd name="connsiteY21" fmla="*/ 180146 h 2108506"/>
              <a:gd name="connsiteX22" fmla="*/ 7507039 w 12192002"/>
              <a:gd name="connsiteY22" fmla="*/ 182098 h 2108506"/>
              <a:gd name="connsiteX23" fmla="*/ 7507411 w 12192002"/>
              <a:gd name="connsiteY23" fmla="*/ 181771 h 2108506"/>
              <a:gd name="connsiteX24" fmla="*/ 7519570 w 12192002"/>
              <a:gd name="connsiteY24" fmla="*/ 183106 h 2108506"/>
              <a:gd name="connsiteX25" fmla="*/ 7527542 w 12192002"/>
              <a:gd name="connsiteY25" fmla="*/ 185659 h 2108506"/>
              <a:gd name="connsiteX26" fmla="*/ 7614346 w 12192002"/>
              <a:gd name="connsiteY26" fmla="*/ 191487 h 2108506"/>
              <a:gd name="connsiteX27" fmla="*/ 7718744 w 12192002"/>
              <a:gd name="connsiteY27" fmla="*/ 188016 h 2108506"/>
              <a:gd name="connsiteX28" fmla="*/ 7905407 w 12192002"/>
              <a:gd name="connsiteY28" fmla="*/ 213731 h 2108506"/>
              <a:gd name="connsiteX29" fmla="*/ 8090271 w 12192002"/>
              <a:gd name="connsiteY29" fmla="*/ 255704 h 2108506"/>
              <a:gd name="connsiteX30" fmla="*/ 8245834 w 12192002"/>
              <a:gd name="connsiteY30" fmla="*/ 301865 h 2108506"/>
              <a:gd name="connsiteX31" fmla="*/ 8252033 w 12192002"/>
              <a:gd name="connsiteY31" fmla="*/ 314857 h 2108506"/>
              <a:gd name="connsiteX32" fmla="*/ 8263376 w 12192002"/>
              <a:gd name="connsiteY32" fmla="*/ 324700 h 2108506"/>
              <a:gd name="connsiteX33" fmla="*/ 8266075 w 12192002"/>
              <a:gd name="connsiteY33" fmla="*/ 324470 h 2108506"/>
              <a:gd name="connsiteX34" fmla="*/ 8283149 w 12192002"/>
              <a:gd name="connsiteY34" fmla="*/ 331645 h 2108506"/>
              <a:gd name="connsiteX35" fmla="*/ 8284276 w 12192002"/>
              <a:gd name="connsiteY35" fmla="*/ 336088 h 2108506"/>
              <a:gd name="connsiteX36" fmla="*/ 8295173 w 12192002"/>
              <a:gd name="connsiteY36" fmla="*/ 341911 h 2108506"/>
              <a:gd name="connsiteX37" fmla="*/ 8314432 w 12192002"/>
              <a:gd name="connsiteY37" fmla="*/ 355806 h 2108506"/>
              <a:gd name="connsiteX38" fmla="*/ 8320104 w 12192002"/>
              <a:gd name="connsiteY38" fmla="*/ 356132 h 2108506"/>
              <a:gd name="connsiteX39" fmla="*/ 8352372 w 12192002"/>
              <a:gd name="connsiteY39" fmla="*/ 373550 h 2108506"/>
              <a:gd name="connsiteX40" fmla="*/ 8353799 w 12192002"/>
              <a:gd name="connsiteY40" fmla="*/ 372710 h 2108506"/>
              <a:gd name="connsiteX41" fmla="*/ 8367182 w 12192002"/>
              <a:gd name="connsiteY41" fmla="*/ 372904 h 2108506"/>
              <a:gd name="connsiteX42" fmla="*/ 8490249 w 12192002"/>
              <a:gd name="connsiteY42" fmla="*/ 386946 h 2108506"/>
              <a:gd name="connsiteX43" fmla="*/ 8497594 w 12192002"/>
              <a:gd name="connsiteY43" fmla="*/ 389996 h 2108506"/>
              <a:gd name="connsiteX44" fmla="*/ 8497968 w 12192002"/>
              <a:gd name="connsiteY44" fmla="*/ 389817 h 2108506"/>
              <a:gd name="connsiteX45" fmla="*/ 8506167 w 12192002"/>
              <a:gd name="connsiteY45" fmla="*/ 392555 h 2108506"/>
              <a:gd name="connsiteX46" fmla="*/ 8510983 w 12192002"/>
              <a:gd name="connsiteY46" fmla="*/ 395556 h 2108506"/>
              <a:gd name="connsiteX47" fmla="*/ 8525230 w 12192002"/>
              <a:gd name="connsiteY47" fmla="*/ 401471 h 2108506"/>
              <a:gd name="connsiteX48" fmla="*/ 8596071 w 12192002"/>
              <a:gd name="connsiteY48" fmla="*/ 386629 h 2108506"/>
              <a:gd name="connsiteX49" fmla="*/ 8707847 w 12192002"/>
              <a:gd name="connsiteY49" fmla="*/ 395201 h 2108506"/>
              <a:gd name="connsiteX50" fmla="*/ 8752444 w 12192002"/>
              <a:gd name="connsiteY50" fmla="*/ 397302 h 2108506"/>
              <a:gd name="connsiteX51" fmla="*/ 8928988 w 12192002"/>
              <a:gd name="connsiteY51" fmla="*/ 416534 h 2108506"/>
              <a:gd name="connsiteX52" fmla="*/ 8963048 w 12192002"/>
              <a:gd name="connsiteY52" fmla="*/ 413346 h 2108506"/>
              <a:gd name="connsiteX53" fmla="*/ 8968011 w 12192002"/>
              <a:gd name="connsiteY53" fmla="*/ 411121 h 2108506"/>
              <a:gd name="connsiteX54" fmla="*/ 8974337 w 12192002"/>
              <a:gd name="connsiteY54" fmla="*/ 410421 h 2108506"/>
              <a:gd name="connsiteX55" fmla="*/ 8990394 w 12192002"/>
              <a:gd name="connsiteY55" fmla="*/ 413647 h 2108506"/>
              <a:gd name="connsiteX56" fmla="*/ 8996232 w 12192002"/>
              <a:gd name="connsiteY56" fmla="*/ 415708 h 2108506"/>
              <a:gd name="connsiteX57" fmla="*/ 9005201 w 12192002"/>
              <a:gd name="connsiteY57" fmla="*/ 416919 h 2108506"/>
              <a:gd name="connsiteX58" fmla="*/ 9005486 w 12192002"/>
              <a:gd name="connsiteY58" fmla="*/ 416679 h 2108506"/>
              <a:gd name="connsiteX59" fmla="*/ 9053453 w 12192002"/>
              <a:gd name="connsiteY59" fmla="*/ 419964 h 2108506"/>
              <a:gd name="connsiteX60" fmla="*/ 9113812 w 12192002"/>
              <a:gd name="connsiteY60" fmla="*/ 411650 h 2108506"/>
              <a:gd name="connsiteX61" fmla="*/ 9137318 w 12192002"/>
              <a:gd name="connsiteY61" fmla="*/ 410284 h 2108506"/>
              <a:gd name="connsiteX62" fmla="*/ 9150210 w 12192002"/>
              <a:gd name="connsiteY62" fmla="*/ 408115 h 2108506"/>
              <a:gd name="connsiteX63" fmla="*/ 9151232 w 12192002"/>
              <a:gd name="connsiteY63" fmla="*/ 407050 h 2108506"/>
              <a:gd name="connsiteX64" fmla="*/ 9189246 w 12192002"/>
              <a:gd name="connsiteY64" fmla="*/ 418252 h 2108506"/>
              <a:gd name="connsiteX65" fmla="*/ 9194810 w 12192002"/>
              <a:gd name="connsiteY65" fmla="*/ 427491 h 2108506"/>
              <a:gd name="connsiteX66" fmla="*/ 9231370 w 12192002"/>
              <a:gd name="connsiteY66" fmla="*/ 437570 h 2108506"/>
              <a:gd name="connsiteX67" fmla="*/ 9343052 w 12192002"/>
              <a:gd name="connsiteY67" fmla="*/ 489475 h 2108506"/>
              <a:gd name="connsiteX68" fmla="*/ 9584507 w 12192002"/>
              <a:gd name="connsiteY68" fmla="*/ 535177 h 2108506"/>
              <a:gd name="connsiteX69" fmla="*/ 9728309 w 12192002"/>
              <a:gd name="connsiteY69" fmla="*/ 546597 h 2108506"/>
              <a:gd name="connsiteX70" fmla="*/ 9847792 w 12192002"/>
              <a:gd name="connsiteY70" fmla="*/ 566804 h 2108506"/>
              <a:gd name="connsiteX71" fmla="*/ 9960019 w 12192002"/>
              <a:gd name="connsiteY71" fmla="*/ 573572 h 2108506"/>
              <a:gd name="connsiteX72" fmla="*/ 10039240 w 12192002"/>
              <a:gd name="connsiteY72" fmla="*/ 589087 h 2108506"/>
              <a:gd name="connsiteX73" fmla="*/ 10082169 w 12192002"/>
              <a:gd name="connsiteY73" fmla="*/ 587423 h 2108506"/>
              <a:gd name="connsiteX74" fmla="*/ 10126500 w 12192002"/>
              <a:gd name="connsiteY74" fmla="*/ 589518 h 2108506"/>
              <a:gd name="connsiteX75" fmla="*/ 10261101 w 12192002"/>
              <a:gd name="connsiteY75" fmla="*/ 601033 h 2108506"/>
              <a:gd name="connsiteX76" fmla="*/ 10336855 w 12192002"/>
              <a:gd name="connsiteY76" fmla="*/ 610784 h 2108506"/>
              <a:gd name="connsiteX77" fmla="*/ 10383868 w 12192002"/>
              <a:gd name="connsiteY77" fmla="*/ 611395 h 2108506"/>
              <a:gd name="connsiteX78" fmla="*/ 10445984 w 12192002"/>
              <a:gd name="connsiteY78" fmla="*/ 615242 h 2108506"/>
              <a:gd name="connsiteX79" fmla="*/ 10519280 w 12192002"/>
              <a:gd name="connsiteY79" fmla="*/ 617300 h 2108506"/>
              <a:gd name="connsiteX80" fmla="*/ 10644619 w 12192002"/>
              <a:gd name="connsiteY80" fmla="*/ 637546 h 2108506"/>
              <a:gd name="connsiteX81" fmla="*/ 10857724 w 12192002"/>
              <a:gd name="connsiteY81" fmla="*/ 698664 h 2108506"/>
              <a:gd name="connsiteX82" fmla="*/ 10951063 w 12192002"/>
              <a:gd name="connsiteY82" fmla="*/ 711747 h 2108506"/>
              <a:gd name="connsiteX83" fmla="*/ 11030956 w 12192002"/>
              <a:gd name="connsiteY83" fmla="*/ 706991 h 2108506"/>
              <a:gd name="connsiteX84" fmla="*/ 11085938 w 12192002"/>
              <a:gd name="connsiteY84" fmla="*/ 709872 h 2108506"/>
              <a:gd name="connsiteX85" fmla="*/ 11143411 w 12192002"/>
              <a:gd name="connsiteY85" fmla="*/ 719121 h 2108506"/>
              <a:gd name="connsiteX86" fmla="*/ 11195087 w 12192002"/>
              <a:gd name="connsiteY86" fmla="*/ 718474 h 2108506"/>
              <a:gd name="connsiteX87" fmla="*/ 11273972 w 12192002"/>
              <a:gd name="connsiteY87" fmla="*/ 739493 h 2108506"/>
              <a:gd name="connsiteX88" fmla="*/ 11369715 w 12192002"/>
              <a:gd name="connsiteY88" fmla="*/ 799161 h 2108506"/>
              <a:gd name="connsiteX89" fmla="*/ 11462695 w 12192002"/>
              <a:gd name="connsiteY89" fmla="*/ 860634 h 2108506"/>
              <a:gd name="connsiteX90" fmla="*/ 11516473 w 12192002"/>
              <a:gd name="connsiteY90" fmla="*/ 914186 h 2108506"/>
              <a:gd name="connsiteX91" fmla="*/ 11630749 w 12192002"/>
              <a:gd name="connsiteY91" fmla="*/ 976075 h 2108506"/>
              <a:gd name="connsiteX92" fmla="*/ 11712382 w 12192002"/>
              <a:gd name="connsiteY92" fmla="*/ 1033844 h 2108506"/>
              <a:gd name="connsiteX93" fmla="*/ 11876461 w 12192002"/>
              <a:gd name="connsiteY93" fmla="*/ 1065164 h 2108506"/>
              <a:gd name="connsiteX94" fmla="*/ 11931502 w 12192002"/>
              <a:gd name="connsiteY94" fmla="*/ 1077544 h 2108506"/>
              <a:gd name="connsiteX95" fmla="*/ 12052936 w 12192002"/>
              <a:gd name="connsiteY95" fmla="*/ 1062062 h 2108506"/>
              <a:gd name="connsiteX96" fmla="*/ 12140863 w 12192002"/>
              <a:gd name="connsiteY96" fmla="*/ 1021016 h 2108506"/>
              <a:gd name="connsiteX97" fmla="*/ 12192002 w 12192002"/>
              <a:gd name="connsiteY97" fmla="*/ 1001818 h 2108506"/>
              <a:gd name="connsiteX98" fmla="*/ 12192002 w 12192002"/>
              <a:gd name="connsiteY98" fmla="*/ 1941529 h 2108506"/>
              <a:gd name="connsiteX99" fmla="*/ 12192000 w 12192002"/>
              <a:gd name="connsiteY99" fmla="*/ 1941529 h 2108506"/>
              <a:gd name="connsiteX100" fmla="*/ 12192000 w 12192002"/>
              <a:gd name="connsiteY100" fmla="*/ 2108506 h 2108506"/>
              <a:gd name="connsiteX101" fmla="*/ 0 w 12192002"/>
              <a:gd name="connsiteY101" fmla="*/ 2108506 h 2108506"/>
              <a:gd name="connsiteX102" fmla="*/ 0 w 12192002"/>
              <a:gd name="connsiteY102" fmla="*/ 1334307 h 2108506"/>
              <a:gd name="connsiteX103" fmla="*/ 2 w 12192002"/>
              <a:gd name="connsiteY103" fmla="*/ 1334307 h 2108506"/>
              <a:gd name="connsiteX104" fmla="*/ 2 w 12192002"/>
              <a:gd name="connsiteY104" fmla="*/ 577997 h 2108506"/>
              <a:gd name="connsiteX105" fmla="*/ 15526 w 12192002"/>
              <a:gd name="connsiteY105" fmla="*/ 572528 h 2108506"/>
              <a:gd name="connsiteX106" fmla="*/ 118381 w 12192002"/>
              <a:gd name="connsiteY106" fmla="*/ 569672 h 2108506"/>
              <a:gd name="connsiteX107" fmla="*/ 292435 w 12192002"/>
              <a:gd name="connsiteY107" fmla="*/ 517867 h 2108506"/>
              <a:gd name="connsiteX108" fmla="*/ 404015 w 12192002"/>
              <a:gd name="connsiteY108" fmla="*/ 497171 h 2108506"/>
              <a:gd name="connsiteX109" fmla="*/ 445099 w 12192002"/>
              <a:gd name="connsiteY109" fmla="*/ 491348 h 2108506"/>
              <a:gd name="connsiteX110" fmla="*/ 571717 w 12192002"/>
              <a:gd name="connsiteY110" fmla="*/ 453318 h 2108506"/>
              <a:gd name="connsiteX111" fmla="*/ 578535 w 12192002"/>
              <a:gd name="connsiteY111" fmla="*/ 453507 h 2108506"/>
              <a:gd name="connsiteX112" fmla="*/ 596792 w 12192002"/>
              <a:gd name="connsiteY112" fmla="*/ 450855 h 2108506"/>
              <a:gd name="connsiteX113" fmla="*/ 708875 w 12192002"/>
              <a:gd name="connsiteY113" fmla="*/ 407997 h 2108506"/>
              <a:gd name="connsiteX114" fmla="*/ 719742 w 12192002"/>
              <a:gd name="connsiteY114" fmla="*/ 402320 h 2108506"/>
              <a:gd name="connsiteX115" fmla="*/ 720047 w 12192002"/>
              <a:gd name="connsiteY115" fmla="*/ 401058 h 2108506"/>
              <a:gd name="connsiteX116" fmla="*/ 763053 w 12192002"/>
              <a:gd name="connsiteY116" fmla="*/ 400287 h 2108506"/>
              <a:gd name="connsiteX117" fmla="*/ 767901 w 12192002"/>
              <a:gd name="connsiteY117" fmla="*/ 398066 h 2108506"/>
              <a:gd name="connsiteX118" fmla="*/ 797041 w 12192002"/>
              <a:gd name="connsiteY118" fmla="*/ 400273 h 2108506"/>
              <a:gd name="connsiteX119" fmla="*/ 811506 w 12192002"/>
              <a:gd name="connsiteY119" fmla="*/ 399968 h 2108506"/>
              <a:gd name="connsiteX120" fmla="*/ 816809 w 12192002"/>
              <a:gd name="connsiteY120" fmla="*/ 402862 h 2108506"/>
              <a:gd name="connsiteX121" fmla="*/ 837540 w 12192002"/>
              <a:gd name="connsiteY121" fmla="*/ 400898 h 2108506"/>
              <a:gd name="connsiteX122" fmla="*/ 858269 w 12192002"/>
              <a:gd name="connsiteY122" fmla="*/ 402111 h 2108506"/>
              <a:gd name="connsiteX123" fmla="*/ 948732 w 12192002"/>
              <a:gd name="connsiteY123" fmla="*/ 390273 h 2108506"/>
              <a:gd name="connsiteX124" fmla="*/ 1149979 w 12192002"/>
              <a:gd name="connsiteY124" fmla="*/ 392678 h 2108506"/>
              <a:gd name="connsiteX125" fmla="*/ 1496110 w 12192002"/>
              <a:gd name="connsiteY125" fmla="*/ 343243 h 2108506"/>
              <a:gd name="connsiteX126" fmla="*/ 1608669 w 12192002"/>
              <a:gd name="connsiteY126" fmla="*/ 317653 h 2108506"/>
              <a:gd name="connsiteX127" fmla="*/ 1675071 w 12192002"/>
              <a:gd name="connsiteY127" fmla="*/ 310756 h 2108506"/>
              <a:gd name="connsiteX128" fmla="*/ 1738204 w 12192002"/>
              <a:gd name="connsiteY128" fmla="*/ 294407 h 2108506"/>
              <a:gd name="connsiteX129" fmla="*/ 1786655 w 12192002"/>
              <a:gd name="connsiteY129" fmla="*/ 289356 h 2108506"/>
              <a:gd name="connsiteX130" fmla="*/ 1873080 w 12192002"/>
              <a:gd name="connsiteY130" fmla="*/ 316978 h 2108506"/>
              <a:gd name="connsiteX131" fmla="*/ 1921650 w 12192002"/>
              <a:gd name="connsiteY131" fmla="*/ 318573 h 2108506"/>
              <a:gd name="connsiteX132" fmla="*/ 1928172 w 12192002"/>
              <a:gd name="connsiteY132" fmla="*/ 313742 h 2108506"/>
              <a:gd name="connsiteX133" fmla="*/ 1997356 w 12192002"/>
              <a:gd name="connsiteY133" fmla="*/ 335687 h 2108506"/>
              <a:gd name="connsiteX134" fmla="*/ 2094665 w 12192002"/>
              <a:gd name="connsiteY134" fmla="*/ 327667 h 2108506"/>
              <a:gd name="connsiteX135" fmla="*/ 2208578 w 12192002"/>
              <a:gd name="connsiteY135" fmla="*/ 310956 h 2108506"/>
              <a:gd name="connsiteX136" fmla="*/ 2315112 w 12192002"/>
              <a:gd name="connsiteY136" fmla="*/ 305723 h 2108506"/>
              <a:gd name="connsiteX137" fmla="*/ 2443255 w 12192002"/>
              <a:gd name="connsiteY137" fmla="*/ 314190 h 2108506"/>
              <a:gd name="connsiteX138" fmla="*/ 2568028 w 12192002"/>
              <a:gd name="connsiteY138" fmla="*/ 328091 h 2108506"/>
              <a:gd name="connsiteX139" fmla="*/ 2646527 w 12192002"/>
              <a:gd name="connsiteY139" fmla="*/ 301850 h 2108506"/>
              <a:gd name="connsiteX140" fmla="*/ 2781569 w 12192002"/>
              <a:gd name="connsiteY140" fmla="*/ 312386 h 2108506"/>
              <a:gd name="connsiteX141" fmla="*/ 3030291 w 12192002"/>
              <a:gd name="connsiteY141" fmla="*/ 334207 h 2108506"/>
              <a:gd name="connsiteX142" fmla="*/ 3142556 w 12192002"/>
              <a:gd name="connsiteY142" fmla="*/ 336850 h 2108506"/>
              <a:gd name="connsiteX143" fmla="*/ 3262356 w 12192002"/>
              <a:gd name="connsiteY143" fmla="*/ 344625 h 2108506"/>
              <a:gd name="connsiteX144" fmla="*/ 3341698 w 12192002"/>
              <a:gd name="connsiteY144" fmla="*/ 350502 h 2108506"/>
              <a:gd name="connsiteX145" fmla="*/ 3344026 w 12192002"/>
              <a:gd name="connsiteY145" fmla="*/ 349527 h 2108506"/>
              <a:gd name="connsiteX146" fmla="*/ 3363888 w 12192002"/>
              <a:gd name="connsiteY146" fmla="*/ 351209 h 2108506"/>
              <a:gd name="connsiteX147" fmla="*/ 3400728 w 12192002"/>
              <a:gd name="connsiteY147" fmla="*/ 368161 h 2108506"/>
              <a:gd name="connsiteX148" fmla="*/ 3473223 w 12192002"/>
              <a:gd name="connsiteY148" fmla="*/ 356113 h 2108506"/>
              <a:gd name="connsiteX149" fmla="*/ 3536135 w 12192002"/>
              <a:gd name="connsiteY149" fmla="*/ 352452 h 2108506"/>
              <a:gd name="connsiteX150" fmla="*/ 3585978 w 12192002"/>
              <a:gd name="connsiteY150" fmla="*/ 342753 h 2108506"/>
              <a:gd name="connsiteX151" fmla="*/ 3594501 w 12192002"/>
              <a:gd name="connsiteY151" fmla="*/ 343443 h 2108506"/>
              <a:gd name="connsiteX152" fmla="*/ 3594736 w 12192002"/>
              <a:gd name="connsiteY152" fmla="*/ 343174 h 2108506"/>
              <a:gd name="connsiteX153" fmla="*/ 3603855 w 12192002"/>
              <a:gd name="connsiteY153" fmla="*/ 343338 h 2108506"/>
              <a:gd name="connsiteX154" fmla="*/ 3610035 w 12192002"/>
              <a:gd name="connsiteY154" fmla="*/ 344700 h 2108506"/>
              <a:gd name="connsiteX155" fmla="*/ 3682513 w 12192002"/>
              <a:gd name="connsiteY155" fmla="*/ 312429 h 2108506"/>
              <a:gd name="connsiteX156" fmla="*/ 3789760 w 12192002"/>
              <a:gd name="connsiteY156" fmla="*/ 288506 h 2108506"/>
              <a:gd name="connsiteX157" fmla="*/ 3897275 w 12192002"/>
              <a:gd name="connsiteY157" fmla="*/ 268268 h 2108506"/>
              <a:gd name="connsiteX158" fmla="*/ 3936846 w 12192002"/>
              <a:gd name="connsiteY158" fmla="*/ 262613 h 2108506"/>
              <a:gd name="connsiteX159" fmla="*/ 4004538 w 12192002"/>
              <a:gd name="connsiteY159" fmla="*/ 245156 h 2108506"/>
              <a:gd name="connsiteX160" fmla="*/ 4033778 w 12192002"/>
              <a:gd name="connsiteY160" fmla="*/ 232588 h 2108506"/>
              <a:gd name="connsiteX161" fmla="*/ 4035363 w 12192002"/>
              <a:gd name="connsiteY161" fmla="*/ 232823 h 2108506"/>
              <a:gd name="connsiteX162" fmla="*/ 4036996 w 12192002"/>
              <a:gd name="connsiteY162" fmla="*/ 229156 h 2108506"/>
              <a:gd name="connsiteX163" fmla="*/ 4042364 w 12192002"/>
              <a:gd name="connsiteY163" fmla="*/ 226722 h 2108506"/>
              <a:gd name="connsiteX164" fmla="*/ 4058954 w 12192002"/>
              <a:gd name="connsiteY164" fmla="*/ 225101 h 2108506"/>
              <a:gd name="connsiteX165" fmla="*/ 4065510 w 12192002"/>
              <a:gd name="connsiteY165" fmla="*/ 225319 h 2108506"/>
              <a:gd name="connsiteX166" fmla="*/ 4074427 w 12192002"/>
              <a:gd name="connsiteY166" fmla="*/ 223875 h 2108506"/>
              <a:gd name="connsiteX167" fmla="*/ 4074546 w 12192002"/>
              <a:gd name="connsiteY167" fmla="*/ 223576 h 2108506"/>
              <a:gd name="connsiteX168" fmla="*/ 4083097 w 12192002"/>
              <a:gd name="connsiteY168" fmla="*/ 222741 h 2108506"/>
              <a:gd name="connsiteX169" fmla="*/ 4142745 w 12192002"/>
              <a:gd name="connsiteY169" fmla="*/ 196208 h 2108506"/>
              <a:gd name="connsiteX170" fmla="*/ 4191248 w 12192002"/>
              <a:gd name="connsiteY170" fmla="*/ 180343 h 2108506"/>
              <a:gd name="connsiteX171" fmla="*/ 4201744 w 12192002"/>
              <a:gd name="connsiteY171" fmla="*/ 174709 h 2108506"/>
              <a:gd name="connsiteX172" fmla="*/ 4202048 w 12192002"/>
              <a:gd name="connsiteY172" fmla="*/ 173450 h 2108506"/>
              <a:gd name="connsiteX173" fmla="*/ 4248116 w 12192002"/>
              <a:gd name="connsiteY173" fmla="*/ 170655 h 2108506"/>
              <a:gd name="connsiteX174" fmla="*/ 4276141 w 12192002"/>
              <a:gd name="connsiteY174" fmla="*/ 172979 h 2108506"/>
              <a:gd name="connsiteX175" fmla="*/ 4290062 w 12192002"/>
              <a:gd name="connsiteY175" fmla="*/ 172733 h 2108506"/>
              <a:gd name="connsiteX176" fmla="*/ 4295143 w 12192002"/>
              <a:gd name="connsiteY176" fmla="*/ 175650 h 2108506"/>
              <a:gd name="connsiteX177" fmla="*/ 4315108 w 12192002"/>
              <a:gd name="connsiteY177" fmla="*/ 173771 h 2108506"/>
              <a:gd name="connsiteX178" fmla="*/ 4316965 w 12192002"/>
              <a:gd name="connsiteY178" fmla="*/ 172430 h 2108506"/>
              <a:gd name="connsiteX179" fmla="*/ 4376488 w 12192002"/>
              <a:gd name="connsiteY179" fmla="*/ 154373 h 2108506"/>
              <a:gd name="connsiteX180" fmla="*/ 4442156 w 12192002"/>
              <a:gd name="connsiteY180" fmla="*/ 153027 h 2108506"/>
              <a:gd name="connsiteX181" fmla="*/ 4524889 w 12192002"/>
              <a:gd name="connsiteY181" fmla="*/ 162114 h 2108506"/>
              <a:gd name="connsiteX182" fmla="*/ 4715526 w 12192002"/>
              <a:gd name="connsiteY182" fmla="*/ 157146 h 2108506"/>
              <a:gd name="connsiteX183" fmla="*/ 4762447 w 12192002"/>
              <a:gd name="connsiteY183" fmla="*/ 148658 h 2108506"/>
              <a:gd name="connsiteX184" fmla="*/ 4840439 w 12192002"/>
              <a:gd name="connsiteY184" fmla="*/ 120890 h 2108506"/>
              <a:gd name="connsiteX185" fmla="*/ 5011513 w 12192002"/>
              <a:gd name="connsiteY185" fmla="*/ 96873 h 2108506"/>
              <a:gd name="connsiteX186" fmla="*/ 5065790 w 12192002"/>
              <a:gd name="connsiteY186" fmla="*/ 80492 h 2108506"/>
              <a:gd name="connsiteX187" fmla="*/ 5121659 w 12192002"/>
              <a:gd name="connsiteY187" fmla="*/ 87063 h 2108506"/>
              <a:gd name="connsiteX188" fmla="*/ 5139595 w 12192002"/>
              <a:gd name="connsiteY188" fmla="*/ 76210 h 2108506"/>
              <a:gd name="connsiteX189" fmla="*/ 5142598 w 12192002"/>
              <a:gd name="connsiteY189" fmla="*/ 74109 h 2108506"/>
              <a:gd name="connsiteX190" fmla="*/ 5156554 w 12192002"/>
              <a:gd name="connsiteY190" fmla="*/ 70709 h 2108506"/>
              <a:gd name="connsiteX191" fmla="*/ 5174660 w 12192002"/>
              <a:gd name="connsiteY191" fmla="*/ 63486 h 2108506"/>
              <a:gd name="connsiteX192" fmla="*/ 5222961 w 12192002"/>
              <a:gd name="connsiteY192" fmla="*/ 60496 h 2108506"/>
              <a:gd name="connsiteX193" fmla="*/ 5261763 w 12192002"/>
              <a:gd name="connsiteY193" fmla="*/ 49372 h 2108506"/>
              <a:gd name="connsiteX194" fmla="*/ 5381667 w 12192002"/>
              <a:gd name="connsiteY194" fmla="*/ 28955 h 2108506"/>
              <a:gd name="connsiteX195" fmla="*/ 5432760 w 12192002"/>
              <a:gd name="connsiteY195" fmla="*/ 11253 h 2108506"/>
              <a:gd name="connsiteX196" fmla="*/ 5470905 w 12192002"/>
              <a:gd name="connsiteY196" fmla="*/ 0 h 2108506"/>
              <a:gd name="connsiteX197" fmla="*/ 5608808 w 12192002"/>
              <a:gd name="connsiteY197" fmla="*/ 5718 h 2108506"/>
              <a:gd name="connsiteX0" fmla="*/ 5608808 w 12192002"/>
              <a:gd name="connsiteY0" fmla="*/ 5718 h 2108506"/>
              <a:gd name="connsiteX1" fmla="*/ 5690848 w 12192002"/>
              <a:gd name="connsiteY1" fmla="*/ 21545 h 2108506"/>
              <a:gd name="connsiteX2" fmla="*/ 5911996 w 12192002"/>
              <a:gd name="connsiteY2" fmla="*/ 22433 h 2108506"/>
              <a:gd name="connsiteX3" fmla="*/ 5982862 w 12192002"/>
              <a:gd name="connsiteY3" fmla="*/ 31011 h 2108506"/>
              <a:gd name="connsiteX4" fmla="*/ 6023130 w 12192002"/>
              <a:gd name="connsiteY4" fmla="*/ 40722 h 2108506"/>
              <a:gd name="connsiteX5" fmla="*/ 6071327 w 12192002"/>
              <a:gd name="connsiteY5" fmla="*/ 32373 h 2108506"/>
              <a:gd name="connsiteX6" fmla="*/ 6105613 w 12192002"/>
              <a:gd name="connsiteY6" fmla="*/ 21650 h 2108506"/>
              <a:gd name="connsiteX7" fmla="*/ 6177749 w 12192002"/>
              <a:gd name="connsiteY7" fmla="*/ 27308 h 2108506"/>
              <a:gd name="connsiteX8" fmla="*/ 6317559 w 12192002"/>
              <a:gd name="connsiteY8" fmla="*/ 29395 h 2108506"/>
              <a:gd name="connsiteX9" fmla="*/ 6549454 w 12192002"/>
              <a:gd name="connsiteY9" fmla="*/ 61392 h 2108506"/>
              <a:gd name="connsiteX10" fmla="*/ 6708221 w 12192002"/>
              <a:gd name="connsiteY10" fmla="*/ 90168 h 2108506"/>
              <a:gd name="connsiteX11" fmla="*/ 6904145 w 12192002"/>
              <a:gd name="connsiteY11" fmla="*/ 118123 h 2108506"/>
              <a:gd name="connsiteX12" fmla="*/ 7018495 w 12192002"/>
              <a:gd name="connsiteY12" fmla="*/ 147629 h 2108506"/>
              <a:gd name="connsiteX13" fmla="*/ 7096987 w 12192002"/>
              <a:gd name="connsiteY13" fmla="*/ 147255 h 2108506"/>
              <a:gd name="connsiteX14" fmla="*/ 7170807 w 12192002"/>
              <a:gd name="connsiteY14" fmla="*/ 159483 h 2108506"/>
              <a:gd name="connsiteX15" fmla="*/ 7197003 w 12192002"/>
              <a:gd name="connsiteY15" fmla="*/ 164131 h 2108506"/>
              <a:gd name="connsiteX16" fmla="*/ 7201101 w 12192002"/>
              <a:gd name="connsiteY16" fmla="*/ 169489 h 2108506"/>
              <a:gd name="connsiteX17" fmla="*/ 7218559 w 12192002"/>
              <a:gd name="connsiteY17" fmla="*/ 174039 h 2108506"/>
              <a:gd name="connsiteX18" fmla="*/ 7310852 w 12192002"/>
              <a:gd name="connsiteY18" fmla="*/ 199288 h 2108506"/>
              <a:gd name="connsiteX19" fmla="*/ 7312179 w 12192002"/>
              <a:gd name="connsiteY19" fmla="*/ 197846 h 2108506"/>
              <a:gd name="connsiteX20" fmla="*/ 7405390 w 12192002"/>
              <a:gd name="connsiteY20" fmla="*/ 188251 h 2108506"/>
              <a:gd name="connsiteX21" fmla="*/ 7495794 w 12192002"/>
              <a:gd name="connsiteY21" fmla="*/ 180146 h 2108506"/>
              <a:gd name="connsiteX22" fmla="*/ 7507039 w 12192002"/>
              <a:gd name="connsiteY22" fmla="*/ 182098 h 2108506"/>
              <a:gd name="connsiteX23" fmla="*/ 7507411 w 12192002"/>
              <a:gd name="connsiteY23" fmla="*/ 181771 h 2108506"/>
              <a:gd name="connsiteX24" fmla="*/ 7519570 w 12192002"/>
              <a:gd name="connsiteY24" fmla="*/ 183106 h 2108506"/>
              <a:gd name="connsiteX25" fmla="*/ 7527542 w 12192002"/>
              <a:gd name="connsiteY25" fmla="*/ 185659 h 2108506"/>
              <a:gd name="connsiteX26" fmla="*/ 7614346 w 12192002"/>
              <a:gd name="connsiteY26" fmla="*/ 191487 h 2108506"/>
              <a:gd name="connsiteX27" fmla="*/ 7718744 w 12192002"/>
              <a:gd name="connsiteY27" fmla="*/ 188016 h 2108506"/>
              <a:gd name="connsiteX28" fmla="*/ 7905407 w 12192002"/>
              <a:gd name="connsiteY28" fmla="*/ 213731 h 2108506"/>
              <a:gd name="connsiteX29" fmla="*/ 8090271 w 12192002"/>
              <a:gd name="connsiteY29" fmla="*/ 255704 h 2108506"/>
              <a:gd name="connsiteX30" fmla="*/ 8245834 w 12192002"/>
              <a:gd name="connsiteY30" fmla="*/ 301865 h 2108506"/>
              <a:gd name="connsiteX31" fmla="*/ 8252033 w 12192002"/>
              <a:gd name="connsiteY31" fmla="*/ 314857 h 2108506"/>
              <a:gd name="connsiteX32" fmla="*/ 8263376 w 12192002"/>
              <a:gd name="connsiteY32" fmla="*/ 324700 h 2108506"/>
              <a:gd name="connsiteX33" fmla="*/ 8266075 w 12192002"/>
              <a:gd name="connsiteY33" fmla="*/ 324470 h 2108506"/>
              <a:gd name="connsiteX34" fmla="*/ 8283149 w 12192002"/>
              <a:gd name="connsiteY34" fmla="*/ 331645 h 2108506"/>
              <a:gd name="connsiteX35" fmla="*/ 8284276 w 12192002"/>
              <a:gd name="connsiteY35" fmla="*/ 336088 h 2108506"/>
              <a:gd name="connsiteX36" fmla="*/ 8295173 w 12192002"/>
              <a:gd name="connsiteY36" fmla="*/ 341911 h 2108506"/>
              <a:gd name="connsiteX37" fmla="*/ 8314432 w 12192002"/>
              <a:gd name="connsiteY37" fmla="*/ 355806 h 2108506"/>
              <a:gd name="connsiteX38" fmla="*/ 8320104 w 12192002"/>
              <a:gd name="connsiteY38" fmla="*/ 356132 h 2108506"/>
              <a:gd name="connsiteX39" fmla="*/ 8352372 w 12192002"/>
              <a:gd name="connsiteY39" fmla="*/ 373550 h 2108506"/>
              <a:gd name="connsiteX40" fmla="*/ 8353799 w 12192002"/>
              <a:gd name="connsiteY40" fmla="*/ 372710 h 2108506"/>
              <a:gd name="connsiteX41" fmla="*/ 8367182 w 12192002"/>
              <a:gd name="connsiteY41" fmla="*/ 372904 h 2108506"/>
              <a:gd name="connsiteX42" fmla="*/ 8490249 w 12192002"/>
              <a:gd name="connsiteY42" fmla="*/ 386946 h 2108506"/>
              <a:gd name="connsiteX43" fmla="*/ 8497594 w 12192002"/>
              <a:gd name="connsiteY43" fmla="*/ 389996 h 2108506"/>
              <a:gd name="connsiteX44" fmla="*/ 8497968 w 12192002"/>
              <a:gd name="connsiteY44" fmla="*/ 389817 h 2108506"/>
              <a:gd name="connsiteX45" fmla="*/ 8506167 w 12192002"/>
              <a:gd name="connsiteY45" fmla="*/ 392555 h 2108506"/>
              <a:gd name="connsiteX46" fmla="*/ 8510983 w 12192002"/>
              <a:gd name="connsiteY46" fmla="*/ 395556 h 2108506"/>
              <a:gd name="connsiteX47" fmla="*/ 8525230 w 12192002"/>
              <a:gd name="connsiteY47" fmla="*/ 401471 h 2108506"/>
              <a:gd name="connsiteX48" fmla="*/ 8596071 w 12192002"/>
              <a:gd name="connsiteY48" fmla="*/ 386629 h 2108506"/>
              <a:gd name="connsiteX49" fmla="*/ 8707847 w 12192002"/>
              <a:gd name="connsiteY49" fmla="*/ 395201 h 2108506"/>
              <a:gd name="connsiteX50" fmla="*/ 8752444 w 12192002"/>
              <a:gd name="connsiteY50" fmla="*/ 397302 h 2108506"/>
              <a:gd name="connsiteX51" fmla="*/ 8928988 w 12192002"/>
              <a:gd name="connsiteY51" fmla="*/ 416534 h 2108506"/>
              <a:gd name="connsiteX52" fmla="*/ 8963048 w 12192002"/>
              <a:gd name="connsiteY52" fmla="*/ 413346 h 2108506"/>
              <a:gd name="connsiteX53" fmla="*/ 8968011 w 12192002"/>
              <a:gd name="connsiteY53" fmla="*/ 411121 h 2108506"/>
              <a:gd name="connsiteX54" fmla="*/ 8974337 w 12192002"/>
              <a:gd name="connsiteY54" fmla="*/ 410421 h 2108506"/>
              <a:gd name="connsiteX55" fmla="*/ 8990394 w 12192002"/>
              <a:gd name="connsiteY55" fmla="*/ 413647 h 2108506"/>
              <a:gd name="connsiteX56" fmla="*/ 8996232 w 12192002"/>
              <a:gd name="connsiteY56" fmla="*/ 415708 h 2108506"/>
              <a:gd name="connsiteX57" fmla="*/ 9005201 w 12192002"/>
              <a:gd name="connsiteY57" fmla="*/ 416919 h 2108506"/>
              <a:gd name="connsiteX58" fmla="*/ 9005486 w 12192002"/>
              <a:gd name="connsiteY58" fmla="*/ 416679 h 2108506"/>
              <a:gd name="connsiteX59" fmla="*/ 9053453 w 12192002"/>
              <a:gd name="connsiteY59" fmla="*/ 419964 h 2108506"/>
              <a:gd name="connsiteX60" fmla="*/ 9113812 w 12192002"/>
              <a:gd name="connsiteY60" fmla="*/ 411650 h 2108506"/>
              <a:gd name="connsiteX61" fmla="*/ 9137318 w 12192002"/>
              <a:gd name="connsiteY61" fmla="*/ 410284 h 2108506"/>
              <a:gd name="connsiteX62" fmla="*/ 9150210 w 12192002"/>
              <a:gd name="connsiteY62" fmla="*/ 408115 h 2108506"/>
              <a:gd name="connsiteX63" fmla="*/ 9151232 w 12192002"/>
              <a:gd name="connsiteY63" fmla="*/ 407050 h 2108506"/>
              <a:gd name="connsiteX64" fmla="*/ 9189246 w 12192002"/>
              <a:gd name="connsiteY64" fmla="*/ 418252 h 2108506"/>
              <a:gd name="connsiteX65" fmla="*/ 9194810 w 12192002"/>
              <a:gd name="connsiteY65" fmla="*/ 427491 h 2108506"/>
              <a:gd name="connsiteX66" fmla="*/ 9231370 w 12192002"/>
              <a:gd name="connsiteY66" fmla="*/ 437570 h 2108506"/>
              <a:gd name="connsiteX67" fmla="*/ 9343052 w 12192002"/>
              <a:gd name="connsiteY67" fmla="*/ 489475 h 2108506"/>
              <a:gd name="connsiteX68" fmla="*/ 9584507 w 12192002"/>
              <a:gd name="connsiteY68" fmla="*/ 535177 h 2108506"/>
              <a:gd name="connsiteX69" fmla="*/ 9728309 w 12192002"/>
              <a:gd name="connsiteY69" fmla="*/ 546597 h 2108506"/>
              <a:gd name="connsiteX70" fmla="*/ 9847792 w 12192002"/>
              <a:gd name="connsiteY70" fmla="*/ 566804 h 2108506"/>
              <a:gd name="connsiteX71" fmla="*/ 9960019 w 12192002"/>
              <a:gd name="connsiteY71" fmla="*/ 573572 h 2108506"/>
              <a:gd name="connsiteX72" fmla="*/ 10039240 w 12192002"/>
              <a:gd name="connsiteY72" fmla="*/ 589087 h 2108506"/>
              <a:gd name="connsiteX73" fmla="*/ 10082169 w 12192002"/>
              <a:gd name="connsiteY73" fmla="*/ 587423 h 2108506"/>
              <a:gd name="connsiteX74" fmla="*/ 10126500 w 12192002"/>
              <a:gd name="connsiteY74" fmla="*/ 589518 h 2108506"/>
              <a:gd name="connsiteX75" fmla="*/ 10261101 w 12192002"/>
              <a:gd name="connsiteY75" fmla="*/ 601033 h 2108506"/>
              <a:gd name="connsiteX76" fmla="*/ 10336855 w 12192002"/>
              <a:gd name="connsiteY76" fmla="*/ 610784 h 2108506"/>
              <a:gd name="connsiteX77" fmla="*/ 10383868 w 12192002"/>
              <a:gd name="connsiteY77" fmla="*/ 611395 h 2108506"/>
              <a:gd name="connsiteX78" fmla="*/ 10445984 w 12192002"/>
              <a:gd name="connsiteY78" fmla="*/ 615242 h 2108506"/>
              <a:gd name="connsiteX79" fmla="*/ 10519280 w 12192002"/>
              <a:gd name="connsiteY79" fmla="*/ 617300 h 2108506"/>
              <a:gd name="connsiteX80" fmla="*/ 10644619 w 12192002"/>
              <a:gd name="connsiteY80" fmla="*/ 637546 h 2108506"/>
              <a:gd name="connsiteX81" fmla="*/ 10857724 w 12192002"/>
              <a:gd name="connsiteY81" fmla="*/ 698664 h 2108506"/>
              <a:gd name="connsiteX82" fmla="*/ 10951063 w 12192002"/>
              <a:gd name="connsiteY82" fmla="*/ 711747 h 2108506"/>
              <a:gd name="connsiteX83" fmla="*/ 11030956 w 12192002"/>
              <a:gd name="connsiteY83" fmla="*/ 706991 h 2108506"/>
              <a:gd name="connsiteX84" fmla="*/ 11085938 w 12192002"/>
              <a:gd name="connsiteY84" fmla="*/ 709872 h 2108506"/>
              <a:gd name="connsiteX85" fmla="*/ 11143411 w 12192002"/>
              <a:gd name="connsiteY85" fmla="*/ 719121 h 2108506"/>
              <a:gd name="connsiteX86" fmla="*/ 11195087 w 12192002"/>
              <a:gd name="connsiteY86" fmla="*/ 718474 h 2108506"/>
              <a:gd name="connsiteX87" fmla="*/ 11273972 w 12192002"/>
              <a:gd name="connsiteY87" fmla="*/ 739493 h 2108506"/>
              <a:gd name="connsiteX88" fmla="*/ 11369715 w 12192002"/>
              <a:gd name="connsiteY88" fmla="*/ 799161 h 2108506"/>
              <a:gd name="connsiteX89" fmla="*/ 11462695 w 12192002"/>
              <a:gd name="connsiteY89" fmla="*/ 860634 h 2108506"/>
              <a:gd name="connsiteX90" fmla="*/ 11516473 w 12192002"/>
              <a:gd name="connsiteY90" fmla="*/ 914186 h 2108506"/>
              <a:gd name="connsiteX91" fmla="*/ 11630749 w 12192002"/>
              <a:gd name="connsiteY91" fmla="*/ 976075 h 2108506"/>
              <a:gd name="connsiteX92" fmla="*/ 11712382 w 12192002"/>
              <a:gd name="connsiteY92" fmla="*/ 1033844 h 2108506"/>
              <a:gd name="connsiteX93" fmla="*/ 11876461 w 12192002"/>
              <a:gd name="connsiteY93" fmla="*/ 1065164 h 2108506"/>
              <a:gd name="connsiteX94" fmla="*/ 11931502 w 12192002"/>
              <a:gd name="connsiteY94" fmla="*/ 1077544 h 2108506"/>
              <a:gd name="connsiteX95" fmla="*/ 12052936 w 12192002"/>
              <a:gd name="connsiteY95" fmla="*/ 1062062 h 2108506"/>
              <a:gd name="connsiteX96" fmla="*/ 12140863 w 12192002"/>
              <a:gd name="connsiteY96" fmla="*/ 1021016 h 2108506"/>
              <a:gd name="connsiteX97" fmla="*/ 12192002 w 12192002"/>
              <a:gd name="connsiteY97" fmla="*/ 1001818 h 2108506"/>
              <a:gd name="connsiteX98" fmla="*/ 12192002 w 12192002"/>
              <a:gd name="connsiteY98" fmla="*/ 1941529 h 2108506"/>
              <a:gd name="connsiteX99" fmla="*/ 12192000 w 12192002"/>
              <a:gd name="connsiteY99" fmla="*/ 1941529 h 2108506"/>
              <a:gd name="connsiteX100" fmla="*/ 12192000 w 12192002"/>
              <a:gd name="connsiteY100" fmla="*/ 2108506 h 2108506"/>
              <a:gd name="connsiteX101" fmla="*/ 0 w 12192002"/>
              <a:gd name="connsiteY101" fmla="*/ 2108506 h 2108506"/>
              <a:gd name="connsiteX102" fmla="*/ 0 w 12192002"/>
              <a:gd name="connsiteY102" fmla="*/ 1334307 h 2108506"/>
              <a:gd name="connsiteX103" fmla="*/ 2 w 12192002"/>
              <a:gd name="connsiteY103" fmla="*/ 1334307 h 2108506"/>
              <a:gd name="connsiteX104" fmla="*/ 2 w 12192002"/>
              <a:gd name="connsiteY104" fmla="*/ 577997 h 2108506"/>
              <a:gd name="connsiteX105" fmla="*/ 15526 w 12192002"/>
              <a:gd name="connsiteY105" fmla="*/ 572528 h 2108506"/>
              <a:gd name="connsiteX106" fmla="*/ 118381 w 12192002"/>
              <a:gd name="connsiteY106" fmla="*/ 569672 h 2108506"/>
              <a:gd name="connsiteX107" fmla="*/ 292435 w 12192002"/>
              <a:gd name="connsiteY107" fmla="*/ 517867 h 2108506"/>
              <a:gd name="connsiteX108" fmla="*/ 404015 w 12192002"/>
              <a:gd name="connsiteY108" fmla="*/ 497171 h 2108506"/>
              <a:gd name="connsiteX109" fmla="*/ 445099 w 12192002"/>
              <a:gd name="connsiteY109" fmla="*/ 491348 h 2108506"/>
              <a:gd name="connsiteX110" fmla="*/ 571717 w 12192002"/>
              <a:gd name="connsiteY110" fmla="*/ 453318 h 2108506"/>
              <a:gd name="connsiteX111" fmla="*/ 578535 w 12192002"/>
              <a:gd name="connsiteY111" fmla="*/ 453507 h 2108506"/>
              <a:gd name="connsiteX112" fmla="*/ 596792 w 12192002"/>
              <a:gd name="connsiteY112" fmla="*/ 450855 h 2108506"/>
              <a:gd name="connsiteX113" fmla="*/ 708875 w 12192002"/>
              <a:gd name="connsiteY113" fmla="*/ 407997 h 2108506"/>
              <a:gd name="connsiteX114" fmla="*/ 719742 w 12192002"/>
              <a:gd name="connsiteY114" fmla="*/ 402320 h 2108506"/>
              <a:gd name="connsiteX115" fmla="*/ 720047 w 12192002"/>
              <a:gd name="connsiteY115" fmla="*/ 401058 h 2108506"/>
              <a:gd name="connsiteX116" fmla="*/ 763053 w 12192002"/>
              <a:gd name="connsiteY116" fmla="*/ 400287 h 2108506"/>
              <a:gd name="connsiteX117" fmla="*/ 767901 w 12192002"/>
              <a:gd name="connsiteY117" fmla="*/ 398066 h 2108506"/>
              <a:gd name="connsiteX118" fmla="*/ 797041 w 12192002"/>
              <a:gd name="connsiteY118" fmla="*/ 400273 h 2108506"/>
              <a:gd name="connsiteX119" fmla="*/ 811506 w 12192002"/>
              <a:gd name="connsiteY119" fmla="*/ 399968 h 2108506"/>
              <a:gd name="connsiteX120" fmla="*/ 816809 w 12192002"/>
              <a:gd name="connsiteY120" fmla="*/ 402862 h 2108506"/>
              <a:gd name="connsiteX121" fmla="*/ 837540 w 12192002"/>
              <a:gd name="connsiteY121" fmla="*/ 400898 h 2108506"/>
              <a:gd name="connsiteX122" fmla="*/ 858269 w 12192002"/>
              <a:gd name="connsiteY122" fmla="*/ 402111 h 2108506"/>
              <a:gd name="connsiteX123" fmla="*/ 948732 w 12192002"/>
              <a:gd name="connsiteY123" fmla="*/ 390273 h 2108506"/>
              <a:gd name="connsiteX124" fmla="*/ 1149979 w 12192002"/>
              <a:gd name="connsiteY124" fmla="*/ 392678 h 2108506"/>
              <a:gd name="connsiteX125" fmla="*/ 1496110 w 12192002"/>
              <a:gd name="connsiteY125" fmla="*/ 343243 h 2108506"/>
              <a:gd name="connsiteX126" fmla="*/ 1608669 w 12192002"/>
              <a:gd name="connsiteY126" fmla="*/ 317653 h 2108506"/>
              <a:gd name="connsiteX127" fmla="*/ 1675071 w 12192002"/>
              <a:gd name="connsiteY127" fmla="*/ 310756 h 2108506"/>
              <a:gd name="connsiteX128" fmla="*/ 1738204 w 12192002"/>
              <a:gd name="connsiteY128" fmla="*/ 294407 h 2108506"/>
              <a:gd name="connsiteX129" fmla="*/ 1786655 w 12192002"/>
              <a:gd name="connsiteY129" fmla="*/ 289356 h 2108506"/>
              <a:gd name="connsiteX130" fmla="*/ 1873080 w 12192002"/>
              <a:gd name="connsiteY130" fmla="*/ 316978 h 2108506"/>
              <a:gd name="connsiteX131" fmla="*/ 1921650 w 12192002"/>
              <a:gd name="connsiteY131" fmla="*/ 318573 h 2108506"/>
              <a:gd name="connsiteX132" fmla="*/ 1928172 w 12192002"/>
              <a:gd name="connsiteY132" fmla="*/ 313742 h 2108506"/>
              <a:gd name="connsiteX133" fmla="*/ 1997356 w 12192002"/>
              <a:gd name="connsiteY133" fmla="*/ 335687 h 2108506"/>
              <a:gd name="connsiteX134" fmla="*/ 2094665 w 12192002"/>
              <a:gd name="connsiteY134" fmla="*/ 327667 h 2108506"/>
              <a:gd name="connsiteX135" fmla="*/ 2208578 w 12192002"/>
              <a:gd name="connsiteY135" fmla="*/ 310956 h 2108506"/>
              <a:gd name="connsiteX136" fmla="*/ 2315112 w 12192002"/>
              <a:gd name="connsiteY136" fmla="*/ 305723 h 2108506"/>
              <a:gd name="connsiteX137" fmla="*/ 2443255 w 12192002"/>
              <a:gd name="connsiteY137" fmla="*/ 314190 h 2108506"/>
              <a:gd name="connsiteX138" fmla="*/ 2568028 w 12192002"/>
              <a:gd name="connsiteY138" fmla="*/ 328091 h 2108506"/>
              <a:gd name="connsiteX139" fmla="*/ 2646527 w 12192002"/>
              <a:gd name="connsiteY139" fmla="*/ 301850 h 2108506"/>
              <a:gd name="connsiteX140" fmla="*/ 2781569 w 12192002"/>
              <a:gd name="connsiteY140" fmla="*/ 312386 h 2108506"/>
              <a:gd name="connsiteX141" fmla="*/ 3030291 w 12192002"/>
              <a:gd name="connsiteY141" fmla="*/ 334207 h 2108506"/>
              <a:gd name="connsiteX142" fmla="*/ 3142556 w 12192002"/>
              <a:gd name="connsiteY142" fmla="*/ 336850 h 2108506"/>
              <a:gd name="connsiteX143" fmla="*/ 3262356 w 12192002"/>
              <a:gd name="connsiteY143" fmla="*/ 344625 h 2108506"/>
              <a:gd name="connsiteX144" fmla="*/ 3341698 w 12192002"/>
              <a:gd name="connsiteY144" fmla="*/ 350502 h 2108506"/>
              <a:gd name="connsiteX145" fmla="*/ 3344026 w 12192002"/>
              <a:gd name="connsiteY145" fmla="*/ 349527 h 2108506"/>
              <a:gd name="connsiteX146" fmla="*/ 3363888 w 12192002"/>
              <a:gd name="connsiteY146" fmla="*/ 351209 h 2108506"/>
              <a:gd name="connsiteX147" fmla="*/ 3400728 w 12192002"/>
              <a:gd name="connsiteY147" fmla="*/ 368161 h 2108506"/>
              <a:gd name="connsiteX148" fmla="*/ 3473223 w 12192002"/>
              <a:gd name="connsiteY148" fmla="*/ 356113 h 2108506"/>
              <a:gd name="connsiteX149" fmla="*/ 3536135 w 12192002"/>
              <a:gd name="connsiteY149" fmla="*/ 352452 h 2108506"/>
              <a:gd name="connsiteX150" fmla="*/ 3585978 w 12192002"/>
              <a:gd name="connsiteY150" fmla="*/ 342753 h 2108506"/>
              <a:gd name="connsiteX151" fmla="*/ 3594501 w 12192002"/>
              <a:gd name="connsiteY151" fmla="*/ 343443 h 2108506"/>
              <a:gd name="connsiteX152" fmla="*/ 3594736 w 12192002"/>
              <a:gd name="connsiteY152" fmla="*/ 343174 h 2108506"/>
              <a:gd name="connsiteX153" fmla="*/ 3603855 w 12192002"/>
              <a:gd name="connsiteY153" fmla="*/ 343338 h 2108506"/>
              <a:gd name="connsiteX154" fmla="*/ 3610035 w 12192002"/>
              <a:gd name="connsiteY154" fmla="*/ 344700 h 2108506"/>
              <a:gd name="connsiteX155" fmla="*/ 3682513 w 12192002"/>
              <a:gd name="connsiteY155" fmla="*/ 312429 h 2108506"/>
              <a:gd name="connsiteX156" fmla="*/ 3789760 w 12192002"/>
              <a:gd name="connsiteY156" fmla="*/ 288506 h 2108506"/>
              <a:gd name="connsiteX157" fmla="*/ 3897275 w 12192002"/>
              <a:gd name="connsiteY157" fmla="*/ 268268 h 2108506"/>
              <a:gd name="connsiteX158" fmla="*/ 3936846 w 12192002"/>
              <a:gd name="connsiteY158" fmla="*/ 262613 h 2108506"/>
              <a:gd name="connsiteX159" fmla="*/ 4004538 w 12192002"/>
              <a:gd name="connsiteY159" fmla="*/ 245156 h 2108506"/>
              <a:gd name="connsiteX160" fmla="*/ 4033778 w 12192002"/>
              <a:gd name="connsiteY160" fmla="*/ 232588 h 2108506"/>
              <a:gd name="connsiteX161" fmla="*/ 4035363 w 12192002"/>
              <a:gd name="connsiteY161" fmla="*/ 232823 h 2108506"/>
              <a:gd name="connsiteX162" fmla="*/ 4036996 w 12192002"/>
              <a:gd name="connsiteY162" fmla="*/ 229156 h 2108506"/>
              <a:gd name="connsiteX163" fmla="*/ 4042364 w 12192002"/>
              <a:gd name="connsiteY163" fmla="*/ 226722 h 2108506"/>
              <a:gd name="connsiteX164" fmla="*/ 4058954 w 12192002"/>
              <a:gd name="connsiteY164" fmla="*/ 225101 h 2108506"/>
              <a:gd name="connsiteX165" fmla="*/ 4065510 w 12192002"/>
              <a:gd name="connsiteY165" fmla="*/ 225319 h 2108506"/>
              <a:gd name="connsiteX166" fmla="*/ 4074427 w 12192002"/>
              <a:gd name="connsiteY166" fmla="*/ 223875 h 2108506"/>
              <a:gd name="connsiteX167" fmla="*/ 4074546 w 12192002"/>
              <a:gd name="connsiteY167" fmla="*/ 223576 h 2108506"/>
              <a:gd name="connsiteX168" fmla="*/ 4083097 w 12192002"/>
              <a:gd name="connsiteY168" fmla="*/ 222741 h 2108506"/>
              <a:gd name="connsiteX169" fmla="*/ 4142745 w 12192002"/>
              <a:gd name="connsiteY169" fmla="*/ 196208 h 2108506"/>
              <a:gd name="connsiteX170" fmla="*/ 4191248 w 12192002"/>
              <a:gd name="connsiteY170" fmla="*/ 180343 h 2108506"/>
              <a:gd name="connsiteX171" fmla="*/ 4201744 w 12192002"/>
              <a:gd name="connsiteY171" fmla="*/ 174709 h 2108506"/>
              <a:gd name="connsiteX172" fmla="*/ 4202048 w 12192002"/>
              <a:gd name="connsiteY172" fmla="*/ 173450 h 2108506"/>
              <a:gd name="connsiteX173" fmla="*/ 4248116 w 12192002"/>
              <a:gd name="connsiteY173" fmla="*/ 170655 h 2108506"/>
              <a:gd name="connsiteX174" fmla="*/ 4276141 w 12192002"/>
              <a:gd name="connsiteY174" fmla="*/ 172979 h 2108506"/>
              <a:gd name="connsiteX175" fmla="*/ 4290062 w 12192002"/>
              <a:gd name="connsiteY175" fmla="*/ 172733 h 2108506"/>
              <a:gd name="connsiteX176" fmla="*/ 4295143 w 12192002"/>
              <a:gd name="connsiteY176" fmla="*/ 175650 h 2108506"/>
              <a:gd name="connsiteX177" fmla="*/ 4315108 w 12192002"/>
              <a:gd name="connsiteY177" fmla="*/ 173771 h 2108506"/>
              <a:gd name="connsiteX178" fmla="*/ 4316965 w 12192002"/>
              <a:gd name="connsiteY178" fmla="*/ 172430 h 2108506"/>
              <a:gd name="connsiteX179" fmla="*/ 4376488 w 12192002"/>
              <a:gd name="connsiteY179" fmla="*/ 154373 h 2108506"/>
              <a:gd name="connsiteX180" fmla="*/ 4442156 w 12192002"/>
              <a:gd name="connsiteY180" fmla="*/ 153027 h 2108506"/>
              <a:gd name="connsiteX181" fmla="*/ 4524889 w 12192002"/>
              <a:gd name="connsiteY181" fmla="*/ 162114 h 2108506"/>
              <a:gd name="connsiteX182" fmla="*/ 4715526 w 12192002"/>
              <a:gd name="connsiteY182" fmla="*/ 157146 h 2108506"/>
              <a:gd name="connsiteX183" fmla="*/ 4762447 w 12192002"/>
              <a:gd name="connsiteY183" fmla="*/ 148658 h 2108506"/>
              <a:gd name="connsiteX184" fmla="*/ 4840439 w 12192002"/>
              <a:gd name="connsiteY184" fmla="*/ 120890 h 2108506"/>
              <a:gd name="connsiteX185" fmla="*/ 5011513 w 12192002"/>
              <a:gd name="connsiteY185" fmla="*/ 96873 h 2108506"/>
              <a:gd name="connsiteX186" fmla="*/ 5065790 w 12192002"/>
              <a:gd name="connsiteY186" fmla="*/ 80492 h 2108506"/>
              <a:gd name="connsiteX187" fmla="*/ 5121659 w 12192002"/>
              <a:gd name="connsiteY187" fmla="*/ 87063 h 2108506"/>
              <a:gd name="connsiteX188" fmla="*/ 5139595 w 12192002"/>
              <a:gd name="connsiteY188" fmla="*/ 76210 h 2108506"/>
              <a:gd name="connsiteX189" fmla="*/ 5142598 w 12192002"/>
              <a:gd name="connsiteY189" fmla="*/ 74109 h 2108506"/>
              <a:gd name="connsiteX190" fmla="*/ 5156554 w 12192002"/>
              <a:gd name="connsiteY190" fmla="*/ 70709 h 2108506"/>
              <a:gd name="connsiteX191" fmla="*/ 5174660 w 12192002"/>
              <a:gd name="connsiteY191" fmla="*/ 63486 h 2108506"/>
              <a:gd name="connsiteX192" fmla="*/ 5222961 w 12192002"/>
              <a:gd name="connsiteY192" fmla="*/ 60496 h 2108506"/>
              <a:gd name="connsiteX193" fmla="*/ 5261763 w 12192002"/>
              <a:gd name="connsiteY193" fmla="*/ 49372 h 2108506"/>
              <a:gd name="connsiteX194" fmla="*/ 5381667 w 12192002"/>
              <a:gd name="connsiteY194" fmla="*/ 28955 h 2108506"/>
              <a:gd name="connsiteX195" fmla="*/ 5432760 w 12192002"/>
              <a:gd name="connsiteY195" fmla="*/ 11253 h 2108506"/>
              <a:gd name="connsiteX196" fmla="*/ 5470905 w 12192002"/>
              <a:gd name="connsiteY196" fmla="*/ 0 h 2108506"/>
              <a:gd name="connsiteX197" fmla="*/ 5608808 w 12192002"/>
              <a:gd name="connsiteY197" fmla="*/ 5718 h 2108506"/>
              <a:gd name="connsiteX0" fmla="*/ 5608808 w 12192002"/>
              <a:gd name="connsiteY0" fmla="*/ 5718 h 2108506"/>
              <a:gd name="connsiteX1" fmla="*/ 5690848 w 12192002"/>
              <a:gd name="connsiteY1" fmla="*/ 21545 h 2108506"/>
              <a:gd name="connsiteX2" fmla="*/ 5911996 w 12192002"/>
              <a:gd name="connsiteY2" fmla="*/ 22433 h 2108506"/>
              <a:gd name="connsiteX3" fmla="*/ 5982862 w 12192002"/>
              <a:gd name="connsiteY3" fmla="*/ 31011 h 2108506"/>
              <a:gd name="connsiteX4" fmla="*/ 6023130 w 12192002"/>
              <a:gd name="connsiteY4" fmla="*/ 40722 h 2108506"/>
              <a:gd name="connsiteX5" fmla="*/ 6071327 w 12192002"/>
              <a:gd name="connsiteY5" fmla="*/ 32373 h 2108506"/>
              <a:gd name="connsiteX6" fmla="*/ 6105613 w 12192002"/>
              <a:gd name="connsiteY6" fmla="*/ 21650 h 2108506"/>
              <a:gd name="connsiteX7" fmla="*/ 6177749 w 12192002"/>
              <a:gd name="connsiteY7" fmla="*/ 27308 h 2108506"/>
              <a:gd name="connsiteX8" fmla="*/ 6317559 w 12192002"/>
              <a:gd name="connsiteY8" fmla="*/ 29395 h 2108506"/>
              <a:gd name="connsiteX9" fmla="*/ 6549454 w 12192002"/>
              <a:gd name="connsiteY9" fmla="*/ 61392 h 2108506"/>
              <a:gd name="connsiteX10" fmla="*/ 6708221 w 12192002"/>
              <a:gd name="connsiteY10" fmla="*/ 90168 h 2108506"/>
              <a:gd name="connsiteX11" fmla="*/ 6904145 w 12192002"/>
              <a:gd name="connsiteY11" fmla="*/ 118123 h 2108506"/>
              <a:gd name="connsiteX12" fmla="*/ 7018495 w 12192002"/>
              <a:gd name="connsiteY12" fmla="*/ 147629 h 2108506"/>
              <a:gd name="connsiteX13" fmla="*/ 7096987 w 12192002"/>
              <a:gd name="connsiteY13" fmla="*/ 147255 h 2108506"/>
              <a:gd name="connsiteX14" fmla="*/ 7170807 w 12192002"/>
              <a:gd name="connsiteY14" fmla="*/ 159483 h 2108506"/>
              <a:gd name="connsiteX15" fmla="*/ 7197003 w 12192002"/>
              <a:gd name="connsiteY15" fmla="*/ 164131 h 2108506"/>
              <a:gd name="connsiteX16" fmla="*/ 7201101 w 12192002"/>
              <a:gd name="connsiteY16" fmla="*/ 169489 h 2108506"/>
              <a:gd name="connsiteX17" fmla="*/ 7218559 w 12192002"/>
              <a:gd name="connsiteY17" fmla="*/ 174039 h 2108506"/>
              <a:gd name="connsiteX18" fmla="*/ 7310852 w 12192002"/>
              <a:gd name="connsiteY18" fmla="*/ 199288 h 2108506"/>
              <a:gd name="connsiteX19" fmla="*/ 7312179 w 12192002"/>
              <a:gd name="connsiteY19" fmla="*/ 197846 h 2108506"/>
              <a:gd name="connsiteX20" fmla="*/ 7405390 w 12192002"/>
              <a:gd name="connsiteY20" fmla="*/ 188251 h 2108506"/>
              <a:gd name="connsiteX21" fmla="*/ 7495794 w 12192002"/>
              <a:gd name="connsiteY21" fmla="*/ 180146 h 2108506"/>
              <a:gd name="connsiteX22" fmla="*/ 7507039 w 12192002"/>
              <a:gd name="connsiteY22" fmla="*/ 182098 h 2108506"/>
              <a:gd name="connsiteX23" fmla="*/ 7507411 w 12192002"/>
              <a:gd name="connsiteY23" fmla="*/ 181771 h 2108506"/>
              <a:gd name="connsiteX24" fmla="*/ 7519570 w 12192002"/>
              <a:gd name="connsiteY24" fmla="*/ 183106 h 2108506"/>
              <a:gd name="connsiteX25" fmla="*/ 7527542 w 12192002"/>
              <a:gd name="connsiteY25" fmla="*/ 185659 h 2108506"/>
              <a:gd name="connsiteX26" fmla="*/ 7614346 w 12192002"/>
              <a:gd name="connsiteY26" fmla="*/ 191487 h 2108506"/>
              <a:gd name="connsiteX27" fmla="*/ 7723282 w 12192002"/>
              <a:gd name="connsiteY27" fmla="*/ 212688 h 2108506"/>
              <a:gd name="connsiteX28" fmla="*/ 7905407 w 12192002"/>
              <a:gd name="connsiteY28" fmla="*/ 213731 h 2108506"/>
              <a:gd name="connsiteX29" fmla="*/ 8090271 w 12192002"/>
              <a:gd name="connsiteY29" fmla="*/ 255704 h 2108506"/>
              <a:gd name="connsiteX30" fmla="*/ 8245834 w 12192002"/>
              <a:gd name="connsiteY30" fmla="*/ 301865 h 2108506"/>
              <a:gd name="connsiteX31" fmla="*/ 8252033 w 12192002"/>
              <a:gd name="connsiteY31" fmla="*/ 314857 h 2108506"/>
              <a:gd name="connsiteX32" fmla="*/ 8263376 w 12192002"/>
              <a:gd name="connsiteY32" fmla="*/ 324700 h 2108506"/>
              <a:gd name="connsiteX33" fmla="*/ 8266075 w 12192002"/>
              <a:gd name="connsiteY33" fmla="*/ 324470 h 2108506"/>
              <a:gd name="connsiteX34" fmla="*/ 8283149 w 12192002"/>
              <a:gd name="connsiteY34" fmla="*/ 331645 h 2108506"/>
              <a:gd name="connsiteX35" fmla="*/ 8284276 w 12192002"/>
              <a:gd name="connsiteY35" fmla="*/ 336088 h 2108506"/>
              <a:gd name="connsiteX36" fmla="*/ 8295173 w 12192002"/>
              <a:gd name="connsiteY36" fmla="*/ 341911 h 2108506"/>
              <a:gd name="connsiteX37" fmla="*/ 8314432 w 12192002"/>
              <a:gd name="connsiteY37" fmla="*/ 355806 h 2108506"/>
              <a:gd name="connsiteX38" fmla="*/ 8320104 w 12192002"/>
              <a:gd name="connsiteY38" fmla="*/ 356132 h 2108506"/>
              <a:gd name="connsiteX39" fmla="*/ 8352372 w 12192002"/>
              <a:gd name="connsiteY39" fmla="*/ 373550 h 2108506"/>
              <a:gd name="connsiteX40" fmla="*/ 8353799 w 12192002"/>
              <a:gd name="connsiteY40" fmla="*/ 372710 h 2108506"/>
              <a:gd name="connsiteX41" fmla="*/ 8367182 w 12192002"/>
              <a:gd name="connsiteY41" fmla="*/ 372904 h 2108506"/>
              <a:gd name="connsiteX42" fmla="*/ 8490249 w 12192002"/>
              <a:gd name="connsiteY42" fmla="*/ 386946 h 2108506"/>
              <a:gd name="connsiteX43" fmla="*/ 8497594 w 12192002"/>
              <a:gd name="connsiteY43" fmla="*/ 389996 h 2108506"/>
              <a:gd name="connsiteX44" fmla="*/ 8497968 w 12192002"/>
              <a:gd name="connsiteY44" fmla="*/ 389817 h 2108506"/>
              <a:gd name="connsiteX45" fmla="*/ 8506167 w 12192002"/>
              <a:gd name="connsiteY45" fmla="*/ 392555 h 2108506"/>
              <a:gd name="connsiteX46" fmla="*/ 8510983 w 12192002"/>
              <a:gd name="connsiteY46" fmla="*/ 395556 h 2108506"/>
              <a:gd name="connsiteX47" fmla="*/ 8525230 w 12192002"/>
              <a:gd name="connsiteY47" fmla="*/ 401471 h 2108506"/>
              <a:gd name="connsiteX48" fmla="*/ 8596071 w 12192002"/>
              <a:gd name="connsiteY48" fmla="*/ 386629 h 2108506"/>
              <a:gd name="connsiteX49" fmla="*/ 8707847 w 12192002"/>
              <a:gd name="connsiteY49" fmla="*/ 395201 h 2108506"/>
              <a:gd name="connsiteX50" fmla="*/ 8752444 w 12192002"/>
              <a:gd name="connsiteY50" fmla="*/ 397302 h 2108506"/>
              <a:gd name="connsiteX51" fmla="*/ 8928988 w 12192002"/>
              <a:gd name="connsiteY51" fmla="*/ 416534 h 2108506"/>
              <a:gd name="connsiteX52" fmla="*/ 8963048 w 12192002"/>
              <a:gd name="connsiteY52" fmla="*/ 413346 h 2108506"/>
              <a:gd name="connsiteX53" fmla="*/ 8968011 w 12192002"/>
              <a:gd name="connsiteY53" fmla="*/ 411121 h 2108506"/>
              <a:gd name="connsiteX54" fmla="*/ 8974337 w 12192002"/>
              <a:gd name="connsiteY54" fmla="*/ 410421 h 2108506"/>
              <a:gd name="connsiteX55" fmla="*/ 8990394 w 12192002"/>
              <a:gd name="connsiteY55" fmla="*/ 413647 h 2108506"/>
              <a:gd name="connsiteX56" fmla="*/ 8996232 w 12192002"/>
              <a:gd name="connsiteY56" fmla="*/ 415708 h 2108506"/>
              <a:gd name="connsiteX57" fmla="*/ 9005201 w 12192002"/>
              <a:gd name="connsiteY57" fmla="*/ 416919 h 2108506"/>
              <a:gd name="connsiteX58" fmla="*/ 9005486 w 12192002"/>
              <a:gd name="connsiteY58" fmla="*/ 416679 h 2108506"/>
              <a:gd name="connsiteX59" fmla="*/ 9053453 w 12192002"/>
              <a:gd name="connsiteY59" fmla="*/ 419964 h 2108506"/>
              <a:gd name="connsiteX60" fmla="*/ 9113812 w 12192002"/>
              <a:gd name="connsiteY60" fmla="*/ 411650 h 2108506"/>
              <a:gd name="connsiteX61" fmla="*/ 9137318 w 12192002"/>
              <a:gd name="connsiteY61" fmla="*/ 410284 h 2108506"/>
              <a:gd name="connsiteX62" fmla="*/ 9150210 w 12192002"/>
              <a:gd name="connsiteY62" fmla="*/ 408115 h 2108506"/>
              <a:gd name="connsiteX63" fmla="*/ 9151232 w 12192002"/>
              <a:gd name="connsiteY63" fmla="*/ 407050 h 2108506"/>
              <a:gd name="connsiteX64" fmla="*/ 9189246 w 12192002"/>
              <a:gd name="connsiteY64" fmla="*/ 418252 h 2108506"/>
              <a:gd name="connsiteX65" fmla="*/ 9194810 w 12192002"/>
              <a:gd name="connsiteY65" fmla="*/ 427491 h 2108506"/>
              <a:gd name="connsiteX66" fmla="*/ 9231370 w 12192002"/>
              <a:gd name="connsiteY66" fmla="*/ 437570 h 2108506"/>
              <a:gd name="connsiteX67" fmla="*/ 9343052 w 12192002"/>
              <a:gd name="connsiteY67" fmla="*/ 489475 h 2108506"/>
              <a:gd name="connsiteX68" fmla="*/ 9584507 w 12192002"/>
              <a:gd name="connsiteY68" fmla="*/ 535177 h 2108506"/>
              <a:gd name="connsiteX69" fmla="*/ 9728309 w 12192002"/>
              <a:gd name="connsiteY69" fmla="*/ 546597 h 2108506"/>
              <a:gd name="connsiteX70" fmla="*/ 9847792 w 12192002"/>
              <a:gd name="connsiteY70" fmla="*/ 566804 h 2108506"/>
              <a:gd name="connsiteX71" fmla="*/ 9960019 w 12192002"/>
              <a:gd name="connsiteY71" fmla="*/ 573572 h 2108506"/>
              <a:gd name="connsiteX72" fmla="*/ 10039240 w 12192002"/>
              <a:gd name="connsiteY72" fmla="*/ 589087 h 2108506"/>
              <a:gd name="connsiteX73" fmla="*/ 10082169 w 12192002"/>
              <a:gd name="connsiteY73" fmla="*/ 587423 h 2108506"/>
              <a:gd name="connsiteX74" fmla="*/ 10126500 w 12192002"/>
              <a:gd name="connsiteY74" fmla="*/ 589518 h 2108506"/>
              <a:gd name="connsiteX75" fmla="*/ 10261101 w 12192002"/>
              <a:gd name="connsiteY75" fmla="*/ 601033 h 2108506"/>
              <a:gd name="connsiteX76" fmla="*/ 10336855 w 12192002"/>
              <a:gd name="connsiteY76" fmla="*/ 610784 h 2108506"/>
              <a:gd name="connsiteX77" fmla="*/ 10383868 w 12192002"/>
              <a:gd name="connsiteY77" fmla="*/ 611395 h 2108506"/>
              <a:gd name="connsiteX78" fmla="*/ 10445984 w 12192002"/>
              <a:gd name="connsiteY78" fmla="*/ 615242 h 2108506"/>
              <a:gd name="connsiteX79" fmla="*/ 10519280 w 12192002"/>
              <a:gd name="connsiteY79" fmla="*/ 617300 h 2108506"/>
              <a:gd name="connsiteX80" fmla="*/ 10644619 w 12192002"/>
              <a:gd name="connsiteY80" fmla="*/ 637546 h 2108506"/>
              <a:gd name="connsiteX81" fmla="*/ 10857724 w 12192002"/>
              <a:gd name="connsiteY81" fmla="*/ 698664 h 2108506"/>
              <a:gd name="connsiteX82" fmla="*/ 10951063 w 12192002"/>
              <a:gd name="connsiteY82" fmla="*/ 711747 h 2108506"/>
              <a:gd name="connsiteX83" fmla="*/ 11030956 w 12192002"/>
              <a:gd name="connsiteY83" fmla="*/ 706991 h 2108506"/>
              <a:gd name="connsiteX84" fmla="*/ 11085938 w 12192002"/>
              <a:gd name="connsiteY84" fmla="*/ 709872 h 2108506"/>
              <a:gd name="connsiteX85" fmla="*/ 11143411 w 12192002"/>
              <a:gd name="connsiteY85" fmla="*/ 719121 h 2108506"/>
              <a:gd name="connsiteX86" fmla="*/ 11195087 w 12192002"/>
              <a:gd name="connsiteY86" fmla="*/ 718474 h 2108506"/>
              <a:gd name="connsiteX87" fmla="*/ 11273972 w 12192002"/>
              <a:gd name="connsiteY87" fmla="*/ 739493 h 2108506"/>
              <a:gd name="connsiteX88" fmla="*/ 11369715 w 12192002"/>
              <a:gd name="connsiteY88" fmla="*/ 799161 h 2108506"/>
              <a:gd name="connsiteX89" fmla="*/ 11462695 w 12192002"/>
              <a:gd name="connsiteY89" fmla="*/ 860634 h 2108506"/>
              <a:gd name="connsiteX90" fmla="*/ 11516473 w 12192002"/>
              <a:gd name="connsiteY90" fmla="*/ 914186 h 2108506"/>
              <a:gd name="connsiteX91" fmla="*/ 11630749 w 12192002"/>
              <a:gd name="connsiteY91" fmla="*/ 976075 h 2108506"/>
              <a:gd name="connsiteX92" fmla="*/ 11712382 w 12192002"/>
              <a:gd name="connsiteY92" fmla="*/ 1033844 h 2108506"/>
              <a:gd name="connsiteX93" fmla="*/ 11876461 w 12192002"/>
              <a:gd name="connsiteY93" fmla="*/ 1065164 h 2108506"/>
              <a:gd name="connsiteX94" fmla="*/ 11931502 w 12192002"/>
              <a:gd name="connsiteY94" fmla="*/ 1077544 h 2108506"/>
              <a:gd name="connsiteX95" fmla="*/ 12052936 w 12192002"/>
              <a:gd name="connsiteY95" fmla="*/ 1062062 h 2108506"/>
              <a:gd name="connsiteX96" fmla="*/ 12140863 w 12192002"/>
              <a:gd name="connsiteY96" fmla="*/ 1021016 h 2108506"/>
              <a:gd name="connsiteX97" fmla="*/ 12192002 w 12192002"/>
              <a:gd name="connsiteY97" fmla="*/ 1001818 h 2108506"/>
              <a:gd name="connsiteX98" fmla="*/ 12192002 w 12192002"/>
              <a:gd name="connsiteY98" fmla="*/ 1941529 h 2108506"/>
              <a:gd name="connsiteX99" fmla="*/ 12192000 w 12192002"/>
              <a:gd name="connsiteY99" fmla="*/ 1941529 h 2108506"/>
              <a:gd name="connsiteX100" fmla="*/ 12192000 w 12192002"/>
              <a:gd name="connsiteY100" fmla="*/ 2108506 h 2108506"/>
              <a:gd name="connsiteX101" fmla="*/ 0 w 12192002"/>
              <a:gd name="connsiteY101" fmla="*/ 2108506 h 2108506"/>
              <a:gd name="connsiteX102" fmla="*/ 0 w 12192002"/>
              <a:gd name="connsiteY102" fmla="*/ 1334307 h 2108506"/>
              <a:gd name="connsiteX103" fmla="*/ 2 w 12192002"/>
              <a:gd name="connsiteY103" fmla="*/ 1334307 h 2108506"/>
              <a:gd name="connsiteX104" fmla="*/ 2 w 12192002"/>
              <a:gd name="connsiteY104" fmla="*/ 577997 h 2108506"/>
              <a:gd name="connsiteX105" fmla="*/ 15526 w 12192002"/>
              <a:gd name="connsiteY105" fmla="*/ 572528 h 2108506"/>
              <a:gd name="connsiteX106" fmla="*/ 118381 w 12192002"/>
              <a:gd name="connsiteY106" fmla="*/ 569672 h 2108506"/>
              <a:gd name="connsiteX107" fmla="*/ 292435 w 12192002"/>
              <a:gd name="connsiteY107" fmla="*/ 517867 h 2108506"/>
              <a:gd name="connsiteX108" fmla="*/ 404015 w 12192002"/>
              <a:gd name="connsiteY108" fmla="*/ 497171 h 2108506"/>
              <a:gd name="connsiteX109" fmla="*/ 445099 w 12192002"/>
              <a:gd name="connsiteY109" fmla="*/ 491348 h 2108506"/>
              <a:gd name="connsiteX110" fmla="*/ 571717 w 12192002"/>
              <a:gd name="connsiteY110" fmla="*/ 453318 h 2108506"/>
              <a:gd name="connsiteX111" fmla="*/ 578535 w 12192002"/>
              <a:gd name="connsiteY111" fmla="*/ 453507 h 2108506"/>
              <a:gd name="connsiteX112" fmla="*/ 596792 w 12192002"/>
              <a:gd name="connsiteY112" fmla="*/ 450855 h 2108506"/>
              <a:gd name="connsiteX113" fmla="*/ 708875 w 12192002"/>
              <a:gd name="connsiteY113" fmla="*/ 407997 h 2108506"/>
              <a:gd name="connsiteX114" fmla="*/ 719742 w 12192002"/>
              <a:gd name="connsiteY114" fmla="*/ 402320 h 2108506"/>
              <a:gd name="connsiteX115" fmla="*/ 720047 w 12192002"/>
              <a:gd name="connsiteY115" fmla="*/ 401058 h 2108506"/>
              <a:gd name="connsiteX116" fmla="*/ 763053 w 12192002"/>
              <a:gd name="connsiteY116" fmla="*/ 400287 h 2108506"/>
              <a:gd name="connsiteX117" fmla="*/ 767901 w 12192002"/>
              <a:gd name="connsiteY117" fmla="*/ 398066 h 2108506"/>
              <a:gd name="connsiteX118" fmla="*/ 797041 w 12192002"/>
              <a:gd name="connsiteY118" fmla="*/ 400273 h 2108506"/>
              <a:gd name="connsiteX119" fmla="*/ 811506 w 12192002"/>
              <a:gd name="connsiteY119" fmla="*/ 399968 h 2108506"/>
              <a:gd name="connsiteX120" fmla="*/ 816809 w 12192002"/>
              <a:gd name="connsiteY120" fmla="*/ 402862 h 2108506"/>
              <a:gd name="connsiteX121" fmla="*/ 837540 w 12192002"/>
              <a:gd name="connsiteY121" fmla="*/ 400898 h 2108506"/>
              <a:gd name="connsiteX122" fmla="*/ 858269 w 12192002"/>
              <a:gd name="connsiteY122" fmla="*/ 402111 h 2108506"/>
              <a:gd name="connsiteX123" fmla="*/ 948732 w 12192002"/>
              <a:gd name="connsiteY123" fmla="*/ 390273 h 2108506"/>
              <a:gd name="connsiteX124" fmla="*/ 1149979 w 12192002"/>
              <a:gd name="connsiteY124" fmla="*/ 392678 h 2108506"/>
              <a:gd name="connsiteX125" fmla="*/ 1496110 w 12192002"/>
              <a:gd name="connsiteY125" fmla="*/ 343243 h 2108506"/>
              <a:gd name="connsiteX126" fmla="*/ 1608669 w 12192002"/>
              <a:gd name="connsiteY126" fmla="*/ 317653 h 2108506"/>
              <a:gd name="connsiteX127" fmla="*/ 1675071 w 12192002"/>
              <a:gd name="connsiteY127" fmla="*/ 310756 h 2108506"/>
              <a:gd name="connsiteX128" fmla="*/ 1738204 w 12192002"/>
              <a:gd name="connsiteY128" fmla="*/ 294407 h 2108506"/>
              <a:gd name="connsiteX129" fmla="*/ 1786655 w 12192002"/>
              <a:gd name="connsiteY129" fmla="*/ 289356 h 2108506"/>
              <a:gd name="connsiteX130" fmla="*/ 1873080 w 12192002"/>
              <a:gd name="connsiteY130" fmla="*/ 316978 h 2108506"/>
              <a:gd name="connsiteX131" fmla="*/ 1921650 w 12192002"/>
              <a:gd name="connsiteY131" fmla="*/ 318573 h 2108506"/>
              <a:gd name="connsiteX132" fmla="*/ 1928172 w 12192002"/>
              <a:gd name="connsiteY132" fmla="*/ 313742 h 2108506"/>
              <a:gd name="connsiteX133" fmla="*/ 1997356 w 12192002"/>
              <a:gd name="connsiteY133" fmla="*/ 335687 h 2108506"/>
              <a:gd name="connsiteX134" fmla="*/ 2094665 w 12192002"/>
              <a:gd name="connsiteY134" fmla="*/ 327667 h 2108506"/>
              <a:gd name="connsiteX135" fmla="*/ 2208578 w 12192002"/>
              <a:gd name="connsiteY135" fmla="*/ 310956 h 2108506"/>
              <a:gd name="connsiteX136" fmla="*/ 2315112 w 12192002"/>
              <a:gd name="connsiteY136" fmla="*/ 305723 h 2108506"/>
              <a:gd name="connsiteX137" fmla="*/ 2443255 w 12192002"/>
              <a:gd name="connsiteY137" fmla="*/ 314190 h 2108506"/>
              <a:gd name="connsiteX138" fmla="*/ 2568028 w 12192002"/>
              <a:gd name="connsiteY138" fmla="*/ 328091 h 2108506"/>
              <a:gd name="connsiteX139" fmla="*/ 2646527 w 12192002"/>
              <a:gd name="connsiteY139" fmla="*/ 301850 h 2108506"/>
              <a:gd name="connsiteX140" fmla="*/ 2781569 w 12192002"/>
              <a:gd name="connsiteY140" fmla="*/ 312386 h 2108506"/>
              <a:gd name="connsiteX141" fmla="*/ 3030291 w 12192002"/>
              <a:gd name="connsiteY141" fmla="*/ 334207 h 2108506"/>
              <a:gd name="connsiteX142" fmla="*/ 3142556 w 12192002"/>
              <a:gd name="connsiteY142" fmla="*/ 336850 h 2108506"/>
              <a:gd name="connsiteX143" fmla="*/ 3262356 w 12192002"/>
              <a:gd name="connsiteY143" fmla="*/ 344625 h 2108506"/>
              <a:gd name="connsiteX144" fmla="*/ 3341698 w 12192002"/>
              <a:gd name="connsiteY144" fmla="*/ 350502 h 2108506"/>
              <a:gd name="connsiteX145" fmla="*/ 3344026 w 12192002"/>
              <a:gd name="connsiteY145" fmla="*/ 349527 h 2108506"/>
              <a:gd name="connsiteX146" fmla="*/ 3363888 w 12192002"/>
              <a:gd name="connsiteY146" fmla="*/ 351209 h 2108506"/>
              <a:gd name="connsiteX147" fmla="*/ 3400728 w 12192002"/>
              <a:gd name="connsiteY147" fmla="*/ 368161 h 2108506"/>
              <a:gd name="connsiteX148" fmla="*/ 3473223 w 12192002"/>
              <a:gd name="connsiteY148" fmla="*/ 356113 h 2108506"/>
              <a:gd name="connsiteX149" fmla="*/ 3536135 w 12192002"/>
              <a:gd name="connsiteY149" fmla="*/ 352452 h 2108506"/>
              <a:gd name="connsiteX150" fmla="*/ 3585978 w 12192002"/>
              <a:gd name="connsiteY150" fmla="*/ 342753 h 2108506"/>
              <a:gd name="connsiteX151" fmla="*/ 3594501 w 12192002"/>
              <a:gd name="connsiteY151" fmla="*/ 343443 h 2108506"/>
              <a:gd name="connsiteX152" fmla="*/ 3594736 w 12192002"/>
              <a:gd name="connsiteY152" fmla="*/ 343174 h 2108506"/>
              <a:gd name="connsiteX153" fmla="*/ 3603855 w 12192002"/>
              <a:gd name="connsiteY153" fmla="*/ 343338 h 2108506"/>
              <a:gd name="connsiteX154" fmla="*/ 3610035 w 12192002"/>
              <a:gd name="connsiteY154" fmla="*/ 344700 h 2108506"/>
              <a:gd name="connsiteX155" fmla="*/ 3682513 w 12192002"/>
              <a:gd name="connsiteY155" fmla="*/ 312429 h 2108506"/>
              <a:gd name="connsiteX156" fmla="*/ 3789760 w 12192002"/>
              <a:gd name="connsiteY156" fmla="*/ 288506 h 2108506"/>
              <a:gd name="connsiteX157" fmla="*/ 3897275 w 12192002"/>
              <a:gd name="connsiteY157" fmla="*/ 268268 h 2108506"/>
              <a:gd name="connsiteX158" fmla="*/ 3936846 w 12192002"/>
              <a:gd name="connsiteY158" fmla="*/ 262613 h 2108506"/>
              <a:gd name="connsiteX159" fmla="*/ 4004538 w 12192002"/>
              <a:gd name="connsiteY159" fmla="*/ 245156 h 2108506"/>
              <a:gd name="connsiteX160" fmla="*/ 4033778 w 12192002"/>
              <a:gd name="connsiteY160" fmla="*/ 232588 h 2108506"/>
              <a:gd name="connsiteX161" fmla="*/ 4035363 w 12192002"/>
              <a:gd name="connsiteY161" fmla="*/ 232823 h 2108506"/>
              <a:gd name="connsiteX162" fmla="*/ 4036996 w 12192002"/>
              <a:gd name="connsiteY162" fmla="*/ 229156 h 2108506"/>
              <a:gd name="connsiteX163" fmla="*/ 4042364 w 12192002"/>
              <a:gd name="connsiteY163" fmla="*/ 226722 h 2108506"/>
              <a:gd name="connsiteX164" fmla="*/ 4058954 w 12192002"/>
              <a:gd name="connsiteY164" fmla="*/ 225101 h 2108506"/>
              <a:gd name="connsiteX165" fmla="*/ 4065510 w 12192002"/>
              <a:gd name="connsiteY165" fmla="*/ 225319 h 2108506"/>
              <a:gd name="connsiteX166" fmla="*/ 4074427 w 12192002"/>
              <a:gd name="connsiteY166" fmla="*/ 223875 h 2108506"/>
              <a:gd name="connsiteX167" fmla="*/ 4074546 w 12192002"/>
              <a:gd name="connsiteY167" fmla="*/ 223576 h 2108506"/>
              <a:gd name="connsiteX168" fmla="*/ 4083097 w 12192002"/>
              <a:gd name="connsiteY168" fmla="*/ 222741 h 2108506"/>
              <a:gd name="connsiteX169" fmla="*/ 4142745 w 12192002"/>
              <a:gd name="connsiteY169" fmla="*/ 196208 h 2108506"/>
              <a:gd name="connsiteX170" fmla="*/ 4191248 w 12192002"/>
              <a:gd name="connsiteY170" fmla="*/ 180343 h 2108506"/>
              <a:gd name="connsiteX171" fmla="*/ 4201744 w 12192002"/>
              <a:gd name="connsiteY171" fmla="*/ 174709 h 2108506"/>
              <a:gd name="connsiteX172" fmla="*/ 4202048 w 12192002"/>
              <a:gd name="connsiteY172" fmla="*/ 173450 h 2108506"/>
              <a:gd name="connsiteX173" fmla="*/ 4248116 w 12192002"/>
              <a:gd name="connsiteY173" fmla="*/ 170655 h 2108506"/>
              <a:gd name="connsiteX174" fmla="*/ 4276141 w 12192002"/>
              <a:gd name="connsiteY174" fmla="*/ 172979 h 2108506"/>
              <a:gd name="connsiteX175" fmla="*/ 4290062 w 12192002"/>
              <a:gd name="connsiteY175" fmla="*/ 172733 h 2108506"/>
              <a:gd name="connsiteX176" fmla="*/ 4295143 w 12192002"/>
              <a:gd name="connsiteY176" fmla="*/ 175650 h 2108506"/>
              <a:gd name="connsiteX177" fmla="*/ 4315108 w 12192002"/>
              <a:gd name="connsiteY177" fmla="*/ 173771 h 2108506"/>
              <a:gd name="connsiteX178" fmla="*/ 4316965 w 12192002"/>
              <a:gd name="connsiteY178" fmla="*/ 172430 h 2108506"/>
              <a:gd name="connsiteX179" fmla="*/ 4376488 w 12192002"/>
              <a:gd name="connsiteY179" fmla="*/ 154373 h 2108506"/>
              <a:gd name="connsiteX180" fmla="*/ 4442156 w 12192002"/>
              <a:gd name="connsiteY180" fmla="*/ 153027 h 2108506"/>
              <a:gd name="connsiteX181" fmla="*/ 4524889 w 12192002"/>
              <a:gd name="connsiteY181" fmla="*/ 162114 h 2108506"/>
              <a:gd name="connsiteX182" fmla="*/ 4715526 w 12192002"/>
              <a:gd name="connsiteY182" fmla="*/ 157146 h 2108506"/>
              <a:gd name="connsiteX183" fmla="*/ 4762447 w 12192002"/>
              <a:gd name="connsiteY183" fmla="*/ 148658 h 2108506"/>
              <a:gd name="connsiteX184" fmla="*/ 4840439 w 12192002"/>
              <a:gd name="connsiteY184" fmla="*/ 120890 h 2108506"/>
              <a:gd name="connsiteX185" fmla="*/ 5011513 w 12192002"/>
              <a:gd name="connsiteY185" fmla="*/ 96873 h 2108506"/>
              <a:gd name="connsiteX186" fmla="*/ 5065790 w 12192002"/>
              <a:gd name="connsiteY186" fmla="*/ 80492 h 2108506"/>
              <a:gd name="connsiteX187" fmla="*/ 5121659 w 12192002"/>
              <a:gd name="connsiteY187" fmla="*/ 87063 h 2108506"/>
              <a:gd name="connsiteX188" fmla="*/ 5139595 w 12192002"/>
              <a:gd name="connsiteY188" fmla="*/ 76210 h 2108506"/>
              <a:gd name="connsiteX189" fmla="*/ 5142598 w 12192002"/>
              <a:gd name="connsiteY189" fmla="*/ 74109 h 2108506"/>
              <a:gd name="connsiteX190" fmla="*/ 5156554 w 12192002"/>
              <a:gd name="connsiteY190" fmla="*/ 70709 h 2108506"/>
              <a:gd name="connsiteX191" fmla="*/ 5174660 w 12192002"/>
              <a:gd name="connsiteY191" fmla="*/ 63486 h 2108506"/>
              <a:gd name="connsiteX192" fmla="*/ 5222961 w 12192002"/>
              <a:gd name="connsiteY192" fmla="*/ 60496 h 2108506"/>
              <a:gd name="connsiteX193" fmla="*/ 5261763 w 12192002"/>
              <a:gd name="connsiteY193" fmla="*/ 49372 h 2108506"/>
              <a:gd name="connsiteX194" fmla="*/ 5381667 w 12192002"/>
              <a:gd name="connsiteY194" fmla="*/ 28955 h 2108506"/>
              <a:gd name="connsiteX195" fmla="*/ 5432760 w 12192002"/>
              <a:gd name="connsiteY195" fmla="*/ 11253 h 2108506"/>
              <a:gd name="connsiteX196" fmla="*/ 5470905 w 12192002"/>
              <a:gd name="connsiteY196" fmla="*/ 0 h 2108506"/>
              <a:gd name="connsiteX197" fmla="*/ 5608808 w 12192002"/>
              <a:gd name="connsiteY197" fmla="*/ 5718 h 2108506"/>
              <a:gd name="connsiteX0" fmla="*/ 5608808 w 12192002"/>
              <a:gd name="connsiteY0" fmla="*/ 5718 h 2108506"/>
              <a:gd name="connsiteX1" fmla="*/ 5690848 w 12192002"/>
              <a:gd name="connsiteY1" fmla="*/ 21545 h 2108506"/>
              <a:gd name="connsiteX2" fmla="*/ 5911996 w 12192002"/>
              <a:gd name="connsiteY2" fmla="*/ 22433 h 2108506"/>
              <a:gd name="connsiteX3" fmla="*/ 5982862 w 12192002"/>
              <a:gd name="connsiteY3" fmla="*/ 31011 h 2108506"/>
              <a:gd name="connsiteX4" fmla="*/ 6023130 w 12192002"/>
              <a:gd name="connsiteY4" fmla="*/ 40722 h 2108506"/>
              <a:gd name="connsiteX5" fmla="*/ 6071327 w 12192002"/>
              <a:gd name="connsiteY5" fmla="*/ 32373 h 2108506"/>
              <a:gd name="connsiteX6" fmla="*/ 6105613 w 12192002"/>
              <a:gd name="connsiteY6" fmla="*/ 21650 h 2108506"/>
              <a:gd name="connsiteX7" fmla="*/ 6177749 w 12192002"/>
              <a:gd name="connsiteY7" fmla="*/ 27308 h 2108506"/>
              <a:gd name="connsiteX8" fmla="*/ 6317559 w 12192002"/>
              <a:gd name="connsiteY8" fmla="*/ 29395 h 2108506"/>
              <a:gd name="connsiteX9" fmla="*/ 6549454 w 12192002"/>
              <a:gd name="connsiteY9" fmla="*/ 61392 h 2108506"/>
              <a:gd name="connsiteX10" fmla="*/ 6708221 w 12192002"/>
              <a:gd name="connsiteY10" fmla="*/ 90168 h 2108506"/>
              <a:gd name="connsiteX11" fmla="*/ 6904145 w 12192002"/>
              <a:gd name="connsiteY11" fmla="*/ 118123 h 2108506"/>
              <a:gd name="connsiteX12" fmla="*/ 7018495 w 12192002"/>
              <a:gd name="connsiteY12" fmla="*/ 147629 h 2108506"/>
              <a:gd name="connsiteX13" fmla="*/ 7096987 w 12192002"/>
              <a:gd name="connsiteY13" fmla="*/ 147255 h 2108506"/>
              <a:gd name="connsiteX14" fmla="*/ 7170807 w 12192002"/>
              <a:gd name="connsiteY14" fmla="*/ 159483 h 2108506"/>
              <a:gd name="connsiteX15" fmla="*/ 7197003 w 12192002"/>
              <a:gd name="connsiteY15" fmla="*/ 164131 h 2108506"/>
              <a:gd name="connsiteX16" fmla="*/ 7201101 w 12192002"/>
              <a:gd name="connsiteY16" fmla="*/ 169489 h 2108506"/>
              <a:gd name="connsiteX17" fmla="*/ 7218559 w 12192002"/>
              <a:gd name="connsiteY17" fmla="*/ 174039 h 2108506"/>
              <a:gd name="connsiteX18" fmla="*/ 7310852 w 12192002"/>
              <a:gd name="connsiteY18" fmla="*/ 199288 h 2108506"/>
              <a:gd name="connsiteX19" fmla="*/ 7312179 w 12192002"/>
              <a:gd name="connsiteY19" fmla="*/ 197846 h 2108506"/>
              <a:gd name="connsiteX20" fmla="*/ 7405390 w 12192002"/>
              <a:gd name="connsiteY20" fmla="*/ 188251 h 2108506"/>
              <a:gd name="connsiteX21" fmla="*/ 7495794 w 12192002"/>
              <a:gd name="connsiteY21" fmla="*/ 180146 h 2108506"/>
              <a:gd name="connsiteX22" fmla="*/ 7507039 w 12192002"/>
              <a:gd name="connsiteY22" fmla="*/ 182098 h 2108506"/>
              <a:gd name="connsiteX23" fmla="*/ 7507411 w 12192002"/>
              <a:gd name="connsiteY23" fmla="*/ 181771 h 2108506"/>
              <a:gd name="connsiteX24" fmla="*/ 7519570 w 12192002"/>
              <a:gd name="connsiteY24" fmla="*/ 183106 h 2108506"/>
              <a:gd name="connsiteX25" fmla="*/ 7527542 w 12192002"/>
              <a:gd name="connsiteY25" fmla="*/ 185659 h 2108506"/>
              <a:gd name="connsiteX26" fmla="*/ 7614346 w 12192002"/>
              <a:gd name="connsiteY26" fmla="*/ 191487 h 2108506"/>
              <a:gd name="connsiteX27" fmla="*/ 7723282 w 12192002"/>
              <a:gd name="connsiteY27" fmla="*/ 212688 h 2108506"/>
              <a:gd name="connsiteX28" fmla="*/ 7905407 w 12192002"/>
              <a:gd name="connsiteY28" fmla="*/ 213731 h 2108506"/>
              <a:gd name="connsiteX29" fmla="*/ 8090271 w 12192002"/>
              <a:gd name="connsiteY29" fmla="*/ 255704 h 2108506"/>
              <a:gd name="connsiteX30" fmla="*/ 8245834 w 12192002"/>
              <a:gd name="connsiteY30" fmla="*/ 301865 h 2108506"/>
              <a:gd name="connsiteX31" fmla="*/ 8252033 w 12192002"/>
              <a:gd name="connsiteY31" fmla="*/ 314857 h 2108506"/>
              <a:gd name="connsiteX32" fmla="*/ 8263376 w 12192002"/>
              <a:gd name="connsiteY32" fmla="*/ 324700 h 2108506"/>
              <a:gd name="connsiteX33" fmla="*/ 8266075 w 12192002"/>
              <a:gd name="connsiteY33" fmla="*/ 324470 h 2108506"/>
              <a:gd name="connsiteX34" fmla="*/ 8283149 w 12192002"/>
              <a:gd name="connsiteY34" fmla="*/ 331645 h 2108506"/>
              <a:gd name="connsiteX35" fmla="*/ 8284276 w 12192002"/>
              <a:gd name="connsiteY35" fmla="*/ 336088 h 2108506"/>
              <a:gd name="connsiteX36" fmla="*/ 8295173 w 12192002"/>
              <a:gd name="connsiteY36" fmla="*/ 341911 h 2108506"/>
              <a:gd name="connsiteX37" fmla="*/ 8314432 w 12192002"/>
              <a:gd name="connsiteY37" fmla="*/ 355806 h 2108506"/>
              <a:gd name="connsiteX38" fmla="*/ 8320104 w 12192002"/>
              <a:gd name="connsiteY38" fmla="*/ 356132 h 2108506"/>
              <a:gd name="connsiteX39" fmla="*/ 8352372 w 12192002"/>
              <a:gd name="connsiteY39" fmla="*/ 373550 h 2108506"/>
              <a:gd name="connsiteX40" fmla="*/ 8353799 w 12192002"/>
              <a:gd name="connsiteY40" fmla="*/ 372710 h 2108506"/>
              <a:gd name="connsiteX41" fmla="*/ 8367182 w 12192002"/>
              <a:gd name="connsiteY41" fmla="*/ 372904 h 2108506"/>
              <a:gd name="connsiteX42" fmla="*/ 8490249 w 12192002"/>
              <a:gd name="connsiteY42" fmla="*/ 386946 h 2108506"/>
              <a:gd name="connsiteX43" fmla="*/ 8497594 w 12192002"/>
              <a:gd name="connsiteY43" fmla="*/ 389996 h 2108506"/>
              <a:gd name="connsiteX44" fmla="*/ 8497968 w 12192002"/>
              <a:gd name="connsiteY44" fmla="*/ 389817 h 2108506"/>
              <a:gd name="connsiteX45" fmla="*/ 8506167 w 12192002"/>
              <a:gd name="connsiteY45" fmla="*/ 392555 h 2108506"/>
              <a:gd name="connsiteX46" fmla="*/ 8510983 w 12192002"/>
              <a:gd name="connsiteY46" fmla="*/ 395556 h 2108506"/>
              <a:gd name="connsiteX47" fmla="*/ 8525230 w 12192002"/>
              <a:gd name="connsiteY47" fmla="*/ 401471 h 2108506"/>
              <a:gd name="connsiteX48" fmla="*/ 8596071 w 12192002"/>
              <a:gd name="connsiteY48" fmla="*/ 386629 h 2108506"/>
              <a:gd name="connsiteX49" fmla="*/ 8707847 w 12192002"/>
              <a:gd name="connsiteY49" fmla="*/ 395201 h 2108506"/>
              <a:gd name="connsiteX50" fmla="*/ 8752444 w 12192002"/>
              <a:gd name="connsiteY50" fmla="*/ 397302 h 2108506"/>
              <a:gd name="connsiteX51" fmla="*/ 8928988 w 12192002"/>
              <a:gd name="connsiteY51" fmla="*/ 416534 h 2108506"/>
              <a:gd name="connsiteX52" fmla="*/ 8963048 w 12192002"/>
              <a:gd name="connsiteY52" fmla="*/ 413346 h 2108506"/>
              <a:gd name="connsiteX53" fmla="*/ 8968011 w 12192002"/>
              <a:gd name="connsiteY53" fmla="*/ 411121 h 2108506"/>
              <a:gd name="connsiteX54" fmla="*/ 8974337 w 12192002"/>
              <a:gd name="connsiteY54" fmla="*/ 410421 h 2108506"/>
              <a:gd name="connsiteX55" fmla="*/ 8990394 w 12192002"/>
              <a:gd name="connsiteY55" fmla="*/ 413647 h 2108506"/>
              <a:gd name="connsiteX56" fmla="*/ 8996232 w 12192002"/>
              <a:gd name="connsiteY56" fmla="*/ 415708 h 2108506"/>
              <a:gd name="connsiteX57" fmla="*/ 9005201 w 12192002"/>
              <a:gd name="connsiteY57" fmla="*/ 416919 h 2108506"/>
              <a:gd name="connsiteX58" fmla="*/ 9005486 w 12192002"/>
              <a:gd name="connsiteY58" fmla="*/ 416679 h 2108506"/>
              <a:gd name="connsiteX59" fmla="*/ 9053453 w 12192002"/>
              <a:gd name="connsiteY59" fmla="*/ 419964 h 2108506"/>
              <a:gd name="connsiteX60" fmla="*/ 9113812 w 12192002"/>
              <a:gd name="connsiteY60" fmla="*/ 411650 h 2108506"/>
              <a:gd name="connsiteX61" fmla="*/ 9137318 w 12192002"/>
              <a:gd name="connsiteY61" fmla="*/ 410284 h 2108506"/>
              <a:gd name="connsiteX62" fmla="*/ 9150210 w 12192002"/>
              <a:gd name="connsiteY62" fmla="*/ 408115 h 2108506"/>
              <a:gd name="connsiteX63" fmla="*/ 9151232 w 12192002"/>
              <a:gd name="connsiteY63" fmla="*/ 407050 h 2108506"/>
              <a:gd name="connsiteX64" fmla="*/ 9189246 w 12192002"/>
              <a:gd name="connsiteY64" fmla="*/ 418252 h 2108506"/>
              <a:gd name="connsiteX65" fmla="*/ 9194810 w 12192002"/>
              <a:gd name="connsiteY65" fmla="*/ 427491 h 2108506"/>
              <a:gd name="connsiteX66" fmla="*/ 9231370 w 12192002"/>
              <a:gd name="connsiteY66" fmla="*/ 437570 h 2108506"/>
              <a:gd name="connsiteX67" fmla="*/ 9343052 w 12192002"/>
              <a:gd name="connsiteY67" fmla="*/ 489475 h 2108506"/>
              <a:gd name="connsiteX68" fmla="*/ 9584507 w 12192002"/>
              <a:gd name="connsiteY68" fmla="*/ 535177 h 2108506"/>
              <a:gd name="connsiteX69" fmla="*/ 9728309 w 12192002"/>
              <a:gd name="connsiteY69" fmla="*/ 546597 h 2108506"/>
              <a:gd name="connsiteX70" fmla="*/ 9847792 w 12192002"/>
              <a:gd name="connsiteY70" fmla="*/ 566804 h 2108506"/>
              <a:gd name="connsiteX71" fmla="*/ 9960019 w 12192002"/>
              <a:gd name="connsiteY71" fmla="*/ 573572 h 2108506"/>
              <a:gd name="connsiteX72" fmla="*/ 10039240 w 12192002"/>
              <a:gd name="connsiteY72" fmla="*/ 589087 h 2108506"/>
              <a:gd name="connsiteX73" fmla="*/ 10082169 w 12192002"/>
              <a:gd name="connsiteY73" fmla="*/ 587423 h 2108506"/>
              <a:gd name="connsiteX74" fmla="*/ 10126500 w 12192002"/>
              <a:gd name="connsiteY74" fmla="*/ 589518 h 2108506"/>
              <a:gd name="connsiteX75" fmla="*/ 10261101 w 12192002"/>
              <a:gd name="connsiteY75" fmla="*/ 601033 h 2108506"/>
              <a:gd name="connsiteX76" fmla="*/ 10336855 w 12192002"/>
              <a:gd name="connsiteY76" fmla="*/ 610784 h 2108506"/>
              <a:gd name="connsiteX77" fmla="*/ 10383868 w 12192002"/>
              <a:gd name="connsiteY77" fmla="*/ 611395 h 2108506"/>
              <a:gd name="connsiteX78" fmla="*/ 10445984 w 12192002"/>
              <a:gd name="connsiteY78" fmla="*/ 615242 h 2108506"/>
              <a:gd name="connsiteX79" fmla="*/ 10519280 w 12192002"/>
              <a:gd name="connsiteY79" fmla="*/ 617300 h 2108506"/>
              <a:gd name="connsiteX80" fmla="*/ 10644619 w 12192002"/>
              <a:gd name="connsiteY80" fmla="*/ 637546 h 2108506"/>
              <a:gd name="connsiteX81" fmla="*/ 10857724 w 12192002"/>
              <a:gd name="connsiteY81" fmla="*/ 698664 h 2108506"/>
              <a:gd name="connsiteX82" fmla="*/ 10951063 w 12192002"/>
              <a:gd name="connsiteY82" fmla="*/ 711747 h 2108506"/>
              <a:gd name="connsiteX83" fmla="*/ 11030956 w 12192002"/>
              <a:gd name="connsiteY83" fmla="*/ 706991 h 2108506"/>
              <a:gd name="connsiteX84" fmla="*/ 11085938 w 12192002"/>
              <a:gd name="connsiteY84" fmla="*/ 709872 h 2108506"/>
              <a:gd name="connsiteX85" fmla="*/ 11143411 w 12192002"/>
              <a:gd name="connsiteY85" fmla="*/ 719121 h 2108506"/>
              <a:gd name="connsiteX86" fmla="*/ 11195087 w 12192002"/>
              <a:gd name="connsiteY86" fmla="*/ 718474 h 2108506"/>
              <a:gd name="connsiteX87" fmla="*/ 11273972 w 12192002"/>
              <a:gd name="connsiteY87" fmla="*/ 739493 h 2108506"/>
              <a:gd name="connsiteX88" fmla="*/ 11369715 w 12192002"/>
              <a:gd name="connsiteY88" fmla="*/ 799161 h 2108506"/>
              <a:gd name="connsiteX89" fmla="*/ 11462695 w 12192002"/>
              <a:gd name="connsiteY89" fmla="*/ 860634 h 2108506"/>
              <a:gd name="connsiteX90" fmla="*/ 11516473 w 12192002"/>
              <a:gd name="connsiteY90" fmla="*/ 914186 h 2108506"/>
              <a:gd name="connsiteX91" fmla="*/ 11630749 w 12192002"/>
              <a:gd name="connsiteY91" fmla="*/ 976075 h 2108506"/>
              <a:gd name="connsiteX92" fmla="*/ 11712382 w 12192002"/>
              <a:gd name="connsiteY92" fmla="*/ 1033844 h 2108506"/>
              <a:gd name="connsiteX93" fmla="*/ 11876461 w 12192002"/>
              <a:gd name="connsiteY93" fmla="*/ 1065164 h 2108506"/>
              <a:gd name="connsiteX94" fmla="*/ 11931502 w 12192002"/>
              <a:gd name="connsiteY94" fmla="*/ 1077544 h 2108506"/>
              <a:gd name="connsiteX95" fmla="*/ 12052936 w 12192002"/>
              <a:gd name="connsiteY95" fmla="*/ 1062062 h 2108506"/>
              <a:gd name="connsiteX96" fmla="*/ 12140863 w 12192002"/>
              <a:gd name="connsiteY96" fmla="*/ 1021016 h 2108506"/>
              <a:gd name="connsiteX97" fmla="*/ 12192002 w 12192002"/>
              <a:gd name="connsiteY97" fmla="*/ 1001818 h 2108506"/>
              <a:gd name="connsiteX98" fmla="*/ 12192002 w 12192002"/>
              <a:gd name="connsiteY98" fmla="*/ 1941529 h 2108506"/>
              <a:gd name="connsiteX99" fmla="*/ 12192000 w 12192002"/>
              <a:gd name="connsiteY99" fmla="*/ 1941529 h 2108506"/>
              <a:gd name="connsiteX100" fmla="*/ 12192000 w 12192002"/>
              <a:gd name="connsiteY100" fmla="*/ 2108506 h 2108506"/>
              <a:gd name="connsiteX101" fmla="*/ 0 w 12192002"/>
              <a:gd name="connsiteY101" fmla="*/ 2108506 h 2108506"/>
              <a:gd name="connsiteX102" fmla="*/ 0 w 12192002"/>
              <a:gd name="connsiteY102" fmla="*/ 1334307 h 2108506"/>
              <a:gd name="connsiteX103" fmla="*/ 2 w 12192002"/>
              <a:gd name="connsiteY103" fmla="*/ 1334307 h 2108506"/>
              <a:gd name="connsiteX104" fmla="*/ 2 w 12192002"/>
              <a:gd name="connsiteY104" fmla="*/ 577997 h 2108506"/>
              <a:gd name="connsiteX105" fmla="*/ 15526 w 12192002"/>
              <a:gd name="connsiteY105" fmla="*/ 572528 h 2108506"/>
              <a:gd name="connsiteX106" fmla="*/ 118381 w 12192002"/>
              <a:gd name="connsiteY106" fmla="*/ 569672 h 2108506"/>
              <a:gd name="connsiteX107" fmla="*/ 292435 w 12192002"/>
              <a:gd name="connsiteY107" fmla="*/ 517867 h 2108506"/>
              <a:gd name="connsiteX108" fmla="*/ 404015 w 12192002"/>
              <a:gd name="connsiteY108" fmla="*/ 497171 h 2108506"/>
              <a:gd name="connsiteX109" fmla="*/ 445099 w 12192002"/>
              <a:gd name="connsiteY109" fmla="*/ 491348 h 2108506"/>
              <a:gd name="connsiteX110" fmla="*/ 571717 w 12192002"/>
              <a:gd name="connsiteY110" fmla="*/ 453318 h 2108506"/>
              <a:gd name="connsiteX111" fmla="*/ 578535 w 12192002"/>
              <a:gd name="connsiteY111" fmla="*/ 453507 h 2108506"/>
              <a:gd name="connsiteX112" fmla="*/ 596792 w 12192002"/>
              <a:gd name="connsiteY112" fmla="*/ 450855 h 2108506"/>
              <a:gd name="connsiteX113" fmla="*/ 708875 w 12192002"/>
              <a:gd name="connsiteY113" fmla="*/ 407997 h 2108506"/>
              <a:gd name="connsiteX114" fmla="*/ 719742 w 12192002"/>
              <a:gd name="connsiteY114" fmla="*/ 402320 h 2108506"/>
              <a:gd name="connsiteX115" fmla="*/ 720047 w 12192002"/>
              <a:gd name="connsiteY115" fmla="*/ 401058 h 2108506"/>
              <a:gd name="connsiteX116" fmla="*/ 763053 w 12192002"/>
              <a:gd name="connsiteY116" fmla="*/ 400287 h 2108506"/>
              <a:gd name="connsiteX117" fmla="*/ 767901 w 12192002"/>
              <a:gd name="connsiteY117" fmla="*/ 398066 h 2108506"/>
              <a:gd name="connsiteX118" fmla="*/ 797041 w 12192002"/>
              <a:gd name="connsiteY118" fmla="*/ 400273 h 2108506"/>
              <a:gd name="connsiteX119" fmla="*/ 811506 w 12192002"/>
              <a:gd name="connsiteY119" fmla="*/ 399968 h 2108506"/>
              <a:gd name="connsiteX120" fmla="*/ 816809 w 12192002"/>
              <a:gd name="connsiteY120" fmla="*/ 402862 h 2108506"/>
              <a:gd name="connsiteX121" fmla="*/ 837540 w 12192002"/>
              <a:gd name="connsiteY121" fmla="*/ 400898 h 2108506"/>
              <a:gd name="connsiteX122" fmla="*/ 858269 w 12192002"/>
              <a:gd name="connsiteY122" fmla="*/ 402111 h 2108506"/>
              <a:gd name="connsiteX123" fmla="*/ 948732 w 12192002"/>
              <a:gd name="connsiteY123" fmla="*/ 390273 h 2108506"/>
              <a:gd name="connsiteX124" fmla="*/ 1149979 w 12192002"/>
              <a:gd name="connsiteY124" fmla="*/ 392678 h 2108506"/>
              <a:gd name="connsiteX125" fmla="*/ 1496110 w 12192002"/>
              <a:gd name="connsiteY125" fmla="*/ 343243 h 2108506"/>
              <a:gd name="connsiteX126" fmla="*/ 1608669 w 12192002"/>
              <a:gd name="connsiteY126" fmla="*/ 317653 h 2108506"/>
              <a:gd name="connsiteX127" fmla="*/ 1675071 w 12192002"/>
              <a:gd name="connsiteY127" fmla="*/ 310756 h 2108506"/>
              <a:gd name="connsiteX128" fmla="*/ 1738204 w 12192002"/>
              <a:gd name="connsiteY128" fmla="*/ 294407 h 2108506"/>
              <a:gd name="connsiteX129" fmla="*/ 1786655 w 12192002"/>
              <a:gd name="connsiteY129" fmla="*/ 289356 h 2108506"/>
              <a:gd name="connsiteX130" fmla="*/ 1873080 w 12192002"/>
              <a:gd name="connsiteY130" fmla="*/ 316978 h 2108506"/>
              <a:gd name="connsiteX131" fmla="*/ 1921650 w 12192002"/>
              <a:gd name="connsiteY131" fmla="*/ 318573 h 2108506"/>
              <a:gd name="connsiteX132" fmla="*/ 1928172 w 12192002"/>
              <a:gd name="connsiteY132" fmla="*/ 313742 h 2108506"/>
              <a:gd name="connsiteX133" fmla="*/ 1997356 w 12192002"/>
              <a:gd name="connsiteY133" fmla="*/ 335687 h 2108506"/>
              <a:gd name="connsiteX134" fmla="*/ 2094665 w 12192002"/>
              <a:gd name="connsiteY134" fmla="*/ 327667 h 2108506"/>
              <a:gd name="connsiteX135" fmla="*/ 2208578 w 12192002"/>
              <a:gd name="connsiteY135" fmla="*/ 310956 h 2108506"/>
              <a:gd name="connsiteX136" fmla="*/ 2315112 w 12192002"/>
              <a:gd name="connsiteY136" fmla="*/ 305723 h 2108506"/>
              <a:gd name="connsiteX137" fmla="*/ 2443255 w 12192002"/>
              <a:gd name="connsiteY137" fmla="*/ 314190 h 2108506"/>
              <a:gd name="connsiteX138" fmla="*/ 2568028 w 12192002"/>
              <a:gd name="connsiteY138" fmla="*/ 328091 h 2108506"/>
              <a:gd name="connsiteX139" fmla="*/ 2646527 w 12192002"/>
              <a:gd name="connsiteY139" fmla="*/ 301850 h 2108506"/>
              <a:gd name="connsiteX140" fmla="*/ 2781569 w 12192002"/>
              <a:gd name="connsiteY140" fmla="*/ 312386 h 2108506"/>
              <a:gd name="connsiteX141" fmla="*/ 3030291 w 12192002"/>
              <a:gd name="connsiteY141" fmla="*/ 334207 h 2108506"/>
              <a:gd name="connsiteX142" fmla="*/ 3142556 w 12192002"/>
              <a:gd name="connsiteY142" fmla="*/ 336850 h 2108506"/>
              <a:gd name="connsiteX143" fmla="*/ 3262356 w 12192002"/>
              <a:gd name="connsiteY143" fmla="*/ 344625 h 2108506"/>
              <a:gd name="connsiteX144" fmla="*/ 3341698 w 12192002"/>
              <a:gd name="connsiteY144" fmla="*/ 350502 h 2108506"/>
              <a:gd name="connsiteX145" fmla="*/ 3344026 w 12192002"/>
              <a:gd name="connsiteY145" fmla="*/ 349527 h 2108506"/>
              <a:gd name="connsiteX146" fmla="*/ 3363888 w 12192002"/>
              <a:gd name="connsiteY146" fmla="*/ 351209 h 2108506"/>
              <a:gd name="connsiteX147" fmla="*/ 3400728 w 12192002"/>
              <a:gd name="connsiteY147" fmla="*/ 368161 h 2108506"/>
              <a:gd name="connsiteX148" fmla="*/ 3473223 w 12192002"/>
              <a:gd name="connsiteY148" fmla="*/ 356113 h 2108506"/>
              <a:gd name="connsiteX149" fmla="*/ 3536135 w 12192002"/>
              <a:gd name="connsiteY149" fmla="*/ 352452 h 2108506"/>
              <a:gd name="connsiteX150" fmla="*/ 3585978 w 12192002"/>
              <a:gd name="connsiteY150" fmla="*/ 342753 h 2108506"/>
              <a:gd name="connsiteX151" fmla="*/ 3594501 w 12192002"/>
              <a:gd name="connsiteY151" fmla="*/ 343443 h 2108506"/>
              <a:gd name="connsiteX152" fmla="*/ 3594736 w 12192002"/>
              <a:gd name="connsiteY152" fmla="*/ 343174 h 2108506"/>
              <a:gd name="connsiteX153" fmla="*/ 3603855 w 12192002"/>
              <a:gd name="connsiteY153" fmla="*/ 343338 h 2108506"/>
              <a:gd name="connsiteX154" fmla="*/ 3610035 w 12192002"/>
              <a:gd name="connsiteY154" fmla="*/ 344700 h 2108506"/>
              <a:gd name="connsiteX155" fmla="*/ 3682513 w 12192002"/>
              <a:gd name="connsiteY155" fmla="*/ 312429 h 2108506"/>
              <a:gd name="connsiteX156" fmla="*/ 3789760 w 12192002"/>
              <a:gd name="connsiteY156" fmla="*/ 288506 h 2108506"/>
              <a:gd name="connsiteX157" fmla="*/ 3897275 w 12192002"/>
              <a:gd name="connsiteY157" fmla="*/ 268268 h 2108506"/>
              <a:gd name="connsiteX158" fmla="*/ 3936846 w 12192002"/>
              <a:gd name="connsiteY158" fmla="*/ 262613 h 2108506"/>
              <a:gd name="connsiteX159" fmla="*/ 4004538 w 12192002"/>
              <a:gd name="connsiteY159" fmla="*/ 245156 h 2108506"/>
              <a:gd name="connsiteX160" fmla="*/ 4033778 w 12192002"/>
              <a:gd name="connsiteY160" fmla="*/ 232588 h 2108506"/>
              <a:gd name="connsiteX161" fmla="*/ 4035363 w 12192002"/>
              <a:gd name="connsiteY161" fmla="*/ 232823 h 2108506"/>
              <a:gd name="connsiteX162" fmla="*/ 4036996 w 12192002"/>
              <a:gd name="connsiteY162" fmla="*/ 229156 h 2108506"/>
              <a:gd name="connsiteX163" fmla="*/ 4042364 w 12192002"/>
              <a:gd name="connsiteY163" fmla="*/ 226722 h 2108506"/>
              <a:gd name="connsiteX164" fmla="*/ 4058954 w 12192002"/>
              <a:gd name="connsiteY164" fmla="*/ 225101 h 2108506"/>
              <a:gd name="connsiteX165" fmla="*/ 4065510 w 12192002"/>
              <a:gd name="connsiteY165" fmla="*/ 225319 h 2108506"/>
              <a:gd name="connsiteX166" fmla="*/ 4074427 w 12192002"/>
              <a:gd name="connsiteY166" fmla="*/ 223875 h 2108506"/>
              <a:gd name="connsiteX167" fmla="*/ 4074546 w 12192002"/>
              <a:gd name="connsiteY167" fmla="*/ 223576 h 2108506"/>
              <a:gd name="connsiteX168" fmla="*/ 4083097 w 12192002"/>
              <a:gd name="connsiteY168" fmla="*/ 222741 h 2108506"/>
              <a:gd name="connsiteX169" fmla="*/ 4142745 w 12192002"/>
              <a:gd name="connsiteY169" fmla="*/ 196208 h 2108506"/>
              <a:gd name="connsiteX170" fmla="*/ 4191248 w 12192002"/>
              <a:gd name="connsiteY170" fmla="*/ 180343 h 2108506"/>
              <a:gd name="connsiteX171" fmla="*/ 4201744 w 12192002"/>
              <a:gd name="connsiteY171" fmla="*/ 174709 h 2108506"/>
              <a:gd name="connsiteX172" fmla="*/ 4202048 w 12192002"/>
              <a:gd name="connsiteY172" fmla="*/ 173450 h 2108506"/>
              <a:gd name="connsiteX173" fmla="*/ 4248116 w 12192002"/>
              <a:gd name="connsiteY173" fmla="*/ 170655 h 2108506"/>
              <a:gd name="connsiteX174" fmla="*/ 4276141 w 12192002"/>
              <a:gd name="connsiteY174" fmla="*/ 172979 h 2108506"/>
              <a:gd name="connsiteX175" fmla="*/ 4290062 w 12192002"/>
              <a:gd name="connsiteY175" fmla="*/ 172733 h 2108506"/>
              <a:gd name="connsiteX176" fmla="*/ 4295143 w 12192002"/>
              <a:gd name="connsiteY176" fmla="*/ 175650 h 2108506"/>
              <a:gd name="connsiteX177" fmla="*/ 4315108 w 12192002"/>
              <a:gd name="connsiteY177" fmla="*/ 173771 h 2108506"/>
              <a:gd name="connsiteX178" fmla="*/ 4330579 w 12192002"/>
              <a:gd name="connsiteY178" fmla="*/ 167496 h 2108506"/>
              <a:gd name="connsiteX179" fmla="*/ 4376488 w 12192002"/>
              <a:gd name="connsiteY179" fmla="*/ 154373 h 2108506"/>
              <a:gd name="connsiteX180" fmla="*/ 4442156 w 12192002"/>
              <a:gd name="connsiteY180" fmla="*/ 153027 h 2108506"/>
              <a:gd name="connsiteX181" fmla="*/ 4524889 w 12192002"/>
              <a:gd name="connsiteY181" fmla="*/ 162114 h 2108506"/>
              <a:gd name="connsiteX182" fmla="*/ 4715526 w 12192002"/>
              <a:gd name="connsiteY182" fmla="*/ 157146 h 2108506"/>
              <a:gd name="connsiteX183" fmla="*/ 4762447 w 12192002"/>
              <a:gd name="connsiteY183" fmla="*/ 148658 h 2108506"/>
              <a:gd name="connsiteX184" fmla="*/ 4840439 w 12192002"/>
              <a:gd name="connsiteY184" fmla="*/ 120890 h 2108506"/>
              <a:gd name="connsiteX185" fmla="*/ 5011513 w 12192002"/>
              <a:gd name="connsiteY185" fmla="*/ 96873 h 2108506"/>
              <a:gd name="connsiteX186" fmla="*/ 5065790 w 12192002"/>
              <a:gd name="connsiteY186" fmla="*/ 80492 h 2108506"/>
              <a:gd name="connsiteX187" fmla="*/ 5121659 w 12192002"/>
              <a:gd name="connsiteY187" fmla="*/ 87063 h 2108506"/>
              <a:gd name="connsiteX188" fmla="*/ 5139595 w 12192002"/>
              <a:gd name="connsiteY188" fmla="*/ 76210 h 2108506"/>
              <a:gd name="connsiteX189" fmla="*/ 5142598 w 12192002"/>
              <a:gd name="connsiteY189" fmla="*/ 74109 h 2108506"/>
              <a:gd name="connsiteX190" fmla="*/ 5156554 w 12192002"/>
              <a:gd name="connsiteY190" fmla="*/ 70709 h 2108506"/>
              <a:gd name="connsiteX191" fmla="*/ 5174660 w 12192002"/>
              <a:gd name="connsiteY191" fmla="*/ 63486 h 2108506"/>
              <a:gd name="connsiteX192" fmla="*/ 5222961 w 12192002"/>
              <a:gd name="connsiteY192" fmla="*/ 60496 h 2108506"/>
              <a:gd name="connsiteX193" fmla="*/ 5261763 w 12192002"/>
              <a:gd name="connsiteY193" fmla="*/ 49372 h 2108506"/>
              <a:gd name="connsiteX194" fmla="*/ 5381667 w 12192002"/>
              <a:gd name="connsiteY194" fmla="*/ 28955 h 2108506"/>
              <a:gd name="connsiteX195" fmla="*/ 5432760 w 12192002"/>
              <a:gd name="connsiteY195" fmla="*/ 11253 h 2108506"/>
              <a:gd name="connsiteX196" fmla="*/ 5470905 w 12192002"/>
              <a:gd name="connsiteY196" fmla="*/ 0 h 2108506"/>
              <a:gd name="connsiteX197" fmla="*/ 5608808 w 12192002"/>
              <a:gd name="connsiteY197" fmla="*/ 5718 h 2108506"/>
              <a:gd name="connsiteX0" fmla="*/ 5608808 w 12192002"/>
              <a:gd name="connsiteY0" fmla="*/ 5718 h 2108506"/>
              <a:gd name="connsiteX1" fmla="*/ 5690848 w 12192002"/>
              <a:gd name="connsiteY1" fmla="*/ 21545 h 2108506"/>
              <a:gd name="connsiteX2" fmla="*/ 5911996 w 12192002"/>
              <a:gd name="connsiteY2" fmla="*/ 22433 h 2108506"/>
              <a:gd name="connsiteX3" fmla="*/ 5982862 w 12192002"/>
              <a:gd name="connsiteY3" fmla="*/ 31011 h 2108506"/>
              <a:gd name="connsiteX4" fmla="*/ 6023130 w 12192002"/>
              <a:gd name="connsiteY4" fmla="*/ 40722 h 2108506"/>
              <a:gd name="connsiteX5" fmla="*/ 6071327 w 12192002"/>
              <a:gd name="connsiteY5" fmla="*/ 32373 h 2108506"/>
              <a:gd name="connsiteX6" fmla="*/ 6105613 w 12192002"/>
              <a:gd name="connsiteY6" fmla="*/ 21650 h 2108506"/>
              <a:gd name="connsiteX7" fmla="*/ 6177749 w 12192002"/>
              <a:gd name="connsiteY7" fmla="*/ 27308 h 2108506"/>
              <a:gd name="connsiteX8" fmla="*/ 6317559 w 12192002"/>
              <a:gd name="connsiteY8" fmla="*/ 29395 h 2108506"/>
              <a:gd name="connsiteX9" fmla="*/ 6549454 w 12192002"/>
              <a:gd name="connsiteY9" fmla="*/ 61392 h 2108506"/>
              <a:gd name="connsiteX10" fmla="*/ 6708221 w 12192002"/>
              <a:gd name="connsiteY10" fmla="*/ 90168 h 2108506"/>
              <a:gd name="connsiteX11" fmla="*/ 6904145 w 12192002"/>
              <a:gd name="connsiteY11" fmla="*/ 118123 h 2108506"/>
              <a:gd name="connsiteX12" fmla="*/ 7018495 w 12192002"/>
              <a:gd name="connsiteY12" fmla="*/ 147629 h 2108506"/>
              <a:gd name="connsiteX13" fmla="*/ 7096987 w 12192002"/>
              <a:gd name="connsiteY13" fmla="*/ 147255 h 2108506"/>
              <a:gd name="connsiteX14" fmla="*/ 7170807 w 12192002"/>
              <a:gd name="connsiteY14" fmla="*/ 159483 h 2108506"/>
              <a:gd name="connsiteX15" fmla="*/ 7197003 w 12192002"/>
              <a:gd name="connsiteY15" fmla="*/ 164131 h 2108506"/>
              <a:gd name="connsiteX16" fmla="*/ 7201101 w 12192002"/>
              <a:gd name="connsiteY16" fmla="*/ 169489 h 2108506"/>
              <a:gd name="connsiteX17" fmla="*/ 7218559 w 12192002"/>
              <a:gd name="connsiteY17" fmla="*/ 174039 h 2108506"/>
              <a:gd name="connsiteX18" fmla="*/ 7310852 w 12192002"/>
              <a:gd name="connsiteY18" fmla="*/ 199288 h 2108506"/>
              <a:gd name="connsiteX19" fmla="*/ 7312179 w 12192002"/>
              <a:gd name="connsiteY19" fmla="*/ 197846 h 2108506"/>
              <a:gd name="connsiteX20" fmla="*/ 7405390 w 12192002"/>
              <a:gd name="connsiteY20" fmla="*/ 188251 h 2108506"/>
              <a:gd name="connsiteX21" fmla="*/ 7495794 w 12192002"/>
              <a:gd name="connsiteY21" fmla="*/ 180146 h 2108506"/>
              <a:gd name="connsiteX22" fmla="*/ 7507039 w 12192002"/>
              <a:gd name="connsiteY22" fmla="*/ 182098 h 2108506"/>
              <a:gd name="connsiteX23" fmla="*/ 7507411 w 12192002"/>
              <a:gd name="connsiteY23" fmla="*/ 181771 h 2108506"/>
              <a:gd name="connsiteX24" fmla="*/ 7519570 w 12192002"/>
              <a:gd name="connsiteY24" fmla="*/ 183106 h 2108506"/>
              <a:gd name="connsiteX25" fmla="*/ 7527542 w 12192002"/>
              <a:gd name="connsiteY25" fmla="*/ 185659 h 2108506"/>
              <a:gd name="connsiteX26" fmla="*/ 7614346 w 12192002"/>
              <a:gd name="connsiteY26" fmla="*/ 191487 h 2108506"/>
              <a:gd name="connsiteX27" fmla="*/ 7723282 w 12192002"/>
              <a:gd name="connsiteY27" fmla="*/ 212688 h 2108506"/>
              <a:gd name="connsiteX28" fmla="*/ 7905407 w 12192002"/>
              <a:gd name="connsiteY28" fmla="*/ 213731 h 2108506"/>
              <a:gd name="connsiteX29" fmla="*/ 8090271 w 12192002"/>
              <a:gd name="connsiteY29" fmla="*/ 255704 h 2108506"/>
              <a:gd name="connsiteX30" fmla="*/ 8245834 w 12192002"/>
              <a:gd name="connsiteY30" fmla="*/ 301865 h 2108506"/>
              <a:gd name="connsiteX31" fmla="*/ 8252033 w 12192002"/>
              <a:gd name="connsiteY31" fmla="*/ 314857 h 2108506"/>
              <a:gd name="connsiteX32" fmla="*/ 8263376 w 12192002"/>
              <a:gd name="connsiteY32" fmla="*/ 324700 h 2108506"/>
              <a:gd name="connsiteX33" fmla="*/ 8266075 w 12192002"/>
              <a:gd name="connsiteY33" fmla="*/ 324470 h 2108506"/>
              <a:gd name="connsiteX34" fmla="*/ 8283149 w 12192002"/>
              <a:gd name="connsiteY34" fmla="*/ 331645 h 2108506"/>
              <a:gd name="connsiteX35" fmla="*/ 8284276 w 12192002"/>
              <a:gd name="connsiteY35" fmla="*/ 336088 h 2108506"/>
              <a:gd name="connsiteX36" fmla="*/ 8295173 w 12192002"/>
              <a:gd name="connsiteY36" fmla="*/ 341911 h 2108506"/>
              <a:gd name="connsiteX37" fmla="*/ 8314432 w 12192002"/>
              <a:gd name="connsiteY37" fmla="*/ 355806 h 2108506"/>
              <a:gd name="connsiteX38" fmla="*/ 8320104 w 12192002"/>
              <a:gd name="connsiteY38" fmla="*/ 356132 h 2108506"/>
              <a:gd name="connsiteX39" fmla="*/ 8352372 w 12192002"/>
              <a:gd name="connsiteY39" fmla="*/ 373550 h 2108506"/>
              <a:gd name="connsiteX40" fmla="*/ 8353799 w 12192002"/>
              <a:gd name="connsiteY40" fmla="*/ 372710 h 2108506"/>
              <a:gd name="connsiteX41" fmla="*/ 8367182 w 12192002"/>
              <a:gd name="connsiteY41" fmla="*/ 372904 h 2108506"/>
              <a:gd name="connsiteX42" fmla="*/ 8490249 w 12192002"/>
              <a:gd name="connsiteY42" fmla="*/ 386946 h 2108506"/>
              <a:gd name="connsiteX43" fmla="*/ 8497594 w 12192002"/>
              <a:gd name="connsiteY43" fmla="*/ 389996 h 2108506"/>
              <a:gd name="connsiteX44" fmla="*/ 8497968 w 12192002"/>
              <a:gd name="connsiteY44" fmla="*/ 389817 h 2108506"/>
              <a:gd name="connsiteX45" fmla="*/ 8506167 w 12192002"/>
              <a:gd name="connsiteY45" fmla="*/ 392555 h 2108506"/>
              <a:gd name="connsiteX46" fmla="*/ 8510983 w 12192002"/>
              <a:gd name="connsiteY46" fmla="*/ 395556 h 2108506"/>
              <a:gd name="connsiteX47" fmla="*/ 8525230 w 12192002"/>
              <a:gd name="connsiteY47" fmla="*/ 401471 h 2108506"/>
              <a:gd name="connsiteX48" fmla="*/ 8596071 w 12192002"/>
              <a:gd name="connsiteY48" fmla="*/ 386629 h 2108506"/>
              <a:gd name="connsiteX49" fmla="*/ 8707847 w 12192002"/>
              <a:gd name="connsiteY49" fmla="*/ 395201 h 2108506"/>
              <a:gd name="connsiteX50" fmla="*/ 8752444 w 12192002"/>
              <a:gd name="connsiteY50" fmla="*/ 397302 h 2108506"/>
              <a:gd name="connsiteX51" fmla="*/ 8928988 w 12192002"/>
              <a:gd name="connsiteY51" fmla="*/ 416534 h 2108506"/>
              <a:gd name="connsiteX52" fmla="*/ 8963048 w 12192002"/>
              <a:gd name="connsiteY52" fmla="*/ 413346 h 2108506"/>
              <a:gd name="connsiteX53" fmla="*/ 8968011 w 12192002"/>
              <a:gd name="connsiteY53" fmla="*/ 411121 h 2108506"/>
              <a:gd name="connsiteX54" fmla="*/ 8974337 w 12192002"/>
              <a:gd name="connsiteY54" fmla="*/ 410421 h 2108506"/>
              <a:gd name="connsiteX55" fmla="*/ 8990394 w 12192002"/>
              <a:gd name="connsiteY55" fmla="*/ 413647 h 2108506"/>
              <a:gd name="connsiteX56" fmla="*/ 8996232 w 12192002"/>
              <a:gd name="connsiteY56" fmla="*/ 415708 h 2108506"/>
              <a:gd name="connsiteX57" fmla="*/ 9005201 w 12192002"/>
              <a:gd name="connsiteY57" fmla="*/ 416919 h 2108506"/>
              <a:gd name="connsiteX58" fmla="*/ 9005486 w 12192002"/>
              <a:gd name="connsiteY58" fmla="*/ 416679 h 2108506"/>
              <a:gd name="connsiteX59" fmla="*/ 9053453 w 12192002"/>
              <a:gd name="connsiteY59" fmla="*/ 419964 h 2108506"/>
              <a:gd name="connsiteX60" fmla="*/ 9113812 w 12192002"/>
              <a:gd name="connsiteY60" fmla="*/ 411650 h 2108506"/>
              <a:gd name="connsiteX61" fmla="*/ 9137318 w 12192002"/>
              <a:gd name="connsiteY61" fmla="*/ 410284 h 2108506"/>
              <a:gd name="connsiteX62" fmla="*/ 9150210 w 12192002"/>
              <a:gd name="connsiteY62" fmla="*/ 408115 h 2108506"/>
              <a:gd name="connsiteX63" fmla="*/ 9151232 w 12192002"/>
              <a:gd name="connsiteY63" fmla="*/ 407050 h 2108506"/>
              <a:gd name="connsiteX64" fmla="*/ 9189246 w 12192002"/>
              <a:gd name="connsiteY64" fmla="*/ 418252 h 2108506"/>
              <a:gd name="connsiteX65" fmla="*/ 9194810 w 12192002"/>
              <a:gd name="connsiteY65" fmla="*/ 427491 h 2108506"/>
              <a:gd name="connsiteX66" fmla="*/ 9231370 w 12192002"/>
              <a:gd name="connsiteY66" fmla="*/ 437570 h 2108506"/>
              <a:gd name="connsiteX67" fmla="*/ 9343052 w 12192002"/>
              <a:gd name="connsiteY67" fmla="*/ 489475 h 2108506"/>
              <a:gd name="connsiteX68" fmla="*/ 9584507 w 12192002"/>
              <a:gd name="connsiteY68" fmla="*/ 535177 h 2108506"/>
              <a:gd name="connsiteX69" fmla="*/ 9728309 w 12192002"/>
              <a:gd name="connsiteY69" fmla="*/ 546597 h 2108506"/>
              <a:gd name="connsiteX70" fmla="*/ 9847792 w 12192002"/>
              <a:gd name="connsiteY70" fmla="*/ 566804 h 2108506"/>
              <a:gd name="connsiteX71" fmla="*/ 9960019 w 12192002"/>
              <a:gd name="connsiteY71" fmla="*/ 573572 h 2108506"/>
              <a:gd name="connsiteX72" fmla="*/ 10039240 w 12192002"/>
              <a:gd name="connsiteY72" fmla="*/ 589087 h 2108506"/>
              <a:gd name="connsiteX73" fmla="*/ 10082169 w 12192002"/>
              <a:gd name="connsiteY73" fmla="*/ 587423 h 2108506"/>
              <a:gd name="connsiteX74" fmla="*/ 10126500 w 12192002"/>
              <a:gd name="connsiteY74" fmla="*/ 589518 h 2108506"/>
              <a:gd name="connsiteX75" fmla="*/ 10261101 w 12192002"/>
              <a:gd name="connsiteY75" fmla="*/ 601033 h 2108506"/>
              <a:gd name="connsiteX76" fmla="*/ 10336855 w 12192002"/>
              <a:gd name="connsiteY76" fmla="*/ 610784 h 2108506"/>
              <a:gd name="connsiteX77" fmla="*/ 10383868 w 12192002"/>
              <a:gd name="connsiteY77" fmla="*/ 611395 h 2108506"/>
              <a:gd name="connsiteX78" fmla="*/ 10445984 w 12192002"/>
              <a:gd name="connsiteY78" fmla="*/ 615242 h 2108506"/>
              <a:gd name="connsiteX79" fmla="*/ 10519280 w 12192002"/>
              <a:gd name="connsiteY79" fmla="*/ 617300 h 2108506"/>
              <a:gd name="connsiteX80" fmla="*/ 10644619 w 12192002"/>
              <a:gd name="connsiteY80" fmla="*/ 637546 h 2108506"/>
              <a:gd name="connsiteX81" fmla="*/ 10857724 w 12192002"/>
              <a:gd name="connsiteY81" fmla="*/ 698664 h 2108506"/>
              <a:gd name="connsiteX82" fmla="*/ 10951063 w 12192002"/>
              <a:gd name="connsiteY82" fmla="*/ 711747 h 2108506"/>
              <a:gd name="connsiteX83" fmla="*/ 11030956 w 12192002"/>
              <a:gd name="connsiteY83" fmla="*/ 706991 h 2108506"/>
              <a:gd name="connsiteX84" fmla="*/ 11085938 w 12192002"/>
              <a:gd name="connsiteY84" fmla="*/ 709872 h 2108506"/>
              <a:gd name="connsiteX85" fmla="*/ 11143411 w 12192002"/>
              <a:gd name="connsiteY85" fmla="*/ 719121 h 2108506"/>
              <a:gd name="connsiteX86" fmla="*/ 11195087 w 12192002"/>
              <a:gd name="connsiteY86" fmla="*/ 718474 h 2108506"/>
              <a:gd name="connsiteX87" fmla="*/ 11273972 w 12192002"/>
              <a:gd name="connsiteY87" fmla="*/ 739493 h 2108506"/>
              <a:gd name="connsiteX88" fmla="*/ 11369715 w 12192002"/>
              <a:gd name="connsiteY88" fmla="*/ 799161 h 2108506"/>
              <a:gd name="connsiteX89" fmla="*/ 11462695 w 12192002"/>
              <a:gd name="connsiteY89" fmla="*/ 860634 h 2108506"/>
              <a:gd name="connsiteX90" fmla="*/ 11516473 w 12192002"/>
              <a:gd name="connsiteY90" fmla="*/ 914186 h 2108506"/>
              <a:gd name="connsiteX91" fmla="*/ 11630749 w 12192002"/>
              <a:gd name="connsiteY91" fmla="*/ 976075 h 2108506"/>
              <a:gd name="connsiteX92" fmla="*/ 11712382 w 12192002"/>
              <a:gd name="connsiteY92" fmla="*/ 1033844 h 2108506"/>
              <a:gd name="connsiteX93" fmla="*/ 11876461 w 12192002"/>
              <a:gd name="connsiteY93" fmla="*/ 1065164 h 2108506"/>
              <a:gd name="connsiteX94" fmla="*/ 11931502 w 12192002"/>
              <a:gd name="connsiteY94" fmla="*/ 1077544 h 2108506"/>
              <a:gd name="connsiteX95" fmla="*/ 12052936 w 12192002"/>
              <a:gd name="connsiteY95" fmla="*/ 1062062 h 2108506"/>
              <a:gd name="connsiteX96" fmla="*/ 12140863 w 12192002"/>
              <a:gd name="connsiteY96" fmla="*/ 1021016 h 2108506"/>
              <a:gd name="connsiteX97" fmla="*/ 12192002 w 12192002"/>
              <a:gd name="connsiteY97" fmla="*/ 1001818 h 2108506"/>
              <a:gd name="connsiteX98" fmla="*/ 12192002 w 12192002"/>
              <a:gd name="connsiteY98" fmla="*/ 1941529 h 2108506"/>
              <a:gd name="connsiteX99" fmla="*/ 12192000 w 12192002"/>
              <a:gd name="connsiteY99" fmla="*/ 1941529 h 2108506"/>
              <a:gd name="connsiteX100" fmla="*/ 12192000 w 12192002"/>
              <a:gd name="connsiteY100" fmla="*/ 2108506 h 2108506"/>
              <a:gd name="connsiteX101" fmla="*/ 0 w 12192002"/>
              <a:gd name="connsiteY101" fmla="*/ 2108506 h 2108506"/>
              <a:gd name="connsiteX102" fmla="*/ 0 w 12192002"/>
              <a:gd name="connsiteY102" fmla="*/ 1334307 h 2108506"/>
              <a:gd name="connsiteX103" fmla="*/ 2 w 12192002"/>
              <a:gd name="connsiteY103" fmla="*/ 1334307 h 2108506"/>
              <a:gd name="connsiteX104" fmla="*/ 2 w 12192002"/>
              <a:gd name="connsiteY104" fmla="*/ 577997 h 2108506"/>
              <a:gd name="connsiteX105" fmla="*/ 15526 w 12192002"/>
              <a:gd name="connsiteY105" fmla="*/ 572528 h 2108506"/>
              <a:gd name="connsiteX106" fmla="*/ 118381 w 12192002"/>
              <a:gd name="connsiteY106" fmla="*/ 569672 h 2108506"/>
              <a:gd name="connsiteX107" fmla="*/ 292435 w 12192002"/>
              <a:gd name="connsiteY107" fmla="*/ 517867 h 2108506"/>
              <a:gd name="connsiteX108" fmla="*/ 404015 w 12192002"/>
              <a:gd name="connsiteY108" fmla="*/ 497171 h 2108506"/>
              <a:gd name="connsiteX109" fmla="*/ 445099 w 12192002"/>
              <a:gd name="connsiteY109" fmla="*/ 491348 h 2108506"/>
              <a:gd name="connsiteX110" fmla="*/ 571717 w 12192002"/>
              <a:gd name="connsiteY110" fmla="*/ 453318 h 2108506"/>
              <a:gd name="connsiteX111" fmla="*/ 578535 w 12192002"/>
              <a:gd name="connsiteY111" fmla="*/ 453507 h 2108506"/>
              <a:gd name="connsiteX112" fmla="*/ 596792 w 12192002"/>
              <a:gd name="connsiteY112" fmla="*/ 450855 h 2108506"/>
              <a:gd name="connsiteX113" fmla="*/ 708875 w 12192002"/>
              <a:gd name="connsiteY113" fmla="*/ 407997 h 2108506"/>
              <a:gd name="connsiteX114" fmla="*/ 719742 w 12192002"/>
              <a:gd name="connsiteY114" fmla="*/ 402320 h 2108506"/>
              <a:gd name="connsiteX115" fmla="*/ 720047 w 12192002"/>
              <a:gd name="connsiteY115" fmla="*/ 401058 h 2108506"/>
              <a:gd name="connsiteX116" fmla="*/ 763053 w 12192002"/>
              <a:gd name="connsiteY116" fmla="*/ 400287 h 2108506"/>
              <a:gd name="connsiteX117" fmla="*/ 767901 w 12192002"/>
              <a:gd name="connsiteY117" fmla="*/ 398066 h 2108506"/>
              <a:gd name="connsiteX118" fmla="*/ 797041 w 12192002"/>
              <a:gd name="connsiteY118" fmla="*/ 400273 h 2108506"/>
              <a:gd name="connsiteX119" fmla="*/ 811506 w 12192002"/>
              <a:gd name="connsiteY119" fmla="*/ 399968 h 2108506"/>
              <a:gd name="connsiteX120" fmla="*/ 816809 w 12192002"/>
              <a:gd name="connsiteY120" fmla="*/ 402862 h 2108506"/>
              <a:gd name="connsiteX121" fmla="*/ 837540 w 12192002"/>
              <a:gd name="connsiteY121" fmla="*/ 400898 h 2108506"/>
              <a:gd name="connsiteX122" fmla="*/ 858269 w 12192002"/>
              <a:gd name="connsiteY122" fmla="*/ 402111 h 2108506"/>
              <a:gd name="connsiteX123" fmla="*/ 948732 w 12192002"/>
              <a:gd name="connsiteY123" fmla="*/ 390273 h 2108506"/>
              <a:gd name="connsiteX124" fmla="*/ 1149979 w 12192002"/>
              <a:gd name="connsiteY124" fmla="*/ 392678 h 2108506"/>
              <a:gd name="connsiteX125" fmla="*/ 1496110 w 12192002"/>
              <a:gd name="connsiteY125" fmla="*/ 343243 h 2108506"/>
              <a:gd name="connsiteX126" fmla="*/ 1608669 w 12192002"/>
              <a:gd name="connsiteY126" fmla="*/ 317653 h 2108506"/>
              <a:gd name="connsiteX127" fmla="*/ 1675071 w 12192002"/>
              <a:gd name="connsiteY127" fmla="*/ 310756 h 2108506"/>
              <a:gd name="connsiteX128" fmla="*/ 1738204 w 12192002"/>
              <a:gd name="connsiteY128" fmla="*/ 294407 h 2108506"/>
              <a:gd name="connsiteX129" fmla="*/ 1786655 w 12192002"/>
              <a:gd name="connsiteY129" fmla="*/ 289356 h 2108506"/>
              <a:gd name="connsiteX130" fmla="*/ 1873080 w 12192002"/>
              <a:gd name="connsiteY130" fmla="*/ 316978 h 2108506"/>
              <a:gd name="connsiteX131" fmla="*/ 1921650 w 12192002"/>
              <a:gd name="connsiteY131" fmla="*/ 318573 h 2108506"/>
              <a:gd name="connsiteX132" fmla="*/ 1928172 w 12192002"/>
              <a:gd name="connsiteY132" fmla="*/ 313742 h 2108506"/>
              <a:gd name="connsiteX133" fmla="*/ 1997356 w 12192002"/>
              <a:gd name="connsiteY133" fmla="*/ 335687 h 2108506"/>
              <a:gd name="connsiteX134" fmla="*/ 2094665 w 12192002"/>
              <a:gd name="connsiteY134" fmla="*/ 327667 h 2108506"/>
              <a:gd name="connsiteX135" fmla="*/ 2208578 w 12192002"/>
              <a:gd name="connsiteY135" fmla="*/ 310956 h 2108506"/>
              <a:gd name="connsiteX136" fmla="*/ 2315112 w 12192002"/>
              <a:gd name="connsiteY136" fmla="*/ 305723 h 2108506"/>
              <a:gd name="connsiteX137" fmla="*/ 2443255 w 12192002"/>
              <a:gd name="connsiteY137" fmla="*/ 314190 h 2108506"/>
              <a:gd name="connsiteX138" fmla="*/ 2568028 w 12192002"/>
              <a:gd name="connsiteY138" fmla="*/ 328091 h 2108506"/>
              <a:gd name="connsiteX139" fmla="*/ 2646527 w 12192002"/>
              <a:gd name="connsiteY139" fmla="*/ 301850 h 2108506"/>
              <a:gd name="connsiteX140" fmla="*/ 2781569 w 12192002"/>
              <a:gd name="connsiteY140" fmla="*/ 312386 h 2108506"/>
              <a:gd name="connsiteX141" fmla="*/ 3030291 w 12192002"/>
              <a:gd name="connsiteY141" fmla="*/ 334207 h 2108506"/>
              <a:gd name="connsiteX142" fmla="*/ 3142556 w 12192002"/>
              <a:gd name="connsiteY142" fmla="*/ 336850 h 2108506"/>
              <a:gd name="connsiteX143" fmla="*/ 3262356 w 12192002"/>
              <a:gd name="connsiteY143" fmla="*/ 344625 h 2108506"/>
              <a:gd name="connsiteX144" fmla="*/ 3341698 w 12192002"/>
              <a:gd name="connsiteY144" fmla="*/ 350502 h 2108506"/>
              <a:gd name="connsiteX145" fmla="*/ 3344026 w 12192002"/>
              <a:gd name="connsiteY145" fmla="*/ 349527 h 2108506"/>
              <a:gd name="connsiteX146" fmla="*/ 3363888 w 12192002"/>
              <a:gd name="connsiteY146" fmla="*/ 351209 h 2108506"/>
              <a:gd name="connsiteX147" fmla="*/ 3400728 w 12192002"/>
              <a:gd name="connsiteY147" fmla="*/ 368161 h 2108506"/>
              <a:gd name="connsiteX148" fmla="*/ 3473223 w 12192002"/>
              <a:gd name="connsiteY148" fmla="*/ 356113 h 2108506"/>
              <a:gd name="connsiteX149" fmla="*/ 3536135 w 12192002"/>
              <a:gd name="connsiteY149" fmla="*/ 352452 h 2108506"/>
              <a:gd name="connsiteX150" fmla="*/ 3585978 w 12192002"/>
              <a:gd name="connsiteY150" fmla="*/ 342753 h 2108506"/>
              <a:gd name="connsiteX151" fmla="*/ 3594501 w 12192002"/>
              <a:gd name="connsiteY151" fmla="*/ 343443 h 2108506"/>
              <a:gd name="connsiteX152" fmla="*/ 3594736 w 12192002"/>
              <a:gd name="connsiteY152" fmla="*/ 343174 h 2108506"/>
              <a:gd name="connsiteX153" fmla="*/ 3603855 w 12192002"/>
              <a:gd name="connsiteY153" fmla="*/ 343338 h 2108506"/>
              <a:gd name="connsiteX154" fmla="*/ 3610035 w 12192002"/>
              <a:gd name="connsiteY154" fmla="*/ 344700 h 2108506"/>
              <a:gd name="connsiteX155" fmla="*/ 3682513 w 12192002"/>
              <a:gd name="connsiteY155" fmla="*/ 312429 h 2108506"/>
              <a:gd name="connsiteX156" fmla="*/ 3789760 w 12192002"/>
              <a:gd name="connsiteY156" fmla="*/ 288506 h 2108506"/>
              <a:gd name="connsiteX157" fmla="*/ 3897275 w 12192002"/>
              <a:gd name="connsiteY157" fmla="*/ 268268 h 2108506"/>
              <a:gd name="connsiteX158" fmla="*/ 3936846 w 12192002"/>
              <a:gd name="connsiteY158" fmla="*/ 262613 h 2108506"/>
              <a:gd name="connsiteX159" fmla="*/ 4004538 w 12192002"/>
              <a:gd name="connsiteY159" fmla="*/ 245156 h 2108506"/>
              <a:gd name="connsiteX160" fmla="*/ 4033778 w 12192002"/>
              <a:gd name="connsiteY160" fmla="*/ 232588 h 2108506"/>
              <a:gd name="connsiteX161" fmla="*/ 4035363 w 12192002"/>
              <a:gd name="connsiteY161" fmla="*/ 232823 h 2108506"/>
              <a:gd name="connsiteX162" fmla="*/ 4036996 w 12192002"/>
              <a:gd name="connsiteY162" fmla="*/ 229156 h 2108506"/>
              <a:gd name="connsiteX163" fmla="*/ 4042364 w 12192002"/>
              <a:gd name="connsiteY163" fmla="*/ 226722 h 2108506"/>
              <a:gd name="connsiteX164" fmla="*/ 4058954 w 12192002"/>
              <a:gd name="connsiteY164" fmla="*/ 225101 h 2108506"/>
              <a:gd name="connsiteX165" fmla="*/ 4065510 w 12192002"/>
              <a:gd name="connsiteY165" fmla="*/ 225319 h 2108506"/>
              <a:gd name="connsiteX166" fmla="*/ 4074427 w 12192002"/>
              <a:gd name="connsiteY166" fmla="*/ 223875 h 2108506"/>
              <a:gd name="connsiteX167" fmla="*/ 4074546 w 12192002"/>
              <a:gd name="connsiteY167" fmla="*/ 223576 h 2108506"/>
              <a:gd name="connsiteX168" fmla="*/ 4083097 w 12192002"/>
              <a:gd name="connsiteY168" fmla="*/ 222741 h 2108506"/>
              <a:gd name="connsiteX169" fmla="*/ 4142745 w 12192002"/>
              <a:gd name="connsiteY169" fmla="*/ 196208 h 2108506"/>
              <a:gd name="connsiteX170" fmla="*/ 4191248 w 12192002"/>
              <a:gd name="connsiteY170" fmla="*/ 180343 h 2108506"/>
              <a:gd name="connsiteX171" fmla="*/ 4201744 w 12192002"/>
              <a:gd name="connsiteY171" fmla="*/ 174709 h 2108506"/>
              <a:gd name="connsiteX172" fmla="*/ 4202048 w 12192002"/>
              <a:gd name="connsiteY172" fmla="*/ 173450 h 2108506"/>
              <a:gd name="connsiteX173" fmla="*/ 4248116 w 12192002"/>
              <a:gd name="connsiteY173" fmla="*/ 170655 h 2108506"/>
              <a:gd name="connsiteX174" fmla="*/ 4276141 w 12192002"/>
              <a:gd name="connsiteY174" fmla="*/ 172979 h 2108506"/>
              <a:gd name="connsiteX175" fmla="*/ 4290062 w 12192002"/>
              <a:gd name="connsiteY175" fmla="*/ 172733 h 2108506"/>
              <a:gd name="connsiteX176" fmla="*/ 4295143 w 12192002"/>
              <a:gd name="connsiteY176" fmla="*/ 175650 h 2108506"/>
              <a:gd name="connsiteX177" fmla="*/ 4315108 w 12192002"/>
              <a:gd name="connsiteY177" fmla="*/ 173771 h 2108506"/>
              <a:gd name="connsiteX178" fmla="*/ 4330579 w 12192002"/>
              <a:gd name="connsiteY178" fmla="*/ 167496 h 2108506"/>
              <a:gd name="connsiteX179" fmla="*/ 4376488 w 12192002"/>
              <a:gd name="connsiteY179" fmla="*/ 154373 h 2108506"/>
              <a:gd name="connsiteX180" fmla="*/ 4469384 w 12192002"/>
              <a:gd name="connsiteY180" fmla="*/ 162895 h 2108506"/>
              <a:gd name="connsiteX181" fmla="*/ 4524889 w 12192002"/>
              <a:gd name="connsiteY181" fmla="*/ 162114 h 2108506"/>
              <a:gd name="connsiteX182" fmla="*/ 4715526 w 12192002"/>
              <a:gd name="connsiteY182" fmla="*/ 157146 h 2108506"/>
              <a:gd name="connsiteX183" fmla="*/ 4762447 w 12192002"/>
              <a:gd name="connsiteY183" fmla="*/ 148658 h 2108506"/>
              <a:gd name="connsiteX184" fmla="*/ 4840439 w 12192002"/>
              <a:gd name="connsiteY184" fmla="*/ 120890 h 2108506"/>
              <a:gd name="connsiteX185" fmla="*/ 5011513 w 12192002"/>
              <a:gd name="connsiteY185" fmla="*/ 96873 h 2108506"/>
              <a:gd name="connsiteX186" fmla="*/ 5065790 w 12192002"/>
              <a:gd name="connsiteY186" fmla="*/ 80492 h 2108506"/>
              <a:gd name="connsiteX187" fmla="*/ 5121659 w 12192002"/>
              <a:gd name="connsiteY187" fmla="*/ 87063 h 2108506"/>
              <a:gd name="connsiteX188" fmla="*/ 5139595 w 12192002"/>
              <a:gd name="connsiteY188" fmla="*/ 76210 h 2108506"/>
              <a:gd name="connsiteX189" fmla="*/ 5142598 w 12192002"/>
              <a:gd name="connsiteY189" fmla="*/ 74109 h 2108506"/>
              <a:gd name="connsiteX190" fmla="*/ 5156554 w 12192002"/>
              <a:gd name="connsiteY190" fmla="*/ 70709 h 2108506"/>
              <a:gd name="connsiteX191" fmla="*/ 5174660 w 12192002"/>
              <a:gd name="connsiteY191" fmla="*/ 63486 h 2108506"/>
              <a:gd name="connsiteX192" fmla="*/ 5222961 w 12192002"/>
              <a:gd name="connsiteY192" fmla="*/ 60496 h 2108506"/>
              <a:gd name="connsiteX193" fmla="*/ 5261763 w 12192002"/>
              <a:gd name="connsiteY193" fmla="*/ 49372 h 2108506"/>
              <a:gd name="connsiteX194" fmla="*/ 5381667 w 12192002"/>
              <a:gd name="connsiteY194" fmla="*/ 28955 h 2108506"/>
              <a:gd name="connsiteX195" fmla="*/ 5432760 w 12192002"/>
              <a:gd name="connsiteY195" fmla="*/ 11253 h 2108506"/>
              <a:gd name="connsiteX196" fmla="*/ 5470905 w 12192002"/>
              <a:gd name="connsiteY196" fmla="*/ 0 h 2108506"/>
              <a:gd name="connsiteX197" fmla="*/ 5608808 w 12192002"/>
              <a:gd name="connsiteY197" fmla="*/ 5718 h 2108506"/>
              <a:gd name="connsiteX0" fmla="*/ 5608808 w 12192002"/>
              <a:gd name="connsiteY0" fmla="*/ 5718 h 2108506"/>
              <a:gd name="connsiteX1" fmla="*/ 5690848 w 12192002"/>
              <a:gd name="connsiteY1" fmla="*/ 21545 h 2108506"/>
              <a:gd name="connsiteX2" fmla="*/ 5911996 w 12192002"/>
              <a:gd name="connsiteY2" fmla="*/ 22433 h 2108506"/>
              <a:gd name="connsiteX3" fmla="*/ 5982862 w 12192002"/>
              <a:gd name="connsiteY3" fmla="*/ 31011 h 2108506"/>
              <a:gd name="connsiteX4" fmla="*/ 6023130 w 12192002"/>
              <a:gd name="connsiteY4" fmla="*/ 40722 h 2108506"/>
              <a:gd name="connsiteX5" fmla="*/ 6071327 w 12192002"/>
              <a:gd name="connsiteY5" fmla="*/ 32373 h 2108506"/>
              <a:gd name="connsiteX6" fmla="*/ 6105613 w 12192002"/>
              <a:gd name="connsiteY6" fmla="*/ 21650 h 2108506"/>
              <a:gd name="connsiteX7" fmla="*/ 6177749 w 12192002"/>
              <a:gd name="connsiteY7" fmla="*/ 27308 h 2108506"/>
              <a:gd name="connsiteX8" fmla="*/ 6317559 w 12192002"/>
              <a:gd name="connsiteY8" fmla="*/ 29395 h 2108506"/>
              <a:gd name="connsiteX9" fmla="*/ 6549454 w 12192002"/>
              <a:gd name="connsiteY9" fmla="*/ 61392 h 2108506"/>
              <a:gd name="connsiteX10" fmla="*/ 6708221 w 12192002"/>
              <a:gd name="connsiteY10" fmla="*/ 90168 h 2108506"/>
              <a:gd name="connsiteX11" fmla="*/ 6904145 w 12192002"/>
              <a:gd name="connsiteY11" fmla="*/ 118123 h 2108506"/>
              <a:gd name="connsiteX12" fmla="*/ 7018495 w 12192002"/>
              <a:gd name="connsiteY12" fmla="*/ 147629 h 2108506"/>
              <a:gd name="connsiteX13" fmla="*/ 7096987 w 12192002"/>
              <a:gd name="connsiteY13" fmla="*/ 147255 h 2108506"/>
              <a:gd name="connsiteX14" fmla="*/ 7170807 w 12192002"/>
              <a:gd name="connsiteY14" fmla="*/ 159483 h 2108506"/>
              <a:gd name="connsiteX15" fmla="*/ 7197003 w 12192002"/>
              <a:gd name="connsiteY15" fmla="*/ 164131 h 2108506"/>
              <a:gd name="connsiteX16" fmla="*/ 7201101 w 12192002"/>
              <a:gd name="connsiteY16" fmla="*/ 169489 h 2108506"/>
              <a:gd name="connsiteX17" fmla="*/ 7218559 w 12192002"/>
              <a:gd name="connsiteY17" fmla="*/ 174039 h 2108506"/>
              <a:gd name="connsiteX18" fmla="*/ 7310852 w 12192002"/>
              <a:gd name="connsiteY18" fmla="*/ 199288 h 2108506"/>
              <a:gd name="connsiteX19" fmla="*/ 7312179 w 12192002"/>
              <a:gd name="connsiteY19" fmla="*/ 197846 h 2108506"/>
              <a:gd name="connsiteX20" fmla="*/ 7405390 w 12192002"/>
              <a:gd name="connsiteY20" fmla="*/ 188251 h 2108506"/>
              <a:gd name="connsiteX21" fmla="*/ 7495794 w 12192002"/>
              <a:gd name="connsiteY21" fmla="*/ 180146 h 2108506"/>
              <a:gd name="connsiteX22" fmla="*/ 7507039 w 12192002"/>
              <a:gd name="connsiteY22" fmla="*/ 182098 h 2108506"/>
              <a:gd name="connsiteX23" fmla="*/ 7507411 w 12192002"/>
              <a:gd name="connsiteY23" fmla="*/ 181771 h 2108506"/>
              <a:gd name="connsiteX24" fmla="*/ 7519570 w 12192002"/>
              <a:gd name="connsiteY24" fmla="*/ 183106 h 2108506"/>
              <a:gd name="connsiteX25" fmla="*/ 7527542 w 12192002"/>
              <a:gd name="connsiteY25" fmla="*/ 185659 h 2108506"/>
              <a:gd name="connsiteX26" fmla="*/ 7614346 w 12192002"/>
              <a:gd name="connsiteY26" fmla="*/ 191487 h 2108506"/>
              <a:gd name="connsiteX27" fmla="*/ 7723282 w 12192002"/>
              <a:gd name="connsiteY27" fmla="*/ 212688 h 2108506"/>
              <a:gd name="connsiteX28" fmla="*/ 7905407 w 12192002"/>
              <a:gd name="connsiteY28" fmla="*/ 213731 h 2108506"/>
              <a:gd name="connsiteX29" fmla="*/ 8090271 w 12192002"/>
              <a:gd name="connsiteY29" fmla="*/ 255704 h 2108506"/>
              <a:gd name="connsiteX30" fmla="*/ 8245834 w 12192002"/>
              <a:gd name="connsiteY30" fmla="*/ 301865 h 2108506"/>
              <a:gd name="connsiteX31" fmla="*/ 8252033 w 12192002"/>
              <a:gd name="connsiteY31" fmla="*/ 314857 h 2108506"/>
              <a:gd name="connsiteX32" fmla="*/ 8263376 w 12192002"/>
              <a:gd name="connsiteY32" fmla="*/ 324700 h 2108506"/>
              <a:gd name="connsiteX33" fmla="*/ 8266075 w 12192002"/>
              <a:gd name="connsiteY33" fmla="*/ 324470 h 2108506"/>
              <a:gd name="connsiteX34" fmla="*/ 8283149 w 12192002"/>
              <a:gd name="connsiteY34" fmla="*/ 331645 h 2108506"/>
              <a:gd name="connsiteX35" fmla="*/ 8284276 w 12192002"/>
              <a:gd name="connsiteY35" fmla="*/ 336088 h 2108506"/>
              <a:gd name="connsiteX36" fmla="*/ 8295173 w 12192002"/>
              <a:gd name="connsiteY36" fmla="*/ 341911 h 2108506"/>
              <a:gd name="connsiteX37" fmla="*/ 8314432 w 12192002"/>
              <a:gd name="connsiteY37" fmla="*/ 355806 h 2108506"/>
              <a:gd name="connsiteX38" fmla="*/ 8320104 w 12192002"/>
              <a:gd name="connsiteY38" fmla="*/ 356132 h 2108506"/>
              <a:gd name="connsiteX39" fmla="*/ 8352372 w 12192002"/>
              <a:gd name="connsiteY39" fmla="*/ 373550 h 2108506"/>
              <a:gd name="connsiteX40" fmla="*/ 8353799 w 12192002"/>
              <a:gd name="connsiteY40" fmla="*/ 372710 h 2108506"/>
              <a:gd name="connsiteX41" fmla="*/ 8367182 w 12192002"/>
              <a:gd name="connsiteY41" fmla="*/ 372904 h 2108506"/>
              <a:gd name="connsiteX42" fmla="*/ 8490249 w 12192002"/>
              <a:gd name="connsiteY42" fmla="*/ 386946 h 2108506"/>
              <a:gd name="connsiteX43" fmla="*/ 8497594 w 12192002"/>
              <a:gd name="connsiteY43" fmla="*/ 389996 h 2108506"/>
              <a:gd name="connsiteX44" fmla="*/ 8497968 w 12192002"/>
              <a:gd name="connsiteY44" fmla="*/ 389817 h 2108506"/>
              <a:gd name="connsiteX45" fmla="*/ 8506167 w 12192002"/>
              <a:gd name="connsiteY45" fmla="*/ 392555 h 2108506"/>
              <a:gd name="connsiteX46" fmla="*/ 8510983 w 12192002"/>
              <a:gd name="connsiteY46" fmla="*/ 395556 h 2108506"/>
              <a:gd name="connsiteX47" fmla="*/ 8525230 w 12192002"/>
              <a:gd name="connsiteY47" fmla="*/ 401471 h 2108506"/>
              <a:gd name="connsiteX48" fmla="*/ 8596071 w 12192002"/>
              <a:gd name="connsiteY48" fmla="*/ 386629 h 2108506"/>
              <a:gd name="connsiteX49" fmla="*/ 8707847 w 12192002"/>
              <a:gd name="connsiteY49" fmla="*/ 395201 h 2108506"/>
              <a:gd name="connsiteX50" fmla="*/ 8752444 w 12192002"/>
              <a:gd name="connsiteY50" fmla="*/ 397302 h 2108506"/>
              <a:gd name="connsiteX51" fmla="*/ 8928988 w 12192002"/>
              <a:gd name="connsiteY51" fmla="*/ 416534 h 2108506"/>
              <a:gd name="connsiteX52" fmla="*/ 8963048 w 12192002"/>
              <a:gd name="connsiteY52" fmla="*/ 413346 h 2108506"/>
              <a:gd name="connsiteX53" fmla="*/ 8968011 w 12192002"/>
              <a:gd name="connsiteY53" fmla="*/ 411121 h 2108506"/>
              <a:gd name="connsiteX54" fmla="*/ 8974337 w 12192002"/>
              <a:gd name="connsiteY54" fmla="*/ 410421 h 2108506"/>
              <a:gd name="connsiteX55" fmla="*/ 8990394 w 12192002"/>
              <a:gd name="connsiteY55" fmla="*/ 413647 h 2108506"/>
              <a:gd name="connsiteX56" fmla="*/ 8996232 w 12192002"/>
              <a:gd name="connsiteY56" fmla="*/ 415708 h 2108506"/>
              <a:gd name="connsiteX57" fmla="*/ 9005201 w 12192002"/>
              <a:gd name="connsiteY57" fmla="*/ 416919 h 2108506"/>
              <a:gd name="connsiteX58" fmla="*/ 9005486 w 12192002"/>
              <a:gd name="connsiteY58" fmla="*/ 416679 h 2108506"/>
              <a:gd name="connsiteX59" fmla="*/ 9053453 w 12192002"/>
              <a:gd name="connsiteY59" fmla="*/ 419964 h 2108506"/>
              <a:gd name="connsiteX60" fmla="*/ 9113812 w 12192002"/>
              <a:gd name="connsiteY60" fmla="*/ 411650 h 2108506"/>
              <a:gd name="connsiteX61" fmla="*/ 9137318 w 12192002"/>
              <a:gd name="connsiteY61" fmla="*/ 410284 h 2108506"/>
              <a:gd name="connsiteX62" fmla="*/ 9150210 w 12192002"/>
              <a:gd name="connsiteY62" fmla="*/ 408115 h 2108506"/>
              <a:gd name="connsiteX63" fmla="*/ 9151232 w 12192002"/>
              <a:gd name="connsiteY63" fmla="*/ 407050 h 2108506"/>
              <a:gd name="connsiteX64" fmla="*/ 9189246 w 12192002"/>
              <a:gd name="connsiteY64" fmla="*/ 418252 h 2108506"/>
              <a:gd name="connsiteX65" fmla="*/ 9194810 w 12192002"/>
              <a:gd name="connsiteY65" fmla="*/ 427491 h 2108506"/>
              <a:gd name="connsiteX66" fmla="*/ 9231370 w 12192002"/>
              <a:gd name="connsiteY66" fmla="*/ 437570 h 2108506"/>
              <a:gd name="connsiteX67" fmla="*/ 9343052 w 12192002"/>
              <a:gd name="connsiteY67" fmla="*/ 489475 h 2108506"/>
              <a:gd name="connsiteX68" fmla="*/ 9584507 w 12192002"/>
              <a:gd name="connsiteY68" fmla="*/ 535177 h 2108506"/>
              <a:gd name="connsiteX69" fmla="*/ 9728309 w 12192002"/>
              <a:gd name="connsiteY69" fmla="*/ 546597 h 2108506"/>
              <a:gd name="connsiteX70" fmla="*/ 9847792 w 12192002"/>
              <a:gd name="connsiteY70" fmla="*/ 566804 h 2108506"/>
              <a:gd name="connsiteX71" fmla="*/ 9960019 w 12192002"/>
              <a:gd name="connsiteY71" fmla="*/ 573572 h 2108506"/>
              <a:gd name="connsiteX72" fmla="*/ 10039240 w 12192002"/>
              <a:gd name="connsiteY72" fmla="*/ 589087 h 2108506"/>
              <a:gd name="connsiteX73" fmla="*/ 10082169 w 12192002"/>
              <a:gd name="connsiteY73" fmla="*/ 587423 h 2108506"/>
              <a:gd name="connsiteX74" fmla="*/ 10126500 w 12192002"/>
              <a:gd name="connsiteY74" fmla="*/ 589518 h 2108506"/>
              <a:gd name="connsiteX75" fmla="*/ 10261101 w 12192002"/>
              <a:gd name="connsiteY75" fmla="*/ 601033 h 2108506"/>
              <a:gd name="connsiteX76" fmla="*/ 10336855 w 12192002"/>
              <a:gd name="connsiteY76" fmla="*/ 610784 h 2108506"/>
              <a:gd name="connsiteX77" fmla="*/ 10383868 w 12192002"/>
              <a:gd name="connsiteY77" fmla="*/ 611395 h 2108506"/>
              <a:gd name="connsiteX78" fmla="*/ 10445984 w 12192002"/>
              <a:gd name="connsiteY78" fmla="*/ 615242 h 2108506"/>
              <a:gd name="connsiteX79" fmla="*/ 10519280 w 12192002"/>
              <a:gd name="connsiteY79" fmla="*/ 617300 h 2108506"/>
              <a:gd name="connsiteX80" fmla="*/ 10644619 w 12192002"/>
              <a:gd name="connsiteY80" fmla="*/ 637546 h 2108506"/>
              <a:gd name="connsiteX81" fmla="*/ 10857724 w 12192002"/>
              <a:gd name="connsiteY81" fmla="*/ 698664 h 2108506"/>
              <a:gd name="connsiteX82" fmla="*/ 10951063 w 12192002"/>
              <a:gd name="connsiteY82" fmla="*/ 711747 h 2108506"/>
              <a:gd name="connsiteX83" fmla="*/ 11030956 w 12192002"/>
              <a:gd name="connsiteY83" fmla="*/ 706991 h 2108506"/>
              <a:gd name="connsiteX84" fmla="*/ 11085938 w 12192002"/>
              <a:gd name="connsiteY84" fmla="*/ 709872 h 2108506"/>
              <a:gd name="connsiteX85" fmla="*/ 11143411 w 12192002"/>
              <a:gd name="connsiteY85" fmla="*/ 719121 h 2108506"/>
              <a:gd name="connsiteX86" fmla="*/ 11195087 w 12192002"/>
              <a:gd name="connsiteY86" fmla="*/ 718474 h 2108506"/>
              <a:gd name="connsiteX87" fmla="*/ 11273972 w 12192002"/>
              <a:gd name="connsiteY87" fmla="*/ 739493 h 2108506"/>
              <a:gd name="connsiteX88" fmla="*/ 11369715 w 12192002"/>
              <a:gd name="connsiteY88" fmla="*/ 799161 h 2108506"/>
              <a:gd name="connsiteX89" fmla="*/ 11462695 w 12192002"/>
              <a:gd name="connsiteY89" fmla="*/ 860634 h 2108506"/>
              <a:gd name="connsiteX90" fmla="*/ 11516473 w 12192002"/>
              <a:gd name="connsiteY90" fmla="*/ 914186 h 2108506"/>
              <a:gd name="connsiteX91" fmla="*/ 11630749 w 12192002"/>
              <a:gd name="connsiteY91" fmla="*/ 976075 h 2108506"/>
              <a:gd name="connsiteX92" fmla="*/ 11712382 w 12192002"/>
              <a:gd name="connsiteY92" fmla="*/ 1033844 h 2108506"/>
              <a:gd name="connsiteX93" fmla="*/ 11876461 w 12192002"/>
              <a:gd name="connsiteY93" fmla="*/ 1065164 h 2108506"/>
              <a:gd name="connsiteX94" fmla="*/ 11931502 w 12192002"/>
              <a:gd name="connsiteY94" fmla="*/ 1077544 h 2108506"/>
              <a:gd name="connsiteX95" fmla="*/ 12052936 w 12192002"/>
              <a:gd name="connsiteY95" fmla="*/ 1062062 h 2108506"/>
              <a:gd name="connsiteX96" fmla="*/ 12140863 w 12192002"/>
              <a:gd name="connsiteY96" fmla="*/ 1021016 h 2108506"/>
              <a:gd name="connsiteX97" fmla="*/ 12192002 w 12192002"/>
              <a:gd name="connsiteY97" fmla="*/ 1001818 h 2108506"/>
              <a:gd name="connsiteX98" fmla="*/ 12192002 w 12192002"/>
              <a:gd name="connsiteY98" fmla="*/ 1941529 h 2108506"/>
              <a:gd name="connsiteX99" fmla="*/ 12192000 w 12192002"/>
              <a:gd name="connsiteY99" fmla="*/ 1941529 h 2108506"/>
              <a:gd name="connsiteX100" fmla="*/ 12192000 w 12192002"/>
              <a:gd name="connsiteY100" fmla="*/ 2108506 h 2108506"/>
              <a:gd name="connsiteX101" fmla="*/ 0 w 12192002"/>
              <a:gd name="connsiteY101" fmla="*/ 2108506 h 2108506"/>
              <a:gd name="connsiteX102" fmla="*/ 0 w 12192002"/>
              <a:gd name="connsiteY102" fmla="*/ 1334307 h 2108506"/>
              <a:gd name="connsiteX103" fmla="*/ 2 w 12192002"/>
              <a:gd name="connsiteY103" fmla="*/ 1334307 h 2108506"/>
              <a:gd name="connsiteX104" fmla="*/ 2 w 12192002"/>
              <a:gd name="connsiteY104" fmla="*/ 577997 h 2108506"/>
              <a:gd name="connsiteX105" fmla="*/ 15526 w 12192002"/>
              <a:gd name="connsiteY105" fmla="*/ 572528 h 2108506"/>
              <a:gd name="connsiteX106" fmla="*/ 118381 w 12192002"/>
              <a:gd name="connsiteY106" fmla="*/ 569672 h 2108506"/>
              <a:gd name="connsiteX107" fmla="*/ 292435 w 12192002"/>
              <a:gd name="connsiteY107" fmla="*/ 517867 h 2108506"/>
              <a:gd name="connsiteX108" fmla="*/ 404015 w 12192002"/>
              <a:gd name="connsiteY108" fmla="*/ 497171 h 2108506"/>
              <a:gd name="connsiteX109" fmla="*/ 445099 w 12192002"/>
              <a:gd name="connsiteY109" fmla="*/ 491348 h 2108506"/>
              <a:gd name="connsiteX110" fmla="*/ 571717 w 12192002"/>
              <a:gd name="connsiteY110" fmla="*/ 453318 h 2108506"/>
              <a:gd name="connsiteX111" fmla="*/ 578535 w 12192002"/>
              <a:gd name="connsiteY111" fmla="*/ 453507 h 2108506"/>
              <a:gd name="connsiteX112" fmla="*/ 596792 w 12192002"/>
              <a:gd name="connsiteY112" fmla="*/ 450855 h 2108506"/>
              <a:gd name="connsiteX113" fmla="*/ 708875 w 12192002"/>
              <a:gd name="connsiteY113" fmla="*/ 407997 h 2108506"/>
              <a:gd name="connsiteX114" fmla="*/ 719742 w 12192002"/>
              <a:gd name="connsiteY114" fmla="*/ 402320 h 2108506"/>
              <a:gd name="connsiteX115" fmla="*/ 720047 w 12192002"/>
              <a:gd name="connsiteY115" fmla="*/ 401058 h 2108506"/>
              <a:gd name="connsiteX116" fmla="*/ 763053 w 12192002"/>
              <a:gd name="connsiteY116" fmla="*/ 400287 h 2108506"/>
              <a:gd name="connsiteX117" fmla="*/ 767901 w 12192002"/>
              <a:gd name="connsiteY117" fmla="*/ 398066 h 2108506"/>
              <a:gd name="connsiteX118" fmla="*/ 797041 w 12192002"/>
              <a:gd name="connsiteY118" fmla="*/ 400273 h 2108506"/>
              <a:gd name="connsiteX119" fmla="*/ 811506 w 12192002"/>
              <a:gd name="connsiteY119" fmla="*/ 399968 h 2108506"/>
              <a:gd name="connsiteX120" fmla="*/ 816809 w 12192002"/>
              <a:gd name="connsiteY120" fmla="*/ 402862 h 2108506"/>
              <a:gd name="connsiteX121" fmla="*/ 837540 w 12192002"/>
              <a:gd name="connsiteY121" fmla="*/ 400898 h 2108506"/>
              <a:gd name="connsiteX122" fmla="*/ 858269 w 12192002"/>
              <a:gd name="connsiteY122" fmla="*/ 402111 h 2108506"/>
              <a:gd name="connsiteX123" fmla="*/ 948732 w 12192002"/>
              <a:gd name="connsiteY123" fmla="*/ 390273 h 2108506"/>
              <a:gd name="connsiteX124" fmla="*/ 1149979 w 12192002"/>
              <a:gd name="connsiteY124" fmla="*/ 392678 h 2108506"/>
              <a:gd name="connsiteX125" fmla="*/ 1496110 w 12192002"/>
              <a:gd name="connsiteY125" fmla="*/ 343243 h 2108506"/>
              <a:gd name="connsiteX126" fmla="*/ 1608669 w 12192002"/>
              <a:gd name="connsiteY126" fmla="*/ 317653 h 2108506"/>
              <a:gd name="connsiteX127" fmla="*/ 1675071 w 12192002"/>
              <a:gd name="connsiteY127" fmla="*/ 310756 h 2108506"/>
              <a:gd name="connsiteX128" fmla="*/ 1738204 w 12192002"/>
              <a:gd name="connsiteY128" fmla="*/ 294407 h 2108506"/>
              <a:gd name="connsiteX129" fmla="*/ 1786655 w 12192002"/>
              <a:gd name="connsiteY129" fmla="*/ 289356 h 2108506"/>
              <a:gd name="connsiteX130" fmla="*/ 1873080 w 12192002"/>
              <a:gd name="connsiteY130" fmla="*/ 316978 h 2108506"/>
              <a:gd name="connsiteX131" fmla="*/ 1921650 w 12192002"/>
              <a:gd name="connsiteY131" fmla="*/ 318573 h 2108506"/>
              <a:gd name="connsiteX132" fmla="*/ 1928172 w 12192002"/>
              <a:gd name="connsiteY132" fmla="*/ 313742 h 2108506"/>
              <a:gd name="connsiteX133" fmla="*/ 1997356 w 12192002"/>
              <a:gd name="connsiteY133" fmla="*/ 335687 h 2108506"/>
              <a:gd name="connsiteX134" fmla="*/ 2094665 w 12192002"/>
              <a:gd name="connsiteY134" fmla="*/ 327667 h 2108506"/>
              <a:gd name="connsiteX135" fmla="*/ 2208578 w 12192002"/>
              <a:gd name="connsiteY135" fmla="*/ 310956 h 2108506"/>
              <a:gd name="connsiteX136" fmla="*/ 2315112 w 12192002"/>
              <a:gd name="connsiteY136" fmla="*/ 305723 h 2108506"/>
              <a:gd name="connsiteX137" fmla="*/ 2443255 w 12192002"/>
              <a:gd name="connsiteY137" fmla="*/ 314190 h 2108506"/>
              <a:gd name="connsiteX138" fmla="*/ 2568028 w 12192002"/>
              <a:gd name="connsiteY138" fmla="*/ 328091 h 2108506"/>
              <a:gd name="connsiteX139" fmla="*/ 2646527 w 12192002"/>
              <a:gd name="connsiteY139" fmla="*/ 301850 h 2108506"/>
              <a:gd name="connsiteX140" fmla="*/ 2781569 w 12192002"/>
              <a:gd name="connsiteY140" fmla="*/ 312386 h 2108506"/>
              <a:gd name="connsiteX141" fmla="*/ 3030291 w 12192002"/>
              <a:gd name="connsiteY141" fmla="*/ 334207 h 2108506"/>
              <a:gd name="connsiteX142" fmla="*/ 3142556 w 12192002"/>
              <a:gd name="connsiteY142" fmla="*/ 336850 h 2108506"/>
              <a:gd name="connsiteX143" fmla="*/ 3262356 w 12192002"/>
              <a:gd name="connsiteY143" fmla="*/ 344625 h 2108506"/>
              <a:gd name="connsiteX144" fmla="*/ 3341698 w 12192002"/>
              <a:gd name="connsiteY144" fmla="*/ 350502 h 2108506"/>
              <a:gd name="connsiteX145" fmla="*/ 3344026 w 12192002"/>
              <a:gd name="connsiteY145" fmla="*/ 349527 h 2108506"/>
              <a:gd name="connsiteX146" fmla="*/ 3363888 w 12192002"/>
              <a:gd name="connsiteY146" fmla="*/ 351209 h 2108506"/>
              <a:gd name="connsiteX147" fmla="*/ 3400728 w 12192002"/>
              <a:gd name="connsiteY147" fmla="*/ 368161 h 2108506"/>
              <a:gd name="connsiteX148" fmla="*/ 3473223 w 12192002"/>
              <a:gd name="connsiteY148" fmla="*/ 356113 h 2108506"/>
              <a:gd name="connsiteX149" fmla="*/ 3536135 w 12192002"/>
              <a:gd name="connsiteY149" fmla="*/ 352452 h 2108506"/>
              <a:gd name="connsiteX150" fmla="*/ 3585978 w 12192002"/>
              <a:gd name="connsiteY150" fmla="*/ 342753 h 2108506"/>
              <a:gd name="connsiteX151" fmla="*/ 3594501 w 12192002"/>
              <a:gd name="connsiteY151" fmla="*/ 343443 h 2108506"/>
              <a:gd name="connsiteX152" fmla="*/ 3594736 w 12192002"/>
              <a:gd name="connsiteY152" fmla="*/ 343174 h 2108506"/>
              <a:gd name="connsiteX153" fmla="*/ 3603855 w 12192002"/>
              <a:gd name="connsiteY153" fmla="*/ 343338 h 2108506"/>
              <a:gd name="connsiteX154" fmla="*/ 3610035 w 12192002"/>
              <a:gd name="connsiteY154" fmla="*/ 344700 h 2108506"/>
              <a:gd name="connsiteX155" fmla="*/ 3682513 w 12192002"/>
              <a:gd name="connsiteY155" fmla="*/ 312429 h 2108506"/>
              <a:gd name="connsiteX156" fmla="*/ 3789760 w 12192002"/>
              <a:gd name="connsiteY156" fmla="*/ 288506 h 2108506"/>
              <a:gd name="connsiteX157" fmla="*/ 3897275 w 12192002"/>
              <a:gd name="connsiteY157" fmla="*/ 268268 h 2108506"/>
              <a:gd name="connsiteX158" fmla="*/ 3936846 w 12192002"/>
              <a:gd name="connsiteY158" fmla="*/ 262613 h 2108506"/>
              <a:gd name="connsiteX159" fmla="*/ 4004538 w 12192002"/>
              <a:gd name="connsiteY159" fmla="*/ 245156 h 2108506"/>
              <a:gd name="connsiteX160" fmla="*/ 4033778 w 12192002"/>
              <a:gd name="connsiteY160" fmla="*/ 232588 h 2108506"/>
              <a:gd name="connsiteX161" fmla="*/ 4035363 w 12192002"/>
              <a:gd name="connsiteY161" fmla="*/ 232823 h 2108506"/>
              <a:gd name="connsiteX162" fmla="*/ 4036996 w 12192002"/>
              <a:gd name="connsiteY162" fmla="*/ 229156 h 2108506"/>
              <a:gd name="connsiteX163" fmla="*/ 4042364 w 12192002"/>
              <a:gd name="connsiteY163" fmla="*/ 226722 h 2108506"/>
              <a:gd name="connsiteX164" fmla="*/ 4058954 w 12192002"/>
              <a:gd name="connsiteY164" fmla="*/ 225101 h 2108506"/>
              <a:gd name="connsiteX165" fmla="*/ 4065510 w 12192002"/>
              <a:gd name="connsiteY165" fmla="*/ 225319 h 2108506"/>
              <a:gd name="connsiteX166" fmla="*/ 4074427 w 12192002"/>
              <a:gd name="connsiteY166" fmla="*/ 223875 h 2108506"/>
              <a:gd name="connsiteX167" fmla="*/ 4074546 w 12192002"/>
              <a:gd name="connsiteY167" fmla="*/ 223576 h 2108506"/>
              <a:gd name="connsiteX168" fmla="*/ 4083097 w 12192002"/>
              <a:gd name="connsiteY168" fmla="*/ 222741 h 2108506"/>
              <a:gd name="connsiteX169" fmla="*/ 4142745 w 12192002"/>
              <a:gd name="connsiteY169" fmla="*/ 196208 h 2108506"/>
              <a:gd name="connsiteX170" fmla="*/ 4191248 w 12192002"/>
              <a:gd name="connsiteY170" fmla="*/ 180343 h 2108506"/>
              <a:gd name="connsiteX171" fmla="*/ 4201744 w 12192002"/>
              <a:gd name="connsiteY171" fmla="*/ 174709 h 2108506"/>
              <a:gd name="connsiteX172" fmla="*/ 4202048 w 12192002"/>
              <a:gd name="connsiteY172" fmla="*/ 173450 h 2108506"/>
              <a:gd name="connsiteX173" fmla="*/ 4248116 w 12192002"/>
              <a:gd name="connsiteY173" fmla="*/ 170655 h 2108506"/>
              <a:gd name="connsiteX174" fmla="*/ 4276141 w 12192002"/>
              <a:gd name="connsiteY174" fmla="*/ 172979 h 2108506"/>
              <a:gd name="connsiteX175" fmla="*/ 4290062 w 12192002"/>
              <a:gd name="connsiteY175" fmla="*/ 172733 h 2108506"/>
              <a:gd name="connsiteX176" fmla="*/ 4295143 w 12192002"/>
              <a:gd name="connsiteY176" fmla="*/ 175650 h 2108506"/>
              <a:gd name="connsiteX177" fmla="*/ 4315108 w 12192002"/>
              <a:gd name="connsiteY177" fmla="*/ 173771 h 2108506"/>
              <a:gd name="connsiteX178" fmla="*/ 4330579 w 12192002"/>
              <a:gd name="connsiteY178" fmla="*/ 167496 h 2108506"/>
              <a:gd name="connsiteX179" fmla="*/ 4426405 w 12192002"/>
              <a:gd name="connsiteY179" fmla="*/ 164242 h 2108506"/>
              <a:gd name="connsiteX180" fmla="*/ 4469384 w 12192002"/>
              <a:gd name="connsiteY180" fmla="*/ 162895 h 2108506"/>
              <a:gd name="connsiteX181" fmla="*/ 4524889 w 12192002"/>
              <a:gd name="connsiteY181" fmla="*/ 162114 h 2108506"/>
              <a:gd name="connsiteX182" fmla="*/ 4715526 w 12192002"/>
              <a:gd name="connsiteY182" fmla="*/ 157146 h 2108506"/>
              <a:gd name="connsiteX183" fmla="*/ 4762447 w 12192002"/>
              <a:gd name="connsiteY183" fmla="*/ 148658 h 2108506"/>
              <a:gd name="connsiteX184" fmla="*/ 4840439 w 12192002"/>
              <a:gd name="connsiteY184" fmla="*/ 120890 h 2108506"/>
              <a:gd name="connsiteX185" fmla="*/ 5011513 w 12192002"/>
              <a:gd name="connsiteY185" fmla="*/ 96873 h 2108506"/>
              <a:gd name="connsiteX186" fmla="*/ 5065790 w 12192002"/>
              <a:gd name="connsiteY186" fmla="*/ 80492 h 2108506"/>
              <a:gd name="connsiteX187" fmla="*/ 5121659 w 12192002"/>
              <a:gd name="connsiteY187" fmla="*/ 87063 h 2108506"/>
              <a:gd name="connsiteX188" fmla="*/ 5139595 w 12192002"/>
              <a:gd name="connsiteY188" fmla="*/ 76210 h 2108506"/>
              <a:gd name="connsiteX189" fmla="*/ 5142598 w 12192002"/>
              <a:gd name="connsiteY189" fmla="*/ 74109 h 2108506"/>
              <a:gd name="connsiteX190" fmla="*/ 5156554 w 12192002"/>
              <a:gd name="connsiteY190" fmla="*/ 70709 h 2108506"/>
              <a:gd name="connsiteX191" fmla="*/ 5174660 w 12192002"/>
              <a:gd name="connsiteY191" fmla="*/ 63486 h 2108506"/>
              <a:gd name="connsiteX192" fmla="*/ 5222961 w 12192002"/>
              <a:gd name="connsiteY192" fmla="*/ 60496 h 2108506"/>
              <a:gd name="connsiteX193" fmla="*/ 5261763 w 12192002"/>
              <a:gd name="connsiteY193" fmla="*/ 49372 h 2108506"/>
              <a:gd name="connsiteX194" fmla="*/ 5381667 w 12192002"/>
              <a:gd name="connsiteY194" fmla="*/ 28955 h 2108506"/>
              <a:gd name="connsiteX195" fmla="*/ 5432760 w 12192002"/>
              <a:gd name="connsiteY195" fmla="*/ 11253 h 2108506"/>
              <a:gd name="connsiteX196" fmla="*/ 5470905 w 12192002"/>
              <a:gd name="connsiteY196" fmla="*/ 0 h 2108506"/>
              <a:gd name="connsiteX197" fmla="*/ 5608808 w 12192002"/>
              <a:gd name="connsiteY197" fmla="*/ 5718 h 2108506"/>
              <a:gd name="connsiteX0" fmla="*/ 5608808 w 12192002"/>
              <a:gd name="connsiteY0" fmla="*/ 5718 h 2108506"/>
              <a:gd name="connsiteX1" fmla="*/ 5690848 w 12192002"/>
              <a:gd name="connsiteY1" fmla="*/ 21545 h 2108506"/>
              <a:gd name="connsiteX2" fmla="*/ 5911996 w 12192002"/>
              <a:gd name="connsiteY2" fmla="*/ 22433 h 2108506"/>
              <a:gd name="connsiteX3" fmla="*/ 5982862 w 12192002"/>
              <a:gd name="connsiteY3" fmla="*/ 31011 h 2108506"/>
              <a:gd name="connsiteX4" fmla="*/ 6023130 w 12192002"/>
              <a:gd name="connsiteY4" fmla="*/ 40722 h 2108506"/>
              <a:gd name="connsiteX5" fmla="*/ 6071327 w 12192002"/>
              <a:gd name="connsiteY5" fmla="*/ 32373 h 2108506"/>
              <a:gd name="connsiteX6" fmla="*/ 6105613 w 12192002"/>
              <a:gd name="connsiteY6" fmla="*/ 21650 h 2108506"/>
              <a:gd name="connsiteX7" fmla="*/ 6177749 w 12192002"/>
              <a:gd name="connsiteY7" fmla="*/ 27308 h 2108506"/>
              <a:gd name="connsiteX8" fmla="*/ 6317559 w 12192002"/>
              <a:gd name="connsiteY8" fmla="*/ 29395 h 2108506"/>
              <a:gd name="connsiteX9" fmla="*/ 6549454 w 12192002"/>
              <a:gd name="connsiteY9" fmla="*/ 61392 h 2108506"/>
              <a:gd name="connsiteX10" fmla="*/ 6708221 w 12192002"/>
              <a:gd name="connsiteY10" fmla="*/ 90168 h 2108506"/>
              <a:gd name="connsiteX11" fmla="*/ 6904145 w 12192002"/>
              <a:gd name="connsiteY11" fmla="*/ 118123 h 2108506"/>
              <a:gd name="connsiteX12" fmla="*/ 7018495 w 12192002"/>
              <a:gd name="connsiteY12" fmla="*/ 147629 h 2108506"/>
              <a:gd name="connsiteX13" fmla="*/ 7096987 w 12192002"/>
              <a:gd name="connsiteY13" fmla="*/ 147255 h 2108506"/>
              <a:gd name="connsiteX14" fmla="*/ 7170807 w 12192002"/>
              <a:gd name="connsiteY14" fmla="*/ 159483 h 2108506"/>
              <a:gd name="connsiteX15" fmla="*/ 7197003 w 12192002"/>
              <a:gd name="connsiteY15" fmla="*/ 164131 h 2108506"/>
              <a:gd name="connsiteX16" fmla="*/ 7201101 w 12192002"/>
              <a:gd name="connsiteY16" fmla="*/ 169489 h 2108506"/>
              <a:gd name="connsiteX17" fmla="*/ 7218559 w 12192002"/>
              <a:gd name="connsiteY17" fmla="*/ 174039 h 2108506"/>
              <a:gd name="connsiteX18" fmla="*/ 7310852 w 12192002"/>
              <a:gd name="connsiteY18" fmla="*/ 199288 h 2108506"/>
              <a:gd name="connsiteX19" fmla="*/ 7312179 w 12192002"/>
              <a:gd name="connsiteY19" fmla="*/ 197846 h 2108506"/>
              <a:gd name="connsiteX20" fmla="*/ 7405390 w 12192002"/>
              <a:gd name="connsiteY20" fmla="*/ 188251 h 2108506"/>
              <a:gd name="connsiteX21" fmla="*/ 7495794 w 12192002"/>
              <a:gd name="connsiteY21" fmla="*/ 180146 h 2108506"/>
              <a:gd name="connsiteX22" fmla="*/ 7507039 w 12192002"/>
              <a:gd name="connsiteY22" fmla="*/ 182098 h 2108506"/>
              <a:gd name="connsiteX23" fmla="*/ 7507411 w 12192002"/>
              <a:gd name="connsiteY23" fmla="*/ 181771 h 2108506"/>
              <a:gd name="connsiteX24" fmla="*/ 7519570 w 12192002"/>
              <a:gd name="connsiteY24" fmla="*/ 183106 h 2108506"/>
              <a:gd name="connsiteX25" fmla="*/ 7527542 w 12192002"/>
              <a:gd name="connsiteY25" fmla="*/ 185659 h 2108506"/>
              <a:gd name="connsiteX26" fmla="*/ 7614346 w 12192002"/>
              <a:gd name="connsiteY26" fmla="*/ 191487 h 2108506"/>
              <a:gd name="connsiteX27" fmla="*/ 7723282 w 12192002"/>
              <a:gd name="connsiteY27" fmla="*/ 212688 h 2108506"/>
              <a:gd name="connsiteX28" fmla="*/ 7905407 w 12192002"/>
              <a:gd name="connsiteY28" fmla="*/ 213731 h 2108506"/>
              <a:gd name="connsiteX29" fmla="*/ 8090271 w 12192002"/>
              <a:gd name="connsiteY29" fmla="*/ 255704 h 2108506"/>
              <a:gd name="connsiteX30" fmla="*/ 8245834 w 12192002"/>
              <a:gd name="connsiteY30" fmla="*/ 301865 h 2108506"/>
              <a:gd name="connsiteX31" fmla="*/ 8252033 w 12192002"/>
              <a:gd name="connsiteY31" fmla="*/ 314857 h 2108506"/>
              <a:gd name="connsiteX32" fmla="*/ 8263376 w 12192002"/>
              <a:gd name="connsiteY32" fmla="*/ 324700 h 2108506"/>
              <a:gd name="connsiteX33" fmla="*/ 8266075 w 12192002"/>
              <a:gd name="connsiteY33" fmla="*/ 324470 h 2108506"/>
              <a:gd name="connsiteX34" fmla="*/ 8283149 w 12192002"/>
              <a:gd name="connsiteY34" fmla="*/ 331645 h 2108506"/>
              <a:gd name="connsiteX35" fmla="*/ 8284276 w 12192002"/>
              <a:gd name="connsiteY35" fmla="*/ 336088 h 2108506"/>
              <a:gd name="connsiteX36" fmla="*/ 8295173 w 12192002"/>
              <a:gd name="connsiteY36" fmla="*/ 341911 h 2108506"/>
              <a:gd name="connsiteX37" fmla="*/ 8314432 w 12192002"/>
              <a:gd name="connsiteY37" fmla="*/ 355806 h 2108506"/>
              <a:gd name="connsiteX38" fmla="*/ 8320104 w 12192002"/>
              <a:gd name="connsiteY38" fmla="*/ 356132 h 2108506"/>
              <a:gd name="connsiteX39" fmla="*/ 8352372 w 12192002"/>
              <a:gd name="connsiteY39" fmla="*/ 373550 h 2108506"/>
              <a:gd name="connsiteX40" fmla="*/ 8353799 w 12192002"/>
              <a:gd name="connsiteY40" fmla="*/ 372710 h 2108506"/>
              <a:gd name="connsiteX41" fmla="*/ 8367182 w 12192002"/>
              <a:gd name="connsiteY41" fmla="*/ 372904 h 2108506"/>
              <a:gd name="connsiteX42" fmla="*/ 8490249 w 12192002"/>
              <a:gd name="connsiteY42" fmla="*/ 386946 h 2108506"/>
              <a:gd name="connsiteX43" fmla="*/ 8497594 w 12192002"/>
              <a:gd name="connsiteY43" fmla="*/ 389996 h 2108506"/>
              <a:gd name="connsiteX44" fmla="*/ 8497968 w 12192002"/>
              <a:gd name="connsiteY44" fmla="*/ 389817 h 2108506"/>
              <a:gd name="connsiteX45" fmla="*/ 8506167 w 12192002"/>
              <a:gd name="connsiteY45" fmla="*/ 392555 h 2108506"/>
              <a:gd name="connsiteX46" fmla="*/ 8510983 w 12192002"/>
              <a:gd name="connsiteY46" fmla="*/ 395556 h 2108506"/>
              <a:gd name="connsiteX47" fmla="*/ 8525230 w 12192002"/>
              <a:gd name="connsiteY47" fmla="*/ 401471 h 2108506"/>
              <a:gd name="connsiteX48" fmla="*/ 8596071 w 12192002"/>
              <a:gd name="connsiteY48" fmla="*/ 386629 h 2108506"/>
              <a:gd name="connsiteX49" fmla="*/ 8707847 w 12192002"/>
              <a:gd name="connsiteY49" fmla="*/ 395201 h 2108506"/>
              <a:gd name="connsiteX50" fmla="*/ 8752444 w 12192002"/>
              <a:gd name="connsiteY50" fmla="*/ 397302 h 2108506"/>
              <a:gd name="connsiteX51" fmla="*/ 8928988 w 12192002"/>
              <a:gd name="connsiteY51" fmla="*/ 416534 h 2108506"/>
              <a:gd name="connsiteX52" fmla="*/ 8963048 w 12192002"/>
              <a:gd name="connsiteY52" fmla="*/ 413346 h 2108506"/>
              <a:gd name="connsiteX53" fmla="*/ 8968011 w 12192002"/>
              <a:gd name="connsiteY53" fmla="*/ 411121 h 2108506"/>
              <a:gd name="connsiteX54" fmla="*/ 8974337 w 12192002"/>
              <a:gd name="connsiteY54" fmla="*/ 410421 h 2108506"/>
              <a:gd name="connsiteX55" fmla="*/ 8990394 w 12192002"/>
              <a:gd name="connsiteY55" fmla="*/ 413647 h 2108506"/>
              <a:gd name="connsiteX56" fmla="*/ 8996232 w 12192002"/>
              <a:gd name="connsiteY56" fmla="*/ 415708 h 2108506"/>
              <a:gd name="connsiteX57" fmla="*/ 9005201 w 12192002"/>
              <a:gd name="connsiteY57" fmla="*/ 416919 h 2108506"/>
              <a:gd name="connsiteX58" fmla="*/ 9005486 w 12192002"/>
              <a:gd name="connsiteY58" fmla="*/ 416679 h 2108506"/>
              <a:gd name="connsiteX59" fmla="*/ 9053453 w 12192002"/>
              <a:gd name="connsiteY59" fmla="*/ 419964 h 2108506"/>
              <a:gd name="connsiteX60" fmla="*/ 9113812 w 12192002"/>
              <a:gd name="connsiteY60" fmla="*/ 411650 h 2108506"/>
              <a:gd name="connsiteX61" fmla="*/ 9137318 w 12192002"/>
              <a:gd name="connsiteY61" fmla="*/ 410284 h 2108506"/>
              <a:gd name="connsiteX62" fmla="*/ 9150210 w 12192002"/>
              <a:gd name="connsiteY62" fmla="*/ 408115 h 2108506"/>
              <a:gd name="connsiteX63" fmla="*/ 9151232 w 12192002"/>
              <a:gd name="connsiteY63" fmla="*/ 407050 h 2108506"/>
              <a:gd name="connsiteX64" fmla="*/ 9189246 w 12192002"/>
              <a:gd name="connsiteY64" fmla="*/ 418252 h 2108506"/>
              <a:gd name="connsiteX65" fmla="*/ 9194810 w 12192002"/>
              <a:gd name="connsiteY65" fmla="*/ 427491 h 2108506"/>
              <a:gd name="connsiteX66" fmla="*/ 9231370 w 12192002"/>
              <a:gd name="connsiteY66" fmla="*/ 437570 h 2108506"/>
              <a:gd name="connsiteX67" fmla="*/ 9343052 w 12192002"/>
              <a:gd name="connsiteY67" fmla="*/ 489475 h 2108506"/>
              <a:gd name="connsiteX68" fmla="*/ 9584507 w 12192002"/>
              <a:gd name="connsiteY68" fmla="*/ 535177 h 2108506"/>
              <a:gd name="connsiteX69" fmla="*/ 9728309 w 12192002"/>
              <a:gd name="connsiteY69" fmla="*/ 546597 h 2108506"/>
              <a:gd name="connsiteX70" fmla="*/ 9847792 w 12192002"/>
              <a:gd name="connsiteY70" fmla="*/ 566804 h 2108506"/>
              <a:gd name="connsiteX71" fmla="*/ 9960019 w 12192002"/>
              <a:gd name="connsiteY71" fmla="*/ 573572 h 2108506"/>
              <a:gd name="connsiteX72" fmla="*/ 10039240 w 12192002"/>
              <a:gd name="connsiteY72" fmla="*/ 589087 h 2108506"/>
              <a:gd name="connsiteX73" fmla="*/ 10082169 w 12192002"/>
              <a:gd name="connsiteY73" fmla="*/ 587423 h 2108506"/>
              <a:gd name="connsiteX74" fmla="*/ 10126500 w 12192002"/>
              <a:gd name="connsiteY74" fmla="*/ 589518 h 2108506"/>
              <a:gd name="connsiteX75" fmla="*/ 10261101 w 12192002"/>
              <a:gd name="connsiteY75" fmla="*/ 601033 h 2108506"/>
              <a:gd name="connsiteX76" fmla="*/ 10336855 w 12192002"/>
              <a:gd name="connsiteY76" fmla="*/ 610784 h 2108506"/>
              <a:gd name="connsiteX77" fmla="*/ 10383868 w 12192002"/>
              <a:gd name="connsiteY77" fmla="*/ 611395 h 2108506"/>
              <a:gd name="connsiteX78" fmla="*/ 10445984 w 12192002"/>
              <a:gd name="connsiteY78" fmla="*/ 615242 h 2108506"/>
              <a:gd name="connsiteX79" fmla="*/ 10519280 w 12192002"/>
              <a:gd name="connsiteY79" fmla="*/ 617300 h 2108506"/>
              <a:gd name="connsiteX80" fmla="*/ 10644619 w 12192002"/>
              <a:gd name="connsiteY80" fmla="*/ 637546 h 2108506"/>
              <a:gd name="connsiteX81" fmla="*/ 10857724 w 12192002"/>
              <a:gd name="connsiteY81" fmla="*/ 698664 h 2108506"/>
              <a:gd name="connsiteX82" fmla="*/ 10951063 w 12192002"/>
              <a:gd name="connsiteY82" fmla="*/ 711747 h 2108506"/>
              <a:gd name="connsiteX83" fmla="*/ 11030956 w 12192002"/>
              <a:gd name="connsiteY83" fmla="*/ 706991 h 2108506"/>
              <a:gd name="connsiteX84" fmla="*/ 11085938 w 12192002"/>
              <a:gd name="connsiteY84" fmla="*/ 709872 h 2108506"/>
              <a:gd name="connsiteX85" fmla="*/ 11143411 w 12192002"/>
              <a:gd name="connsiteY85" fmla="*/ 719121 h 2108506"/>
              <a:gd name="connsiteX86" fmla="*/ 11195087 w 12192002"/>
              <a:gd name="connsiteY86" fmla="*/ 718474 h 2108506"/>
              <a:gd name="connsiteX87" fmla="*/ 11273972 w 12192002"/>
              <a:gd name="connsiteY87" fmla="*/ 739493 h 2108506"/>
              <a:gd name="connsiteX88" fmla="*/ 11369715 w 12192002"/>
              <a:gd name="connsiteY88" fmla="*/ 799161 h 2108506"/>
              <a:gd name="connsiteX89" fmla="*/ 11462695 w 12192002"/>
              <a:gd name="connsiteY89" fmla="*/ 860634 h 2108506"/>
              <a:gd name="connsiteX90" fmla="*/ 11516473 w 12192002"/>
              <a:gd name="connsiteY90" fmla="*/ 914186 h 2108506"/>
              <a:gd name="connsiteX91" fmla="*/ 11630749 w 12192002"/>
              <a:gd name="connsiteY91" fmla="*/ 976075 h 2108506"/>
              <a:gd name="connsiteX92" fmla="*/ 11712382 w 12192002"/>
              <a:gd name="connsiteY92" fmla="*/ 1033844 h 2108506"/>
              <a:gd name="connsiteX93" fmla="*/ 11876461 w 12192002"/>
              <a:gd name="connsiteY93" fmla="*/ 1065164 h 2108506"/>
              <a:gd name="connsiteX94" fmla="*/ 11931502 w 12192002"/>
              <a:gd name="connsiteY94" fmla="*/ 1077544 h 2108506"/>
              <a:gd name="connsiteX95" fmla="*/ 12052936 w 12192002"/>
              <a:gd name="connsiteY95" fmla="*/ 1062062 h 2108506"/>
              <a:gd name="connsiteX96" fmla="*/ 12140863 w 12192002"/>
              <a:gd name="connsiteY96" fmla="*/ 1021016 h 2108506"/>
              <a:gd name="connsiteX97" fmla="*/ 12192002 w 12192002"/>
              <a:gd name="connsiteY97" fmla="*/ 1001818 h 2108506"/>
              <a:gd name="connsiteX98" fmla="*/ 12192002 w 12192002"/>
              <a:gd name="connsiteY98" fmla="*/ 1941529 h 2108506"/>
              <a:gd name="connsiteX99" fmla="*/ 12192000 w 12192002"/>
              <a:gd name="connsiteY99" fmla="*/ 1941529 h 2108506"/>
              <a:gd name="connsiteX100" fmla="*/ 12192000 w 12192002"/>
              <a:gd name="connsiteY100" fmla="*/ 2108506 h 2108506"/>
              <a:gd name="connsiteX101" fmla="*/ 0 w 12192002"/>
              <a:gd name="connsiteY101" fmla="*/ 2108506 h 2108506"/>
              <a:gd name="connsiteX102" fmla="*/ 0 w 12192002"/>
              <a:gd name="connsiteY102" fmla="*/ 1334307 h 2108506"/>
              <a:gd name="connsiteX103" fmla="*/ 2 w 12192002"/>
              <a:gd name="connsiteY103" fmla="*/ 1334307 h 2108506"/>
              <a:gd name="connsiteX104" fmla="*/ 2 w 12192002"/>
              <a:gd name="connsiteY104" fmla="*/ 577997 h 2108506"/>
              <a:gd name="connsiteX105" fmla="*/ 15526 w 12192002"/>
              <a:gd name="connsiteY105" fmla="*/ 572528 h 2108506"/>
              <a:gd name="connsiteX106" fmla="*/ 118381 w 12192002"/>
              <a:gd name="connsiteY106" fmla="*/ 569672 h 2108506"/>
              <a:gd name="connsiteX107" fmla="*/ 292435 w 12192002"/>
              <a:gd name="connsiteY107" fmla="*/ 517867 h 2108506"/>
              <a:gd name="connsiteX108" fmla="*/ 404015 w 12192002"/>
              <a:gd name="connsiteY108" fmla="*/ 497171 h 2108506"/>
              <a:gd name="connsiteX109" fmla="*/ 445099 w 12192002"/>
              <a:gd name="connsiteY109" fmla="*/ 491348 h 2108506"/>
              <a:gd name="connsiteX110" fmla="*/ 571717 w 12192002"/>
              <a:gd name="connsiteY110" fmla="*/ 453318 h 2108506"/>
              <a:gd name="connsiteX111" fmla="*/ 578535 w 12192002"/>
              <a:gd name="connsiteY111" fmla="*/ 453507 h 2108506"/>
              <a:gd name="connsiteX112" fmla="*/ 596792 w 12192002"/>
              <a:gd name="connsiteY112" fmla="*/ 450855 h 2108506"/>
              <a:gd name="connsiteX113" fmla="*/ 708875 w 12192002"/>
              <a:gd name="connsiteY113" fmla="*/ 407997 h 2108506"/>
              <a:gd name="connsiteX114" fmla="*/ 719742 w 12192002"/>
              <a:gd name="connsiteY114" fmla="*/ 402320 h 2108506"/>
              <a:gd name="connsiteX115" fmla="*/ 720047 w 12192002"/>
              <a:gd name="connsiteY115" fmla="*/ 401058 h 2108506"/>
              <a:gd name="connsiteX116" fmla="*/ 763053 w 12192002"/>
              <a:gd name="connsiteY116" fmla="*/ 400287 h 2108506"/>
              <a:gd name="connsiteX117" fmla="*/ 767901 w 12192002"/>
              <a:gd name="connsiteY117" fmla="*/ 398066 h 2108506"/>
              <a:gd name="connsiteX118" fmla="*/ 797041 w 12192002"/>
              <a:gd name="connsiteY118" fmla="*/ 400273 h 2108506"/>
              <a:gd name="connsiteX119" fmla="*/ 811506 w 12192002"/>
              <a:gd name="connsiteY119" fmla="*/ 399968 h 2108506"/>
              <a:gd name="connsiteX120" fmla="*/ 816809 w 12192002"/>
              <a:gd name="connsiteY120" fmla="*/ 402862 h 2108506"/>
              <a:gd name="connsiteX121" fmla="*/ 837540 w 12192002"/>
              <a:gd name="connsiteY121" fmla="*/ 400898 h 2108506"/>
              <a:gd name="connsiteX122" fmla="*/ 858269 w 12192002"/>
              <a:gd name="connsiteY122" fmla="*/ 402111 h 2108506"/>
              <a:gd name="connsiteX123" fmla="*/ 948732 w 12192002"/>
              <a:gd name="connsiteY123" fmla="*/ 390273 h 2108506"/>
              <a:gd name="connsiteX124" fmla="*/ 1149979 w 12192002"/>
              <a:gd name="connsiteY124" fmla="*/ 392678 h 2108506"/>
              <a:gd name="connsiteX125" fmla="*/ 1496110 w 12192002"/>
              <a:gd name="connsiteY125" fmla="*/ 343243 h 2108506"/>
              <a:gd name="connsiteX126" fmla="*/ 1608669 w 12192002"/>
              <a:gd name="connsiteY126" fmla="*/ 317653 h 2108506"/>
              <a:gd name="connsiteX127" fmla="*/ 1675071 w 12192002"/>
              <a:gd name="connsiteY127" fmla="*/ 310756 h 2108506"/>
              <a:gd name="connsiteX128" fmla="*/ 1738204 w 12192002"/>
              <a:gd name="connsiteY128" fmla="*/ 294407 h 2108506"/>
              <a:gd name="connsiteX129" fmla="*/ 1786655 w 12192002"/>
              <a:gd name="connsiteY129" fmla="*/ 289356 h 2108506"/>
              <a:gd name="connsiteX130" fmla="*/ 1873080 w 12192002"/>
              <a:gd name="connsiteY130" fmla="*/ 316978 h 2108506"/>
              <a:gd name="connsiteX131" fmla="*/ 1921650 w 12192002"/>
              <a:gd name="connsiteY131" fmla="*/ 318573 h 2108506"/>
              <a:gd name="connsiteX132" fmla="*/ 1928172 w 12192002"/>
              <a:gd name="connsiteY132" fmla="*/ 313742 h 2108506"/>
              <a:gd name="connsiteX133" fmla="*/ 1997356 w 12192002"/>
              <a:gd name="connsiteY133" fmla="*/ 335687 h 2108506"/>
              <a:gd name="connsiteX134" fmla="*/ 2094665 w 12192002"/>
              <a:gd name="connsiteY134" fmla="*/ 327667 h 2108506"/>
              <a:gd name="connsiteX135" fmla="*/ 2208578 w 12192002"/>
              <a:gd name="connsiteY135" fmla="*/ 310956 h 2108506"/>
              <a:gd name="connsiteX136" fmla="*/ 2315112 w 12192002"/>
              <a:gd name="connsiteY136" fmla="*/ 305723 h 2108506"/>
              <a:gd name="connsiteX137" fmla="*/ 2443255 w 12192002"/>
              <a:gd name="connsiteY137" fmla="*/ 314190 h 2108506"/>
              <a:gd name="connsiteX138" fmla="*/ 2568028 w 12192002"/>
              <a:gd name="connsiteY138" fmla="*/ 328091 h 2108506"/>
              <a:gd name="connsiteX139" fmla="*/ 2646527 w 12192002"/>
              <a:gd name="connsiteY139" fmla="*/ 301850 h 2108506"/>
              <a:gd name="connsiteX140" fmla="*/ 2781569 w 12192002"/>
              <a:gd name="connsiteY140" fmla="*/ 312386 h 2108506"/>
              <a:gd name="connsiteX141" fmla="*/ 3030291 w 12192002"/>
              <a:gd name="connsiteY141" fmla="*/ 334207 h 2108506"/>
              <a:gd name="connsiteX142" fmla="*/ 3142556 w 12192002"/>
              <a:gd name="connsiteY142" fmla="*/ 336850 h 2108506"/>
              <a:gd name="connsiteX143" fmla="*/ 3262356 w 12192002"/>
              <a:gd name="connsiteY143" fmla="*/ 344625 h 2108506"/>
              <a:gd name="connsiteX144" fmla="*/ 3341698 w 12192002"/>
              <a:gd name="connsiteY144" fmla="*/ 350502 h 2108506"/>
              <a:gd name="connsiteX145" fmla="*/ 3344026 w 12192002"/>
              <a:gd name="connsiteY145" fmla="*/ 349527 h 2108506"/>
              <a:gd name="connsiteX146" fmla="*/ 3363888 w 12192002"/>
              <a:gd name="connsiteY146" fmla="*/ 351209 h 2108506"/>
              <a:gd name="connsiteX147" fmla="*/ 3400728 w 12192002"/>
              <a:gd name="connsiteY147" fmla="*/ 368161 h 2108506"/>
              <a:gd name="connsiteX148" fmla="*/ 3473223 w 12192002"/>
              <a:gd name="connsiteY148" fmla="*/ 356113 h 2108506"/>
              <a:gd name="connsiteX149" fmla="*/ 3536135 w 12192002"/>
              <a:gd name="connsiteY149" fmla="*/ 352452 h 2108506"/>
              <a:gd name="connsiteX150" fmla="*/ 3585978 w 12192002"/>
              <a:gd name="connsiteY150" fmla="*/ 342753 h 2108506"/>
              <a:gd name="connsiteX151" fmla="*/ 3594501 w 12192002"/>
              <a:gd name="connsiteY151" fmla="*/ 343443 h 2108506"/>
              <a:gd name="connsiteX152" fmla="*/ 3594736 w 12192002"/>
              <a:gd name="connsiteY152" fmla="*/ 343174 h 2108506"/>
              <a:gd name="connsiteX153" fmla="*/ 3603855 w 12192002"/>
              <a:gd name="connsiteY153" fmla="*/ 343338 h 2108506"/>
              <a:gd name="connsiteX154" fmla="*/ 3610035 w 12192002"/>
              <a:gd name="connsiteY154" fmla="*/ 344700 h 2108506"/>
              <a:gd name="connsiteX155" fmla="*/ 3682513 w 12192002"/>
              <a:gd name="connsiteY155" fmla="*/ 312429 h 2108506"/>
              <a:gd name="connsiteX156" fmla="*/ 3789760 w 12192002"/>
              <a:gd name="connsiteY156" fmla="*/ 288506 h 2108506"/>
              <a:gd name="connsiteX157" fmla="*/ 3897275 w 12192002"/>
              <a:gd name="connsiteY157" fmla="*/ 268268 h 2108506"/>
              <a:gd name="connsiteX158" fmla="*/ 3936846 w 12192002"/>
              <a:gd name="connsiteY158" fmla="*/ 262613 h 2108506"/>
              <a:gd name="connsiteX159" fmla="*/ 4004538 w 12192002"/>
              <a:gd name="connsiteY159" fmla="*/ 245156 h 2108506"/>
              <a:gd name="connsiteX160" fmla="*/ 4033778 w 12192002"/>
              <a:gd name="connsiteY160" fmla="*/ 232588 h 2108506"/>
              <a:gd name="connsiteX161" fmla="*/ 4035363 w 12192002"/>
              <a:gd name="connsiteY161" fmla="*/ 232823 h 2108506"/>
              <a:gd name="connsiteX162" fmla="*/ 4036996 w 12192002"/>
              <a:gd name="connsiteY162" fmla="*/ 229156 h 2108506"/>
              <a:gd name="connsiteX163" fmla="*/ 4042364 w 12192002"/>
              <a:gd name="connsiteY163" fmla="*/ 226722 h 2108506"/>
              <a:gd name="connsiteX164" fmla="*/ 4058954 w 12192002"/>
              <a:gd name="connsiteY164" fmla="*/ 225101 h 2108506"/>
              <a:gd name="connsiteX165" fmla="*/ 4065510 w 12192002"/>
              <a:gd name="connsiteY165" fmla="*/ 225319 h 2108506"/>
              <a:gd name="connsiteX166" fmla="*/ 4074427 w 12192002"/>
              <a:gd name="connsiteY166" fmla="*/ 223875 h 2108506"/>
              <a:gd name="connsiteX167" fmla="*/ 4074546 w 12192002"/>
              <a:gd name="connsiteY167" fmla="*/ 223576 h 2108506"/>
              <a:gd name="connsiteX168" fmla="*/ 4083097 w 12192002"/>
              <a:gd name="connsiteY168" fmla="*/ 222741 h 2108506"/>
              <a:gd name="connsiteX169" fmla="*/ 4142745 w 12192002"/>
              <a:gd name="connsiteY169" fmla="*/ 196208 h 2108506"/>
              <a:gd name="connsiteX170" fmla="*/ 4191248 w 12192002"/>
              <a:gd name="connsiteY170" fmla="*/ 180343 h 2108506"/>
              <a:gd name="connsiteX171" fmla="*/ 4201744 w 12192002"/>
              <a:gd name="connsiteY171" fmla="*/ 174709 h 2108506"/>
              <a:gd name="connsiteX172" fmla="*/ 4202048 w 12192002"/>
              <a:gd name="connsiteY172" fmla="*/ 173450 h 2108506"/>
              <a:gd name="connsiteX173" fmla="*/ 4248116 w 12192002"/>
              <a:gd name="connsiteY173" fmla="*/ 170655 h 2108506"/>
              <a:gd name="connsiteX174" fmla="*/ 4276141 w 12192002"/>
              <a:gd name="connsiteY174" fmla="*/ 172979 h 2108506"/>
              <a:gd name="connsiteX175" fmla="*/ 4290062 w 12192002"/>
              <a:gd name="connsiteY175" fmla="*/ 172733 h 2108506"/>
              <a:gd name="connsiteX176" fmla="*/ 4295143 w 12192002"/>
              <a:gd name="connsiteY176" fmla="*/ 175650 h 2108506"/>
              <a:gd name="connsiteX177" fmla="*/ 4315108 w 12192002"/>
              <a:gd name="connsiteY177" fmla="*/ 173771 h 2108506"/>
              <a:gd name="connsiteX178" fmla="*/ 4362345 w 12192002"/>
              <a:gd name="connsiteY178" fmla="*/ 172430 h 2108506"/>
              <a:gd name="connsiteX179" fmla="*/ 4426405 w 12192002"/>
              <a:gd name="connsiteY179" fmla="*/ 164242 h 2108506"/>
              <a:gd name="connsiteX180" fmla="*/ 4469384 w 12192002"/>
              <a:gd name="connsiteY180" fmla="*/ 162895 h 2108506"/>
              <a:gd name="connsiteX181" fmla="*/ 4524889 w 12192002"/>
              <a:gd name="connsiteY181" fmla="*/ 162114 h 2108506"/>
              <a:gd name="connsiteX182" fmla="*/ 4715526 w 12192002"/>
              <a:gd name="connsiteY182" fmla="*/ 157146 h 2108506"/>
              <a:gd name="connsiteX183" fmla="*/ 4762447 w 12192002"/>
              <a:gd name="connsiteY183" fmla="*/ 148658 h 2108506"/>
              <a:gd name="connsiteX184" fmla="*/ 4840439 w 12192002"/>
              <a:gd name="connsiteY184" fmla="*/ 120890 h 2108506"/>
              <a:gd name="connsiteX185" fmla="*/ 5011513 w 12192002"/>
              <a:gd name="connsiteY185" fmla="*/ 96873 h 2108506"/>
              <a:gd name="connsiteX186" fmla="*/ 5065790 w 12192002"/>
              <a:gd name="connsiteY186" fmla="*/ 80492 h 2108506"/>
              <a:gd name="connsiteX187" fmla="*/ 5121659 w 12192002"/>
              <a:gd name="connsiteY187" fmla="*/ 87063 h 2108506"/>
              <a:gd name="connsiteX188" fmla="*/ 5139595 w 12192002"/>
              <a:gd name="connsiteY188" fmla="*/ 76210 h 2108506"/>
              <a:gd name="connsiteX189" fmla="*/ 5142598 w 12192002"/>
              <a:gd name="connsiteY189" fmla="*/ 74109 h 2108506"/>
              <a:gd name="connsiteX190" fmla="*/ 5156554 w 12192002"/>
              <a:gd name="connsiteY190" fmla="*/ 70709 h 2108506"/>
              <a:gd name="connsiteX191" fmla="*/ 5174660 w 12192002"/>
              <a:gd name="connsiteY191" fmla="*/ 63486 h 2108506"/>
              <a:gd name="connsiteX192" fmla="*/ 5222961 w 12192002"/>
              <a:gd name="connsiteY192" fmla="*/ 60496 h 2108506"/>
              <a:gd name="connsiteX193" fmla="*/ 5261763 w 12192002"/>
              <a:gd name="connsiteY193" fmla="*/ 49372 h 2108506"/>
              <a:gd name="connsiteX194" fmla="*/ 5381667 w 12192002"/>
              <a:gd name="connsiteY194" fmla="*/ 28955 h 2108506"/>
              <a:gd name="connsiteX195" fmla="*/ 5432760 w 12192002"/>
              <a:gd name="connsiteY195" fmla="*/ 11253 h 2108506"/>
              <a:gd name="connsiteX196" fmla="*/ 5470905 w 12192002"/>
              <a:gd name="connsiteY196" fmla="*/ 0 h 2108506"/>
              <a:gd name="connsiteX197" fmla="*/ 5608808 w 12192002"/>
              <a:gd name="connsiteY197" fmla="*/ 5718 h 2108506"/>
              <a:gd name="connsiteX0" fmla="*/ 5608808 w 12192002"/>
              <a:gd name="connsiteY0" fmla="*/ 5718 h 2108506"/>
              <a:gd name="connsiteX1" fmla="*/ 5690848 w 12192002"/>
              <a:gd name="connsiteY1" fmla="*/ 21545 h 2108506"/>
              <a:gd name="connsiteX2" fmla="*/ 5911996 w 12192002"/>
              <a:gd name="connsiteY2" fmla="*/ 22433 h 2108506"/>
              <a:gd name="connsiteX3" fmla="*/ 5982862 w 12192002"/>
              <a:gd name="connsiteY3" fmla="*/ 31011 h 2108506"/>
              <a:gd name="connsiteX4" fmla="*/ 6023130 w 12192002"/>
              <a:gd name="connsiteY4" fmla="*/ 40722 h 2108506"/>
              <a:gd name="connsiteX5" fmla="*/ 6071327 w 12192002"/>
              <a:gd name="connsiteY5" fmla="*/ 32373 h 2108506"/>
              <a:gd name="connsiteX6" fmla="*/ 6105613 w 12192002"/>
              <a:gd name="connsiteY6" fmla="*/ 21650 h 2108506"/>
              <a:gd name="connsiteX7" fmla="*/ 6177749 w 12192002"/>
              <a:gd name="connsiteY7" fmla="*/ 27308 h 2108506"/>
              <a:gd name="connsiteX8" fmla="*/ 6317559 w 12192002"/>
              <a:gd name="connsiteY8" fmla="*/ 29395 h 2108506"/>
              <a:gd name="connsiteX9" fmla="*/ 6549454 w 12192002"/>
              <a:gd name="connsiteY9" fmla="*/ 61392 h 2108506"/>
              <a:gd name="connsiteX10" fmla="*/ 6708221 w 12192002"/>
              <a:gd name="connsiteY10" fmla="*/ 90168 h 2108506"/>
              <a:gd name="connsiteX11" fmla="*/ 6904145 w 12192002"/>
              <a:gd name="connsiteY11" fmla="*/ 118123 h 2108506"/>
              <a:gd name="connsiteX12" fmla="*/ 7018495 w 12192002"/>
              <a:gd name="connsiteY12" fmla="*/ 147629 h 2108506"/>
              <a:gd name="connsiteX13" fmla="*/ 7096987 w 12192002"/>
              <a:gd name="connsiteY13" fmla="*/ 147255 h 2108506"/>
              <a:gd name="connsiteX14" fmla="*/ 7170807 w 12192002"/>
              <a:gd name="connsiteY14" fmla="*/ 159483 h 2108506"/>
              <a:gd name="connsiteX15" fmla="*/ 7197003 w 12192002"/>
              <a:gd name="connsiteY15" fmla="*/ 164131 h 2108506"/>
              <a:gd name="connsiteX16" fmla="*/ 7201101 w 12192002"/>
              <a:gd name="connsiteY16" fmla="*/ 169489 h 2108506"/>
              <a:gd name="connsiteX17" fmla="*/ 7218559 w 12192002"/>
              <a:gd name="connsiteY17" fmla="*/ 174039 h 2108506"/>
              <a:gd name="connsiteX18" fmla="*/ 7310852 w 12192002"/>
              <a:gd name="connsiteY18" fmla="*/ 199288 h 2108506"/>
              <a:gd name="connsiteX19" fmla="*/ 7312179 w 12192002"/>
              <a:gd name="connsiteY19" fmla="*/ 197846 h 2108506"/>
              <a:gd name="connsiteX20" fmla="*/ 7405390 w 12192002"/>
              <a:gd name="connsiteY20" fmla="*/ 188251 h 2108506"/>
              <a:gd name="connsiteX21" fmla="*/ 7495794 w 12192002"/>
              <a:gd name="connsiteY21" fmla="*/ 180146 h 2108506"/>
              <a:gd name="connsiteX22" fmla="*/ 7507039 w 12192002"/>
              <a:gd name="connsiteY22" fmla="*/ 182098 h 2108506"/>
              <a:gd name="connsiteX23" fmla="*/ 7507411 w 12192002"/>
              <a:gd name="connsiteY23" fmla="*/ 181771 h 2108506"/>
              <a:gd name="connsiteX24" fmla="*/ 7519570 w 12192002"/>
              <a:gd name="connsiteY24" fmla="*/ 183106 h 2108506"/>
              <a:gd name="connsiteX25" fmla="*/ 7527542 w 12192002"/>
              <a:gd name="connsiteY25" fmla="*/ 185659 h 2108506"/>
              <a:gd name="connsiteX26" fmla="*/ 7614346 w 12192002"/>
              <a:gd name="connsiteY26" fmla="*/ 191487 h 2108506"/>
              <a:gd name="connsiteX27" fmla="*/ 7723282 w 12192002"/>
              <a:gd name="connsiteY27" fmla="*/ 212688 h 2108506"/>
              <a:gd name="connsiteX28" fmla="*/ 7905407 w 12192002"/>
              <a:gd name="connsiteY28" fmla="*/ 213731 h 2108506"/>
              <a:gd name="connsiteX29" fmla="*/ 8090271 w 12192002"/>
              <a:gd name="connsiteY29" fmla="*/ 255704 h 2108506"/>
              <a:gd name="connsiteX30" fmla="*/ 8245834 w 12192002"/>
              <a:gd name="connsiteY30" fmla="*/ 301865 h 2108506"/>
              <a:gd name="connsiteX31" fmla="*/ 8252033 w 12192002"/>
              <a:gd name="connsiteY31" fmla="*/ 314857 h 2108506"/>
              <a:gd name="connsiteX32" fmla="*/ 8263376 w 12192002"/>
              <a:gd name="connsiteY32" fmla="*/ 324700 h 2108506"/>
              <a:gd name="connsiteX33" fmla="*/ 8266075 w 12192002"/>
              <a:gd name="connsiteY33" fmla="*/ 324470 h 2108506"/>
              <a:gd name="connsiteX34" fmla="*/ 8283149 w 12192002"/>
              <a:gd name="connsiteY34" fmla="*/ 331645 h 2108506"/>
              <a:gd name="connsiteX35" fmla="*/ 8284276 w 12192002"/>
              <a:gd name="connsiteY35" fmla="*/ 336088 h 2108506"/>
              <a:gd name="connsiteX36" fmla="*/ 8295173 w 12192002"/>
              <a:gd name="connsiteY36" fmla="*/ 341911 h 2108506"/>
              <a:gd name="connsiteX37" fmla="*/ 8314432 w 12192002"/>
              <a:gd name="connsiteY37" fmla="*/ 355806 h 2108506"/>
              <a:gd name="connsiteX38" fmla="*/ 8320104 w 12192002"/>
              <a:gd name="connsiteY38" fmla="*/ 356132 h 2108506"/>
              <a:gd name="connsiteX39" fmla="*/ 8352372 w 12192002"/>
              <a:gd name="connsiteY39" fmla="*/ 373550 h 2108506"/>
              <a:gd name="connsiteX40" fmla="*/ 8353799 w 12192002"/>
              <a:gd name="connsiteY40" fmla="*/ 372710 h 2108506"/>
              <a:gd name="connsiteX41" fmla="*/ 8367182 w 12192002"/>
              <a:gd name="connsiteY41" fmla="*/ 372904 h 2108506"/>
              <a:gd name="connsiteX42" fmla="*/ 8490249 w 12192002"/>
              <a:gd name="connsiteY42" fmla="*/ 386946 h 2108506"/>
              <a:gd name="connsiteX43" fmla="*/ 8497594 w 12192002"/>
              <a:gd name="connsiteY43" fmla="*/ 389996 h 2108506"/>
              <a:gd name="connsiteX44" fmla="*/ 8497968 w 12192002"/>
              <a:gd name="connsiteY44" fmla="*/ 389817 h 2108506"/>
              <a:gd name="connsiteX45" fmla="*/ 8506167 w 12192002"/>
              <a:gd name="connsiteY45" fmla="*/ 392555 h 2108506"/>
              <a:gd name="connsiteX46" fmla="*/ 8510983 w 12192002"/>
              <a:gd name="connsiteY46" fmla="*/ 395556 h 2108506"/>
              <a:gd name="connsiteX47" fmla="*/ 8525230 w 12192002"/>
              <a:gd name="connsiteY47" fmla="*/ 401471 h 2108506"/>
              <a:gd name="connsiteX48" fmla="*/ 8596071 w 12192002"/>
              <a:gd name="connsiteY48" fmla="*/ 386629 h 2108506"/>
              <a:gd name="connsiteX49" fmla="*/ 8707847 w 12192002"/>
              <a:gd name="connsiteY49" fmla="*/ 395201 h 2108506"/>
              <a:gd name="connsiteX50" fmla="*/ 8752444 w 12192002"/>
              <a:gd name="connsiteY50" fmla="*/ 397302 h 2108506"/>
              <a:gd name="connsiteX51" fmla="*/ 8928988 w 12192002"/>
              <a:gd name="connsiteY51" fmla="*/ 416534 h 2108506"/>
              <a:gd name="connsiteX52" fmla="*/ 8963048 w 12192002"/>
              <a:gd name="connsiteY52" fmla="*/ 413346 h 2108506"/>
              <a:gd name="connsiteX53" fmla="*/ 8968011 w 12192002"/>
              <a:gd name="connsiteY53" fmla="*/ 411121 h 2108506"/>
              <a:gd name="connsiteX54" fmla="*/ 8974337 w 12192002"/>
              <a:gd name="connsiteY54" fmla="*/ 410421 h 2108506"/>
              <a:gd name="connsiteX55" fmla="*/ 8990394 w 12192002"/>
              <a:gd name="connsiteY55" fmla="*/ 413647 h 2108506"/>
              <a:gd name="connsiteX56" fmla="*/ 8996232 w 12192002"/>
              <a:gd name="connsiteY56" fmla="*/ 415708 h 2108506"/>
              <a:gd name="connsiteX57" fmla="*/ 9005201 w 12192002"/>
              <a:gd name="connsiteY57" fmla="*/ 416919 h 2108506"/>
              <a:gd name="connsiteX58" fmla="*/ 9005486 w 12192002"/>
              <a:gd name="connsiteY58" fmla="*/ 416679 h 2108506"/>
              <a:gd name="connsiteX59" fmla="*/ 9053453 w 12192002"/>
              <a:gd name="connsiteY59" fmla="*/ 419964 h 2108506"/>
              <a:gd name="connsiteX60" fmla="*/ 9113812 w 12192002"/>
              <a:gd name="connsiteY60" fmla="*/ 411650 h 2108506"/>
              <a:gd name="connsiteX61" fmla="*/ 9137318 w 12192002"/>
              <a:gd name="connsiteY61" fmla="*/ 410284 h 2108506"/>
              <a:gd name="connsiteX62" fmla="*/ 9150210 w 12192002"/>
              <a:gd name="connsiteY62" fmla="*/ 408115 h 2108506"/>
              <a:gd name="connsiteX63" fmla="*/ 9151232 w 12192002"/>
              <a:gd name="connsiteY63" fmla="*/ 407050 h 2108506"/>
              <a:gd name="connsiteX64" fmla="*/ 9189246 w 12192002"/>
              <a:gd name="connsiteY64" fmla="*/ 418252 h 2108506"/>
              <a:gd name="connsiteX65" fmla="*/ 9194810 w 12192002"/>
              <a:gd name="connsiteY65" fmla="*/ 427491 h 2108506"/>
              <a:gd name="connsiteX66" fmla="*/ 9231370 w 12192002"/>
              <a:gd name="connsiteY66" fmla="*/ 437570 h 2108506"/>
              <a:gd name="connsiteX67" fmla="*/ 9343052 w 12192002"/>
              <a:gd name="connsiteY67" fmla="*/ 489475 h 2108506"/>
              <a:gd name="connsiteX68" fmla="*/ 9584507 w 12192002"/>
              <a:gd name="connsiteY68" fmla="*/ 535177 h 2108506"/>
              <a:gd name="connsiteX69" fmla="*/ 9728309 w 12192002"/>
              <a:gd name="connsiteY69" fmla="*/ 546597 h 2108506"/>
              <a:gd name="connsiteX70" fmla="*/ 9847792 w 12192002"/>
              <a:gd name="connsiteY70" fmla="*/ 566804 h 2108506"/>
              <a:gd name="connsiteX71" fmla="*/ 9960019 w 12192002"/>
              <a:gd name="connsiteY71" fmla="*/ 573572 h 2108506"/>
              <a:gd name="connsiteX72" fmla="*/ 10039240 w 12192002"/>
              <a:gd name="connsiteY72" fmla="*/ 589087 h 2108506"/>
              <a:gd name="connsiteX73" fmla="*/ 10082169 w 12192002"/>
              <a:gd name="connsiteY73" fmla="*/ 587423 h 2108506"/>
              <a:gd name="connsiteX74" fmla="*/ 10126500 w 12192002"/>
              <a:gd name="connsiteY74" fmla="*/ 589518 h 2108506"/>
              <a:gd name="connsiteX75" fmla="*/ 10261101 w 12192002"/>
              <a:gd name="connsiteY75" fmla="*/ 601033 h 2108506"/>
              <a:gd name="connsiteX76" fmla="*/ 10336855 w 12192002"/>
              <a:gd name="connsiteY76" fmla="*/ 610784 h 2108506"/>
              <a:gd name="connsiteX77" fmla="*/ 10383868 w 12192002"/>
              <a:gd name="connsiteY77" fmla="*/ 611395 h 2108506"/>
              <a:gd name="connsiteX78" fmla="*/ 10445984 w 12192002"/>
              <a:gd name="connsiteY78" fmla="*/ 615242 h 2108506"/>
              <a:gd name="connsiteX79" fmla="*/ 10519280 w 12192002"/>
              <a:gd name="connsiteY79" fmla="*/ 617300 h 2108506"/>
              <a:gd name="connsiteX80" fmla="*/ 10644619 w 12192002"/>
              <a:gd name="connsiteY80" fmla="*/ 637546 h 2108506"/>
              <a:gd name="connsiteX81" fmla="*/ 10857724 w 12192002"/>
              <a:gd name="connsiteY81" fmla="*/ 698664 h 2108506"/>
              <a:gd name="connsiteX82" fmla="*/ 10951063 w 12192002"/>
              <a:gd name="connsiteY82" fmla="*/ 711747 h 2108506"/>
              <a:gd name="connsiteX83" fmla="*/ 11030956 w 12192002"/>
              <a:gd name="connsiteY83" fmla="*/ 706991 h 2108506"/>
              <a:gd name="connsiteX84" fmla="*/ 11085938 w 12192002"/>
              <a:gd name="connsiteY84" fmla="*/ 709872 h 2108506"/>
              <a:gd name="connsiteX85" fmla="*/ 11143411 w 12192002"/>
              <a:gd name="connsiteY85" fmla="*/ 719121 h 2108506"/>
              <a:gd name="connsiteX86" fmla="*/ 11195087 w 12192002"/>
              <a:gd name="connsiteY86" fmla="*/ 718474 h 2108506"/>
              <a:gd name="connsiteX87" fmla="*/ 11273972 w 12192002"/>
              <a:gd name="connsiteY87" fmla="*/ 739493 h 2108506"/>
              <a:gd name="connsiteX88" fmla="*/ 11369715 w 12192002"/>
              <a:gd name="connsiteY88" fmla="*/ 799161 h 2108506"/>
              <a:gd name="connsiteX89" fmla="*/ 11462695 w 12192002"/>
              <a:gd name="connsiteY89" fmla="*/ 860634 h 2108506"/>
              <a:gd name="connsiteX90" fmla="*/ 11516473 w 12192002"/>
              <a:gd name="connsiteY90" fmla="*/ 914186 h 2108506"/>
              <a:gd name="connsiteX91" fmla="*/ 11630749 w 12192002"/>
              <a:gd name="connsiteY91" fmla="*/ 976075 h 2108506"/>
              <a:gd name="connsiteX92" fmla="*/ 11712382 w 12192002"/>
              <a:gd name="connsiteY92" fmla="*/ 1033844 h 2108506"/>
              <a:gd name="connsiteX93" fmla="*/ 11876461 w 12192002"/>
              <a:gd name="connsiteY93" fmla="*/ 1065164 h 2108506"/>
              <a:gd name="connsiteX94" fmla="*/ 11931502 w 12192002"/>
              <a:gd name="connsiteY94" fmla="*/ 1077544 h 2108506"/>
              <a:gd name="connsiteX95" fmla="*/ 12052936 w 12192002"/>
              <a:gd name="connsiteY95" fmla="*/ 1062062 h 2108506"/>
              <a:gd name="connsiteX96" fmla="*/ 12140863 w 12192002"/>
              <a:gd name="connsiteY96" fmla="*/ 1021016 h 2108506"/>
              <a:gd name="connsiteX97" fmla="*/ 12192002 w 12192002"/>
              <a:gd name="connsiteY97" fmla="*/ 1001818 h 2108506"/>
              <a:gd name="connsiteX98" fmla="*/ 12192002 w 12192002"/>
              <a:gd name="connsiteY98" fmla="*/ 1941529 h 2108506"/>
              <a:gd name="connsiteX99" fmla="*/ 12192000 w 12192002"/>
              <a:gd name="connsiteY99" fmla="*/ 1941529 h 2108506"/>
              <a:gd name="connsiteX100" fmla="*/ 12192000 w 12192002"/>
              <a:gd name="connsiteY100" fmla="*/ 2108506 h 2108506"/>
              <a:gd name="connsiteX101" fmla="*/ 0 w 12192002"/>
              <a:gd name="connsiteY101" fmla="*/ 2108506 h 2108506"/>
              <a:gd name="connsiteX102" fmla="*/ 0 w 12192002"/>
              <a:gd name="connsiteY102" fmla="*/ 1334307 h 2108506"/>
              <a:gd name="connsiteX103" fmla="*/ 2 w 12192002"/>
              <a:gd name="connsiteY103" fmla="*/ 1334307 h 2108506"/>
              <a:gd name="connsiteX104" fmla="*/ 2 w 12192002"/>
              <a:gd name="connsiteY104" fmla="*/ 577997 h 2108506"/>
              <a:gd name="connsiteX105" fmla="*/ 15526 w 12192002"/>
              <a:gd name="connsiteY105" fmla="*/ 572528 h 2108506"/>
              <a:gd name="connsiteX106" fmla="*/ 118381 w 12192002"/>
              <a:gd name="connsiteY106" fmla="*/ 569672 h 2108506"/>
              <a:gd name="connsiteX107" fmla="*/ 292435 w 12192002"/>
              <a:gd name="connsiteY107" fmla="*/ 517867 h 2108506"/>
              <a:gd name="connsiteX108" fmla="*/ 404015 w 12192002"/>
              <a:gd name="connsiteY108" fmla="*/ 497171 h 2108506"/>
              <a:gd name="connsiteX109" fmla="*/ 445099 w 12192002"/>
              <a:gd name="connsiteY109" fmla="*/ 491348 h 2108506"/>
              <a:gd name="connsiteX110" fmla="*/ 571717 w 12192002"/>
              <a:gd name="connsiteY110" fmla="*/ 453318 h 2108506"/>
              <a:gd name="connsiteX111" fmla="*/ 578535 w 12192002"/>
              <a:gd name="connsiteY111" fmla="*/ 453507 h 2108506"/>
              <a:gd name="connsiteX112" fmla="*/ 596792 w 12192002"/>
              <a:gd name="connsiteY112" fmla="*/ 450855 h 2108506"/>
              <a:gd name="connsiteX113" fmla="*/ 708875 w 12192002"/>
              <a:gd name="connsiteY113" fmla="*/ 407997 h 2108506"/>
              <a:gd name="connsiteX114" fmla="*/ 719742 w 12192002"/>
              <a:gd name="connsiteY114" fmla="*/ 402320 h 2108506"/>
              <a:gd name="connsiteX115" fmla="*/ 720047 w 12192002"/>
              <a:gd name="connsiteY115" fmla="*/ 401058 h 2108506"/>
              <a:gd name="connsiteX116" fmla="*/ 763053 w 12192002"/>
              <a:gd name="connsiteY116" fmla="*/ 400287 h 2108506"/>
              <a:gd name="connsiteX117" fmla="*/ 767901 w 12192002"/>
              <a:gd name="connsiteY117" fmla="*/ 398066 h 2108506"/>
              <a:gd name="connsiteX118" fmla="*/ 797041 w 12192002"/>
              <a:gd name="connsiteY118" fmla="*/ 400273 h 2108506"/>
              <a:gd name="connsiteX119" fmla="*/ 811506 w 12192002"/>
              <a:gd name="connsiteY119" fmla="*/ 399968 h 2108506"/>
              <a:gd name="connsiteX120" fmla="*/ 816809 w 12192002"/>
              <a:gd name="connsiteY120" fmla="*/ 402862 h 2108506"/>
              <a:gd name="connsiteX121" fmla="*/ 837540 w 12192002"/>
              <a:gd name="connsiteY121" fmla="*/ 400898 h 2108506"/>
              <a:gd name="connsiteX122" fmla="*/ 858269 w 12192002"/>
              <a:gd name="connsiteY122" fmla="*/ 402111 h 2108506"/>
              <a:gd name="connsiteX123" fmla="*/ 948732 w 12192002"/>
              <a:gd name="connsiteY123" fmla="*/ 390273 h 2108506"/>
              <a:gd name="connsiteX124" fmla="*/ 1149979 w 12192002"/>
              <a:gd name="connsiteY124" fmla="*/ 392678 h 2108506"/>
              <a:gd name="connsiteX125" fmla="*/ 1496110 w 12192002"/>
              <a:gd name="connsiteY125" fmla="*/ 343243 h 2108506"/>
              <a:gd name="connsiteX126" fmla="*/ 1590517 w 12192002"/>
              <a:gd name="connsiteY126" fmla="*/ 322587 h 2108506"/>
              <a:gd name="connsiteX127" fmla="*/ 1675071 w 12192002"/>
              <a:gd name="connsiteY127" fmla="*/ 310756 h 2108506"/>
              <a:gd name="connsiteX128" fmla="*/ 1738204 w 12192002"/>
              <a:gd name="connsiteY128" fmla="*/ 294407 h 2108506"/>
              <a:gd name="connsiteX129" fmla="*/ 1786655 w 12192002"/>
              <a:gd name="connsiteY129" fmla="*/ 289356 h 2108506"/>
              <a:gd name="connsiteX130" fmla="*/ 1873080 w 12192002"/>
              <a:gd name="connsiteY130" fmla="*/ 316978 h 2108506"/>
              <a:gd name="connsiteX131" fmla="*/ 1921650 w 12192002"/>
              <a:gd name="connsiteY131" fmla="*/ 318573 h 2108506"/>
              <a:gd name="connsiteX132" fmla="*/ 1928172 w 12192002"/>
              <a:gd name="connsiteY132" fmla="*/ 313742 h 2108506"/>
              <a:gd name="connsiteX133" fmla="*/ 1997356 w 12192002"/>
              <a:gd name="connsiteY133" fmla="*/ 335687 h 2108506"/>
              <a:gd name="connsiteX134" fmla="*/ 2094665 w 12192002"/>
              <a:gd name="connsiteY134" fmla="*/ 327667 h 2108506"/>
              <a:gd name="connsiteX135" fmla="*/ 2208578 w 12192002"/>
              <a:gd name="connsiteY135" fmla="*/ 310956 h 2108506"/>
              <a:gd name="connsiteX136" fmla="*/ 2315112 w 12192002"/>
              <a:gd name="connsiteY136" fmla="*/ 305723 h 2108506"/>
              <a:gd name="connsiteX137" fmla="*/ 2443255 w 12192002"/>
              <a:gd name="connsiteY137" fmla="*/ 314190 h 2108506"/>
              <a:gd name="connsiteX138" fmla="*/ 2568028 w 12192002"/>
              <a:gd name="connsiteY138" fmla="*/ 328091 h 2108506"/>
              <a:gd name="connsiteX139" fmla="*/ 2646527 w 12192002"/>
              <a:gd name="connsiteY139" fmla="*/ 301850 h 2108506"/>
              <a:gd name="connsiteX140" fmla="*/ 2781569 w 12192002"/>
              <a:gd name="connsiteY140" fmla="*/ 312386 h 2108506"/>
              <a:gd name="connsiteX141" fmla="*/ 3030291 w 12192002"/>
              <a:gd name="connsiteY141" fmla="*/ 334207 h 2108506"/>
              <a:gd name="connsiteX142" fmla="*/ 3142556 w 12192002"/>
              <a:gd name="connsiteY142" fmla="*/ 336850 h 2108506"/>
              <a:gd name="connsiteX143" fmla="*/ 3262356 w 12192002"/>
              <a:gd name="connsiteY143" fmla="*/ 344625 h 2108506"/>
              <a:gd name="connsiteX144" fmla="*/ 3341698 w 12192002"/>
              <a:gd name="connsiteY144" fmla="*/ 350502 h 2108506"/>
              <a:gd name="connsiteX145" fmla="*/ 3344026 w 12192002"/>
              <a:gd name="connsiteY145" fmla="*/ 349527 h 2108506"/>
              <a:gd name="connsiteX146" fmla="*/ 3363888 w 12192002"/>
              <a:gd name="connsiteY146" fmla="*/ 351209 h 2108506"/>
              <a:gd name="connsiteX147" fmla="*/ 3400728 w 12192002"/>
              <a:gd name="connsiteY147" fmla="*/ 368161 h 2108506"/>
              <a:gd name="connsiteX148" fmla="*/ 3473223 w 12192002"/>
              <a:gd name="connsiteY148" fmla="*/ 356113 h 2108506"/>
              <a:gd name="connsiteX149" fmla="*/ 3536135 w 12192002"/>
              <a:gd name="connsiteY149" fmla="*/ 352452 h 2108506"/>
              <a:gd name="connsiteX150" fmla="*/ 3585978 w 12192002"/>
              <a:gd name="connsiteY150" fmla="*/ 342753 h 2108506"/>
              <a:gd name="connsiteX151" fmla="*/ 3594501 w 12192002"/>
              <a:gd name="connsiteY151" fmla="*/ 343443 h 2108506"/>
              <a:gd name="connsiteX152" fmla="*/ 3594736 w 12192002"/>
              <a:gd name="connsiteY152" fmla="*/ 343174 h 2108506"/>
              <a:gd name="connsiteX153" fmla="*/ 3603855 w 12192002"/>
              <a:gd name="connsiteY153" fmla="*/ 343338 h 2108506"/>
              <a:gd name="connsiteX154" fmla="*/ 3610035 w 12192002"/>
              <a:gd name="connsiteY154" fmla="*/ 344700 h 2108506"/>
              <a:gd name="connsiteX155" fmla="*/ 3682513 w 12192002"/>
              <a:gd name="connsiteY155" fmla="*/ 312429 h 2108506"/>
              <a:gd name="connsiteX156" fmla="*/ 3789760 w 12192002"/>
              <a:gd name="connsiteY156" fmla="*/ 288506 h 2108506"/>
              <a:gd name="connsiteX157" fmla="*/ 3897275 w 12192002"/>
              <a:gd name="connsiteY157" fmla="*/ 268268 h 2108506"/>
              <a:gd name="connsiteX158" fmla="*/ 3936846 w 12192002"/>
              <a:gd name="connsiteY158" fmla="*/ 262613 h 2108506"/>
              <a:gd name="connsiteX159" fmla="*/ 4004538 w 12192002"/>
              <a:gd name="connsiteY159" fmla="*/ 245156 h 2108506"/>
              <a:gd name="connsiteX160" fmla="*/ 4033778 w 12192002"/>
              <a:gd name="connsiteY160" fmla="*/ 232588 h 2108506"/>
              <a:gd name="connsiteX161" fmla="*/ 4035363 w 12192002"/>
              <a:gd name="connsiteY161" fmla="*/ 232823 h 2108506"/>
              <a:gd name="connsiteX162" fmla="*/ 4036996 w 12192002"/>
              <a:gd name="connsiteY162" fmla="*/ 229156 h 2108506"/>
              <a:gd name="connsiteX163" fmla="*/ 4042364 w 12192002"/>
              <a:gd name="connsiteY163" fmla="*/ 226722 h 2108506"/>
              <a:gd name="connsiteX164" fmla="*/ 4058954 w 12192002"/>
              <a:gd name="connsiteY164" fmla="*/ 225101 h 2108506"/>
              <a:gd name="connsiteX165" fmla="*/ 4065510 w 12192002"/>
              <a:gd name="connsiteY165" fmla="*/ 225319 h 2108506"/>
              <a:gd name="connsiteX166" fmla="*/ 4074427 w 12192002"/>
              <a:gd name="connsiteY166" fmla="*/ 223875 h 2108506"/>
              <a:gd name="connsiteX167" fmla="*/ 4074546 w 12192002"/>
              <a:gd name="connsiteY167" fmla="*/ 223576 h 2108506"/>
              <a:gd name="connsiteX168" fmla="*/ 4083097 w 12192002"/>
              <a:gd name="connsiteY168" fmla="*/ 222741 h 2108506"/>
              <a:gd name="connsiteX169" fmla="*/ 4142745 w 12192002"/>
              <a:gd name="connsiteY169" fmla="*/ 196208 h 2108506"/>
              <a:gd name="connsiteX170" fmla="*/ 4191248 w 12192002"/>
              <a:gd name="connsiteY170" fmla="*/ 180343 h 2108506"/>
              <a:gd name="connsiteX171" fmla="*/ 4201744 w 12192002"/>
              <a:gd name="connsiteY171" fmla="*/ 174709 h 2108506"/>
              <a:gd name="connsiteX172" fmla="*/ 4202048 w 12192002"/>
              <a:gd name="connsiteY172" fmla="*/ 173450 h 2108506"/>
              <a:gd name="connsiteX173" fmla="*/ 4248116 w 12192002"/>
              <a:gd name="connsiteY173" fmla="*/ 170655 h 2108506"/>
              <a:gd name="connsiteX174" fmla="*/ 4276141 w 12192002"/>
              <a:gd name="connsiteY174" fmla="*/ 172979 h 2108506"/>
              <a:gd name="connsiteX175" fmla="*/ 4290062 w 12192002"/>
              <a:gd name="connsiteY175" fmla="*/ 172733 h 2108506"/>
              <a:gd name="connsiteX176" fmla="*/ 4295143 w 12192002"/>
              <a:gd name="connsiteY176" fmla="*/ 175650 h 2108506"/>
              <a:gd name="connsiteX177" fmla="*/ 4315108 w 12192002"/>
              <a:gd name="connsiteY177" fmla="*/ 173771 h 2108506"/>
              <a:gd name="connsiteX178" fmla="*/ 4362345 w 12192002"/>
              <a:gd name="connsiteY178" fmla="*/ 172430 h 2108506"/>
              <a:gd name="connsiteX179" fmla="*/ 4426405 w 12192002"/>
              <a:gd name="connsiteY179" fmla="*/ 164242 h 2108506"/>
              <a:gd name="connsiteX180" fmla="*/ 4469384 w 12192002"/>
              <a:gd name="connsiteY180" fmla="*/ 162895 h 2108506"/>
              <a:gd name="connsiteX181" fmla="*/ 4524889 w 12192002"/>
              <a:gd name="connsiteY181" fmla="*/ 162114 h 2108506"/>
              <a:gd name="connsiteX182" fmla="*/ 4715526 w 12192002"/>
              <a:gd name="connsiteY182" fmla="*/ 157146 h 2108506"/>
              <a:gd name="connsiteX183" fmla="*/ 4762447 w 12192002"/>
              <a:gd name="connsiteY183" fmla="*/ 148658 h 2108506"/>
              <a:gd name="connsiteX184" fmla="*/ 4840439 w 12192002"/>
              <a:gd name="connsiteY184" fmla="*/ 120890 h 2108506"/>
              <a:gd name="connsiteX185" fmla="*/ 5011513 w 12192002"/>
              <a:gd name="connsiteY185" fmla="*/ 96873 h 2108506"/>
              <a:gd name="connsiteX186" fmla="*/ 5065790 w 12192002"/>
              <a:gd name="connsiteY186" fmla="*/ 80492 h 2108506"/>
              <a:gd name="connsiteX187" fmla="*/ 5121659 w 12192002"/>
              <a:gd name="connsiteY187" fmla="*/ 87063 h 2108506"/>
              <a:gd name="connsiteX188" fmla="*/ 5139595 w 12192002"/>
              <a:gd name="connsiteY188" fmla="*/ 76210 h 2108506"/>
              <a:gd name="connsiteX189" fmla="*/ 5142598 w 12192002"/>
              <a:gd name="connsiteY189" fmla="*/ 74109 h 2108506"/>
              <a:gd name="connsiteX190" fmla="*/ 5156554 w 12192002"/>
              <a:gd name="connsiteY190" fmla="*/ 70709 h 2108506"/>
              <a:gd name="connsiteX191" fmla="*/ 5174660 w 12192002"/>
              <a:gd name="connsiteY191" fmla="*/ 63486 h 2108506"/>
              <a:gd name="connsiteX192" fmla="*/ 5222961 w 12192002"/>
              <a:gd name="connsiteY192" fmla="*/ 60496 h 2108506"/>
              <a:gd name="connsiteX193" fmla="*/ 5261763 w 12192002"/>
              <a:gd name="connsiteY193" fmla="*/ 49372 h 2108506"/>
              <a:gd name="connsiteX194" fmla="*/ 5381667 w 12192002"/>
              <a:gd name="connsiteY194" fmla="*/ 28955 h 2108506"/>
              <a:gd name="connsiteX195" fmla="*/ 5432760 w 12192002"/>
              <a:gd name="connsiteY195" fmla="*/ 11253 h 2108506"/>
              <a:gd name="connsiteX196" fmla="*/ 5470905 w 12192002"/>
              <a:gd name="connsiteY196" fmla="*/ 0 h 2108506"/>
              <a:gd name="connsiteX197" fmla="*/ 5608808 w 12192002"/>
              <a:gd name="connsiteY197" fmla="*/ 5718 h 2108506"/>
              <a:gd name="connsiteX0" fmla="*/ 5608808 w 12192002"/>
              <a:gd name="connsiteY0" fmla="*/ 5718 h 2108506"/>
              <a:gd name="connsiteX1" fmla="*/ 5690848 w 12192002"/>
              <a:gd name="connsiteY1" fmla="*/ 21545 h 2108506"/>
              <a:gd name="connsiteX2" fmla="*/ 5911996 w 12192002"/>
              <a:gd name="connsiteY2" fmla="*/ 22433 h 2108506"/>
              <a:gd name="connsiteX3" fmla="*/ 5982862 w 12192002"/>
              <a:gd name="connsiteY3" fmla="*/ 31011 h 2108506"/>
              <a:gd name="connsiteX4" fmla="*/ 6023130 w 12192002"/>
              <a:gd name="connsiteY4" fmla="*/ 40722 h 2108506"/>
              <a:gd name="connsiteX5" fmla="*/ 6071327 w 12192002"/>
              <a:gd name="connsiteY5" fmla="*/ 32373 h 2108506"/>
              <a:gd name="connsiteX6" fmla="*/ 6105613 w 12192002"/>
              <a:gd name="connsiteY6" fmla="*/ 21650 h 2108506"/>
              <a:gd name="connsiteX7" fmla="*/ 6177749 w 12192002"/>
              <a:gd name="connsiteY7" fmla="*/ 27308 h 2108506"/>
              <a:gd name="connsiteX8" fmla="*/ 6317559 w 12192002"/>
              <a:gd name="connsiteY8" fmla="*/ 29395 h 2108506"/>
              <a:gd name="connsiteX9" fmla="*/ 6549454 w 12192002"/>
              <a:gd name="connsiteY9" fmla="*/ 61392 h 2108506"/>
              <a:gd name="connsiteX10" fmla="*/ 6708221 w 12192002"/>
              <a:gd name="connsiteY10" fmla="*/ 90168 h 2108506"/>
              <a:gd name="connsiteX11" fmla="*/ 6904145 w 12192002"/>
              <a:gd name="connsiteY11" fmla="*/ 118123 h 2108506"/>
              <a:gd name="connsiteX12" fmla="*/ 7018495 w 12192002"/>
              <a:gd name="connsiteY12" fmla="*/ 147629 h 2108506"/>
              <a:gd name="connsiteX13" fmla="*/ 7096987 w 12192002"/>
              <a:gd name="connsiteY13" fmla="*/ 147255 h 2108506"/>
              <a:gd name="connsiteX14" fmla="*/ 7170807 w 12192002"/>
              <a:gd name="connsiteY14" fmla="*/ 159483 h 2108506"/>
              <a:gd name="connsiteX15" fmla="*/ 7197003 w 12192002"/>
              <a:gd name="connsiteY15" fmla="*/ 164131 h 2108506"/>
              <a:gd name="connsiteX16" fmla="*/ 7201101 w 12192002"/>
              <a:gd name="connsiteY16" fmla="*/ 169489 h 2108506"/>
              <a:gd name="connsiteX17" fmla="*/ 7218559 w 12192002"/>
              <a:gd name="connsiteY17" fmla="*/ 174039 h 2108506"/>
              <a:gd name="connsiteX18" fmla="*/ 7310852 w 12192002"/>
              <a:gd name="connsiteY18" fmla="*/ 199288 h 2108506"/>
              <a:gd name="connsiteX19" fmla="*/ 7312179 w 12192002"/>
              <a:gd name="connsiteY19" fmla="*/ 197846 h 2108506"/>
              <a:gd name="connsiteX20" fmla="*/ 7405390 w 12192002"/>
              <a:gd name="connsiteY20" fmla="*/ 188251 h 2108506"/>
              <a:gd name="connsiteX21" fmla="*/ 7495794 w 12192002"/>
              <a:gd name="connsiteY21" fmla="*/ 180146 h 2108506"/>
              <a:gd name="connsiteX22" fmla="*/ 7507039 w 12192002"/>
              <a:gd name="connsiteY22" fmla="*/ 182098 h 2108506"/>
              <a:gd name="connsiteX23" fmla="*/ 7507411 w 12192002"/>
              <a:gd name="connsiteY23" fmla="*/ 181771 h 2108506"/>
              <a:gd name="connsiteX24" fmla="*/ 7519570 w 12192002"/>
              <a:gd name="connsiteY24" fmla="*/ 183106 h 2108506"/>
              <a:gd name="connsiteX25" fmla="*/ 7527542 w 12192002"/>
              <a:gd name="connsiteY25" fmla="*/ 185659 h 2108506"/>
              <a:gd name="connsiteX26" fmla="*/ 7614346 w 12192002"/>
              <a:gd name="connsiteY26" fmla="*/ 191487 h 2108506"/>
              <a:gd name="connsiteX27" fmla="*/ 7723282 w 12192002"/>
              <a:gd name="connsiteY27" fmla="*/ 212688 h 2108506"/>
              <a:gd name="connsiteX28" fmla="*/ 7905407 w 12192002"/>
              <a:gd name="connsiteY28" fmla="*/ 213731 h 2108506"/>
              <a:gd name="connsiteX29" fmla="*/ 8090271 w 12192002"/>
              <a:gd name="connsiteY29" fmla="*/ 255704 h 2108506"/>
              <a:gd name="connsiteX30" fmla="*/ 8245834 w 12192002"/>
              <a:gd name="connsiteY30" fmla="*/ 301865 h 2108506"/>
              <a:gd name="connsiteX31" fmla="*/ 8252033 w 12192002"/>
              <a:gd name="connsiteY31" fmla="*/ 314857 h 2108506"/>
              <a:gd name="connsiteX32" fmla="*/ 8263376 w 12192002"/>
              <a:gd name="connsiteY32" fmla="*/ 324700 h 2108506"/>
              <a:gd name="connsiteX33" fmla="*/ 8266075 w 12192002"/>
              <a:gd name="connsiteY33" fmla="*/ 324470 h 2108506"/>
              <a:gd name="connsiteX34" fmla="*/ 8283149 w 12192002"/>
              <a:gd name="connsiteY34" fmla="*/ 331645 h 2108506"/>
              <a:gd name="connsiteX35" fmla="*/ 8284276 w 12192002"/>
              <a:gd name="connsiteY35" fmla="*/ 336088 h 2108506"/>
              <a:gd name="connsiteX36" fmla="*/ 8295173 w 12192002"/>
              <a:gd name="connsiteY36" fmla="*/ 341911 h 2108506"/>
              <a:gd name="connsiteX37" fmla="*/ 8314432 w 12192002"/>
              <a:gd name="connsiteY37" fmla="*/ 355806 h 2108506"/>
              <a:gd name="connsiteX38" fmla="*/ 8320104 w 12192002"/>
              <a:gd name="connsiteY38" fmla="*/ 356132 h 2108506"/>
              <a:gd name="connsiteX39" fmla="*/ 8352372 w 12192002"/>
              <a:gd name="connsiteY39" fmla="*/ 373550 h 2108506"/>
              <a:gd name="connsiteX40" fmla="*/ 8353799 w 12192002"/>
              <a:gd name="connsiteY40" fmla="*/ 372710 h 2108506"/>
              <a:gd name="connsiteX41" fmla="*/ 8367182 w 12192002"/>
              <a:gd name="connsiteY41" fmla="*/ 372904 h 2108506"/>
              <a:gd name="connsiteX42" fmla="*/ 8490249 w 12192002"/>
              <a:gd name="connsiteY42" fmla="*/ 386946 h 2108506"/>
              <a:gd name="connsiteX43" fmla="*/ 8497594 w 12192002"/>
              <a:gd name="connsiteY43" fmla="*/ 389996 h 2108506"/>
              <a:gd name="connsiteX44" fmla="*/ 8497968 w 12192002"/>
              <a:gd name="connsiteY44" fmla="*/ 389817 h 2108506"/>
              <a:gd name="connsiteX45" fmla="*/ 8506167 w 12192002"/>
              <a:gd name="connsiteY45" fmla="*/ 392555 h 2108506"/>
              <a:gd name="connsiteX46" fmla="*/ 8510983 w 12192002"/>
              <a:gd name="connsiteY46" fmla="*/ 395556 h 2108506"/>
              <a:gd name="connsiteX47" fmla="*/ 8525230 w 12192002"/>
              <a:gd name="connsiteY47" fmla="*/ 401471 h 2108506"/>
              <a:gd name="connsiteX48" fmla="*/ 8596071 w 12192002"/>
              <a:gd name="connsiteY48" fmla="*/ 386629 h 2108506"/>
              <a:gd name="connsiteX49" fmla="*/ 8707847 w 12192002"/>
              <a:gd name="connsiteY49" fmla="*/ 395201 h 2108506"/>
              <a:gd name="connsiteX50" fmla="*/ 8752444 w 12192002"/>
              <a:gd name="connsiteY50" fmla="*/ 397302 h 2108506"/>
              <a:gd name="connsiteX51" fmla="*/ 8928988 w 12192002"/>
              <a:gd name="connsiteY51" fmla="*/ 416534 h 2108506"/>
              <a:gd name="connsiteX52" fmla="*/ 8963048 w 12192002"/>
              <a:gd name="connsiteY52" fmla="*/ 413346 h 2108506"/>
              <a:gd name="connsiteX53" fmla="*/ 8968011 w 12192002"/>
              <a:gd name="connsiteY53" fmla="*/ 411121 h 2108506"/>
              <a:gd name="connsiteX54" fmla="*/ 8974337 w 12192002"/>
              <a:gd name="connsiteY54" fmla="*/ 410421 h 2108506"/>
              <a:gd name="connsiteX55" fmla="*/ 8990394 w 12192002"/>
              <a:gd name="connsiteY55" fmla="*/ 413647 h 2108506"/>
              <a:gd name="connsiteX56" fmla="*/ 8996232 w 12192002"/>
              <a:gd name="connsiteY56" fmla="*/ 415708 h 2108506"/>
              <a:gd name="connsiteX57" fmla="*/ 9005201 w 12192002"/>
              <a:gd name="connsiteY57" fmla="*/ 416919 h 2108506"/>
              <a:gd name="connsiteX58" fmla="*/ 9005486 w 12192002"/>
              <a:gd name="connsiteY58" fmla="*/ 416679 h 2108506"/>
              <a:gd name="connsiteX59" fmla="*/ 9053453 w 12192002"/>
              <a:gd name="connsiteY59" fmla="*/ 419964 h 2108506"/>
              <a:gd name="connsiteX60" fmla="*/ 9113812 w 12192002"/>
              <a:gd name="connsiteY60" fmla="*/ 411650 h 2108506"/>
              <a:gd name="connsiteX61" fmla="*/ 9137318 w 12192002"/>
              <a:gd name="connsiteY61" fmla="*/ 410284 h 2108506"/>
              <a:gd name="connsiteX62" fmla="*/ 9150210 w 12192002"/>
              <a:gd name="connsiteY62" fmla="*/ 408115 h 2108506"/>
              <a:gd name="connsiteX63" fmla="*/ 9151232 w 12192002"/>
              <a:gd name="connsiteY63" fmla="*/ 407050 h 2108506"/>
              <a:gd name="connsiteX64" fmla="*/ 9189246 w 12192002"/>
              <a:gd name="connsiteY64" fmla="*/ 418252 h 2108506"/>
              <a:gd name="connsiteX65" fmla="*/ 9194810 w 12192002"/>
              <a:gd name="connsiteY65" fmla="*/ 427491 h 2108506"/>
              <a:gd name="connsiteX66" fmla="*/ 9231370 w 12192002"/>
              <a:gd name="connsiteY66" fmla="*/ 437570 h 2108506"/>
              <a:gd name="connsiteX67" fmla="*/ 9343052 w 12192002"/>
              <a:gd name="connsiteY67" fmla="*/ 489475 h 2108506"/>
              <a:gd name="connsiteX68" fmla="*/ 9584507 w 12192002"/>
              <a:gd name="connsiteY68" fmla="*/ 535177 h 2108506"/>
              <a:gd name="connsiteX69" fmla="*/ 9728309 w 12192002"/>
              <a:gd name="connsiteY69" fmla="*/ 546597 h 2108506"/>
              <a:gd name="connsiteX70" fmla="*/ 9847792 w 12192002"/>
              <a:gd name="connsiteY70" fmla="*/ 566804 h 2108506"/>
              <a:gd name="connsiteX71" fmla="*/ 9960019 w 12192002"/>
              <a:gd name="connsiteY71" fmla="*/ 573572 h 2108506"/>
              <a:gd name="connsiteX72" fmla="*/ 10039240 w 12192002"/>
              <a:gd name="connsiteY72" fmla="*/ 589087 h 2108506"/>
              <a:gd name="connsiteX73" fmla="*/ 10082169 w 12192002"/>
              <a:gd name="connsiteY73" fmla="*/ 587423 h 2108506"/>
              <a:gd name="connsiteX74" fmla="*/ 10126500 w 12192002"/>
              <a:gd name="connsiteY74" fmla="*/ 589518 h 2108506"/>
              <a:gd name="connsiteX75" fmla="*/ 10261101 w 12192002"/>
              <a:gd name="connsiteY75" fmla="*/ 601033 h 2108506"/>
              <a:gd name="connsiteX76" fmla="*/ 10336855 w 12192002"/>
              <a:gd name="connsiteY76" fmla="*/ 610784 h 2108506"/>
              <a:gd name="connsiteX77" fmla="*/ 10383868 w 12192002"/>
              <a:gd name="connsiteY77" fmla="*/ 611395 h 2108506"/>
              <a:gd name="connsiteX78" fmla="*/ 10445984 w 12192002"/>
              <a:gd name="connsiteY78" fmla="*/ 615242 h 2108506"/>
              <a:gd name="connsiteX79" fmla="*/ 10519280 w 12192002"/>
              <a:gd name="connsiteY79" fmla="*/ 617300 h 2108506"/>
              <a:gd name="connsiteX80" fmla="*/ 10644619 w 12192002"/>
              <a:gd name="connsiteY80" fmla="*/ 637546 h 2108506"/>
              <a:gd name="connsiteX81" fmla="*/ 10857724 w 12192002"/>
              <a:gd name="connsiteY81" fmla="*/ 698664 h 2108506"/>
              <a:gd name="connsiteX82" fmla="*/ 10951063 w 12192002"/>
              <a:gd name="connsiteY82" fmla="*/ 711747 h 2108506"/>
              <a:gd name="connsiteX83" fmla="*/ 11030956 w 12192002"/>
              <a:gd name="connsiteY83" fmla="*/ 706991 h 2108506"/>
              <a:gd name="connsiteX84" fmla="*/ 11085938 w 12192002"/>
              <a:gd name="connsiteY84" fmla="*/ 709872 h 2108506"/>
              <a:gd name="connsiteX85" fmla="*/ 11143411 w 12192002"/>
              <a:gd name="connsiteY85" fmla="*/ 719121 h 2108506"/>
              <a:gd name="connsiteX86" fmla="*/ 11195087 w 12192002"/>
              <a:gd name="connsiteY86" fmla="*/ 718474 h 2108506"/>
              <a:gd name="connsiteX87" fmla="*/ 11273972 w 12192002"/>
              <a:gd name="connsiteY87" fmla="*/ 739493 h 2108506"/>
              <a:gd name="connsiteX88" fmla="*/ 11369715 w 12192002"/>
              <a:gd name="connsiteY88" fmla="*/ 799161 h 2108506"/>
              <a:gd name="connsiteX89" fmla="*/ 11462695 w 12192002"/>
              <a:gd name="connsiteY89" fmla="*/ 860634 h 2108506"/>
              <a:gd name="connsiteX90" fmla="*/ 11516473 w 12192002"/>
              <a:gd name="connsiteY90" fmla="*/ 914186 h 2108506"/>
              <a:gd name="connsiteX91" fmla="*/ 11630749 w 12192002"/>
              <a:gd name="connsiteY91" fmla="*/ 976075 h 2108506"/>
              <a:gd name="connsiteX92" fmla="*/ 11712382 w 12192002"/>
              <a:gd name="connsiteY92" fmla="*/ 1033844 h 2108506"/>
              <a:gd name="connsiteX93" fmla="*/ 11876461 w 12192002"/>
              <a:gd name="connsiteY93" fmla="*/ 1065164 h 2108506"/>
              <a:gd name="connsiteX94" fmla="*/ 11931502 w 12192002"/>
              <a:gd name="connsiteY94" fmla="*/ 1077544 h 2108506"/>
              <a:gd name="connsiteX95" fmla="*/ 12052936 w 12192002"/>
              <a:gd name="connsiteY95" fmla="*/ 1062062 h 2108506"/>
              <a:gd name="connsiteX96" fmla="*/ 12140863 w 12192002"/>
              <a:gd name="connsiteY96" fmla="*/ 1021016 h 2108506"/>
              <a:gd name="connsiteX97" fmla="*/ 12192002 w 12192002"/>
              <a:gd name="connsiteY97" fmla="*/ 1001818 h 2108506"/>
              <a:gd name="connsiteX98" fmla="*/ 12192002 w 12192002"/>
              <a:gd name="connsiteY98" fmla="*/ 1941529 h 2108506"/>
              <a:gd name="connsiteX99" fmla="*/ 12192000 w 12192002"/>
              <a:gd name="connsiteY99" fmla="*/ 1941529 h 2108506"/>
              <a:gd name="connsiteX100" fmla="*/ 12192000 w 12192002"/>
              <a:gd name="connsiteY100" fmla="*/ 2108506 h 2108506"/>
              <a:gd name="connsiteX101" fmla="*/ 0 w 12192002"/>
              <a:gd name="connsiteY101" fmla="*/ 2108506 h 2108506"/>
              <a:gd name="connsiteX102" fmla="*/ 0 w 12192002"/>
              <a:gd name="connsiteY102" fmla="*/ 1334307 h 2108506"/>
              <a:gd name="connsiteX103" fmla="*/ 2 w 12192002"/>
              <a:gd name="connsiteY103" fmla="*/ 1334307 h 2108506"/>
              <a:gd name="connsiteX104" fmla="*/ 2 w 12192002"/>
              <a:gd name="connsiteY104" fmla="*/ 577997 h 2108506"/>
              <a:gd name="connsiteX105" fmla="*/ 15526 w 12192002"/>
              <a:gd name="connsiteY105" fmla="*/ 572528 h 2108506"/>
              <a:gd name="connsiteX106" fmla="*/ 118381 w 12192002"/>
              <a:gd name="connsiteY106" fmla="*/ 569672 h 2108506"/>
              <a:gd name="connsiteX107" fmla="*/ 292435 w 12192002"/>
              <a:gd name="connsiteY107" fmla="*/ 517867 h 2108506"/>
              <a:gd name="connsiteX108" fmla="*/ 404015 w 12192002"/>
              <a:gd name="connsiteY108" fmla="*/ 497171 h 2108506"/>
              <a:gd name="connsiteX109" fmla="*/ 445099 w 12192002"/>
              <a:gd name="connsiteY109" fmla="*/ 491348 h 2108506"/>
              <a:gd name="connsiteX110" fmla="*/ 571717 w 12192002"/>
              <a:gd name="connsiteY110" fmla="*/ 453318 h 2108506"/>
              <a:gd name="connsiteX111" fmla="*/ 578535 w 12192002"/>
              <a:gd name="connsiteY111" fmla="*/ 453507 h 2108506"/>
              <a:gd name="connsiteX112" fmla="*/ 596792 w 12192002"/>
              <a:gd name="connsiteY112" fmla="*/ 450855 h 2108506"/>
              <a:gd name="connsiteX113" fmla="*/ 708875 w 12192002"/>
              <a:gd name="connsiteY113" fmla="*/ 407997 h 2108506"/>
              <a:gd name="connsiteX114" fmla="*/ 719742 w 12192002"/>
              <a:gd name="connsiteY114" fmla="*/ 402320 h 2108506"/>
              <a:gd name="connsiteX115" fmla="*/ 720047 w 12192002"/>
              <a:gd name="connsiteY115" fmla="*/ 401058 h 2108506"/>
              <a:gd name="connsiteX116" fmla="*/ 763053 w 12192002"/>
              <a:gd name="connsiteY116" fmla="*/ 400287 h 2108506"/>
              <a:gd name="connsiteX117" fmla="*/ 767901 w 12192002"/>
              <a:gd name="connsiteY117" fmla="*/ 398066 h 2108506"/>
              <a:gd name="connsiteX118" fmla="*/ 797041 w 12192002"/>
              <a:gd name="connsiteY118" fmla="*/ 400273 h 2108506"/>
              <a:gd name="connsiteX119" fmla="*/ 811506 w 12192002"/>
              <a:gd name="connsiteY119" fmla="*/ 399968 h 2108506"/>
              <a:gd name="connsiteX120" fmla="*/ 816809 w 12192002"/>
              <a:gd name="connsiteY120" fmla="*/ 402862 h 2108506"/>
              <a:gd name="connsiteX121" fmla="*/ 837540 w 12192002"/>
              <a:gd name="connsiteY121" fmla="*/ 400898 h 2108506"/>
              <a:gd name="connsiteX122" fmla="*/ 858269 w 12192002"/>
              <a:gd name="connsiteY122" fmla="*/ 402111 h 2108506"/>
              <a:gd name="connsiteX123" fmla="*/ 948732 w 12192002"/>
              <a:gd name="connsiteY123" fmla="*/ 390273 h 2108506"/>
              <a:gd name="connsiteX124" fmla="*/ 1149979 w 12192002"/>
              <a:gd name="connsiteY124" fmla="*/ 392678 h 2108506"/>
              <a:gd name="connsiteX125" fmla="*/ 1446192 w 12192002"/>
              <a:gd name="connsiteY125" fmla="*/ 362981 h 2108506"/>
              <a:gd name="connsiteX126" fmla="*/ 1590517 w 12192002"/>
              <a:gd name="connsiteY126" fmla="*/ 322587 h 2108506"/>
              <a:gd name="connsiteX127" fmla="*/ 1675071 w 12192002"/>
              <a:gd name="connsiteY127" fmla="*/ 310756 h 2108506"/>
              <a:gd name="connsiteX128" fmla="*/ 1738204 w 12192002"/>
              <a:gd name="connsiteY128" fmla="*/ 294407 h 2108506"/>
              <a:gd name="connsiteX129" fmla="*/ 1786655 w 12192002"/>
              <a:gd name="connsiteY129" fmla="*/ 289356 h 2108506"/>
              <a:gd name="connsiteX130" fmla="*/ 1873080 w 12192002"/>
              <a:gd name="connsiteY130" fmla="*/ 316978 h 2108506"/>
              <a:gd name="connsiteX131" fmla="*/ 1921650 w 12192002"/>
              <a:gd name="connsiteY131" fmla="*/ 318573 h 2108506"/>
              <a:gd name="connsiteX132" fmla="*/ 1928172 w 12192002"/>
              <a:gd name="connsiteY132" fmla="*/ 313742 h 2108506"/>
              <a:gd name="connsiteX133" fmla="*/ 1997356 w 12192002"/>
              <a:gd name="connsiteY133" fmla="*/ 335687 h 2108506"/>
              <a:gd name="connsiteX134" fmla="*/ 2094665 w 12192002"/>
              <a:gd name="connsiteY134" fmla="*/ 327667 h 2108506"/>
              <a:gd name="connsiteX135" fmla="*/ 2208578 w 12192002"/>
              <a:gd name="connsiteY135" fmla="*/ 310956 h 2108506"/>
              <a:gd name="connsiteX136" fmla="*/ 2315112 w 12192002"/>
              <a:gd name="connsiteY136" fmla="*/ 305723 h 2108506"/>
              <a:gd name="connsiteX137" fmla="*/ 2443255 w 12192002"/>
              <a:gd name="connsiteY137" fmla="*/ 314190 h 2108506"/>
              <a:gd name="connsiteX138" fmla="*/ 2568028 w 12192002"/>
              <a:gd name="connsiteY138" fmla="*/ 328091 h 2108506"/>
              <a:gd name="connsiteX139" fmla="*/ 2646527 w 12192002"/>
              <a:gd name="connsiteY139" fmla="*/ 301850 h 2108506"/>
              <a:gd name="connsiteX140" fmla="*/ 2781569 w 12192002"/>
              <a:gd name="connsiteY140" fmla="*/ 312386 h 2108506"/>
              <a:gd name="connsiteX141" fmla="*/ 3030291 w 12192002"/>
              <a:gd name="connsiteY141" fmla="*/ 334207 h 2108506"/>
              <a:gd name="connsiteX142" fmla="*/ 3142556 w 12192002"/>
              <a:gd name="connsiteY142" fmla="*/ 336850 h 2108506"/>
              <a:gd name="connsiteX143" fmla="*/ 3262356 w 12192002"/>
              <a:gd name="connsiteY143" fmla="*/ 344625 h 2108506"/>
              <a:gd name="connsiteX144" fmla="*/ 3341698 w 12192002"/>
              <a:gd name="connsiteY144" fmla="*/ 350502 h 2108506"/>
              <a:gd name="connsiteX145" fmla="*/ 3344026 w 12192002"/>
              <a:gd name="connsiteY145" fmla="*/ 349527 h 2108506"/>
              <a:gd name="connsiteX146" fmla="*/ 3363888 w 12192002"/>
              <a:gd name="connsiteY146" fmla="*/ 351209 h 2108506"/>
              <a:gd name="connsiteX147" fmla="*/ 3400728 w 12192002"/>
              <a:gd name="connsiteY147" fmla="*/ 368161 h 2108506"/>
              <a:gd name="connsiteX148" fmla="*/ 3473223 w 12192002"/>
              <a:gd name="connsiteY148" fmla="*/ 356113 h 2108506"/>
              <a:gd name="connsiteX149" fmla="*/ 3536135 w 12192002"/>
              <a:gd name="connsiteY149" fmla="*/ 352452 h 2108506"/>
              <a:gd name="connsiteX150" fmla="*/ 3585978 w 12192002"/>
              <a:gd name="connsiteY150" fmla="*/ 342753 h 2108506"/>
              <a:gd name="connsiteX151" fmla="*/ 3594501 w 12192002"/>
              <a:gd name="connsiteY151" fmla="*/ 343443 h 2108506"/>
              <a:gd name="connsiteX152" fmla="*/ 3594736 w 12192002"/>
              <a:gd name="connsiteY152" fmla="*/ 343174 h 2108506"/>
              <a:gd name="connsiteX153" fmla="*/ 3603855 w 12192002"/>
              <a:gd name="connsiteY153" fmla="*/ 343338 h 2108506"/>
              <a:gd name="connsiteX154" fmla="*/ 3610035 w 12192002"/>
              <a:gd name="connsiteY154" fmla="*/ 344700 h 2108506"/>
              <a:gd name="connsiteX155" fmla="*/ 3682513 w 12192002"/>
              <a:gd name="connsiteY155" fmla="*/ 312429 h 2108506"/>
              <a:gd name="connsiteX156" fmla="*/ 3789760 w 12192002"/>
              <a:gd name="connsiteY156" fmla="*/ 288506 h 2108506"/>
              <a:gd name="connsiteX157" fmla="*/ 3897275 w 12192002"/>
              <a:gd name="connsiteY157" fmla="*/ 268268 h 2108506"/>
              <a:gd name="connsiteX158" fmla="*/ 3936846 w 12192002"/>
              <a:gd name="connsiteY158" fmla="*/ 262613 h 2108506"/>
              <a:gd name="connsiteX159" fmla="*/ 4004538 w 12192002"/>
              <a:gd name="connsiteY159" fmla="*/ 245156 h 2108506"/>
              <a:gd name="connsiteX160" fmla="*/ 4033778 w 12192002"/>
              <a:gd name="connsiteY160" fmla="*/ 232588 h 2108506"/>
              <a:gd name="connsiteX161" fmla="*/ 4035363 w 12192002"/>
              <a:gd name="connsiteY161" fmla="*/ 232823 h 2108506"/>
              <a:gd name="connsiteX162" fmla="*/ 4036996 w 12192002"/>
              <a:gd name="connsiteY162" fmla="*/ 229156 h 2108506"/>
              <a:gd name="connsiteX163" fmla="*/ 4042364 w 12192002"/>
              <a:gd name="connsiteY163" fmla="*/ 226722 h 2108506"/>
              <a:gd name="connsiteX164" fmla="*/ 4058954 w 12192002"/>
              <a:gd name="connsiteY164" fmla="*/ 225101 h 2108506"/>
              <a:gd name="connsiteX165" fmla="*/ 4065510 w 12192002"/>
              <a:gd name="connsiteY165" fmla="*/ 225319 h 2108506"/>
              <a:gd name="connsiteX166" fmla="*/ 4074427 w 12192002"/>
              <a:gd name="connsiteY166" fmla="*/ 223875 h 2108506"/>
              <a:gd name="connsiteX167" fmla="*/ 4074546 w 12192002"/>
              <a:gd name="connsiteY167" fmla="*/ 223576 h 2108506"/>
              <a:gd name="connsiteX168" fmla="*/ 4083097 w 12192002"/>
              <a:gd name="connsiteY168" fmla="*/ 222741 h 2108506"/>
              <a:gd name="connsiteX169" fmla="*/ 4142745 w 12192002"/>
              <a:gd name="connsiteY169" fmla="*/ 196208 h 2108506"/>
              <a:gd name="connsiteX170" fmla="*/ 4191248 w 12192002"/>
              <a:gd name="connsiteY170" fmla="*/ 180343 h 2108506"/>
              <a:gd name="connsiteX171" fmla="*/ 4201744 w 12192002"/>
              <a:gd name="connsiteY171" fmla="*/ 174709 h 2108506"/>
              <a:gd name="connsiteX172" fmla="*/ 4202048 w 12192002"/>
              <a:gd name="connsiteY172" fmla="*/ 173450 h 2108506"/>
              <a:gd name="connsiteX173" fmla="*/ 4248116 w 12192002"/>
              <a:gd name="connsiteY173" fmla="*/ 170655 h 2108506"/>
              <a:gd name="connsiteX174" fmla="*/ 4276141 w 12192002"/>
              <a:gd name="connsiteY174" fmla="*/ 172979 h 2108506"/>
              <a:gd name="connsiteX175" fmla="*/ 4290062 w 12192002"/>
              <a:gd name="connsiteY175" fmla="*/ 172733 h 2108506"/>
              <a:gd name="connsiteX176" fmla="*/ 4295143 w 12192002"/>
              <a:gd name="connsiteY176" fmla="*/ 175650 h 2108506"/>
              <a:gd name="connsiteX177" fmla="*/ 4315108 w 12192002"/>
              <a:gd name="connsiteY177" fmla="*/ 173771 h 2108506"/>
              <a:gd name="connsiteX178" fmla="*/ 4362345 w 12192002"/>
              <a:gd name="connsiteY178" fmla="*/ 172430 h 2108506"/>
              <a:gd name="connsiteX179" fmla="*/ 4426405 w 12192002"/>
              <a:gd name="connsiteY179" fmla="*/ 164242 h 2108506"/>
              <a:gd name="connsiteX180" fmla="*/ 4469384 w 12192002"/>
              <a:gd name="connsiteY180" fmla="*/ 162895 h 2108506"/>
              <a:gd name="connsiteX181" fmla="*/ 4524889 w 12192002"/>
              <a:gd name="connsiteY181" fmla="*/ 162114 h 2108506"/>
              <a:gd name="connsiteX182" fmla="*/ 4715526 w 12192002"/>
              <a:gd name="connsiteY182" fmla="*/ 157146 h 2108506"/>
              <a:gd name="connsiteX183" fmla="*/ 4762447 w 12192002"/>
              <a:gd name="connsiteY183" fmla="*/ 148658 h 2108506"/>
              <a:gd name="connsiteX184" fmla="*/ 4840439 w 12192002"/>
              <a:gd name="connsiteY184" fmla="*/ 120890 h 2108506"/>
              <a:gd name="connsiteX185" fmla="*/ 5011513 w 12192002"/>
              <a:gd name="connsiteY185" fmla="*/ 96873 h 2108506"/>
              <a:gd name="connsiteX186" fmla="*/ 5065790 w 12192002"/>
              <a:gd name="connsiteY186" fmla="*/ 80492 h 2108506"/>
              <a:gd name="connsiteX187" fmla="*/ 5121659 w 12192002"/>
              <a:gd name="connsiteY187" fmla="*/ 87063 h 2108506"/>
              <a:gd name="connsiteX188" fmla="*/ 5139595 w 12192002"/>
              <a:gd name="connsiteY188" fmla="*/ 76210 h 2108506"/>
              <a:gd name="connsiteX189" fmla="*/ 5142598 w 12192002"/>
              <a:gd name="connsiteY189" fmla="*/ 74109 h 2108506"/>
              <a:gd name="connsiteX190" fmla="*/ 5156554 w 12192002"/>
              <a:gd name="connsiteY190" fmla="*/ 70709 h 2108506"/>
              <a:gd name="connsiteX191" fmla="*/ 5174660 w 12192002"/>
              <a:gd name="connsiteY191" fmla="*/ 63486 h 2108506"/>
              <a:gd name="connsiteX192" fmla="*/ 5222961 w 12192002"/>
              <a:gd name="connsiteY192" fmla="*/ 60496 h 2108506"/>
              <a:gd name="connsiteX193" fmla="*/ 5261763 w 12192002"/>
              <a:gd name="connsiteY193" fmla="*/ 49372 h 2108506"/>
              <a:gd name="connsiteX194" fmla="*/ 5381667 w 12192002"/>
              <a:gd name="connsiteY194" fmla="*/ 28955 h 2108506"/>
              <a:gd name="connsiteX195" fmla="*/ 5432760 w 12192002"/>
              <a:gd name="connsiteY195" fmla="*/ 11253 h 2108506"/>
              <a:gd name="connsiteX196" fmla="*/ 5470905 w 12192002"/>
              <a:gd name="connsiteY196" fmla="*/ 0 h 2108506"/>
              <a:gd name="connsiteX197" fmla="*/ 5608808 w 12192002"/>
              <a:gd name="connsiteY197" fmla="*/ 5718 h 2108506"/>
              <a:gd name="connsiteX0" fmla="*/ 5608808 w 12192002"/>
              <a:gd name="connsiteY0" fmla="*/ 5718 h 2108506"/>
              <a:gd name="connsiteX1" fmla="*/ 5690848 w 12192002"/>
              <a:gd name="connsiteY1" fmla="*/ 21545 h 2108506"/>
              <a:gd name="connsiteX2" fmla="*/ 5911996 w 12192002"/>
              <a:gd name="connsiteY2" fmla="*/ 22433 h 2108506"/>
              <a:gd name="connsiteX3" fmla="*/ 5982862 w 12192002"/>
              <a:gd name="connsiteY3" fmla="*/ 31011 h 2108506"/>
              <a:gd name="connsiteX4" fmla="*/ 6023130 w 12192002"/>
              <a:gd name="connsiteY4" fmla="*/ 40722 h 2108506"/>
              <a:gd name="connsiteX5" fmla="*/ 6071327 w 12192002"/>
              <a:gd name="connsiteY5" fmla="*/ 32373 h 2108506"/>
              <a:gd name="connsiteX6" fmla="*/ 6105613 w 12192002"/>
              <a:gd name="connsiteY6" fmla="*/ 21650 h 2108506"/>
              <a:gd name="connsiteX7" fmla="*/ 6177749 w 12192002"/>
              <a:gd name="connsiteY7" fmla="*/ 27308 h 2108506"/>
              <a:gd name="connsiteX8" fmla="*/ 6317559 w 12192002"/>
              <a:gd name="connsiteY8" fmla="*/ 29395 h 2108506"/>
              <a:gd name="connsiteX9" fmla="*/ 6549454 w 12192002"/>
              <a:gd name="connsiteY9" fmla="*/ 61392 h 2108506"/>
              <a:gd name="connsiteX10" fmla="*/ 6708221 w 12192002"/>
              <a:gd name="connsiteY10" fmla="*/ 90168 h 2108506"/>
              <a:gd name="connsiteX11" fmla="*/ 6904145 w 12192002"/>
              <a:gd name="connsiteY11" fmla="*/ 118123 h 2108506"/>
              <a:gd name="connsiteX12" fmla="*/ 7018495 w 12192002"/>
              <a:gd name="connsiteY12" fmla="*/ 147629 h 2108506"/>
              <a:gd name="connsiteX13" fmla="*/ 7096987 w 12192002"/>
              <a:gd name="connsiteY13" fmla="*/ 147255 h 2108506"/>
              <a:gd name="connsiteX14" fmla="*/ 7170807 w 12192002"/>
              <a:gd name="connsiteY14" fmla="*/ 159483 h 2108506"/>
              <a:gd name="connsiteX15" fmla="*/ 7197003 w 12192002"/>
              <a:gd name="connsiteY15" fmla="*/ 164131 h 2108506"/>
              <a:gd name="connsiteX16" fmla="*/ 7201101 w 12192002"/>
              <a:gd name="connsiteY16" fmla="*/ 169489 h 2108506"/>
              <a:gd name="connsiteX17" fmla="*/ 7218559 w 12192002"/>
              <a:gd name="connsiteY17" fmla="*/ 174039 h 2108506"/>
              <a:gd name="connsiteX18" fmla="*/ 7310852 w 12192002"/>
              <a:gd name="connsiteY18" fmla="*/ 199288 h 2108506"/>
              <a:gd name="connsiteX19" fmla="*/ 7312179 w 12192002"/>
              <a:gd name="connsiteY19" fmla="*/ 197846 h 2108506"/>
              <a:gd name="connsiteX20" fmla="*/ 7405390 w 12192002"/>
              <a:gd name="connsiteY20" fmla="*/ 188251 h 2108506"/>
              <a:gd name="connsiteX21" fmla="*/ 7495794 w 12192002"/>
              <a:gd name="connsiteY21" fmla="*/ 180146 h 2108506"/>
              <a:gd name="connsiteX22" fmla="*/ 7507039 w 12192002"/>
              <a:gd name="connsiteY22" fmla="*/ 182098 h 2108506"/>
              <a:gd name="connsiteX23" fmla="*/ 7507411 w 12192002"/>
              <a:gd name="connsiteY23" fmla="*/ 181771 h 2108506"/>
              <a:gd name="connsiteX24" fmla="*/ 7519570 w 12192002"/>
              <a:gd name="connsiteY24" fmla="*/ 183106 h 2108506"/>
              <a:gd name="connsiteX25" fmla="*/ 7527542 w 12192002"/>
              <a:gd name="connsiteY25" fmla="*/ 185659 h 2108506"/>
              <a:gd name="connsiteX26" fmla="*/ 7614346 w 12192002"/>
              <a:gd name="connsiteY26" fmla="*/ 191487 h 2108506"/>
              <a:gd name="connsiteX27" fmla="*/ 7723282 w 12192002"/>
              <a:gd name="connsiteY27" fmla="*/ 212688 h 2108506"/>
              <a:gd name="connsiteX28" fmla="*/ 7905407 w 12192002"/>
              <a:gd name="connsiteY28" fmla="*/ 213731 h 2108506"/>
              <a:gd name="connsiteX29" fmla="*/ 8090271 w 12192002"/>
              <a:gd name="connsiteY29" fmla="*/ 255704 h 2108506"/>
              <a:gd name="connsiteX30" fmla="*/ 8245834 w 12192002"/>
              <a:gd name="connsiteY30" fmla="*/ 301865 h 2108506"/>
              <a:gd name="connsiteX31" fmla="*/ 8252033 w 12192002"/>
              <a:gd name="connsiteY31" fmla="*/ 314857 h 2108506"/>
              <a:gd name="connsiteX32" fmla="*/ 8263376 w 12192002"/>
              <a:gd name="connsiteY32" fmla="*/ 324700 h 2108506"/>
              <a:gd name="connsiteX33" fmla="*/ 8266075 w 12192002"/>
              <a:gd name="connsiteY33" fmla="*/ 324470 h 2108506"/>
              <a:gd name="connsiteX34" fmla="*/ 8283149 w 12192002"/>
              <a:gd name="connsiteY34" fmla="*/ 331645 h 2108506"/>
              <a:gd name="connsiteX35" fmla="*/ 8284276 w 12192002"/>
              <a:gd name="connsiteY35" fmla="*/ 336088 h 2108506"/>
              <a:gd name="connsiteX36" fmla="*/ 8295173 w 12192002"/>
              <a:gd name="connsiteY36" fmla="*/ 341911 h 2108506"/>
              <a:gd name="connsiteX37" fmla="*/ 8314432 w 12192002"/>
              <a:gd name="connsiteY37" fmla="*/ 355806 h 2108506"/>
              <a:gd name="connsiteX38" fmla="*/ 8320104 w 12192002"/>
              <a:gd name="connsiteY38" fmla="*/ 356132 h 2108506"/>
              <a:gd name="connsiteX39" fmla="*/ 8352372 w 12192002"/>
              <a:gd name="connsiteY39" fmla="*/ 373550 h 2108506"/>
              <a:gd name="connsiteX40" fmla="*/ 8353799 w 12192002"/>
              <a:gd name="connsiteY40" fmla="*/ 372710 h 2108506"/>
              <a:gd name="connsiteX41" fmla="*/ 8367182 w 12192002"/>
              <a:gd name="connsiteY41" fmla="*/ 372904 h 2108506"/>
              <a:gd name="connsiteX42" fmla="*/ 8490249 w 12192002"/>
              <a:gd name="connsiteY42" fmla="*/ 386946 h 2108506"/>
              <a:gd name="connsiteX43" fmla="*/ 8497594 w 12192002"/>
              <a:gd name="connsiteY43" fmla="*/ 389996 h 2108506"/>
              <a:gd name="connsiteX44" fmla="*/ 8497968 w 12192002"/>
              <a:gd name="connsiteY44" fmla="*/ 389817 h 2108506"/>
              <a:gd name="connsiteX45" fmla="*/ 8506167 w 12192002"/>
              <a:gd name="connsiteY45" fmla="*/ 392555 h 2108506"/>
              <a:gd name="connsiteX46" fmla="*/ 8510983 w 12192002"/>
              <a:gd name="connsiteY46" fmla="*/ 395556 h 2108506"/>
              <a:gd name="connsiteX47" fmla="*/ 8525230 w 12192002"/>
              <a:gd name="connsiteY47" fmla="*/ 401471 h 2108506"/>
              <a:gd name="connsiteX48" fmla="*/ 8596071 w 12192002"/>
              <a:gd name="connsiteY48" fmla="*/ 386629 h 2108506"/>
              <a:gd name="connsiteX49" fmla="*/ 8707847 w 12192002"/>
              <a:gd name="connsiteY49" fmla="*/ 395201 h 2108506"/>
              <a:gd name="connsiteX50" fmla="*/ 8752444 w 12192002"/>
              <a:gd name="connsiteY50" fmla="*/ 397302 h 2108506"/>
              <a:gd name="connsiteX51" fmla="*/ 8928988 w 12192002"/>
              <a:gd name="connsiteY51" fmla="*/ 416534 h 2108506"/>
              <a:gd name="connsiteX52" fmla="*/ 8963048 w 12192002"/>
              <a:gd name="connsiteY52" fmla="*/ 413346 h 2108506"/>
              <a:gd name="connsiteX53" fmla="*/ 8968011 w 12192002"/>
              <a:gd name="connsiteY53" fmla="*/ 411121 h 2108506"/>
              <a:gd name="connsiteX54" fmla="*/ 8974337 w 12192002"/>
              <a:gd name="connsiteY54" fmla="*/ 410421 h 2108506"/>
              <a:gd name="connsiteX55" fmla="*/ 8990394 w 12192002"/>
              <a:gd name="connsiteY55" fmla="*/ 413647 h 2108506"/>
              <a:gd name="connsiteX56" fmla="*/ 8996232 w 12192002"/>
              <a:gd name="connsiteY56" fmla="*/ 415708 h 2108506"/>
              <a:gd name="connsiteX57" fmla="*/ 9005201 w 12192002"/>
              <a:gd name="connsiteY57" fmla="*/ 416919 h 2108506"/>
              <a:gd name="connsiteX58" fmla="*/ 9005486 w 12192002"/>
              <a:gd name="connsiteY58" fmla="*/ 416679 h 2108506"/>
              <a:gd name="connsiteX59" fmla="*/ 9053453 w 12192002"/>
              <a:gd name="connsiteY59" fmla="*/ 419964 h 2108506"/>
              <a:gd name="connsiteX60" fmla="*/ 9113812 w 12192002"/>
              <a:gd name="connsiteY60" fmla="*/ 411650 h 2108506"/>
              <a:gd name="connsiteX61" fmla="*/ 9137318 w 12192002"/>
              <a:gd name="connsiteY61" fmla="*/ 410284 h 2108506"/>
              <a:gd name="connsiteX62" fmla="*/ 9150210 w 12192002"/>
              <a:gd name="connsiteY62" fmla="*/ 408115 h 2108506"/>
              <a:gd name="connsiteX63" fmla="*/ 9151232 w 12192002"/>
              <a:gd name="connsiteY63" fmla="*/ 407050 h 2108506"/>
              <a:gd name="connsiteX64" fmla="*/ 9189246 w 12192002"/>
              <a:gd name="connsiteY64" fmla="*/ 418252 h 2108506"/>
              <a:gd name="connsiteX65" fmla="*/ 9194810 w 12192002"/>
              <a:gd name="connsiteY65" fmla="*/ 427491 h 2108506"/>
              <a:gd name="connsiteX66" fmla="*/ 9231370 w 12192002"/>
              <a:gd name="connsiteY66" fmla="*/ 437570 h 2108506"/>
              <a:gd name="connsiteX67" fmla="*/ 9343052 w 12192002"/>
              <a:gd name="connsiteY67" fmla="*/ 489475 h 2108506"/>
              <a:gd name="connsiteX68" fmla="*/ 9584507 w 12192002"/>
              <a:gd name="connsiteY68" fmla="*/ 535177 h 2108506"/>
              <a:gd name="connsiteX69" fmla="*/ 9728309 w 12192002"/>
              <a:gd name="connsiteY69" fmla="*/ 546597 h 2108506"/>
              <a:gd name="connsiteX70" fmla="*/ 9847792 w 12192002"/>
              <a:gd name="connsiteY70" fmla="*/ 566804 h 2108506"/>
              <a:gd name="connsiteX71" fmla="*/ 9960019 w 12192002"/>
              <a:gd name="connsiteY71" fmla="*/ 573572 h 2108506"/>
              <a:gd name="connsiteX72" fmla="*/ 10039240 w 12192002"/>
              <a:gd name="connsiteY72" fmla="*/ 589087 h 2108506"/>
              <a:gd name="connsiteX73" fmla="*/ 10082169 w 12192002"/>
              <a:gd name="connsiteY73" fmla="*/ 587423 h 2108506"/>
              <a:gd name="connsiteX74" fmla="*/ 10126500 w 12192002"/>
              <a:gd name="connsiteY74" fmla="*/ 589518 h 2108506"/>
              <a:gd name="connsiteX75" fmla="*/ 10261101 w 12192002"/>
              <a:gd name="connsiteY75" fmla="*/ 601033 h 2108506"/>
              <a:gd name="connsiteX76" fmla="*/ 10336855 w 12192002"/>
              <a:gd name="connsiteY76" fmla="*/ 610784 h 2108506"/>
              <a:gd name="connsiteX77" fmla="*/ 10383868 w 12192002"/>
              <a:gd name="connsiteY77" fmla="*/ 611395 h 2108506"/>
              <a:gd name="connsiteX78" fmla="*/ 10445984 w 12192002"/>
              <a:gd name="connsiteY78" fmla="*/ 615242 h 2108506"/>
              <a:gd name="connsiteX79" fmla="*/ 10519280 w 12192002"/>
              <a:gd name="connsiteY79" fmla="*/ 617300 h 2108506"/>
              <a:gd name="connsiteX80" fmla="*/ 10644619 w 12192002"/>
              <a:gd name="connsiteY80" fmla="*/ 637546 h 2108506"/>
              <a:gd name="connsiteX81" fmla="*/ 10857724 w 12192002"/>
              <a:gd name="connsiteY81" fmla="*/ 698664 h 2108506"/>
              <a:gd name="connsiteX82" fmla="*/ 10951063 w 12192002"/>
              <a:gd name="connsiteY82" fmla="*/ 711747 h 2108506"/>
              <a:gd name="connsiteX83" fmla="*/ 11030956 w 12192002"/>
              <a:gd name="connsiteY83" fmla="*/ 706991 h 2108506"/>
              <a:gd name="connsiteX84" fmla="*/ 11085938 w 12192002"/>
              <a:gd name="connsiteY84" fmla="*/ 709872 h 2108506"/>
              <a:gd name="connsiteX85" fmla="*/ 11143411 w 12192002"/>
              <a:gd name="connsiteY85" fmla="*/ 719121 h 2108506"/>
              <a:gd name="connsiteX86" fmla="*/ 11195087 w 12192002"/>
              <a:gd name="connsiteY86" fmla="*/ 718474 h 2108506"/>
              <a:gd name="connsiteX87" fmla="*/ 11273972 w 12192002"/>
              <a:gd name="connsiteY87" fmla="*/ 739493 h 2108506"/>
              <a:gd name="connsiteX88" fmla="*/ 11369715 w 12192002"/>
              <a:gd name="connsiteY88" fmla="*/ 799161 h 2108506"/>
              <a:gd name="connsiteX89" fmla="*/ 11462695 w 12192002"/>
              <a:gd name="connsiteY89" fmla="*/ 860634 h 2108506"/>
              <a:gd name="connsiteX90" fmla="*/ 11516473 w 12192002"/>
              <a:gd name="connsiteY90" fmla="*/ 914186 h 2108506"/>
              <a:gd name="connsiteX91" fmla="*/ 11630749 w 12192002"/>
              <a:gd name="connsiteY91" fmla="*/ 976075 h 2108506"/>
              <a:gd name="connsiteX92" fmla="*/ 11712382 w 12192002"/>
              <a:gd name="connsiteY92" fmla="*/ 1033844 h 2108506"/>
              <a:gd name="connsiteX93" fmla="*/ 11876461 w 12192002"/>
              <a:gd name="connsiteY93" fmla="*/ 1065164 h 2108506"/>
              <a:gd name="connsiteX94" fmla="*/ 11931502 w 12192002"/>
              <a:gd name="connsiteY94" fmla="*/ 1077544 h 2108506"/>
              <a:gd name="connsiteX95" fmla="*/ 12052936 w 12192002"/>
              <a:gd name="connsiteY95" fmla="*/ 1062062 h 2108506"/>
              <a:gd name="connsiteX96" fmla="*/ 12140863 w 12192002"/>
              <a:gd name="connsiteY96" fmla="*/ 1021016 h 2108506"/>
              <a:gd name="connsiteX97" fmla="*/ 12192002 w 12192002"/>
              <a:gd name="connsiteY97" fmla="*/ 1001818 h 2108506"/>
              <a:gd name="connsiteX98" fmla="*/ 12192002 w 12192002"/>
              <a:gd name="connsiteY98" fmla="*/ 1941529 h 2108506"/>
              <a:gd name="connsiteX99" fmla="*/ 12192000 w 12192002"/>
              <a:gd name="connsiteY99" fmla="*/ 1941529 h 2108506"/>
              <a:gd name="connsiteX100" fmla="*/ 12192000 w 12192002"/>
              <a:gd name="connsiteY100" fmla="*/ 2108506 h 2108506"/>
              <a:gd name="connsiteX101" fmla="*/ 0 w 12192002"/>
              <a:gd name="connsiteY101" fmla="*/ 2108506 h 2108506"/>
              <a:gd name="connsiteX102" fmla="*/ 0 w 12192002"/>
              <a:gd name="connsiteY102" fmla="*/ 1334307 h 2108506"/>
              <a:gd name="connsiteX103" fmla="*/ 2 w 12192002"/>
              <a:gd name="connsiteY103" fmla="*/ 1334307 h 2108506"/>
              <a:gd name="connsiteX104" fmla="*/ 2 w 12192002"/>
              <a:gd name="connsiteY104" fmla="*/ 577997 h 2108506"/>
              <a:gd name="connsiteX105" fmla="*/ 15526 w 12192002"/>
              <a:gd name="connsiteY105" fmla="*/ 572528 h 2108506"/>
              <a:gd name="connsiteX106" fmla="*/ 118381 w 12192002"/>
              <a:gd name="connsiteY106" fmla="*/ 569672 h 2108506"/>
              <a:gd name="connsiteX107" fmla="*/ 292435 w 12192002"/>
              <a:gd name="connsiteY107" fmla="*/ 517867 h 2108506"/>
              <a:gd name="connsiteX108" fmla="*/ 404015 w 12192002"/>
              <a:gd name="connsiteY108" fmla="*/ 497171 h 2108506"/>
              <a:gd name="connsiteX109" fmla="*/ 445099 w 12192002"/>
              <a:gd name="connsiteY109" fmla="*/ 491348 h 2108506"/>
              <a:gd name="connsiteX110" fmla="*/ 571717 w 12192002"/>
              <a:gd name="connsiteY110" fmla="*/ 453318 h 2108506"/>
              <a:gd name="connsiteX111" fmla="*/ 578535 w 12192002"/>
              <a:gd name="connsiteY111" fmla="*/ 453507 h 2108506"/>
              <a:gd name="connsiteX112" fmla="*/ 596792 w 12192002"/>
              <a:gd name="connsiteY112" fmla="*/ 450855 h 2108506"/>
              <a:gd name="connsiteX113" fmla="*/ 708875 w 12192002"/>
              <a:gd name="connsiteY113" fmla="*/ 407997 h 2108506"/>
              <a:gd name="connsiteX114" fmla="*/ 719742 w 12192002"/>
              <a:gd name="connsiteY114" fmla="*/ 402320 h 2108506"/>
              <a:gd name="connsiteX115" fmla="*/ 720047 w 12192002"/>
              <a:gd name="connsiteY115" fmla="*/ 401058 h 2108506"/>
              <a:gd name="connsiteX116" fmla="*/ 763053 w 12192002"/>
              <a:gd name="connsiteY116" fmla="*/ 400287 h 2108506"/>
              <a:gd name="connsiteX117" fmla="*/ 767901 w 12192002"/>
              <a:gd name="connsiteY117" fmla="*/ 398066 h 2108506"/>
              <a:gd name="connsiteX118" fmla="*/ 797041 w 12192002"/>
              <a:gd name="connsiteY118" fmla="*/ 400273 h 2108506"/>
              <a:gd name="connsiteX119" fmla="*/ 811506 w 12192002"/>
              <a:gd name="connsiteY119" fmla="*/ 399968 h 2108506"/>
              <a:gd name="connsiteX120" fmla="*/ 816809 w 12192002"/>
              <a:gd name="connsiteY120" fmla="*/ 402862 h 2108506"/>
              <a:gd name="connsiteX121" fmla="*/ 837540 w 12192002"/>
              <a:gd name="connsiteY121" fmla="*/ 400898 h 2108506"/>
              <a:gd name="connsiteX122" fmla="*/ 858269 w 12192002"/>
              <a:gd name="connsiteY122" fmla="*/ 402111 h 2108506"/>
              <a:gd name="connsiteX123" fmla="*/ 948732 w 12192002"/>
              <a:gd name="connsiteY123" fmla="*/ 390273 h 2108506"/>
              <a:gd name="connsiteX124" fmla="*/ 1149979 w 12192002"/>
              <a:gd name="connsiteY124" fmla="*/ 392678 h 2108506"/>
              <a:gd name="connsiteX125" fmla="*/ 1446192 w 12192002"/>
              <a:gd name="connsiteY125" fmla="*/ 362981 h 2108506"/>
              <a:gd name="connsiteX126" fmla="*/ 1536061 w 12192002"/>
              <a:gd name="connsiteY126" fmla="*/ 337391 h 2108506"/>
              <a:gd name="connsiteX127" fmla="*/ 1675071 w 12192002"/>
              <a:gd name="connsiteY127" fmla="*/ 310756 h 2108506"/>
              <a:gd name="connsiteX128" fmla="*/ 1738204 w 12192002"/>
              <a:gd name="connsiteY128" fmla="*/ 294407 h 2108506"/>
              <a:gd name="connsiteX129" fmla="*/ 1786655 w 12192002"/>
              <a:gd name="connsiteY129" fmla="*/ 289356 h 2108506"/>
              <a:gd name="connsiteX130" fmla="*/ 1873080 w 12192002"/>
              <a:gd name="connsiteY130" fmla="*/ 316978 h 2108506"/>
              <a:gd name="connsiteX131" fmla="*/ 1921650 w 12192002"/>
              <a:gd name="connsiteY131" fmla="*/ 318573 h 2108506"/>
              <a:gd name="connsiteX132" fmla="*/ 1928172 w 12192002"/>
              <a:gd name="connsiteY132" fmla="*/ 313742 h 2108506"/>
              <a:gd name="connsiteX133" fmla="*/ 1997356 w 12192002"/>
              <a:gd name="connsiteY133" fmla="*/ 335687 h 2108506"/>
              <a:gd name="connsiteX134" fmla="*/ 2094665 w 12192002"/>
              <a:gd name="connsiteY134" fmla="*/ 327667 h 2108506"/>
              <a:gd name="connsiteX135" fmla="*/ 2208578 w 12192002"/>
              <a:gd name="connsiteY135" fmla="*/ 310956 h 2108506"/>
              <a:gd name="connsiteX136" fmla="*/ 2315112 w 12192002"/>
              <a:gd name="connsiteY136" fmla="*/ 305723 h 2108506"/>
              <a:gd name="connsiteX137" fmla="*/ 2443255 w 12192002"/>
              <a:gd name="connsiteY137" fmla="*/ 314190 h 2108506"/>
              <a:gd name="connsiteX138" fmla="*/ 2568028 w 12192002"/>
              <a:gd name="connsiteY138" fmla="*/ 328091 h 2108506"/>
              <a:gd name="connsiteX139" fmla="*/ 2646527 w 12192002"/>
              <a:gd name="connsiteY139" fmla="*/ 301850 h 2108506"/>
              <a:gd name="connsiteX140" fmla="*/ 2781569 w 12192002"/>
              <a:gd name="connsiteY140" fmla="*/ 312386 h 2108506"/>
              <a:gd name="connsiteX141" fmla="*/ 3030291 w 12192002"/>
              <a:gd name="connsiteY141" fmla="*/ 334207 h 2108506"/>
              <a:gd name="connsiteX142" fmla="*/ 3142556 w 12192002"/>
              <a:gd name="connsiteY142" fmla="*/ 336850 h 2108506"/>
              <a:gd name="connsiteX143" fmla="*/ 3262356 w 12192002"/>
              <a:gd name="connsiteY143" fmla="*/ 344625 h 2108506"/>
              <a:gd name="connsiteX144" fmla="*/ 3341698 w 12192002"/>
              <a:gd name="connsiteY144" fmla="*/ 350502 h 2108506"/>
              <a:gd name="connsiteX145" fmla="*/ 3344026 w 12192002"/>
              <a:gd name="connsiteY145" fmla="*/ 349527 h 2108506"/>
              <a:gd name="connsiteX146" fmla="*/ 3363888 w 12192002"/>
              <a:gd name="connsiteY146" fmla="*/ 351209 h 2108506"/>
              <a:gd name="connsiteX147" fmla="*/ 3400728 w 12192002"/>
              <a:gd name="connsiteY147" fmla="*/ 368161 h 2108506"/>
              <a:gd name="connsiteX148" fmla="*/ 3473223 w 12192002"/>
              <a:gd name="connsiteY148" fmla="*/ 356113 h 2108506"/>
              <a:gd name="connsiteX149" fmla="*/ 3536135 w 12192002"/>
              <a:gd name="connsiteY149" fmla="*/ 352452 h 2108506"/>
              <a:gd name="connsiteX150" fmla="*/ 3585978 w 12192002"/>
              <a:gd name="connsiteY150" fmla="*/ 342753 h 2108506"/>
              <a:gd name="connsiteX151" fmla="*/ 3594501 w 12192002"/>
              <a:gd name="connsiteY151" fmla="*/ 343443 h 2108506"/>
              <a:gd name="connsiteX152" fmla="*/ 3594736 w 12192002"/>
              <a:gd name="connsiteY152" fmla="*/ 343174 h 2108506"/>
              <a:gd name="connsiteX153" fmla="*/ 3603855 w 12192002"/>
              <a:gd name="connsiteY153" fmla="*/ 343338 h 2108506"/>
              <a:gd name="connsiteX154" fmla="*/ 3610035 w 12192002"/>
              <a:gd name="connsiteY154" fmla="*/ 344700 h 2108506"/>
              <a:gd name="connsiteX155" fmla="*/ 3682513 w 12192002"/>
              <a:gd name="connsiteY155" fmla="*/ 312429 h 2108506"/>
              <a:gd name="connsiteX156" fmla="*/ 3789760 w 12192002"/>
              <a:gd name="connsiteY156" fmla="*/ 288506 h 2108506"/>
              <a:gd name="connsiteX157" fmla="*/ 3897275 w 12192002"/>
              <a:gd name="connsiteY157" fmla="*/ 268268 h 2108506"/>
              <a:gd name="connsiteX158" fmla="*/ 3936846 w 12192002"/>
              <a:gd name="connsiteY158" fmla="*/ 262613 h 2108506"/>
              <a:gd name="connsiteX159" fmla="*/ 4004538 w 12192002"/>
              <a:gd name="connsiteY159" fmla="*/ 245156 h 2108506"/>
              <a:gd name="connsiteX160" fmla="*/ 4033778 w 12192002"/>
              <a:gd name="connsiteY160" fmla="*/ 232588 h 2108506"/>
              <a:gd name="connsiteX161" fmla="*/ 4035363 w 12192002"/>
              <a:gd name="connsiteY161" fmla="*/ 232823 h 2108506"/>
              <a:gd name="connsiteX162" fmla="*/ 4036996 w 12192002"/>
              <a:gd name="connsiteY162" fmla="*/ 229156 h 2108506"/>
              <a:gd name="connsiteX163" fmla="*/ 4042364 w 12192002"/>
              <a:gd name="connsiteY163" fmla="*/ 226722 h 2108506"/>
              <a:gd name="connsiteX164" fmla="*/ 4058954 w 12192002"/>
              <a:gd name="connsiteY164" fmla="*/ 225101 h 2108506"/>
              <a:gd name="connsiteX165" fmla="*/ 4065510 w 12192002"/>
              <a:gd name="connsiteY165" fmla="*/ 225319 h 2108506"/>
              <a:gd name="connsiteX166" fmla="*/ 4074427 w 12192002"/>
              <a:gd name="connsiteY166" fmla="*/ 223875 h 2108506"/>
              <a:gd name="connsiteX167" fmla="*/ 4074546 w 12192002"/>
              <a:gd name="connsiteY167" fmla="*/ 223576 h 2108506"/>
              <a:gd name="connsiteX168" fmla="*/ 4083097 w 12192002"/>
              <a:gd name="connsiteY168" fmla="*/ 222741 h 2108506"/>
              <a:gd name="connsiteX169" fmla="*/ 4142745 w 12192002"/>
              <a:gd name="connsiteY169" fmla="*/ 196208 h 2108506"/>
              <a:gd name="connsiteX170" fmla="*/ 4191248 w 12192002"/>
              <a:gd name="connsiteY170" fmla="*/ 180343 h 2108506"/>
              <a:gd name="connsiteX171" fmla="*/ 4201744 w 12192002"/>
              <a:gd name="connsiteY171" fmla="*/ 174709 h 2108506"/>
              <a:gd name="connsiteX172" fmla="*/ 4202048 w 12192002"/>
              <a:gd name="connsiteY172" fmla="*/ 173450 h 2108506"/>
              <a:gd name="connsiteX173" fmla="*/ 4248116 w 12192002"/>
              <a:gd name="connsiteY173" fmla="*/ 170655 h 2108506"/>
              <a:gd name="connsiteX174" fmla="*/ 4276141 w 12192002"/>
              <a:gd name="connsiteY174" fmla="*/ 172979 h 2108506"/>
              <a:gd name="connsiteX175" fmla="*/ 4290062 w 12192002"/>
              <a:gd name="connsiteY175" fmla="*/ 172733 h 2108506"/>
              <a:gd name="connsiteX176" fmla="*/ 4295143 w 12192002"/>
              <a:gd name="connsiteY176" fmla="*/ 175650 h 2108506"/>
              <a:gd name="connsiteX177" fmla="*/ 4315108 w 12192002"/>
              <a:gd name="connsiteY177" fmla="*/ 173771 h 2108506"/>
              <a:gd name="connsiteX178" fmla="*/ 4362345 w 12192002"/>
              <a:gd name="connsiteY178" fmla="*/ 172430 h 2108506"/>
              <a:gd name="connsiteX179" fmla="*/ 4426405 w 12192002"/>
              <a:gd name="connsiteY179" fmla="*/ 164242 h 2108506"/>
              <a:gd name="connsiteX180" fmla="*/ 4469384 w 12192002"/>
              <a:gd name="connsiteY180" fmla="*/ 162895 h 2108506"/>
              <a:gd name="connsiteX181" fmla="*/ 4524889 w 12192002"/>
              <a:gd name="connsiteY181" fmla="*/ 162114 h 2108506"/>
              <a:gd name="connsiteX182" fmla="*/ 4715526 w 12192002"/>
              <a:gd name="connsiteY182" fmla="*/ 157146 h 2108506"/>
              <a:gd name="connsiteX183" fmla="*/ 4762447 w 12192002"/>
              <a:gd name="connsiteY183" fmla="*/ 148658 h 2108506"/>
              <a:gd name="connsiteX184" fmla="*/ 4840439 w 12192002"/>
              <a:gd name="connsiteY184" fmla="*/ 120890 h 2108506"/>
              <a:gd name="connsiteX185" fmla="*/ 5011513 w 12192002"/>
              <a:gd name="connsiteY185" fmla="*/ 96873 h 2108506"/>
              <a:gd name="connsiteX186" fmla="*/ 5065790 w 12192002"/>
              <a:gd name="connsiteY186" fmla="*/ 80492 h 2108506"/>
              <a:gd name="connsiteX187" fmla="*/ 5121659 w 12192002"/>
              <a:gd name="connsiteY187" fmla="*/ 87063 h 2108506"/>
              <a:gd name="connsiteX188" fmla="*/ 5139595 w 12192002"/>
              <a:gd name="connsiteY188" fmla="*/ 76210 h 2108506"/>
              <a:gd name="connsiteX189" fmla="*/ 5142598 w 12192002"/>
              <a:gd name="connsiteY189" fmla="*/ 74109 h 2108506"/>
              <a:gd name="connsiteX190" fmla="*/ 5156554 w 12192002"/>
              <a:gd name="connsiteY190" fmla="*/ 70709 h 2108506"/>
              <a:gd name="connsiteX191" fmla="*/ 5174660 w 12192002"/>
              <a:gd name="connsiteY191" fmla="*/ 63486 h 2108506"/>
              <a:gd name="connsiteX192" fmla="*/ 5222961 w 12192002"/>
              <a:gd name="connsiteY192" fmla="*/ 60496 h 2108506"/>
              <a:gd name="connsiteX193" fmla="*/ 5261763 w 12192002"/>
              <a:gd name="connsiteY193" fmla="*/ 49372 h 2108506"/>
              <a:gd name="connsiteX194" fmla="*/ 5381667 w 12192002"/>
              <a:gd name="connsiteY194" fmla="*/ 28955 h 2108506"/>
              <a:gd name="connsiteX195" fmla="*/ 5432760 w 12192002"/>
              <a:gd name="connsiteY195" fmla="*/ 11253 h 2108506"/>
              <a:gd name="connsiteX196" fmla="*/ 5470905 w 12192002"/>
              <a:gd name="connsiteY196" fmla="*/ 0 h 2108506"/>
              <a:gd name="connsiteX197" fmla="*/ 5608808 w 12192002"/>
              <a:gd name="connsiteY197" fmla="*/ 5718 h 2108506"/>
              <a:gd name="connsiteX0" fmla="*/ 5608808 w 12192002"/>
              <a:gd name="connsiteY0" fmla="*/ 5718 h 2108506"/>
              <a:gd name="connsiteX1" fmla="*/ 5690848 w 12192002"/>
              <a:gd name="connsiteY1" fmla="*/ 21545 h 2108506"/>
              <a:gd name="connsiteX2" fmla="*/ 5911996 w 12192002"/>
              <a:gd name="connsiteY2" fmla="*/ 22433 h 2108506"/>
              <a:gd name="connsiteX3" fmla="*/ 5982862 w 12192002"/>
              <a:gd name="connsiteY3" fmla="*/ 31011 h 2108506"/>
              <a:gd name="connsiteX4" fmla="*/ 6023130 w 12192002"/>
              <a:gd name="connsiteY4" fmla="*/ 40722 h 2108506"/>
              <a:gd name="connsiteX5" fmla="*/ 6071327 w 12192002"/>
              <a:gd name="connsiteY5" fmla="*/ 32373 h 2108506"/>
              <a:gd name="connsiteX6" fmla="*/ 6105613 w 12192002"/>
              <a:gd name="connsiteY6" fmla="*/ 21650 h 2108506"/>
              <a:gd name="connsiteX7" fmla="*/ 6177749 w 12192002"/>
              <a:gd name="connsiteY7" fmla="*/ 27308 h 2108506"/>
              <a:gd name="connsiteX8" fmla="*/ 6317559 w 12192002"/>
              <a:gd name="connsiteY8" fmla="*/ 29395 h 2108506"/>
              <a:gd name="connsiteX9" fmla="*/ 6549454 w 12192002"/>
              <a:gd name="connsiteY9" fmla="*/ 61392 h 2108506"/>
              <a:gd name="connsiteX10" fmla="*/ 6708221 w 12192002"/>
              <a:gd name="connsiteY10" fmla="*/ 90168 h 2108506"/>
              <a:gd name="connsiteX11" fmla="*/ 6904145 w 12192002"/>
              <a:gd name="connsiteY11" fmla="*/ 118123 h 2108506"/>
              <a:gd name="connsiteX12" fmla="*/ 7018495 w 12192002"/>
              <a:gd name="connsiteY12" fmla="*/ 147629 h 2108506"/>
              <a:gd name="connsiteX13" fmla="*/ 7096987 w 12192002"/>
              <a:gd name="connsiteY13" fmla="*/ 147255 h 2108506"/>
              <a:gd name="connsiteX14" fmla="*/ 7170807 w 12192002"/>
              <a:gd name="connsiteY14" fmla="*/ 159483 h 2108506"/>
              <a:gd name="connsiteX15" fmla="*/ 7197003 w 12192002"/>
              <a:gd name="connsiteY15" fmla="*/ 164131 h 2108506"/>
              <a:gd name="connsiteX16" fmla="*/ 7201101 w 12192002"/>
              <a:gd name="connsiteY16" fmla="*/ 169489 h 2108506"/>
              <a:gd name="connsiteX17" fmla="*/ 7218559 w 12192002"/>
              <a:gd name="connsiteY17" fmla="*/ 174039 h 2108506"/>
              <a:gd name="connsiteX18" fmla="*/ 7310852 w 12192002"/>
              <a:gd name="connsiteY18" fmla="*/ 199288 h 2108506"/>
              <a:gd name="connsiteX19" fmla="*/ 7312179 w 12192002"/>
              <a:gd name="connsiteY19" fmla="*/ 197846 h 2108506"/>
              <a:gd name="connsiteX20" fmla="*/ 7405390 w 12192002"/>
              <a:gd name="connsiteY20" fmla="*/ 188251 h 2108506"/>
              <a:gd name="connsiteX21" fmla="*/ 7495794 w 12192002"/>
              <a:gd name="connsiteY21" fmla="*/ 180146 h 2108506"/>
              <a:gd name="connsiteX22" fmla="*/ 7507039 w 12192002"/>
              <a:gd name="connsiteY22" fmla="*/ 182098 h 2108506"/>
              <a:gd name="connsiteX23" fmla="*/ 7507411 w 12192002"/>
              <a:gd name="connsiteY23" fmla="*/ 181771 h 2108506"/>
              <a:gd name="connsiteX24" fmla="*/ 7519570 w 12192002"/>
              <a:gd name="connsiteY24" fmla="*/ 183106 h 2108506"/>
              <a:gd name="connsiteX25" fmla="*/ 7527542 w 12192002"/>
              <a:gd name="connsiteY25" fmla="*/ 185659 h 2108506"/>
              <a:gd name="connsiteX26" fmla="*/ 7614346 w 12192002"/>
              <a:gd name="connsiteY26" fmla="*/ 191487 h 2108506"/>
              <a:gd name="connsiteX27" fmla="*/ 7723282 w 12192002"/>
              <a:gd name="connsiteY27" fmla="*/ 212688 h 2108506"/>
              <a:gd name="connsiteX28" fmla="*/ 7905407 w 12192002"/>
              <a:gd name="connsiteY28" fmla="*/ 213731 h 2108506"/>
              <a:gd name="connsiteX29" fmla="*/ 8090271 w 12192002"/>
              <a:gd name="connsiteY29" fmla="*/ 255704 h 2108506"/>
              <a:gd name="connsiteX30" fmla="*/ 8245834 w 12192002"/>
              <a:gd name="connsiteY30" fmla="*/ 301865 h 2108506"/>
              <a:gd name="connsiteX31" fmla="*/ 8252033 w 12192002"/>
              <a:gd name="connsiteY31" fmla="*/ 314857 h 2108506"/>
              <a:gd name="connsiteX32" fmla="*/ 8263376 w 12192002"/>
              <a:gd name="connsiteY32" fmla="*/ 324700 h 2108506"/>
              <a:gd name="connsiteX33" fmla="*/ 8266075 w 12192002"/>
              <a:gd name="connsiteY33" fmla="*/ 324470 h 2108506"/>
              <a:gd name="connsiteX34" fmla="*/ 8283149 w 12192002"/>
              <a:gd name="connsiteY34" fmla="*/ 331645 h 2108506"/>
              <a:gd name="connsiteX35" fmla="*/ 8284276 w 12192002"/>
              <a:gd name="connsiteY35" fmla="*/ 336088 h 2108506"/>
              <a:gd name="connsiteX36" fmla="*/ 8295173 w 12192002"/>
              <a:gd name="connsiteY36" fmla="*/ 341911 h 2108506"/>
              <a:gd name="connsiteX37" fmla="*/ 8314432 w 12192002"/>
              <a:gd name="connsiteY37" fmla="*/ 355806 h 2108506"/>
              <a:gd name="connsiteX38" fmla="*/ 8320104 w 12192002"/>
              <a:gd name="connsiteY38" fmla="*/ 356132 h 2108506"/>
              <a:gd name="connsiteX39" fmla="*/ 8352372 w 12192002"/>
              <a:gd name="connsiteY39" fmla="*/ 373550 h 2108506"/>
              <a:gd name="connsiteX40" fmla="*/ 8353799 w 12192002"/>
              <a:gd name="connsiteY40" fmla="*/ 372710 h 2108506"/>
              <a:gd name="connsiteX41" fmla="*/ 8367182 w 12192002"/>
              <a:gd name="connsiteY41" fmla="*/ 372904 h 2108506"/>
              <a:gd name="connsiteX42" fmla="*/ 8490249 w 12192002"/>
              <a:gd name="connsiteY42" fmla="*/ 386946 h 2108506"/>
              <a:gd name="connsiteX43" fmla="*/ 8497594 w 12192002"/>
              <a:gd name="connsiteY43" fmla="*/ 389996 h 2108506"/>
              <a:gd name="connsiteX44" fmla="*/ 8497968 w 12192002"/>
              <a:gd name="connsiteY44" fmla="*/ 389817 h 2108506"/>
              <a:gd name="connsiteX45" fmla="*/ 8506167 w 12192002"/>
              <a:gd name="connsiteY45" fmla="*/ 392555 h 2108506"/>
              <a:gd name="connsiteX46" fmla="*/ 8510983 w 12192002"/>
              <a:gd name="connsiteY46" fmla="*/ 395556 h 2108506"/>
              <a:gd name="connsiteX47" fmla="*/ 8525230 w 12192002"/>
              <a:gd name="connsiteY47" fmla="*/ 401471 h 2108506"/>
              <a:gd name="connsiteX48" fmla="*/ 8596071 w 12192002"/>
              <a:gd name="connsiteY48" fmla="*/ 386629 h 2108506"/>
              <a:gd name="connsiteX49" fmla="*/ 8707847 w 12192002"/>
              <a:gd name="connsiteY49" fmla="*/ 395201 h 2108506"/>
              <a:gd name="connsiteX50" fmla="*/ 8752444 w 12192002"/>
              <a:gd name="connsiteY50" fmla="*/ 397302 h 2108506"/>
              <a:gd name="connsiteX51" fmla="*/ 8928988 w 12192002"/>
              <a:gd name="connsiteY51" fmla="*/ 416534 h 2108506"/>
              <a:gd name="connsiteX52" fmla="*/ 8963048 w 12192002"/>
              <a:gd name="connsiteY52" fmla="*/ 413346 h 2108506"/>
              <a:gd name="connsiteX53" fmla="*/ 8968011 w 12192002"/>
              <a:gd name="connsiteY53" fmla="*/ 411121 h 2108506"/>
              <a:gd name="connsiteX54" fmla="*/ 8974337 w 12192002"/>
              <a:gd name="connsiteY54" fmla="*/ 410421 h 2108506"/>
              <a:gd name="connsiteX55" fmla="*/ 8990394 w 12192002"/>
              <a:gd name="connsiteY55" fmla="*/ 413647 h 2108506"/>
              <a:gd name="connsiteX56" fmla="*/ 8996232 w 12192002"/>
              <a:gd name="connsiteY56" fmla="*/ 415708 h 2108506"/>
              <a:gd name="connsiteX57" fmla="*/ 9005201 w 12192002"/>
              <a:gd name="connsiteY57" fmla="*/ 416919 h 2108506"/>
              <a:gd name="connsiteX58" fmla="*/ 9005486 w 12192002"/>
              <a:gd name="connsiteY58" fmla="*/ 416679 h 2108506"/>
              <a:gd name="connsiteX59" fmla="*/ 9053453 w 12192002"/>
              <a:gd name="connsiteY59" fmla="*/ 419964 h 2108506"/>
              <a:gd name="connsiteX60" fmla="*/ 9113812 w 12192002"/>
              <a:gd name="connsiteY60" fmla="*/ 411650 h 2108506"/>
              <a:gd name="connsiteX61" fmla="*/ 9137318 w 12192002"/>
              <a:gd name="connsiteY61" fmla="*/ 410284 h 2108506"/>
              <a:gd name="connsiteX62" fmla="*/ 9150210 w 12192002"/>
              <a:gd name="connsiteY62" fmla="*/ 408115 h 2108506"/>
              <a:gd name="connsiteX63" fmla="*/ 9151232 w 12192002"/>
              <a:gd name="connsiteY63" fmla="*/ 407050 h 2108506"/>
              <a:gd name="connsiteX64" fmla="*/ 9189246 w 12192002"/>
              <a:gd name="connsiteY64" fmla="*/ 418252 h 2108506"/>
              <a:gd name="connsiteX65" fmla="*/ 9194810 w 12192002"/>
              <a:gd name="connsiteY65" fmla="*/ 427491 h 2108506"/>
              <a:gd name="connsiteX66" fmla="*/ 9231370 w 12192002"/>
              <a:gd name="connsiteY66" fmla="*/ 437570 h 2108506"/>
              <a:gd name="connsiteX67" fmla="*/ 9343052 w 12192002"/>
              <a:gd name="connsiteY67" fmla="*/ 489475 h 2108506"/>
              <a:gd name="connsiteX68" fmla="*/ 9584507 w 12192002"/>
              <a:gd name="connsiteY68" fmla="*/ 535177 h 2108506"/>
              <a:gd name="connsiteX69" fmla="*/ 9728309 w 12192002"/>
              <a:gd name="connsiteY69" fmla="*/ 546597 h 2108506"/>
              <a:gd name="connsiteX70" fmla="*/ 9847792 w 12192002"/>
              <a:gd name="connsiteY70" fmla="*/ 566804 h 2108506"/>
              <a:gd name="connsiteX71" fmla="*/ 9960019 w 12192002"/>
              <a:gd name="connsiteY71" fmla="*/ 573572 h 2108506"/>
              <a:gd name="connsiteX72" fmla="*/ 10039240 w 12192002"/>
              <a:gd name="connsiteY72" fmla="*/ 589087 h 2108506"/>
              <a:gd name="connsiteX73" fmla="*/ 10082169 w 12192002"/>
              <a:gd name="connsiteY73" fmla="*/ 587423 h 2108506"/>
              <a:gd name="connsiteX74" fmla="*/ 10126500 w 12192002"/>
              <a:gd name="connsiteY74" fmla="*/ 589518 h 2108506"/>
              <a:gd name="connsiteX75" fmla="*/ 10261101 w 12192002"/>
              <a:gd name="connsiteY75" fmla="*/ 601033 h 2108506"/>
              <a:gd name="connsiteX76" fmla="*/ 10336855 w 12192002"/>
              <a:gd name="connsiteY76" fmla="*/ 610784 h 2108506"/>
              <a:gd name="connsiteX77" fmla="*/ 10383868 w 12192002"/>
              <a:gd name="connsiteY77" fmla="*/ 611395 h 2108506"/>
              <a:gd name="connsiteX78" fmla="*/ 10445984 w 12192002"/>
              <a:gd name="connsiteY78" fmla="*/ 615242 h 2108506"/>
              <a:gd name="connsiteX79" fmla="*/ 10519280 w 12192002"/>
              <a:gd name="connsiteY79" fmla="*/ 617300 h 2108506"/>
              <a:gd name="connsiteX80" fmla="*/ 10644619 w 12192002"/>
              <a:gd name="connsiteY80" fmla="*/ 637546 h 2108506"/>
              <a:gd name="connsiteX81" fmla="*/ 10857724 w 12192002"/>
              <a:gd name="connsiteY81" fmla="*/ 698664 h 2108506"/>
              <a:gd name="connsiteX82" fmla="*/ 10951063 w 12192002"/>
              <a:gd name="connsiteY82" fmla="*/ 711747 h 2108506"/>
              <a:gd name="connsiteX83" fmla="*/ 11030956 w 12192002"/>
              <a:gd name="connsiteY83" fmla="*/ 706991 h 2108506"/>
              <a:gd name="connsiteX84" fmla="*/ 11085938 w 12192002"/>
              <a:gd name="connsiteY84" fmla="*/ 709872 h 2108506"/>
              <a:gd name="connsiteX85" fmla="*/ 11143411 w 12192002"/>
              <a:gd name="connsiteY85" fmla="*/ 719121 h 2108506"/>
              <a:gd name="connsiteX86" fmla="*/ 11195087 w 12192002"/>
              <a:gd name="connsiteY86" fmla="*/ 718474 h 2108506"/>
              <a:gd name="connsiteX87" fmla="*/ 11273972 w 12192002"/>
              <a:gd name="connsiteY87" fmla="*/ 739493 h 2108506"/>
              <a:gd name="connsiteX88" fmla="*/ 11369715 w 12192002"/>
              <a:gd name="connsiteY88" fmla="*/ 799161 h 2108506"/>
              <a:gd name="connsiteX89" fmla="*/ 11462695 w 12192002"/>
              <a:gd name="connsiteY89" fmla="*/ 860634 h 2108506"/>
              <a:gd name="connsiteX90" fmla="*/ 11516473 w 12192002"/>
              <a:gd name="connsiteY90" fmla="*/ 914186 h 2108506"/>
              <a:gd name="connsiteX91" fmla="*/ 11630749 w 12192002"/>
              <a:gd name="connsiteY91" fmla="*/ 976075 h 2108506"/>
              <a:gd name="connsiteX92" fmla="*/ 11712382 w 12192002"/>
              <a:gd name="connsiteY92" fmla="*/ 1033844 h 2108506"/>
              <a:gd name="connsiteX93" fmla="*/ 11876461 w 12192002"/>
              <a:gd name="connsiteY93" fmla="*/ 1065164 h 2108506"/>
              <a:gd name="connsiteX94" fmla="*/ 11931502 w 12192002"/>
              <a:gd name="connsiteY94" fmla="*/ 1077544 h 2108506"/>
              <a:gd name="connsiteX95" fmla="*/ 12052936 w 12192002"/>
              <a:gd name="connsiteY95" fmla="*/ 1062062 h 2108506"/>
              <a:gd name="connsiteX96" fmla="*/ 12140863 w 12192002"/>
              <a:gd name="connsiteY96" fmla="*/ 1021016 h 2108506"/>
              <a:gd name="connsiteX97" fmla="*/ 12192002 w 12192002"/>
              <a:gd name="connsiteY97" fmla="*/ 1001818 h 2108506"/>
              <a:gd name="connsiteX98" fmla="*/ 12192002 w 12192002"/>
              <a:gd name="connsiteY98" fmla="*/ 1941529 h 2108506"/>
              <a:gd name="connsiteX99" fmla="*/ 12192000 w 12192002"/>
              <a:gd name="connsiteY99" fmla="*/ 1941529 h 2108506"/>
              <a:gd name="connsiteX100" fmla="*/ 12192000 w 12192002"/>
              <a:gd name="connsiteY100" fmla="*/ 2108506 h 2108506"/>
              <a:gd name="connsiteX101" fmla="*/ 0 w 12192002"/>
              <a:gd name="connsiteY101" fmla="*/ 2108506 h 2108506"/>
              <a:gd name="connsiteX102" fmla="*/ 0 w 12192002"/>
              <a:gd name="connsiteY102" fmla="*/ 1334307 h 2108506"/>
              <a:gd name="connsiteX103" fmla="*/ 2 w 12192002"/>
              <a:gd name="connsiteY103" fmla="*/ 1334307 h 2108506"/>
              <a:gd name="connsiteX104" fmla="*/ 2 w 12192002"/>
              <a:gd name="connsiteY104" fmla="*/ 577997 h 2108506"/>
              <a:gd name="connsiteX105" fmla="*/ 15526 w 12192002"/>
              <a:gd name="connsiteY105" fmla="*/ 572528 h 2108506"/>
              <a:gd name="connsiteX106" fmla="*/ 118381 w 12192002"/>
              <a:gd name="connsiteY106" fmla="*/ 569672 h 2108506"/>
              <a:gd name="connsiteX107" fmla="*/ 292435 w 12192002"/>
              <a:gd name="connsiteY107" fmla="*/ 517867 h 2108506"/>
              <a:gd name="connsiteX108" fmla="*/ 404015 w 12192002"/>
              <a:gd name="connsiteY108" fmla="*/ 497171 h 2108506"/>
              <a:gd name="connsiteX109" fmla="*/ 445099 w 12192002"/>
              <a:gd name="connsiteY109" fmla="*/ 491348 h 2108506"/>
              <a:gd name="connsiteX110" fmla="*/ 571717 w 12192002"/>
              <a:gd name="connsiteY110" fmla="*/ 453318 h 2108506"/>
              <a:gd name="connsiteX111" fmla="*/ 578535 w 12192002"/>
              <a:gd name="connsiteY111" fmla="*/ 453507 h 2108506"/>
              <a:gd name="connsiteX112" fmla="*/ 596792 w 12192002"/>
              <a:gd name="connsiteY112" fmla="*/ 450855 h 2108506"/>
              <a:gd name="connsiteX113" fmla="*/ 708875 w 12192002"/>
              <a:gd name="connsiteY113" fmla="*/ 407997 h 2108506"/>
              <a:gd name="connsiteX114" fmla="*/ 719742 w 12192002"/>
              <a:gd name="connsiteY114" fmla="*/ 402320 h 2108506"/>
              <a:gd name="connsiteX115" fmla="*/ 720047 w 12192002"/>
              <a:gd name="connsiteY115" fmla="*/ 401058 h 2108506"/>
              <a:gd name="connsiteX116" fmla="*/ 763053 w 12192002"/>
              <a:gd name="connsiteY116" fmla="*/ 400287 h 2108506"/>
              <a:gd name="connsiteX117" fmla="*/ 767901 w 12192002"/>
              <a:gd name="connsiteY117" fmla="*/ 398066 h 2108506"/>
              <a:gd name="connsiteX118" fmla="*/ 797041 w 12192002"/>
              <a:gd name="connsiteY118" fmla="*/ 400273 h 2108506"/>
              <a:gd name="connsiteX119" fmla="*/ 811506 w 12192002"/>
              <a:gd name="connsiteY119" fmla="*/ 399968 h 2108506"/>
              <a:gd name="connsiteX120" fmla="*/ 816809 w 12192002"/>
              <a:gd name="connsiteY120" fmla="*/ 402862 h 2108506"/>
              <a:gd name="connsiteX121" fmla="*/ 837540 w 12192002"/>
              <a:gd name="connsiteY121" fmla="*/ 400898 h 2108506"/>
              <a:gd name="connsiteX122" fmla="*/ 858269 w 12192002"/>
              <a:gd name="connsiteY122" fmla="*/ 402111 h 2108506"/>
              <a:gd name="connsiteX123" fmla="*/ 948732 w 12192002"/>
              <a:gd name="connsiteY123" fmla="*/ 390273 h 2108506"/>
              <a:gd name="connsiteX124" fmla="*/ 1149979 w 12192002"/>
              <a:gd name="connsiteY124" fmla="*/ 392678 h 2108506"/>
              <a:gd name="connsiteX125" fmla="*/ 1446192 w 12192002"/>
              <a:gd name="connsiteY125" fmla="*/ 348177 h 2108506"/>
              <a:gd name="connsiteX126" fmla="*/ 1536061 w 12192002"/>
              <a:gd name="connsiteY126" fmla="*/ 337391 h 2108506"/>
              <a:gd name="connsiteX127" fmla="*/ 1675071 w 12192002"/>
              <a:gd name="connsiteY127" fmla="*/ 310756 h 2108506"/>
              <a:gd name="connsiteX128" fmla="*/ 1738204 w 12192002"/>
              <a:gd name="connsiteY128" fmla="*/ 294407 h 2108506"/>
              <a:gd name="connsiteX129" fmla="*/ 1786655 w 12192002"/>
              <a:gd name="connsiteY129" fmla="*/ 289356 h 2108506"/>
              <a:gd name="connsiteX130" fmla="*/ 1873080 w 12192002"/>
              <a:gd name="connsiteY130" fmla="*/ 316978 h 2108506"/>
              <a:gd name="connsiteX131" fmla="*/ 1921650 w 12192002"/>
              <a:gd name="connsiteY131" fmla="*/ 318573 h 2108506"/>
              <a:gd name="connsiteX132" fmla="*/ 1928172 w 12192002"/>
              <a:gd name="connsiteY132" fmla="*/ 313742 h 2108506"/>
              <a:gd name="connsiteX133" fmla="*/ 1997356 w 12192002"/>
              <a:gd name="connsiteY133" fmla="*/ 335687 h 2108506"/>
              <a:gd name="connsiteX134" fmla="*/ 2094665 w 12192002"/>
              <a:gd name="connsiteY134" fmla="*/ 327667 h 2108506"/>
              <a:gd name="connsiteX135" fmla="*/ 2208578 w 12192002"/>
              <a:gd name="connsiteY135" fmla="*/ 310956 h 2108506"/>
              <a:gd name="connsiteX136" fmla="*/ 2315112 w 12192002"/>
              <a:gd name="connsiteY136" fmla="*/ 305723 h 2108506"/>
              <a:gd name="connsiteX137" fmla="*/ 2443255 w 12192002"/>
              <a:gd name="connsiteY137" fmla="*/ 314190 h 2108506"/>
              <a:gd name="connsiteX138" fmla="*/ 2568028 w 12192002"/>
              <a:gd name="connsiteY138" fmla="*/ 328091 h 2108506"/>
              <a:gd name="connsiteX139" fmla="*/ 2646527 w 12192002"/>
              <a:gd name="connsiteY139" fmla="*/ 301850 h 2108506"/>
              <a:gd name="connsiteX140" fmla="*/ 2781569 w 12192002"/>
              <a:gd name="connsiteY140" fmla="*/ 312386 h 2108506"/>
              <a:gd name="connsiteX141" fmla="*/ 3030291 w 12192002"/>
              <a:gd name="connsiteY141" fmla="*/ 334207 h 2108506"/>
              <a:gd name="connsiteX142" fmla="*/ 3142556 w 12192002"/>
              <a:gd name="connsiteY142" fmla="*/ 336850 h 2108506"/>
              <a:gd name="connsiteX143" fmla="*/ 3262356 w 12192002"/>
              <a:gd name="connsiteY143" fmla="*/ 344625 h 2108506"/>
              <a:gd name="connsiteX144" fmla="*/ 3341698 w 12192002"/>
              <a:gd name="connsiteY144" fmla="*/ 350502 h 2108506"/>
              <a:gd name="connsiteX145" fmla="*/ 3344026 w 12192002"/>
              <a:gd name="connsiteY145" fmla="*/ 349527 h 2108506"/>
              <a:gd name="connsiteX146" fmla="*/ 3363888 w 12192002"/>
              <a:gd name="connsiteY146" fmla="*/ 351209 h 2108506"/>
              <a:gd name="connsiteX147" fmla="*/ 3400728 w 12192002"/>
              <a:gd name="connsiteY147" fmla="*/ 368161 h 2108506"/>
              <a:gd name="connsiteX148" fmla="*/ 3473223 w 12192002"/>
              <a:gd name="connsiteY148" fmla="*/ 356113 h 2108506"/>
              <a:gd name="connsiteX149" fmla="*/ 3536135 w 12192002"/>
              <a:gd name="connsiteY149" fmla="*/ 352452 h 2108506"/>
              <a:gd name="connsiteX150" fmla="*/ 3585978 w 12192002"/>
              <a:gd name="connsiteY150" fmla="*/ 342753 h 2108506"/>
              <a:gd name="connsiteX151" fmla="*/ 3594501 w 12192002"/>
              <a:gd name="connsiteY151" fmla="*/ 343443 h 2108506"/>
              <a:gd name="connsiteX152" fmla="*/ 3594736 w 12192002"/>
              <a:gd name="connsiteY152" fmla="*/ 343174 h 2108506"/>
              <a:gd name="connsiteX153" fmla="*/ 3603855 w 12192002"/>
              <a:gd name="connsiteY153" fmla="*/ 343338 h 2108506"/>
              <a:gd name="connsiteX154" fmla="*/ 3610035 w 12192002"/>
              <a:gd name="connsiteY154" fmla="*/ 344700 h 2108506"/>
              <a:gd name="connsiteX155" fmla="*/ 3682513 w 12192002"/>
              <a:gd name="connsiteY155" fmla="*/ 312429 h 2108506"/>
              <a:gd name="connsiteX156" fmla="*/ 3789760 w 12192002"/>
              <a:gd name="connsiteY156" fmla="*/ 288506 h 2108506"/>
              <a:gd name="connsiteX157" fmla="*/ 3897275 w 12192002"/>
              <a:gd name="connsiteY157" fmla="*/ 268268 h 2108506"/>
              <a:gd name="connsiteX158" fmla="*/ 3936846 w 12192002"/>
              <a:gd name="connsiteY158" fmla="*/ 262613 h 2108506"/>
              <a:gd name="connsiteX159" fmla="*/ 4004538 w 12192002"/>
              <a:gd name="connsiteY159" fmla="*/ 245156 h 2108506"/>
              <a:gd name="connsiteX160" fmla="*/ 4033778 w 12192002"/>
              <a:gd name="connsiteY160" fmla="*/ 232588 h 2108506"/>
              <a:gd name="connsiteX161" fmla="*/ 4035363 w 12192002"/>
              <a:gd name="connsiteY161" fmla="*/ 232823 h 2108506"/>
              <a:gd name="connsiteX162" fmla="*/ 4036996 w 12192002"/>
              <a:gd name="connsiteY162" fmla="*/ 229156 h 2108506"/>
              <a:gd name="connsiteX163" fmla="*/ 4042364 w 12192002"/>
              <a:gd name="connsiteY163" fmla="*/ 226722 h 2108506"/>
              <a:gd name="connsiteX164" fmla="*/ 4058954 w 12192002"/>
              <a:gd name="connsiteY164" fmla="*/ 225101 h 2108506"/>
              <a:gd name="connsiteX165" fmla="*/ 4065510 w 12192002"/>
              <a:gd name="connsiteY165" fmla="*/ 225319 h 2108506"/>
              <a:gd name="connsiteX166" fmla="*/ 4074427 w 12192002"/>
              <a:gd name="connsiteY166" fmla="*/ 223875 h 2108506"/>
              <a:gd name="connsiteX167" fmla="*/ 4074546 w 12192002"/>
              <a:gd name="connsiteY167" fmla="*/ 223576 h 2108506"/>
              <a:gd name="connsiteX168" fmla="*/ 4083097 w 12192002"/>
              <a:gd name="connsiteY168" fmla="*/ 222741 h 2108506"/>
              <a:gd name="connsiteX169" fmla="*/ 4142745 w 12192002"/>
              <a:gd name="connsiteY169" fmla="*/ 196208 h 2108506"/>
              <a:gd name="connsiteX170" fmla="*/ 4191248 w 12192002"/>
              <a:gd name="connsiteY170" fmla="*/ 180343 h 2108506"/>
              <a:gd name="connsiteX171" fmla="*/ 4201744 w 12192002"/>
              <a:gd name="connsiteY171" fmla="*/ 174709 h 2108506"/>
              <a:gd name="connsiteX172" fmla="*/ 4202048 w 12192002"/>
              <a:gd name="connsiteY172" fmla="*/ 173450 h 2108506"/>
              <a:gd name="connsiteX173" fmla="*/ 4248116 w 12192002"/>
              <a:gd name="connsiteY173" fmla="*/ 170655 h 2108506"/>
              <a:gd name="connsiteX174" fmla="*/ 4276141 w 12192002"/>
              <a:gd name="connsiteY174" fmla="*/ 172979 h 2108506"/>
              <a:gd name="connsiteX175" fmla="*/ 4290062 w 12192002"/>
              <a:gd name="connsiteY175" fmla="*/ 172733 h 2108506"/>
              <a:gd name="connsiteX176" fmla="*/ 4295143 w 12192002"/>
              <a:gd name="connsiteY176" fmla="*/ 175650 h 2108506"/>
              <a:gd name="connsiteX177" fmla="*/ 4315108 w 12192002"/>
              <a:gd name="connsiteY177" fmla="*/ 173771 h 2108506"/>
              <a:gd name="connsiteX178" fmla="*/ 4362345 w 12192002"/>
              <a:gd name="connsiteY178" fmla="*/ 172430 h 2108506"/>
              <a:gd name="connsiteX179" fmla="*/ 4426405 w 12192002"/>
              <a:gd name="connsiteY179" fmla="*/ 164242 h 2108506"/>
              <a:gd name="connsiteX180" fmla="*/ 4469384 w 12192002"/>
              <a:gd name="connsiteY180" fmla="*/ 162895 h 2108506"/>
              <a:gd name="connsiteX181" fmla="*/ 4524889 w 12192002"/>
              <a:gd name="connsiteY181" fmla="*/ 162114 h 2108506"/>
              <a:gd name="connsiteX182" fmla="*/ 4715526 w 12192002"/>
              <a:gd name="connsiteY182" fmla="*/ 157146 h 2108506"/>
              <a:gd name="connsiteX183" fmla="*/ 4762447 w 12192002"/>
              <a:gd name="connsiteY183" fmla="*/ 148658 h 2108506"/>
              <a:gd name="connsiteX184" fmla="*/ 4840439 w 12192002"/>
              <a:gd name="connsiteY184" fmla="*/ 120890 h 2108506"/>
              <a:gd name="connsiteX185" fmla="*/ 5011513 w 12192002"/>
              <a:gd name="connsiteY185" fmla="*/ 96873 h 2108506"/>
              <a:gd name="connsiteX186" fmla="*/ 5065790 w 12192002"/>
              <a:gd name="connsiteY186" fmla="*/ 80492 h 2108506"/>
              <a:gd name="connsiteX187" fmla="*/ 5121659 w 12192002"/>
              <a:gd name="connsiteY187" fmla="*/ 87063 h 2108506"/>
              <a:gd name="connsiteX188" fmla="*/ 5139595 w 12192002"/>
              <a:gd name="connsiteY188" fmla="*/ 76210 h 2108506"/>
              <a:gd name="connsiteX189" fmla="*/ 5142598 w 12192002"/>
              <a:gd name="connsiteY189" fmla="*/ 74109 h 2108506"/>
              <a:gd name="connsiteX190" fmla="*/ 5156554 w 12192002"/>
              <a:gd name="connsiteY190" fmla="*/ 70709 h 2108506"/>
              <a:gd name="connsiteX191" fmla="*/ 5174660 w 12192002"/>
              <a:gd name="connsiteY191" fmla="*/ 63486 h 2108506"/>
              <a:gd name="connsiteX192" fmla="*/ 5222961 w 12192002"/>
              <a:gd name="connsiteY192" fmla="*/ 60496 h 2108506"/>
              <a:gd name="connsiteX193" fmla="*/ 5261763 w 12192002"/>
              <a:gd name="connsiteY193" fmla="*/ 49372 h 2108506"/>
              <a:gd name="connsiteX194" fmla="*/ 5381667 w 12192002"/>
              <a:gd name="connsiteY194" fmla="*/ 28955 h 2108506"/>
              <a:gd name="connsiteX195" fmla="*/ 5432760 w 12192002"/>
              <a:gd name="connsiteY195" fmla="*/ 11253 h 2108506"/>
              <a:gd name="connsiteX196" fmla="*/ 5470905 w 12192002"/>
              <a:gd name="connsiteY196" fmla="*/ 0 h 2108506"/>
              <a:gd name="connsiteX197" fmla="*/ 5608808 w 12192002"/>
              <a:gd name="connsiteY197" fmla="*/ 5718 h 2108506"/>
              <a:gd name="connsiteX0" fmla="*/ 5608808 w 12192002"/>
              <a:gd name="connsiteY0" fmla="*/ 5718 h 2108506"/>
              <a:gd name="connsiteX1" fmla="*/ 5690848 w 12192002"/>
              <a:gd name="connsiteY1" fmla="*/ 21545 h 2108506"/>
              <a:gd name="connsiteX2" fmla="*/ 5911996 w 12192002"/>
              <a:gd name="connsiteY2" fmla="*/ 22433 h 2108506"/>
              <a:gd name="connsiteX3" fmla="*/ 5982862 w 12192002"/>
              <a:gd name="connsiteY3" fmla="*/ 31011 h 2108506"/>
              <a:gd name="connsiteX4" fmla="*/ 6023130 w 12192002"/>
              <a:gd name="connsiteY4" fmla="*/ 40722 h 2108506"/>
              <a:gd name="connsiteX5" fmla="*/ 6071327 w 12192002"/>
              <a:gd name="connsiteY5" fmla="*/ 32373 h 2108506"/>
              <a:gd name="connsiteX6" fmla="*/ 6105613 w 12192002"/>
              <a:gd name="connsiteY6" fmla="*/ 21650 h 2108506"/>
              <a:gd name="connsiteX7" fmla="*/ 6177749 w 12192002"/>
              <a:gd name="connsiteY7" fmla="*/ 27308 h 2108506"/>
              <a:gd name="connsiteX8" fmla="*/ 6317559 w 12192002"/>
              <a:gd name="connsiteY8" fmla="*/ 29395 h 2108506"/>
              <a:gd name="connsiteX9" fmla="*/ 6549454 w 12192002"/>
              <a:gd name="connsiteY9" fmla="*/ 61392 h 2108506"/>
              <a:gd name="connsiteX10" fmla="*/ 6708221 w 12192002"/>
              <a:gd name="connsiteY10" fmla="*/ 90168 h 2108506"/>
              <a:gd name="connsiteX11" fmla="*/ 6904145 w 12192002"/>
              <a:gd name="connsiteY11" fmla="*/ 118123 h 2108506"/>
              <a:gd name="connsiteX12" fmla="*/ 7018495 w 12192002"/>
              <a:gd name="connsiteY12" fmla="*/ 147629 h 2108506"/>
              <a:gd name="connsiteX13" fmla="*/ 7096987 w 12192002"/>
              <a:gd name="connsiteY13" fmla="*/ 147255 h 2108506"/>
              <a:gd name="connsiteX14" fmla="*/ 7170807 w 12192002"/>
              <a:gd name="connsiteY14" fmla="*/ 159483 h 2108506"/>
              <a:gd name="connsiteX15" fmla="*/ 7197003 w 12192002"/>
              <a:gd name="connsiteY15" fmla="*/ 164131 h 2108506"/>
              <a:gd name="connsiteX16" fmla="*/ 7201101 w 12192002"/>
              <a:gd name="connsiteY16" fmla="*/ 169489 h 2108506"/>
              <a:gd name="connsiteX17" fmla="*/ 7218559 w 12192002"/>
              <a:gd name="connsiteY17" fmla="*/ 174039 h 2108506"/>
              <a:gd name="connsiteX18" fmla="*/ 7310852 w 12192002"/>
              <a:gd name="connsiteY18" fmla="*/ 199288 h 2108506"/>
              <a:gd name="connsiteX19" fmla="*/ 7312179 w 12192002"/>
              <a:gd name="connsiteY19" fmla="*/ 197846 h 2108506"/>
              <a:gd name="connsiteX20" fmla="*/ 7405390 w 12192002"/>
              <a:gd name="connsiteY20" fmla="*/ 188251 h 2108506"/>
              <a:gd name="connsiteX21" fmla="*/ 7495794 w 12192002"/>
              <a:gd name="connsiteY21" fmla="*/ 180146 h 2108506"/>
              <a:gd name="connsiteX22" fmla="*/ 7507039 w 12192002"/>
              <a:gd name="connsiteY22" fmla="*/ 182098 h 2108506"/>
              <a:gd name="connsiteX23" fmla="*/ 7507411 w 12192002"/>
              <a:gd name="connsiteY23" fmla="*/ 181771 h 2108506"/>
              <a:gd name="connsiteX24" fmla="*/ 7519570 w 12192002"/>
              <a:gd name="connsiteY24" fmla="*/ 183106 h 2108506"/>
              <a:gd name="connsiteX25" fmla="*/ 7527542 w 12192002"/>
              <a:gd name="connsiteY25" fmla="*/ 185659 h 2108506"/>
              <a:gd name="connsiteX26" fmla="*/ 7614346 w 12192002"/>
              <a:gd name="connsiteY26" fmla="*/ 191487 h 2108506"/>
              <a:gd name="connsiteX27" fmla="*/ 7723282 w 12192002"/>
              <a:gd name="connsiteY27" fmla="*/ 212688 h 2108506"/>
              <a:gd name="connsiteX28" fmla="*/ 7905407 w 12192002"/>
              <a:gd name="connsiteY28" fmla="*/ 213731 h 2108506"/>
              <a:gd name="connsiteX29" fmla="*/ 8090271 w 12192002"/>
              <a:gd name="connsiteY29" fmla="*/ 255704 h 2108506"/>
              <a:gd name="connsiteX30" fmla="*/ 8245834 w 12192002"/>
              <a:gd name="connsiteY30" fmla="*/ 301865 h 2108506"/>
              <a:gd name="connsiteX31" fmla="*/ 8252033 w 12192002"/>
              <a:gd name="connsiteY31" fmla="*/ 314857 h 2108506"/>
              <a:gd name="connsiteX32" fmla="*/ 8263376 w 12192002"/>
              <a:gd name="connsiteY32" fmla="*/ 324700 h 2108506"/>
              <a:gd name="connsiteX33" fmla="*/ 8266075 w 12192002"/>
              <a:gd name="connsiteY33" fmla="*/ 324470 h 2108506"/>
              <a:gd name="connsiteX34" fmla="*/ 8283149 w 12192002"/>
              <a:gd name="connsiteY34" fmla="*/ 331645 h 2108506"/>
              <a:gd name="connsiteX35" fmla="*/ 8284276 w 12192002"/>
              <a:gd name="connsiteY35" fmla="*/ 336088 h 2108506"/>
              <a:gd name="connsiteX36" fmla="*/ 8295173 w 12192002"/>
              <a:gd name="connsiteY36" fmla="*/ 341911 h 2108506"/>
              <a:gd name="connsiteX37" fmla="*/ 8314432 w 12192002"/>
              <a:gd name="connsiteY37" fmla="*/ 355806 h 2108506"/>
              <a:gd name="connsiteX38" fmla="*/ 8320104 w 12192002"/>
              <a:gd name="connsiteY38" fmla="*/ 356132 h 2108506"/>
              <a:gd name="connsiteX39" fmla="*/ 8352372 w 12192002"/>
              <a:gd name="connsiteY39" fmla="*/ 373550 h 2108506"/>
              <a:gd name="connsiteX40" fmla="*/ 8353799 w 12192002"/>
              <a:gd name="connsiteY40" fmla="*/ 372710 h 2108506"/>
              <a:gd name="connsiteX41" fmla="*/ 8367182 w 12192002"/>
              <a:gd name="connsiteY41" fmla="*/ 372904 h 2108506"/>
              <a:gd name="connsiteX42" fmla="*/ 8490249 w 12192002"/>
              <a:gd name="connsiteY42" fmla="*/ 386946 h 2108506"/>
              <a:gd name="connsiteX43" fmla="*/ 8497594 w 12192002"/>
              <a:gd name="connsiteY43" fmla="*/ 389996 h 2108506"/>
              <a:gd name="connsiteX44" fmla="*/ 8497968 w 12192002"/>
              <a:gd name="connsiteY44" fmla="*/ 389817 h 2108506"/>
              <a:gd name="connsiteX45" fmla="*/ 8506167 w 12192002"/>
              <a:gd name="connsiteY45" fmla="*/ 392555 h 2108506"/>
              <a:gd name="connsiteX46" fmla="*/ 8510983 w 12192002"/>
              <a:gd name="connsiteY46" fmla="*/ 395556 h 2108506"/>
              <a:gd name="connsiteX47" fmla="*/ 8525230 w 12192002"/>
              <a:gd name="connsiteY47" fmla="*/ 401471 h 2108506"/>
              <a:gd name="connsiteX48" fmla="*/ 8596071 w 12192002"/>
              <a:gd name="connsiteY48" fmla="*/ 386629 h 2108506"/>
              <a:gd name="connsiteX49" fmla="*/ 8707847 w 12192002"/>
              <a:gd name="connsiteY49" fmla="*/ 395201 h 2108506"/>
              <a:gd name="connsiteX50" fmla="*/ 8752444 w 12192002"/>
              <a:gd name="connsiteY50" fmla="*/ 397302 h 2108506"/>
              <a:gd name="connsiteX51" fmla="*/ 8928988 w 12192002"/>
              <a:gd name="connsiteY51" fmla="*/ 416534 h 2108506"/>
              <a:gd name="connsiteX52" fmla="*/ 8963048 w 12192002"/>
              <a:gd name="connsiteY52" fmla="*/ 413346 h 2108506"/>
              <a:gd name="connsiteX53" fmla="*/ 8968011 w 12192002"/>
              <a:gd name="connsiteY53" fmla="*/ 411121 h 2108506"/>
              <a:gd name="connsiteX54" fmla="*/ 8974337 w 12192002"/>
              <a:gd name="connsiteY54" fmla="*/ 410421 h 2108506"/>
              <a:gd name="connsiteX55" fmla="*/ 8990394 w 12192002"/>
              <a:gd name="connsiteY55" fmla="*/ 413647 h 2108506"/>
              <a:gd name="connsiteX56" fmla="*/ 8996232 w 12192002"/>
              <a:gd name="connsiteY56" fmla="*/ 415708 h 2108506"/>
              <a:gd name="connsiteX57" fmla="*/ 9005201 w 12192002"/>
              <a:gd name="connsiteY57" fmla="*/ 416919 h 2108506"/>
              <a:gd name="connsiteX58" fmla="*/ 9005486 w 12192002"/>
              <a:gd name="connsiteY58" fmla="*/ 416679 h 2108506"/>
              <a:gd name="connsiteX59" fmla="*/ 9053453 w 12192002"/>
              <a:gd name="connsiteY59" fmla="*/ 419964 h 2108506"/>
              <a:gd name="connsiteX60" fmla="*/ 9113812 w 12192002"/>
              <a:gd name="connsiteY60" fmla="*/ 411650 h 2108506"/>
              <a:gd name="connsiteX61" fmla="*/ 9137318 w 12192002"/>
              <a:gd name="connsiteY61" fmla="*/ 410284 h 2108506"/>
              <a:gd name="connsiteX62" fmla="*/ 9150210 w 12192002"/>
              <a:gd name="connsiteY62" fmla="*/ 408115 h 2108506"/>
              <a:gd name="connsiteX63" fmla="*/ 9151232 w 12192002"/>
              <a:gd name="connsiteY63" fmla="*/ 407050 h 2108506"/>
              <a:gd name="connsiteX64" fmla="*/ 9189246 w 12192002"/>
              <a:gd name="connsiteY64" fmla="*/ 418252 h 2108506"/>
              <a:gd name="connsiteX65" fmla="*/ 9194810 w 12192002"/>
              <a:gd name="connsiteY65" fmla="*/ 427491 h 2108506"/>
              <a:gd name="connsiteX66" fmla="*/ 9231370 w 12192002"/>
              <a:gd name="connsiteY66" fmla="*/ 437570 h 2108506"/>
              <a:gd name="connsiteX67" fmla="*/ 9343052 w 12192002"/>
              <a:gd name="connsiteY67" fmla="*/ 489475 h 2108506"/>
              <a:gd name="connsiteX68" fmla="*/ 9584507 w 12192002"/>
              <a:gd name="connsiteY68" fmla="*/ 535177 h 2108506"/>
              <a:gd name="connsiteX69" fmla="*/ 9728309 w 12192002"/>
              <a:gd name="connsiteY69" fmla="*/ 546597 h 2108506"/>
              <a:gd name="connsiteX70" fmla="*/ 9847792 w 12192002"/>
              <a:gd name="connsiteY70" fmla="*/ 566804 h 2108506"/>
              <a:gd name="connsiteX71" fmla="*/ 9960019 w 12192002"/>
              <a:gd name="connsiteY71" fmla="*/ 573572 h 2108506"/>
              <a:gd name="connsiteX72" fmla="*/ 10039240 w 12192002"/>
              <a:gd name="connsiteY72" fmla="*/ 589087 h 2108506"/>
              <a:gd name="connsiteX73" fmla="*/ 10082169 w 12192002"/>
              <a:gd name="connsiteY73" fmla="*/ 587423 h 2108506"/>
              <a:gd name="connsiteX74" fmla="*/ 10126500 w 12192002"/>
              <a:gd name="connsiteY74" fmla="*/ 589518 h 2108506"/>
              <a:gd name="connsiteX75" fmla="*/ 10261101 w 12192002"/>
              <a:gd name="connsiteY75" fmla="*/ 601033 h 2108506"/>
              <a:gd name="connsiteX76" fmla="*/ 10336855 w 12192002"/>
              <a:gd name="connsiteY76" fmla="*/ 610784 h 2108506"/>
              <a:gd name="connsiteX77" fmla="*/ 10383868 w 12192002"/>
              <a:gd name="connsiteY77" fmla="*/ 611395 h 2108506"/>
              <a:gd name="connsiteX78" fmla="*/ 10445984 w 12192002"/>
              <a:gd name="connsiteY78" fmla="*/ 615242 h 2108506"/>
              <a:gd name="connsiteX79" fmla="*/ 10519280 w 12192002"/>
              <a:gd name="connsiteY79" fmla="*/ 617300 h 2108506"/>
              <a:gd name="connsiteX80" fmla="*/ 10644619 w 12192002"/>
              <a:gd name="connsiteY80" fmla="*/ 637546 h 2108506"/>
              <a:gd name="connsiteX81" fmla="*/ 10857724 w 12192002"/>
              <a:gd name="connsiteY81" fmla="*/ 698664 h 2108506"/>
              <a:gd name="connsiteX82" fmla="*/ 10951063 w 12192002"/>
              <a:gd name="connsiteY82" fmla="*/ 711747 h 2108506"/>
              <a:gd name="connsiteX83" fmla="*/ 11030956 w 12192002"/>
              <a:gd name="connsiteY83" fmla="*/ 706991 h 2108506"/>
              <a:gd name="connsiteX84" fmla="*/ 11085938 w 12192002"/>
              <a:gd name="connsiteY84" fmla="*/ 709872 h 2108506"/>
              <a:gd name="connsiteX85" fmla="*/ 11143411 w 12192002"/>
              <a:gd name="connsiteY85" fmla="*/ 719121 h 2108506"/>
              <a:gd name="connsiteX86" fmla="*/ 11195087 w 12192002"/>
              <a:gd name="connsiteY86" fmla="*/ 718474 h 2108506"/>
              <a:gd name="connsiteX87" fmla="*/ 11273972 w 12192002"/>
              <a:gd name="connsiteY87" fmla="*/ 739493 h 2108506"/>
              <a:gd name="connsiteX88" fmla="*/ 11369715 w 12192002"/>
              <a:gd name="connsiteY88" fmla="*/ 799161 h 2108506"/>
              <a:gd name="connsiteX89" fmla="*/ 11462695 w 12192002"/>
              <a:gd name="connsiteY89" fmla="*/ 860634 h 2108506"/>
              <a:gd name="connsiteX90" fmla="*/ 11516473 w 12192002"/>
              <a:gd name="connsiteY90" fmla="*/ 914186 h 2108506"/>
              <a:gd name="connsiteX91" fmla="*/ 11630749 w 12192002"/>
              <a:gd name="connsiteY91" fmla="*/ 976075 h 2108506"/>
              <a:gd name="connsiteX92" fmla="*/ 11712382 w 12192002"/>
              <a:gd name="connsiteY92" fmla="*/ 1033844 h 2108506"/>
              <a:gd name="connsiteX93" fmla="*/ 11876461 w 12192002"/>
              <a:gd name="connsiteY93" fmla="*/ 1065164 h 2108506"/>
              <a:gd name="connsiteX94" fmla="*/ 11931502 w 12192002"/>
              <a:gd name="connsiteY94" fmla="*/ 1077544 h 2108506"/>
              <a:gd name="connsiteX95" fmla="*/ 12052936 w 12192002"/>
              <a:gd name="connsiteY95" fmla="*/ 1062062 h 2108506"/>
              <a:gd name="connsiteX96" fmla="*/ 12140863 w 12192002"/>
              <a:gd name="connsiteY96" fmla="*/ 1021016 h 2108506"/>
              <a:gd name="connsiteX97" fmla="*/ 12192002 w 12192002"/>
              <a:gd name="connsiteY97" fmla="*/ 1001818 h 2108506"/>
              <a:gd name="connsiteX98" fmla="*/ 12192002 w 12192002"/>
              <a:gd name="connsiteY98" fmla="*/ 1941529 h 2108506"/>
              <a:gd name="connsiteX99" fmla="*/ 12192000 w 12192002"/>
              <a:gd name="connsiteY99" fmla="*/ 1941529 h 2108506"/>
              <a:gd name="connsiteX100" fmla="*/ 12192000 w 12192002"/>
              <a:gd name="connsiteY100" fmla="*/ 2108506 h 2108506"/>
              <a:gd name="connsiteX101" fmla="*/ 0 w 12192002"/>
              <a:gd name="connsiteY101" fmla="*/ 2108506 h 2108506"/>
              <a:gd name="connsiteX102" fmla="*/ 0 w 12192002"/>
              <a:gd name="connsiteY102" fmla="*/ 1334307 h 2108506"/>
              <a:gd name="connsiteX103" fmla="*/ 2 w 12192002"/>
              <a:gd name="connsiteY103" fmla="*/ 1334307 h 2108506"/>
              <a:gd name="connsiteX104" fmla="*/ 2 w 12192002"/>
              <a:gd name="connsiteY104" fmla="*/ 577997 h 2108506"/>
              <a:gd name="connsiteX105" fmla="*/ 15526 w 12192002"/>
              <a:gd name="connsiteY105" fmla="*/ 572528 h 2108506"/>
              <a:gd name="connsiteX106" fmla="*/ 118381 w 12192002"/>
              <a:gd name="connsiteY106" fmla="*/ 569672 h 2108506"/>
              <a:gd name="connsiteX107" fmla="*/ 292435 w 12192002"/>
              <a:gd name="connsiteY107" fmla="*/ 517867 h 2108506"/>
              <a:gd name="connsiteX108" fmla="*/ 404015 w 12192002"/>
              <a:gd name="connsiteY108" fmla="*/ 497171 h 2108506"/>
              <a:gd name="connsiteX109" fmla="*/ 445099 w 12192002"/>
              <a:gd name="connsiteY109" fmla="*/ 491348 h 2108506"/>
              <a:gd name="connsiteX110" fmla="*/ 571717 w 12192002"/>
              <a:gd name="connsiteY110" fmla="*/ 453318 h 2108506"/>
              <a:gd name="connsiteX111" fmla="*/ 578535 w 12192002"/>
              <a:gd name="connsiteY111" fmla="*/ 453507 h 2108506"/>
              <a:gd name="connsiteX112" fmla="*/ 596792 w 12192002"/>
              <a:gd name="connsiteY112" fmla="*/ 450855 h 2108506"/>
              <a:gd name="connsiteX113" fmla="*/ 708875 w 12192002"/>
              <a:gd name="connsiteY113" fmla="*/ 407997 h 2108506"/>
              <a:gd name="connsiteX114" fmla="*/ 719742 w 12192002"/>
              <a:gd name="connsiteY114" fmla="*/ 402320 h 2108506"/>
              <a:gd name="connsiteX115" fmla="*/ 720047 w 12192002"/>
              <a:gd name="connsiteY115" fmla="*/ 401058 h 2108506"/>
              <a:gd name="connsiteX116" fmla="*/ 763053 w 12192002"/>
              <a:gd name="connsiteY116" fmla="*/ 400287 h 2108506"/>
              <a:gd name="connsiteX117" fmla="*/ 767901 w 12192002"/>
              <a:gd name="connsiteY117" fmla="*/ 398066 h 2108506"/>
              <a:gd name="connsiteX118" fmla="*/ 797041 w 12192002"/>
              <a:gd name="connsiteY118" fmla="*/ 400273 h 2108506"/>
              <a:gd name="connsiteX119" fmla="*/ 811506 w 12192002"/>
              <a:gd name="connsiteY119" fmla="*/ 399968 h 2108506"/>
              <a:gd name="connsiteX120" fmla="*/ 816809 w 12192002"/>
              <a:gd name="connsiteY120" fmla="*/ 402862 h 2108506"/>
              <a:gd name="connsiteX121" fmla="*/ 837540 w 12192002"/>
              <a:gd name="connsiteY121" fmla="*/ 400898 h 2108506"/>
              <a:gd name="connsiteX122" fmla="*/ 858269 w 12192002"/>
              <a:gd name="connsiteY122" fmla="*/ 402111 h 2108506"/>
              <a:gd name="connsiteX123" fmla="*/ 948732 w 12192002"/>
              <a:gd name="connsiteY123" fmla="*/ 390273 h 2108506"/>
              <a:gd name="connsiteX124" fmla="*/ 1149979 w 12192002"/>
              <a:gd name="connsiteY124" fmla="*/ 392678 h 2108506"/>
              <a:gd name="connsiteX125" fmla="*/ 1446192 w 12192002"/>
              <a:gd name="connsiteY125" fmla="*/ 348177 h 2108506"/>
              <a:gd name="connsiteX126" fmla="*/ 1536061 w 12192002"/>
              <a:gd name="connsiteY126" fmla="*/ 337391 h 2108506"/>
              <a:gd name="connsiteX127" fmla="*/ 1638767 w 12192002"/>
              <a:gd name="connsiteY127" fmla="*/ 310756 h 2108506"/>
              <a:gd name="connsiteX128" fmla="*/ 1738204 w 12192002"/>
              <a:gd name="connsiteY128" fmla="*/ 294407 h 2108506"/>
              <a:gd name="connsiteX129" fmla="*/ 1786655 w 12192002"/>
              <a:gd name="connsiteY129" fmla="*/ 289356 h 2108506"/>
              <a:gd name="connsiteX130" fmla="*/ 1873080 w 12192002"/>
              <a:gd name="connsiteY130" fmla="*/ 316978 h 2108506"/>
              <a:gd name="connsiteX131" fmla="*/ 1921650 w 12192002"/>
              <a:gd name="connsiteY131" fmla="*/ 318573 h 2108506"/>
              <a:gd name="connsiteX132" fmla="*/ 1928172 w 12192002"/>
              <a:gd name="connsiteY132" fmla="*/ 313742 h 2108506"/>
              <a:gd name="connsiteX133" fmla="*/ 1997356 w 12192002"/>
              <a:gd name="connsiteY133" fmla="*/ 335687 h 2108506"/>
              <a:gd name="connsiteX134" fmla="*/ 2094665 w 12192002"/>
              <a:gd name="connsiteY134" fmla="*/ 327667 h 2108506"/>
              <a:gd name="connsiteX135" fmla="*/ 2208578 w 12192002"/>
              <a:gd name="connsiteY135" fmla="*/ 310956 h 2108506"/>
              <a:gd name="connsiteX136" fmla="*/ 2315112 w 12192002"/>
              <a:gd name="connsiteY136" fmla="*/ 305723 h 2108506"/>
              <a:gd name="connsiteX137" fmla="*/ 2443255 w 12192002"/>
              <a:gd name="connsiteY137" fmla="*/ 314190 h 2108506"/>
              <a:gd name="connsiteX138" fmla="*/ 2568028 w 12192002"/>
              <a:gd name="connsiteY138" fmla="*/ 328091 h 2108506"/>
              <a:gd name="connsiteX139" fmla="*/ 2646527 w 12192002"/>
              <a:gd name="connsiteY139" fmla="*/ 301850 h 2108506"/>
              <a:gd name="connsiteX140" fmla="*/ 2781569 w 12192002"/>
              <a:gd name="connsiteY140" fmla="*/ 312386 h 2108506"/>
              <a:gd name="connsiteX141" fmla="*/ 3030291 w 12192002"/>
              <a:gd name="connsiteY141" fmla="*/ 334207 h 2108506"/>
              <a:gd name="connsiteX142" fmla="*/ 3142556 w 12192002"/>
              <a:gd name="connsiteY142" fmla="*/ 336850 h 2108506"/>
              <a:gd name="connsiteX143" fmla="*/ 3262356 w 12192002"/>
              <a:gd name="connsiteY143" fmla="*/ 344625 h 2108506"/>
              <a:gd name="connsiteX144" fmla="*/ 3341698 w 12192002"/>
              <a:gd name="connsiteY144" fmla="*/ 350502 h 2108506"/>
              <a:gd name="connsiteX145" fmla="*/ 3344026 w 12192002"/>
              <a:gd name="connsiteY145" fmla="*/ 349527 h 2108506"/>
              <a:gd name="connsiteX146" fmla="*/ 3363888 w 12192002"/>
              <a:gd name="connsiteY146" fmla="*/ 351209 h 2108506"/>
              <a:gd name="connsiteX147" fmla="*/ 3400728 w 12192002"/>
              <a:gd name="connsiteY147" fmla="*/ 368161 h 2108506"/>
              <a:gd name="connsiteX148" fmla="*/ 3473223 w 12192002"/>
              <a:gd name="connsiteY148" fmla="*/ 356113 h 2108506"/>
              <a:gd name="connsiteX149" fmla="*/ 3536135 w 12192002"/>
              <a:gd name="connsiteY149" fmla="*/ 352452 h 2108506"/>
              <a:gd name="connsiteX150" fmla="*/ 3585978 w 12192002"/>
              <a:gd name="connsiteY150" fmla="*/ 342753 h 2108506"/>
              <a:gd name="connsiteX151" fmla="*/ 3594501 w 12192002"/>
              <a:gd name="connsiteY151" fmla="*/ 343443 h 2108506"/>
              <a:gd name="connsiteX152" fmla="*/ 3594736 w 12192002"/>
              <a:gd name="connsiteY152" fmla="*/ 343174 h 2108506"/>
              <a:gd name="connsiteX153" fmla="*/ 3603855 w 12192002"/>
              <a:gd name="connsiteY153" fmla="*/ 343338 h 2108506"/>
              <a:gd name="connsiteX154" fmla="*/ 3610035 w 12192002"/>
              <a:gd name="connsiteY154" fmla="*/ 344700 h 2108506"/>
              <a:gd name="connsiteX155" fmla="*/ 3682513 w 12192002"/>
              <a:gd name="connsiteY155" fmla="*/ 312429 h 2108506"/>
              <a:gd name="connsiteX156" fmla="*/ 3789760 w 12192002"/>
              <a:gd name="connsiteY156" fmla="*/ 288506 h 2108506"/>
              <a:gd name="connsiteX157" fmla="*/ 3897275 w 12192002"/>
              <a:gd name="connsiteY157" fmla="*/ 268268 h 2108506"/>
              <a:gd name="connsiteX158" fmla="*/ 3936846 w 12192002"/>
              <a:gd name="connsiteY158" fmla="*/ 262613 h 2108506"/>
              <a:gd name="connsiteX159" fmla="*/ 4004538 w 12192002"/>
              <a:gd name="connsiteY159" fmla="*/ 245156 h 2108506"/>
              <a:gd name="connsiteX160" fmla="*/ 4033778 w 12192002"/>
              <a:gd name="connsiteY160" fmla="*/ 232588 h 2108506"/>
              <a:gd name="connsiteX161" fmla="*/ 4035363 w 12192002"/>
              <a:gd name="connsiteY161" fmla="*/ 232823 h 2108506"/>
              <a:gd name="connsiteX162" fmla="*/ 4036996 w 12192002"/>
              <a:gd name="connsiteY162" fmla="*/ 229156 h 2108506"/>
              <a:gd name="connsiteX163" fmla="*/ 4042364 w 12192002"/>
              <a:gd name="connsiteY163" fmla="*/ 226722 h 2108506"/>
              <a:gd name="connsiteX164" fmla="*/ 4058954 w 12192002"/>
              <a:gd name="connsiteY164" fmla="*/ 225101 h 2108506"/>
              <a:gd name="connsiteX165" fmla="*/ 4065510 w 12192002"/>
              <a:gd name="connsiteY165" fmla="*/ 225319 h 2108506"/>
              <a:gd name="connsiteX166" fmla="*/ 4074427 w 12192002"/>
              <a:gd name="connsiteY166" fmla="*/ 223875 h 2108506"/>
              <a:gd name="connsiteX167" fmla="*/ 4074546 w 12192002"/>
              <a:gd name="connsiteY167" fmla="*/ 223576 h 2108506"/>
              <a:gd name="connsiteX168" fmla="*/ 4083097 w 12192002"/>
              <a:gd name="connsiteY168" fmla="*/ 222741 h 2108506"/>
              <a:gd name="connsiteX169" fmla="*/ 4142745 w 12192002"/>
              <a:gd name="connsiteY169" fmla="*/ 196208 h 2108506"/>
              <a:gd name="connsiteX170" fmla="*/ 4191248 w 12192002"/>
              <a:gd name="connsiteY170" fmla="*/ 180343 h 2108506"/>
              <a:gd name="connsiteX171" fmla="*/ 4201744 w 12192002"/>
              <a:gd name="connsiteY171" fmla="*/ 174709 h 2108506"/>
              <a:gd name="connsiteX172" fmla="*/ 4202048 w 12192002"/>
              <a:gd name="connsiteY172" fmla="*/ 173450 h 2108506"/>
              <a:gd name="connsiteX173" fmla="*/ 4248116 w 12192002"/>
              <a:gd name="connsiteY173" fmla="*/ 170655 h 2108506"/>
              <a:gd name="connsiteX174" fmla="*/ 4276141 w 12192002"/>
              <a:gd name="connsiteY174" fmla="*/ 172979 h 2108506"/>
              <a:gd name="connsiteX175" fmla="*/ 4290062 w 12192002"/>
              <a:gd name="connsiteY175" fmla="*/ 172733 h 2108506"/>
              <a:gd name="connsiteX176" fmla="*/ 4295143 w 12192002"/>
              <a:gd name="connsiteY176" fmla="*/ 175650 h 2108506"/>
              <a:gd name="connsiteX177" fmla="*/ 4315108 w 12192002"/>
              <a:gd name="connsiteY177" fmla="*/ 173771 h 2108506"/>
              <a:gd name="connsiteX178" fmla="*/ 4362345 w 12192002"/>
              <a:gd name="connsiteY178" fmla="*/ 172430 h 2108506"/>
              <a:gd name="connsiteX179" fmla="*/ 4426405 w 12192002"/>
              <a:gd name="connsiteY179" fmla="*/ 164242 h 2108506"/>
              <a:gd name="connsiteX180" fmla="*/ 4469384 w 12192002"/>
              <a:gd name="connsiteY180" fmla="*/ 162895 h 2108506"/>
              <a:gd name="connsiteX181" fmla="*/ 4524889 w 12192002"/>
              <a:gd name="connsiteY181" fmla="*/ 162114 h 2108506"/>
              <a:gd name="connsiteX182" fmla="*/ 4715526 w 12192002"/>
              <a:gd name="connsiteY182" fmla="*/ 157146 h 2108506"/>
              <a:gd name="connsiteX183" fmla="*/ 4762447 w 12192002"/>
              <a:gd name="connsiteY183" fmla="*/ 148658 h 2108506"/>
              <a:gd name="connsiteX184" fmla="*/ 4840439 w 12192002"/>
              <a:gd name="connsiteY184" fmla="*/ 120890 h 2108506"/>
              <a:gd name="connsiteX185" fmla="*/ 5011513 w 12192002"/>
              <a:gd name="connsiteY185" fmla="*/ 96873 h 2108506"/>
              <a:gd name="connsiteX186" fmla="*/ 5065790 w 12192002"/>
              <a:gd name="connsiteY186" fmla="*/ 80492 h 2108506"/>
              <a:gd name="connsiteX187" fmla="*/ 5121659 w 12192002"/>
              <a:gd name="connsiteY187" fmla="*/ 87063 h 2108506"/>
              <a:gd name="connsiteX188" fmla="*/ 5139595 w 12192002"/>
              <a:gd name="connsiteY188" fmla="*/ 76210 h 2108506"/>
              <a:gd name="connsiteX189" fmla="*/ 5142598 w 12192002"/>
              <a:gd name="connsiteY189" fmla="*/ 74109 h 2108506"/>
              <a:gd name="connsiteX190" fmla="*/ 5156554 w 12192002"/>
              <a:gd name="connsiteY190" fmla="*/ 70709 h 2108506"/>
              <a:gd name="connsiteX191" fmla="*/ 5174660 w 12192002"/>
              <a:gd name="connsiteY191" fmla="*/ 63486 h 2108506"/>
              <a:gd name="connsiteX192" fmla="*/ 5222961 w 12192002"/>
              <a:gd name="connsiteY192" fmla="*/ 60496 h 2108506"/>
              <a:gd name="connsiteX193" fmla="*/ 5261763 w 12192002"/>
              <a:gd name="connsiteY193" fmla="*/ 49372 h 2108506"/>
              <a:gd name="connsiteX194" fmla="*/ 5381667 w 12192002"/>
              <a:gd name="connsiteY194" fmla="*/ 28955 h 2108506"/>
              <a:gd name="connsiteX195" fmla="*/ 5432760 w 12192002"/>
              <a:gd name="connsiteY195" fmla="*/ 11253 h 2108506"/>
              <a:gd name="connsiteX196" fmla="*/ 5470905 w 12192002"/>
              <a:gd name="connsiteY196" fmla="*/ 0 h 2108506"/>
              <a:gd name="connsiteX197" fmla="*/ 5608808 w 12192002"/>
              <a:gd name="connsiteY197" fmla="*/ 5718 h 2108506"/>
              <a:gd name="connsiteX0" fmla="*/ 5608808 w 12192002"/>
              <a:gd name="connsiteY0" fmla="*/ 5718 h 2108506"/>
              <a:gd name="connsiteX1" fmla="*/ 5690848 w 12192002"/>
              <a:gd name="connsiteY1" fmla="*/ 21545 h 2108506"/>
              <a:gd name="connsiteX2" fmla="*/ 5911996 w 12192002"/>
              <a:gd name="connsiteY2" fmla="*/ 22433 h 2108506"/>
              <a:gd name="connsiteX3" fmla="*/ 5982862 w 12192002"/>
              <a:gd name="connsiteY3" fmla="*/ 31011 h 2108506"/>
              <a:gd name="connsiteX4" fmla="*/ 6023130 w 12192002"/>
              <a:gd name="connsiteY4" fmla="*/ 40722 h 2108506"/>
              <a:gd name="connsiteX5" fmla="*/ 6071327 w 12192002"/>
              <a:gd name="connsiteY5" fmla="*/ 32373 h 2108506"/>
              <a:gd name="connsiteX6" fmla="*/ 6105613 w 12192002"/>
              <a:gd name="connsiteY6" fmla="*/ 21650 h 2108506"/>
              <a:gd name="connsiteX7" fmla="*/ 6177749 w 12192002"/>
              <a:gd name="connsiteY7" fmla="*/ 27308 h 2108506"/>
              <a:gd name="connsiteX8" fmla="*/ 6317559 w 12192002"/>
              <a:gd name="connsiteY8" fmla="*/ 29395 h 2108506"/>
              <a:gd name="connsiteX9" fmla="*/ 6549454 w 12192002"/>
              <a:gd name="connsiteY9" fmla="*/ 61392 h 2108506"/>
              <a:gd name="connsiteX10" fmla="*/ 6708221 w 12192002"/>
              <a:gd name="connsiteY10" fmla="*/ 90168 h 2108506"/>
              <a:gd name="connsiteX11" fmla="*/ 6904145 w 12192002"/>
              <a:gd name="connsiteY11" fmla="*/ 118123 h 2108506"/>
              <a:gd name="connsiteX12" fmla="*/ 7018495 w 12192002"/>
              <a:gd name="connsiteY12" fmla="*/ 147629 h 2108506"/>
              <a:gd name="connsiteX13" fmla="*/ 7096987 w 12192002"/>
              <a:gd name="connsiteY13" fmla="*/ 147255 h 2108506"/>
              <a:gd name="connsiteX14" fmla="*/ 7170807 w 12192002"/>
              <a:gd name="connsiteY14" fmla="*/ 159483 h 2108506"/>
              <a:gd name="connsiteX15" fmla="*/ 7197003 w 12192002"/>
              <a:gd name="connsiteY15" fmla="*/ 164131 h 2108506"/>
              <a:gd name="connsiteX16" fmla="*/ 7201101 w 12192002"/>
              <a:gd name="connsiteY16" fmla="*/ 169489 h 2108506"/>
              <a:gd name="connsiteX17" fmla="*/ 7218559 w 12192002"/>
              <a:gd name="connsiteY17" fmla="*/ 174039 h 2108506"/>
              <a:gd name="connsiteX18" fmla="*/ 7310852 w 12192002"/>
              <a:gd name="connsiteY18" fmla="*/ 199288 h 2108506"/>
              <a:gd name="connsiteX19" fmla="*/ 7312179 w 12192002"/>
              <a:gd name="connsiteY19" fmla="*/ 197846 h 2108506"/>
              <a:gd name="connsiteX20" fmla="*/ 7405390 w 12192002"/>
              <a:gd name="connsiteY20" fmla="*/ 188251 h 2108506"/>
              <a:gd name="connsiteX21" fmla="*/ 7495794 w 12192002"/>
              <a:gd name="connsiteY21" fmla="*/ 180146 h 2108506"/>
              <a:gd name="connsiteX22" fmla="*/ 7507039 w 12192002"/>
              <a:gd name="connsiteY22" fmla="*/ 182098 h 2108506"/>
              <a:gd name="connsiteX23" fmla="*/ 7507411 w 12192002"/>
              <a:gd name="connsiteY23" fmla="*/ 181771 h 2108506"/>
              <a:gd name="connsiteX24" fmla="*/ 7519570 w 12192002"/>
              <a:gd name="connsiteY24" fmla="*/ 183106 h 2108506"/>
              <a:gd name="connsiteX25" fmla="*/ 7527542 w 12192002"/>
              <a:gd name="connsiteY25" fmla="*/ 185659 h 2108506"/>
              <a:gd name="connsiteX26" fmla="*/ 7614346 w 12192002"/>
              <a:gd name="connsiteY26" fmla="*/ 191487 h 2108506"/>
              <a:gd name="connsiteX27" fmla="*/ 7723282 w 12192002"/>
              <a:gd name="connsiteY27" fmla="*/ 212688 h 2108506"/>
              <a:gd name="connsiteX28" fmla="*/ 7905407 w 12192002"/>
              <a:gd name="connsiteY28" fmla="*/ 213731 h 2108506"/>
              <a:gd name="connsiteX29" fmla="*/ 8090271 w 12192002"/>
              <a:gd name="connsiteY29" fmla="*/ 255704 h 2108506"/>
              <a:gd name="connsiteX30" fmla="*/ 8245834 w 12192002"/>
              <a:gd name="connsiteY30" fmla="*/ 301865 h 2108506"/>
              <a:gd name="connsiteX31" fmla="*/ 8252033 w 12192002"/>
              <a:gd name="connsiteY31" fmla="*/ 314857 h 2108506"/>
              <a:gd name="connsiteX32" fmla="*/ 8263376 w 12192002"/>
              <a:gd name="connsiteY32" fmla="*/ 324700 h 2108506"/>
              <a:gd name="connsiteX33" fmla="*/ 8266075 w 12192002"/>
              <a:gd name="connsiteY33" fmla="*/ 324470 h 2108506"/>
              <a:gd name="connsiteX34" fmla="*/ 8283149 w 12192002"/>
              <a:gd name="connsiteY34" fmla="*/ 331645 h 2108506"/>
              <a:gd name="connsiteX35" fmla="*/ 8284276 w 12192002"/>
              <a:gd name="connsiteY35" fmla="*/ 336088 h 2108506"/>
              <a:gd name="connsiteX36" fmla="*/ 8295173 w 12192002"/>
              <a:gd name="connsiteY36" fmla="*/ 341911 h 2108506"/>
              <a:gd name="connsiteX37" fmla="*/ 8314432 w 12192002"/>
              <a:gd name="connsiteY37" fmla="*/ 355806 h 2108506"/>
              <a:gd name="connsiteX38" fmla="*/ 8320104 w 12192002"/>
              <a:gd name="connsiteY38" fmla="*/ 356132 h 2108506"/>
              <a:gd name="connsiteX39" fmla="*/ 8352372 w 12192002"/>
              <a:gd name="connsiteY39" fmla="*/ 373550 h 2108506"/>
              <a:gd name="connsiteX40" fmla="*/ 8353799 w 12192002"/>
              <a:gd name="connsiteY40" fmla="*/ 372710 h 2108506"/>
              <a:gd name="connsiteX41" fmla="*/ 8367182 w 12192002"/>
              <a:gd name="connsiteY41" fmla="*/ 372904 h 2108506"/>
              <a:gd name="connsiteX42" fmla="*/ 8490249 w 12192002"/>
              <a:gd name="connsiteY42" fmla="*/ 386946 h 2108506"/>
              <a:gd name="connsiteX43" fmla="*/ 8497594 w 12192002"/>
              <a:gd name="connsiteY43" fmla="*/ 389996 h 2108506"/>
              <a:gd name="connsiteX44" fmla="*/ 8497968 w 12192002"/>
              <a:gd name="connsiteY44" fmla="*/ 389817 h 2108506"/>
              <a:gd name="connsiteX45" fmla="*/ 8506167 w 12192002"/>
              <a:gd name="connsiteY45" fmla="*/ 392555 h 2108506"/>
              <a:gd name="connsiteX46" fmla="*/ 8510983 w 12192002"/>
              <a:gd name="connsiteY46" fmla="*/ 395556 h 2108506"/>
              <a:gd name="connsiteX47" fmla="*/ 8525230 w 12192002"/>
              <a:gd name="connsiteY47" fmla="*/ 401471 h 2108506"/>
              <a:gd name="connsiteX48" fmla="*/ 8596071 w 12192002"/>
              <a:gd name="connsiteY48" fmla="*/ 386629 h 2108506"/>
              <a:gd name="connsiteX49" fmla="*/ 8707847 w 12192002"/>
              <a:gd name="connsiteY49" fmla="*/ 395201 h 2108506"/>
              <a:gd name="connsiteX50" fmla="*/ 8752444 w 12192002"/>
              <a:gd name="connsiteY50" fmla="*/ 397302 h 2108506"/>
              <a:gd name="connsiteX51" fmla="*/ 8928988 w 12192002"/>
              <a:gd name="connsiteY51" fmla="*/ 416534 h 2108506"/>
              <a:gd name="connsiteX52" fmla="*/ 8963048 w 12192002"/>
              <a:gd name="connsiteY52" fmla="*/ 413346 h 2108506"/>
              <a:gd name="connsiteX53" fmla="*/ 8968011 w 12192002"/>
              <a:gd name="connsiteY53" fmla="*/ 411121 h 2108506"/>
              <a:gd name="connsiteX54" fmla="*/ 8974337 w 12192002"/>
              <a:gd name="connsiteY54" fmla="*/ 410421 h 2108506"/>
              <a:gd name="connsiteX55" fmla="*/ 8990394 w 12192002"/>
              <a:gd name="connsiteY55" fmla="*/ 413647 h 2108506"/>
              <a:gd name="connsiteX56" fmla="*/ 8996232 w 12192002"/>
              <a:gd name="connsiteY56" fmla="*/ 415708 h 2108506"/>
              <a:gd name="connsiteX57" fmla="*/ 9005201 w 12192002"/>
              <a:gd name="connsiteY57" fmla="*/ 416919 h 2108506"/>
              <a:gd name="connsiteX58" fmla="*/ 9005486 w 12192002"/>
              <a:gd name="connsiteY58" fmla="*/ 416679 h 2108506"/>
              <a:gd name="connsiteX59" fmla="*/ 9053453 w 12192002"/>
              <a:gd name="connsiteY59" fmla="*/ 419964 h 2108506"/>
              <a:gd name="connsiteX60" fmla="*/ 9113812 w 12192002"/>
              <a:gd name="connsiteY60" fmla="*/ 411650 h 2108506"/>
              <a:gd name="connsiteX61" fmla="*/ 9137318 w 12192002"/>
              <a:gd name="connsiteY61" fmla="*/ 410284 h 2108506"/>
              <a:gd name="connsiteX62" fmla="*/ 9150210 w 12192002"/>
              <a:gd name="connsiteY62" fmla="*/ 408115 h 2108506"/>
              <a:gd name="connsiteX63" fmla="*/ 9151232 w 12192002"/>
              <a:gd name="connsiteY63" fmla="*/ 407050 h 2108506"/>
              <a:gd name="connsiteX64" fmla="*/ 9189246 w 12192002"/>
              <a:gd name="connsiteY64" fmla="*/ 418252 h 2108506"/>
              <a:gd name="connsiteX65" fmla="*/ 9194810 w 12192002"/>
              <a:gd name="connsiteY65" fmla="*/ 427491 h 2108506"/>
              <a:gd name="connsiteX66" fmla="*/ 9231370 w 12192002"/>
              <a:gd name="connsiteY66" fmla="*/ 437570 h 2108506"/>
              <a:gd name="connsiteX67" fmla="*/ 9343052 w 12192002"/>
              <a:gd name="connsiteY67" fmla="*/ 489475 h 2108506"/>
              <a:gd name="connsiteX68" fmla="*/ 9584507 w 12192002"/>
              <a:gd name="connsiteY68" fmla="*/ 535177 h 2108506"/>
              <a:gd name="connsiteX69" fmla="*/ 9728309 w 12192002"/>
              <a:gd name="connsiteY69" fmla="*/ 546597 h 2108506"/>
              <a:gd name="connsiteX70" fmla="*/ 9847792 w 12192002"/>
              <a:gd name="connsiteY70" fmla="*/ 566804 h 2108506"/>
              <a:gd name="connsiteX71" fmla="*/ 9960019 w 12192002"/>
              <a:gd name="connsiteY71" fmla="*/ 573572 h 2108506"/>
              <a:gd name="connsiteX72" fmla="*/ 10039240 w 12192002"/>
              <a:gd name="connsiteY72" fmla="*/ 589087 h 2108506"/>
              <a:gd name="connsiteX73" fmla="*/ 10082169 w 12192002"/>
              <a:gd name="connsiteY73" fmla="*/ 587423 h 2108506"/>
              <a:gd name="connsiteX74" fmla="*/ 10126500 w 12192002"/>
              <a:gd name="connsiteY74" fmla="*/ 589518 h 2108506"/>
              <a:gd name="connsiteX75" fmla="*/ 10261101 w 12192002"/>
              <a:gd name="connsiteY75" fmla="*/ 601033 h 2108506"/>
              <a:gd name="connsiteX76" fmla="*/ 10336855 w 12192002"/>
              <a:gd name="connsiteY76" fmla="*/ 610784 h 2108506"/>
              <a:gd name="connsiteX77" fmla="*/ 10383868 w 12192002"/>
              <a:gd name="connsiteY77" fmla="*/ 611395 h 2108506"/>
              <a:gd name="connsiteX78" fmla="*/ 10445984 w 12192002"/>
              <a:gd name="connsiteY78" fmla="*/ 615242 h 2108506"/>
              <a:gd name="connsiteX79" fmla="*/ 10519280 w 12192002"/>
              <a:gd name="connsiteY79" fmla="*/ 617300 h 2108506"/>
              <a:gd name="connsiteX80" fmla="*/ 10644619 w 12192002"/>
              <a:gd name="connsiteY80" fmla="*/ 637546 h 2108506"/>
              <a:gd name="connsiteX81" fmla="*/ 10857724 w 12192002"/>
              <a:gd name="connsiteY81" fmla="*/ 698664 h 2108506"/>
              <a:gd name="connsiteX82" fmla="*/ 10951063 w 12192002"/>
              <a:gd name="connsiteY82" fmla="*/ 711747 h 2108506"/>
              <a:gd name="connsiteX83" fmla="*/ 11030956 w 12192002"/>
              <a:gd name="connsiteY83" fmla="*/ 706991 h 2108506"/>
              <a:gd name="connsiteX84" fmla="*/ 11085938 w 12192002"/>
              <a:gd name="connsiteY84" fmla="*/ 709872 h 2108506"/>
              <a:gd name="connsiteX85" fmla="*/ 11143411 w 12192002"/>
              <a:gd name="connsiteY85" fmla="*/ 719121 h 2108506"/>
              <a:gd name="connsiteX86" fmla="*/ 11195087 w 12192002"/>
              <a:gd name="connsiteY86" fmla="*/ 718474 h 2108506"/>
              <a:gd name="connsiteX87" fmla="*/ 11273972 w 12192002"/>
              <a:gd name="connsiteY87" fmla="*/ 739493 h 2108506"/>
              <a:gd name="connsiteX88" fmla="*/ 11369715 w 12192002"/>
              <a:gd name="connsiteY88" fmla="*/ 799161 h 2108506"/>
              <a:gd name="connsiteX89" fmla="*/ 11462695 w 12192002"/>
              <a:gd name="connsiteY89" fmla="*/ 860634 h 2108506"/>
              <a:gd name="connsiteX90" fmla="*/ 11516473 w 12192002"/>
              <a:gd name="connsiteY90" fmla="*/ 914186 h 2108506"/>
              <a:gd name="connsiteX91" fmla="*/ 11630749 w 12192002"/>
              <a:gd name="connsiteY91" fmla="*/ 976075 h 2108506"/>
              <a:gd name="connsiteX92" fmla="*/ 11712382 w 12192002"/>
              <a:gd name="connsiteY92" fmla="*/ 1033844 h 2108506"/>
              <a:gd name="connsiteX93" fmla="*/ 11876461 w 12192002"/>
              <a:gd name="connsiteY93" fmla="*/ 1065164 h 2108506"/>
              <a:gd name="connsiteX94" fmla="*/ 11931502 w 12192002"/>
              <a:gd name="connsiteY94" fmla="*/ 1077544 h 2108506"/>
              <a:gd name="connsiteX95" fmla="*/ 12052936 w 12192002"/>
              <a:gd name="connsiteY95" fmla="*/ 1062062 h 2108506"/>
              <a:gd name="connsiteX96" fmla="*/ 12140863 w 12192002"/>
              <a:gd name="connsiteY96" fmla="*/ 1021016 h 2108506"/>
              <a:gd name="connsiteX97" fmla="*/ 12192002 w 12192002"/>
              <a:gd name="connsiteY97" fmla="*/ 1001818 h 2108506"/>
              <a:gd name="connsiteX98" fmla="*/ 12192002 w 12192002"/>
              <a:gd name="connsiteY98" fmla="*/ 1941529 h 2108506"/>
              <a:gd name="connsiteX99" fmla="*/ 12192000 w 12192002"/>
              <a:gd name="connsiteY99" fmla="*/ 1941529 h 2108506"/>
              <a:gd name="connsiteX100" fmla="*/ 12192000 w 12192002"/>
              <a:gd name="connsiteY100" fmla="*/ 2108506 h 2108506"/>
              <a:gd name="connsiteX101" fmla="*/ 0 w 12192002"/>
              <a:gd name="connsiteY101" fmla="*/ 2108506 h 2108506"/>
              <a:gd name="connsiteX102" fmla="*/ 0 w 12192002"/>
              <a:gd name="connsiteY102" fmla="*/ 1334307 h 2108506"/>
              <a:gd name="connsiteX103" fmla="*/ 2 w 12192002"/>
              <a:gd name="connsiteY103" fmla="*/ 1334307 h 2108506"/>
              <a:gd name="connsiteX104" fmla="*/ 2 w 12192002"/>
              <a:gd name="connsiteY104" fmla="*/ 577997 h 2108506"/>
              <a:gd name="connsiteX105" fmla="*/ 15526 w 12192002"/>
              <a:gd name="connsiteY105" fmla="*/ 572528 h 2108506"/>
              <a:gd name="connsiteX106" fmla="*/ 118381 w 12192002"/>
              <a:gd name="connsiteY106" fmla="*/ 569672 h 2108506"/>
              <a:gd name="connsiteX107" fmla="*/ 292435 w 12192002"/>
              <a:gd name="connsiteY107" fmla="*/ 517867 h 2108506"/>
              <a:gd name="connsiteX108" fmla="*/ 404015 w 12192002"/>
              <a:gd name="connsiteY108" fmla="*/ 497171 h 2108506"/>
              <a:gd name="connsiteX109" fmla="*/ 445099 w 12192002"/>
              <a:gd name="connsiteY109" fmla="*/ 491348 h 2108506"/>
              <a:gd name="connsiteX110" fmla="*/ 571717 w 12192002"/>
              <a:gd name="connsiteY110" fmla="*/ 453318 h 2108506"/>
              <a:gd name="connsiteX111" fmla="*/ 578535 w 12192002"/>
              <a:gd name="connsiteY111" fmla="*/ 453507 h 2108506"/>
              <a:gd name="connsiteX112" fmla="*/ 596792 w 12192002"/>
              <a:gd name="connsiteY112" fmla="*/ 450855 h 2108506"/>
              <a:gd name="connsiteX113" fmla="*/ 708875 w 12192002"/>
              <a:gd name="connsiteY113" fmla="*/ 407997 h 2108506"/>
              <a:gd name="connsiteX114" fmla="*/ 719742 w 12192002"/>
              <a:gd name="connsiteY114" fmla="*/ 402320 h 2108506"/>
              <a:gd name="connsiteX115" fmla="*/ 720047 w 12192002"/>
              <a:gd name="connsiteY115" fmla="*/ 401058 h 2108506"/>
              <a:gd name="connsiteX116" fmla="*/ 763053 w 12192002"/>
              <a:gd name="connsiteY116" fmla="*/ 400287 h 2108506"/>
              <a:gd name="connsiteX117" fmla="*/ 767901 w 12192002"/>
              <a:gd name="connsiteY117" fmla="*/ 398066 h 2108506"/>
              <a:gd name="connsiteX118" fmla="*/ 797041 w 12192002"/>
              <a:gd name="connsiteY118" fmla="*/ 400273 h 2108506"/>
              <a:gd name="connsiteX119" fmla="*/ 811506 w 12192002"/>
              <a:gd name="connsiteY119" fmla="*/ 399968 h 2108506"/>
              <a:gd name="connsiteX120" fmla="*/ 816809 w 12192002"/>
              <a:gd name="connsiteY120" fmla="*/ 402862 h 2108506"/>
              <a:gd name="connsiteX121" fmla="*/ 837540 w 12192002"/>
              <a:gd name="connsiteY121" fmla="*/ 400898 h 2108506"/>
              <a:gd name="connsiteX122" fmla="*/ 858269 w 12192002"/>
              <a:gd name="connsiteY122" fmla="*/ 402111 h 2108506"/>
              <a:gd name="connsiteX123" fmla="*/ 948732 w 12192002"/>
              <a:gd name="connsiteY123" fmla="*/ 390273 h 2108506"/>
              <a:gd name="connsiteX124" fmla="*/ 1149979 w 12192002"/>
              <a:gd name="connsiteY124" fmla="*/ 392678 h 2108506"/>
              <a:gd name="connsiteX125" fmla="*/ 1446192 w 12192002"/>
              <a:gd name="connsiteY125" fmla="*/ 348177 h 2108506"/>
              <a:gd name="connsiteX126" fmla="*/ 1536061 w 12192002"/>
              <a:gd name="connsiteY126" fmla="*/ 337391 h 2108506"/>
              <a:gd name="connsiteX127" fmla="*/ 1638767 w 12192002"/>
              <a:gd name="connsiteY127" fmla="*/ 310756 h 2108506"/>
              <a:gd name="connsiteX128" fmla="*/ 1738204 w 12192002"/>
              <a:gd name="connsiteY128" fmla="*/ 294407 h 2108506"/>
              <a:gd name="connsiteX129" fmla="*/ 1804807 w 12192002"/>
              <a:gd name="connsiteY129" fmla="*/ 309094 h 2108506"/>
              <a:gd name="connsiteX130" fmla="*/ 1873080 w 12192002"/>
              <a:gd name="connsiteY130" fmla="*/ 316978 h 2108506"/>
              <a:gd name="connsiteX131" fmla="*/ 1921650 w 12192002"/>
              <a:gd name="connsiteY131" fmla="*/ 318573 h 2108506"/>
              <a:gd name="connsiteX132" fmla="*/ 1928172 w 12192002"/>
              <a:gd name="connsiteY132" fmla="*/ 313742 h 2108506"/>
              <a:gd name="connsiteX133" fmla="*/ 1997356 w 12192002"/>
              <a:gd name="connsiteY133" fmla="*/ 335687 h 2108506"/>
              <a:gd name="connsiteX134" fmla="*/ 2094665 w 12192002"/>
              <a:gd name="connsiteY134" fmla="*/ 327667 h 2108506"/>
              <a:gd name="connsiteX135" fmla="*/ 2208578 w 12192002"/>
              <a:gd name="connsiteY135" fmla="*/ 310956 h 2108506"/>
              <a:gd name="connsiteX136" fmla="*/ 2315112 w 12192002"/>
              <a:gd name="connsiteY136" fmla="*/ 305723 h 2108506"/>
              <a:gd name="connsiteX137" fmla="*/ 2443255 w 12192002"/>
              <a:gd name="connsiteY137" fmla="*/ 314190 h 2108506"/>
              <a:gd name="connsiteX138" fmla="*/ 2568028 w 12192002"/>
              <a:gd name="connsiteY138" fmla="*/ 328091 h 2108506"/>
              <a:gd name="connsiteX139" fmla="*/ 2646527 w 12192002"/>
              <a:gd name="connsiteY139" fmla="*/ 301850 h 2108506"/>
              <a:gd name="connsiteX140" fmla="*/ 2781569 w 12192002"/>
              <a:gd name="connsiteY140" fmla="*/ 312386 h 2108506"/>
              <a:gd name="connsiteX141" fmla="*/ 3030291 w 12192002"/>
              <a:gd name="connsiteY141" fmla="*/ 334207 h 2108506"/>
              <a:gd name="connsiteX142" fmla="*/ 3142556 w 12192002"/>
              <a:gd name="connsiteY142" fmla="*/ 336850 h 2108506"/>
              <a:gd name="connsiteX143" fmla="*/ 3262356 w 12192002"/>
              <a:gd name="connsiteY143" fmla="*/ 344625 h 2108506"/>
              <a:gd name="connsiteX144" fmla="*/ 3341698 w 12192002"/>
              <a:gd name="connsiteY144" fmla="*/ 350502 h 2108506"/>
              <a:gd name="connsiteX145" fmla="*/ 3344026 w 12192002"/>
              <a:gd name="connsiteY145" fmla="*/ 349527 h 2108506"/>
              <a:gd name="connsiteX146" fmla="*/ 3363888 w 12192002"/>
              <a:gd name="connsiteY146" fmla="*/ 351209 h 2108506"/>
              <a:gd name="connsiteX147" fmla="*/ 3400728 w 12192002"/>
              <a:gd name="connsiteY147" fmla="*/ 368161 h 2108506"/>
              <a:gd name="connsiteX148" fmla="*/ 3473223 w 12192002"/>
              <a:gd name="connsiteY148" fmla="*/ 356113 h 2108506"/>
              <a:gd name="connsiteX149" fmla="*/ 3536135 w 12192002"/>
              <a:gd name="connsiteY149" fmla="*/ 352452 h 2108506"/>
              <a:gd name="connsiteX150" fmla="*/ 3585978 w 12192002"/>
              <a:gd name="connsiteY150" fmla="*/ 342753 h 2108506"/>
              <a:gd name="connsiteX151" fmla="*/ 3594501 w 12192002"/>
              <a:gd name="connsiteY151" fmla="*/ 343443 h 2108506"/>
              <a:gd name="connsiteX152" fmla="*/ 3594736 w 12192002"/>
              <a:gd name="connsiteY152" fmla="*/ 343174 h 2108506"/>
              <a:gd name="connsiteX153" fmla="*/ 3603855 w 12192002"/>
              <a:gd name="connsiteY153" fmla="*/ 343338 h 2108506"/>
              <a:gd name="connsiteX154" fmla="*/ 3610035 w 12192002"/>
              <a:gd name="connsiteY154" fmla="*/ 344700 h 2108506"/>
              <a:gd name="connsiteX155" fmla="*/ 3682513 w 12192002"/>
              <a:gd name="connsiteY155" fmla="*/ 312429 h 2108506"/>
              <a:gd name="connsiteX156" fmla="*/ 3789760 w 12192002"/>
              <a:gd name="connsiteY156" fmla="*/ 288506 h 2108506"/>
              <a:gd name="connsiteX157" fmla="*/ 3897275 w 12192002"/>
              <a:gd name="connsiteY157" fmla="*/ 268268 h 2108506"/>
              <a:gd name="connsiteX158" fmla="*/ 3936846 w 12192002"/>
              <a:gd name="connsiteY158" fmla="*/ 262613 h 2108506"/>
              <a:gd name="connsiteX159" fmla="*/ 4004538 w 12192002"/>
              <a:gd name="connsiteY159" fmla="*/ 245156 h 2108506"/>
              <a:gd name="connsiteX160" fmla="*/ 4033778 w 12192002"/>
              <a:gd name="connsiteY160" fmla="*/ 232588 h 2108506"/>
              <a:gd name="connsiteX161" fmla="*/ 4035363 w 12192002"/>
              <a:gd name="connsiteY161" fmla="*/ 232823 h 2108506"/>
              <a:gd name="connsiteX162" fmla="*/ 4036996 w 12192002"/>
              <a:gd name="connsiteY162" fmla="*/ 229156 h 2108506"/>
              <a:gd name="connsiteX163" fmla="*/ 4042364 w 12192002"/>
              <a:gd name="connsiteY163" fmla="*/ 226722 h 2108506"/>
              <a:gd name="connsiteX164" fmla="*/ 4058954 w 12192002"/>
              <a:gd name="connsiteY164" fmla="*/ 225101 h 2108506"/>
              <a:gd name="connsiteX165" fmla="*/ 4065510 w 12192002"/>
              <a:gd name="connsiteY165" fmla="*/ 225319 h 2108506"/>
              <a:gd name="connsiteX166" fmla="*/ 4074427 w 12192002"/>
              <a:gd name="connsiteY166" fmla="*/ 223875 h 2108506"/>
              <a:gd name="connsiteX167" fmla="*/ 4074546 w 12192002"/>
              <a:gd name="connsiteY167" fmla="*/ 223576 h 2108506"/>
              <a:gd name="connsiteX168" fmla="*/ 4083097 w 12192002"/>
              <a:gd name="connsiteY168" fmla="*/ 222741 h 2108506"/>
              <a:gd name="connsiteX169" fmla="*/ 4142745 w 12192002"/>
              <a:gd name="connsiteY169" fmla="*/ 196208 h 2108506"/>
              <a:gd name="connsiteX170" fmla="*/ 4191248 w 12192002"/>
              <a:gd name="connsiteY170" fmla="*/ 180343 h 2108506"/>
              <a:gd name="connsiteX171" fmla="*/ 4201744 w 12192002"/>
              <a:gd name="connsiteY171" fmla="*/ 174709 h 2108506"/>
              <a:gd name="connsiteX172" fmla="*/ 4202048 w 12192002"/>
              <a:gd name="connsiteY172" fmla="*/ 173450 h 2108506"/>
              <a:gd name="connsiteX173" fmla="*/ 4248116 w 12192002"/>
              <a:gd name="connsiteY173" fmla="*/ 170655 h 2108506"/>
              <a:gd name="connsiteX174" fmla="*/ 4276141 w 12192002"/>
              <a:gd name="connsiteY174" fmla="*/ 172979 h 2108506"/>
              <a:gd name="connsiteX175" fmla="*/ 4290062 w 12192002"/>
              <a:gd name="connsiteY175" fmla="*/ 172733 h 2108506"/>
              <a:gd name="connsiteX176" fmla="*/ 4295143 w 12192002"/>
              <a:gd name="connsiteY176" fmla="*/ 175650 h 2108506"/>
              <a:gd name="connsiteX177" fmla="*/ 4315108 w 12192002"/>
              <a:gd name="connsiteY177" fmla="*/ 173771 h 2108506"/>
              <a:gd name="connsiteX178" fmla="*/ 4362345 w 12192002"/>
              <a:gd name="connsiteY178" fmla="*/ 172430 h 2108506"/>
              <a:gd name="connsiteX179" fmla="*/ 4426405 w 12192002"/>
              <a:gd name="connsiteY179" fmla="*/ 164242 h 2108506"/>
              <a:gd name="connsiteX180" fmla="*/ 4469384 w 12192002"/>
              <a:gd name="connsiteY180" fmla="*/ 162895 h 2108506"/>
              <a:gd name="connsiteX181" fmla="*/ 4524889 w 12192002"/>
              <a:gd name="connsiteY181" fmla="*/ 162114 h 2108506"/>
              <a:gd name="connsiteX182" fmla="*/ 4715526 w 12192002"/>
              <a:gd name="connsiteY182" fmla="*/ 157146 h 2108506"/>
              <a:gd name="connsiteX183" fmla="*/ 4762447 w 12192002"/>
              <a:gd name="connsiteY183" fmla="*/ 148658 h 2108506"/>
              <a:gd name="connsiteX184" fmla="*/ 4840439 w 12192002"/>
              <a:gd name="connsiteY184" fmla="*/ 120890 h 2108506"/>
              <a:gd name="connsiteX185" fmla="*/ 5011513 w 12192002"/>
              <a:gd name="connsiteY185" fmla="*/ 96873 h 2108506"/>
              <a:gd name="connsiteX186" fmla="*/ 5065790 w 12192002"/>
              <a:gd name="connsiteY186" fmla="*/ 80492 h 2108506"/>
              <a:gd name="connsiteX187" fmla="*/ 5121659 w 12192002"/>
              <a:gd name="connsiteY187" fmla="*/ 87063 h 2108506"/>
              <a:gd name="connsiteX188" fmla="*/ 5139595 w 12192002"/>
              <a:gd name="connsiteY188" fmla="*/ 76210 h 2108506"/>
              <a:gd name="connsiteX189" fmla="*/ 5142598 w 12192002"/>
              <a:gd name="connsiteY189" fmla="*/ 74109 h 2108506"/>
              <a:gd name="connsiteX190" fmla="*/ 5156554 w 12192002"/>
              <a:gd name="connsiteY190" fmla="*/ 70709 h 2108506"/>
              <a:gd name="connsiteX191" fmla="*/ 5174660 w 12192002"/>
              <a:gd name="connsiteY191" fmla="*/ 63486 h 2108506"/>
              <a:gd name="connsiteX192" fmla="*/ 5222961 w 12192002"/>
              <a:gd name="connsiteY192" fmla="*/ 60496 h 2108506"/>
              <a:gd name="connsiteX193" fmla="*/ 5261763 w 12192002"/>
              <a:gd name="connsiteY193" fmla="*/ 49372 h 2108506"/>
              <a:gd name="connsiteX194" fmla="*/ 5381667 w 12192002"/>
              <a:gd name="connsiteY194" fmla="*/ 28955 h 2108506"/>
              <a:gd name="connsiteX195" fmla="*/ 5432760 w 12192002"/>
              <a:gd name="connsiteY195" fmla="*/ 11253 h 2108506"/>
              <a:gd name="connsiteX196" fmla="*/ 5470905 w 12192002"/>
              <a:gd name="connsiteY196" fmla="*/ 0 h 2108506"/>
              <a:gd name="connsiteX197" fmla="*/ 5608808 w 12192002"/>
              <a:gd name="connsiteY197" fmla="*/ 5718 h 2108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</a:cxnLst>
            <a:rect l="l" t="t" r="r" b="b"/>
            <a:pathLst>
              <a:path w="12192002" h="2108506">
                <a:moveTo>
                  <a:pt x="5608808" y="5718"/>
                </a:moveTo>
                <a:lnTo>
                  <a:pt x="5690848" y="21545"/>
                </a:lnTo>
                <a:lnTo>
                  <a:pt x="5911996" y="22433"/>
                </a:lnTo>
                <a:cubicBezTo>
                  <a:pt x="5924748" y="25751"/>
                  <a:pt x="5971451" y="31598"/>
                  <a:pt x="5982862" y="31011"/>
                </a:cubicBezTo>
                <a:lnTo>
                  <a:pt x="6023130" y="40722"/>
                </a:lnTo>
                <a:lnTo>
                  <a:pt x="6071327" y="32373"/>
                </a:lnTo>
                <a:lnTo>
                  <a:pt x="6105613" y="21650"/>
                </a:lnTo>
                <a:cubicBezTo>
                  <a:pt x="6122305" y="24806"/>
                  <a:pt x="6142425" y="26017"/>
                  <a:pt x="6177749" y="27308"/>
                </a:cubicBezTo>
                <a:cubicBezTo>
                  <a:pt x="6213073" y="28599"/>
                  <a:pt x="6297550" y="13873"/>
                  <a:pt x="6317559" y="29395"/>
                </a:cubicBezTo>
                <a:cubicBezTo>
                  <a:pt x="6409695" y="55828"/>
                  <a:pt x="6472153" y="17302"/>
                  <a:pt x="6549454" y="61392"/>
                </a:cubicBezTo>
                <a:cubicBezTo>
                  <a:pt x="6628105" y="66612"/>
                  <a:pt x="6649105" y="80713"/>
                  <a:pt x="6708221" y="90168"/>
                </a:cubicBezTo>
                <a:cubicBezTo>
                  <a:pt x="6787988" y="104257"/>
                  <a:pt x="6871921" y="123331"/>
                  <a:pt x="6904145" y="118123"/>
                </a:cubicBezTo>
                <a:cubicBezTo>
                  <a:pt x="6943644" y="112525"/>
                  <a:pt x="6937527" y="136691"/>
                  <a:pt x="7018495" y="147629"/>
                </a:cubicBezTo>
                <a:cubicBezTo>
                  <a:pt x="7050188" y="145300"/>
                  <a:pt x="7061147" y="146277"/>
                  <a:pt x="7096987" y="147255"/>
                </a:cubicBezTo>
                <a:lnTo>
                  <a:pt x="7170807" y="159483"/>
                </a:lnTo>
                <a:cubicBezTo>
                  <a:pt x="7184505" y="158469"/>
                  <a:pt x="7192111" y="160608"/>
                  <a:pt x="7197003" y="164131"/>
                </a:cubicBezTo>
                <a:lnTo>
                  <a:pt x="7201101" y="169489"/>
                </a:lnTo>
                <a:lnTo>
                  <a:pt x="7218559" y="174039"/>
                </a:lnTo>
                <a:lnTo>
                  <a:pt x="7310852" y="199288"/>
                </a:lnTo>
                <a:lnTo>
                  <a:pt x="7312179" y="197846"/>
                </a:lnTo>
                <a:cubicBezTo>
                  <a:pt x="7333989" y="192306"/>
                  <a:pt x="7374788" y="191201"/>
                  <a:pt x="7405390" y="188251"/>
                </a:cubicBezTo>
                <a:cubicBezTo>
                  <a:pt x="7422527" y="193444"/>
                  <a:pt x="7476985" y="176028"/>
                  <a:pt x="7495794" y="180146"/>
                </a:cubicBezTo>
                <a:lnTo>
                  <a:pt x="7507039" y="182098"/>
                </a:lnTo>
                <a:lnTo>
                  <a:pt x="7507411" y="181771"/>
                </a:lnTo>
                <a:cubicBezTo>
                  <a:pt x="7510172" y="181417"/>
                  <a:pt x="7513992" y="181767"/>
                  <a:pt x="7519570" y="183106"/>
                </a:cubicBezTo>
                <a:lnTo>
                  <a:pt x="7527542" y="185659"/>
                </a:lnTo>
                <a:lnTo>
                  <a:pt x="7614346" y="191487"/>
                </a:lnTo>
                <a:lnTo>
                  <a:pt x="7723282" y="212688"/>
                </a:lnTo>
                <a:cubicBezTo>
                  <a:pt x="7785503" y="221260"/>
                  <a:pt x="7835119" y="198819"/>
                  <a:pt x="7905407" y="213731"/>
                </a:cubicBezTo>
                <a:cubicBezTo>
                  <a:pt x="7967070" y="211326"/>
                  <a:pt x="8025467" y="232562"/>
                  <a:pt x="8090271" y="255704"/>
                </a:cubicBezTo>
                <a:cubicBezTo>
                  <a:pt x="8147130" y="270650"/>
                  <a:pt x="8181827" y="304772"/>
                  <a:pt x="8245834" y="301865"/>
                </a:cubicBezTo>
                <a:cubicBezTo>
                  <a:pt x="8246647" y="306725"/>
                  <a:pt x="8248859" y="311007"/>
                  <a:pt x="8252033" y="314857"/>
                </a:cubicBezTo>
                <a:lnTo>
                  <a:pt x="8263376" y="324700"/>
                </a:lnTo>
                <a:lnTo>
                  <a:pt x="8266075" y="324470"/>
                </a:lnTo>
                <a:cubicBezTo>
                  <a:pt x="8276151" y="325752"/>
                  <a:pt x="8280845" y="328400"/>
                  <a:pt x="8283149" y="331645"/>
                </a:cubicBezTo>
                <a:lnTo>
                  <a:pt x="8284276" y="336088"/>
                </a:lnTo>
                <a:lnTo>
                  <a:pt x="8295173" y="341911"/>
                </a:lnTo>
                <a:lnTo>
                  <a:pt x="8314432" y="355806"/>
                </a:lnTo>
                <a:lnTo>
                  <a:pt x="8320104" y="356132"/>
                </a:lnTo>
                <a:lnTo>
                  <a:pt x="8352372" y="373550"/>
                </a:lnTo>
                <a:lnTo>
                  <a:pt x="8353799" y="372710"/>
                </a:lnTo>
                <a:cubicBezTo>
                  <a:pt x="8357733" y="371227"/>
                  <a:pt x="8362024" y="370879"/>
                  <a:pt x="8367182" y="372904"/>
                </a:cubicBezTo>
                <a:lnTo>
                  <a:pt x="8490249" y="386946"/>
                </a:lnTo>
                <a:lnTo>
                  <a:pt x="8497594" y="389996"/>
                </a:lnTo>
                <a:lnTo>
                  <a:pt x="8497968" y="389817"/>
                </a:lnTo>
                <a:cubicBezTo>
                  <a:pt x="8500048" y="389967"/>
                  <a:pt x="8502649" y="390778"/>
                  <a:pt x="8506167" y="392555"/>
                </a:cubicBezTo>
                <a:lnTo>
                  <a:pt x="8510983" y="395556"/>
                </a:lnTo>
                <a:lnTo>
                  <a:pt x="8525230" y="401471"/>
                </a:lnTo>
                <a:lnTo>
                  <a:pt x="8596071" y="386629"/>
                </a:lnTo>
                <a:cubicBezTo>
                  <a:pt x="8639145" y="392106"/>
                  <a:pt x="8671609" y="375666"/>
                  <a:pt x="8707847" y="395201"/>
                </a:cubicBezTo>
                <a:cubicBezTo>
                  <a:pt x="8748197" y="400243"/>
                  <a:pt x="8719822" y="386582"/>
                  <a:pt x="8752444" y="397302"/>
                </a:cubicBezTo>
                <a:cubicBezTo>
                  <a:pt x="8789303" y="400859"/>
                  <a:pt x="8898034" y="415514"/>
                  <a:pt x="8928988" y="416534"/>
                </a:cubicBezTo>
                <a:cubicBezTo>
                  <a:pt x="8955520" y="396447"/>
                  <a:pt x="8954693" y="405395"/>
                  <a:pt x="8963048" y="413346"/>
                </a:cubicBezTo>
                <a:lnTo>
                  <a:pt x="8968011" y="411121"/>
                </a:lnTo>
                <a:lnTo>
                  <a:pt x="8974337" y="410421"/>
                </a:lnTo>
                <a:lnTo>
                  <a:pt x="8990394" y="413647"/>
                </a:lnTo>
                <a:lnTo>
                  <a:pt x="8996232" y="415708"/>
                </a:lnTo>
                <a:cubicBezTo>
                  <a:pt x="9000327" y="416811"/>
                  <a:pt x="9003146" y="417139"/>
                  <a:pt x="9005201" y="416919"/>
                </a:cubicBezTo>
                <a:lnTo>
                  <a:pt x="9005486" y="416679"/>
                </a:lnTo>
                <a:lnTo>
                  <a:pt x="9053453" y="419964"/>
                </a:lnTo>
                <a:cubicBezTo>
                  <a:pt x="9068117" y="406399"/>
                  <a:pt x="9112391" y="440833"/>
                  <a:pt x="9113812" y="411650"/>
                </a:cubicBezTo>
                <a:cubicBezTo>
                  <a:pt x="9130955" y="416479"/>
                  <a:pt x="9138865" y="429768"/>
                  <a:pt x="9137318" y="410284"/>
                </a:cubicBezTo>
                <a:cubicBezTo>
                  <a:pt x="9143084" y="411338"/>
                  <a:pt x="9147048" y="410246"/>
                  <a:pt x="9150210" y="408115"/>
                </a:cubicBezTo>
                <a:lnTo>
                  <a:pt x="9151232" y="407050"/>
                </a:lnTo>
                <a:lnTo>
                  <a:pt x="9189246" y="418252"/>
                </a:lnTo>
                <a:lnTo>
                  <a:pt x="9194810" y="427491"/>
                </a:lnTo>
                <a:lnTo>
                  <a:pt x="9231370" y="437570"/>
                </a:lnTo>
                <a:lnTo>
                  <a:pt x="9343052" y="489475"/>
                </a:lnTo>
                <a:cubicBezTo>
                  <a:pt x="9415432" y="494775"/>
                  <a:pt x="9518955" y="520901"/>
                  <a:pt x="9584507" y="535177"/>
                </a:cubicBezTo>
                <a:cubicBezTo>
                  <a:pt x="9602038" y="547789"/>
                  <a:pt x="9675059" y="556183"/>
                  <a:pt x="9728309" y="546597"/>
                </a:cubicBezTo>
                <a:lnTo>
                  <a:pt x="9847792" y="566804"/>
                </a:lnTo>
                <a:cubicBezTo>
                  <a:pt x="9888744" y="576629"/>
                  <a:pt x="9918983" y="573430"/>
                  <a:pt x="9960019" y="573572"/>
                </a:cubicBezTo>
                <a:cubicBezTo>
                  <a:pt x="9984397" y="578496"/>
                  <a:pt x="9998461" y="578986"/>
                  <a:pt x="10039240" y="589087"/>
                </a:cubicBezTo>
                <a:cubicBezTo>
                  <a:pt x="10046863" y="588164"/>
                  <a:pt x="10074570" y="589492"/>
                  <a:pt x="10082169" y="587423"/>
                </a:cubicBezTo>
                <a:lnTo>
                  <a:pt x="10126500" y="589518"/>
                </a:lnTo>
                <a:lnTo>
                  <a:pt x="10261101" y="601033"/>
                </a:lnTo>
                <a:cubicBezTo>
                  <a:pt x="10274744" y="608428"/>
                  <a:pt x="10323589" y="617494"/>
                  <a:pt x="10336855" y="610784"/>
                </a:cubicBezTo>
                <a:cubicBezTo>
                  <a:pt x="10347867" y="610939"/>
                  <a:pt x="10374830" y="619602"/>
                  <a:pt x="10383868" y="611395"/>
                </a:cubicBezTo>
                <a:cubicBezTo>
                  <a:pt x="10409284" y="618473"/>
                  <a:pt x="10436539" y="619280"/>
                  <a:pt x="10445984" y="615242"/>
                </a:cubicBezTo>
                <a:cubicBezTo>
                  <a:pt x="10473833" y="605375"/>
                  <a:pt x="10495464" y="618819"/>
                  <a:pt x="10519280" y="617300"/>
                </a:cubicBezTo>
                <a:cubicBezTo>
                  <a:pt x="10558606" y="622120"/>
                  <a:pt x="10616449" y="632731"/>
                  <a:pt x="10644619" y="637546"/>
                </a:cubicBezTo>
                <a:cubicBezTo>
                  <a:pt x="10707078" y="653219"/>
                  <a:pt x="10806649" y="686297"/>
                  <a:pt x="10857724" y="698664"/>
                </a:cubicBezTo>
                <a:cubicBezTo>
                  <a:pt x="10915291" y="711475"/>
                  <a:pt x="10885368" y="674913"/>
                  <a:pt x="10951063" y="711747"/>
                </a:cubicBezTo>
                <a:cubicBezTo>
                  <a:pt x="10982008" y="713685"/>
                  <a:pt x="11007787" y="709508"/>
                  <a:pt x="11030956" y="706991"/>
                </a:cubicBezTo>
                <a:cubicBezTo>
                  <a:pt x="11029909" y="692003"/>
                  <a:pt x="11057496" y="710168"/>
                  <a:pt x="11085938" y="709872"/>
                </a:cubicBezTo>
                <a:cubicBezTo>
                  <a:pt x="11102606" y="711342"/>
                  <a:pt x="11125909" y="715482"/>
                  <a:pt x="11143411" y="719121"/>
                </a:cubicBezTo>
                <a:cubicBezTo>
                  <a:pt x="11171652" y="722297"/>
                  <a:pt x="11164089" y="748256"/>
                  <a:pt x="11195087" y="718474"/>
                </a:cubicBezTo>
                <a:cubicBezTo>
                  <a:pt x="11221976" y="731051"/>
                  <a:pt x="11231916" y="740885"/>
                  <a:pt x="11273972" y="739493"/>
                </a:cubicBezTo>
                <a:cubicBezTo>
                  <a:pt x="11288331" y="750317"/>
                  <a:pt x="11354320" y="805211"/>
                  <a:pt x="11369715" y="799161"/>
                </a:cubicBezTo>
                <a:cubicBezTo>
                  <a:pt x="11408024" y="807120"/>
                  <a:pt x="11417570" y="859007"/>
                  <a:pt x="11462695" y="860634"/>
                </a:cubicBezTo>
                <a:cubicBezTo>
                  <a:pt x="11507338" y="877100"/>
                  <a:pt x="11468277" y="912354"/>
                  <a:pt x="11516473" y="914186"/>
                </a:cubicBezTo>
                <a:lnTo>
                  <a:pt x="11630749" y="976075"/>
                </a:lnTo>
                <a:cubicBezTo>
                  <a:pt x="11673295" y="1018637"/>
                  <a:pt x="11671430" y="1018996"/>
                  <a:pt x="11712382" y="1033844"/>
                </a:cubicBezTo>
                <a:cubicBezTo>
                  <a:pt x="11753334" y="1048692"/>
                  <a:pt x="11839941" y="1057881"/>
                  <a:pt x="11876461" y="1065164"/>
                </a:cubicBezTo>
                <a:cubicBezTo>
                  <a:pt x="11912981" y="1072447"/>
                  <a:pt x="11886396" y="1075829"/>
                  <a:pt x="11931502" y="1077544"/>
                </a:cubicBezTo>
                <a:cubicBezTo>
                  <a:pt x="11980978" y="1089530"/>
                  <a:pt x="11950963" y="1086215"/>
                  <a:pt x="12052936" y="1062062"/>
                </a:cubicBezTo>
                <a:cubicBezTo>
                  <a:pt x="12066364" y="1063629"/>
                  <a:pt x="12126659" y="1023230"/>
                  <a:pt x="12140863" y="1021016"/>
                </a:cubicBezTo>
                <a:lnTo>
                  <a:pt x="12192002" y="1001818"/>
                </a:lnTo>
                <a:lnTo>
                  <a:pt x="12192002" y="1941529"/>
                </a:lnTo>
                <a:lnTo>
                  <a:pt x="12192000" y="1941529"/>
                </a:lnTo>
                <a:lnTo>
                  <a:pt x="12192000" y="2108506"/>
                </a:lnTo>
                <a:lnTo>
                  <a:pt x="0" y="2108506"/>
                </a:lnTo>
                <a:lnTo>
                  <a:pt x="0" y="1334307"/>
                </a:lnTo>
                <a:lnTo>
                  <a:pt x="2" y="1334307"/>
                </a:lnTo>
                <a:lnTo>
                  <a:pt x="2" y="577997"/>
                </a:lnTo>
                <a:lnTo>
                  <a:pt x="15526" y="572528"/>
                </a:lnTo>
                <a:cubicBezTo>
                  <a:pt x="35255" y="571140"/>
                  <a:pt x="72229" y="578782"/>
                  <a:pt x="118381" y="569672"/>
                </a:cubicBezTo>
                <a:lnTo>
                  <a:pt x="292435" y="517867"/>
                </a:lnTo>
                <a:cubicBezTo>
                  <a:pt x="333820" y="510834"/>
                  <a:pt x="366418" y="496829"/>
                  <a:pt x="404015" y="497171"/>
                </a:cubicBezTo>
                <a:cubicBezTo>
                  <a:pt x="415660" y="488434"/>
                  <a:pt x="428065" y="483696"/>
                  <a:pt x="445099" y="491348"/>
                </a:cubicBezTo>
                <a:cubicBezTo>
                  <a:pt x="473049" y="484039"/>
                  <a:pt x="549479" y="459624"/>
                  <a:pt x="571717" y="453318"/>
                </a:cubicBezTo>
                <a:lnTo>
                  <a:pt x="578535" y="453507"/>
                </a:lnTo>
                <a:cubicBezTo>
                  <a:pt x="582714" y="453097"/>
                  <a:pt x="586282" y="451454"/>
                  <a:pt x="596792" y="450855"/>
                </a:cubicBezTo>
                <a:cubicBezTo>
                  <a:pt x="618517" y="443269"/>
                  <a:pt x="688384" y="416086"/>
                  <a:pt x="708875" y="407997"/>
                </a:cubicBezTo>
                <a:cubicBezTo>
                  <a:pt x="714996" y="407295"/>
                  <a:pt x="718074" y="405163"/>
                  <a:pt x="719742" y="402320"/>
                </a:cubicBezTo>
                <a:cubicBezTo>
                  <a:pt x="719843" y="401899"/>
                  <a:pt x="719947" y="401478"/>
                  <a:pt x="720047" y="401058"/>
                </a:cubicBezTo>
                <a:lnTo>
                  <a:pt x="763053" y="400287"/>
                </a:lnTo>
                <a:lnTo>
                  <a:pt x="767901" y="398066"/>
                </a:lnTo>
                <a:lnTo>
                  <a:pt x="797041" y="400273"/>
                </a:lnTo>
                <a:lnTo>
                  <a:pt x="811506" y="399968"/>
                </a:lnTo>
                <a:lnTo>
                  <a:pt x="816809" y="402862"/>
                </a:lnTo>
                <a:cubicBezTo>
                  <a:pt x="821862" y="404332"/>
                  <a:pt x="828232" y="404307"/>
                  <a:pt x="837540" y="400898"/>
                </a:cubicBezTo>
                <a:lnTo>
                  <a:pt x="858269" y="402111"/>
                </a:lnTo>
                <a:cubicBezTo>
                  <a:pt x="864622" y="403663"/>
                  <a:pt x="943264" y="386925"/>
                  <a:pt x="948732" y="390273"/>
                </a:cubicBezTo>
                <a:cubicBezTo>
                  <a:pt x="1007438" y="388698"/>
                  <a:pt x="1078958" y="398584"/>
                  <a:pt x="1149979" y="392678"/>
                </a:cubicBezTo>
                <a:cubicBezTo>
                  <a:pt x="1264076" y="377965"/>
                  <a:pt x="1368363" y="362886"/>
                  <a:pt x="1446192" y="348177"/>
                </a:cubicBezTo>
                <a:cubicBezTo>
                  <a:pt x="1474455" y="314108"/>
                  <a:pt x="1497078" y="349067"/>
                  <a:pt x="1536061" y="337391"/>
                </a:cubicBezTo>
                <a:cubicBezTo>
                  <a:pt x="1556026" y="325094"/>
                  <a:pt x="1616404" y="311961"/>
                  <a:pt x="1638767" y="310756"/>
                </a:cubicBezTo>
                <a:cubicBezTo>
                  <a:pt x="1660357" y="306882"/>
                  <a:pt x="1719608" y="297973"/>
                  <a:pt x="1738204" y="294407"/>
                </a:cubicBezTo>
                <a:lnTo>
                  <a:pt x="1804807" y="309094"/>
                </a:lnTo>
                <a:cubicBezTo>
                  <a:pt x="1832842" y="314180"/>
                  <a:pt x="1843563" y="302219"/>
                  <a:pt x="1873080" y="316978"/>
                </a:cubicBezTo>
                <a:cubicBezTo>
                  <a:pt x="1885328" y="326054"/>
                  <a:pt x="1907076" y="326767"/>
                  <a:pt x="1921650" y="318573"/>
                </a:cubicBezTo>
                <a:cubicBezTo>
                  <a:pt x="1924160" y="317161"/>
                  <a:pt x="1926358" y="315534"/>
                  <a:pt x="1928172" y="313742"/>
                </a:cubicBezTo>
                <a:cubicBezTo>
                  <a:pt x="1964849" y="335423"/>
                  <a:pt x="1978703" y="320040"/>
                  <a:pt x="1997356" y="335687"/>
                </a:cubicBezTo>
                <a:cubicBezTo>
                  <a:pt x="2045552" y="336362"/>
                  <a:pt x="2077539" y="314058"/>
                  <a:pt x="2094665" y="327667"/>
                </a:cubicBezTo>
                <a:cubicBezTo>
                  <a:pt x="2129868" y="323545"/>
                  <a:pt x="2171836" y="314613"/>
                  <a:pt x="2208578" y="310956"/>
                </a:cubicBezTo>
                <a:cubicBezTo>
                  <a:pt x="2233182" y="309380"/>
                  <a:pt x="2276000" y="305185"/>
                  <a:pt x="2315112" y="305723"/>
                </a:cubicBezTo>
                <a:cubicBezTo>
                  <a:pt x="2354027" y="327719"/>
                  <a:pt x="2411581" y="297630"/>
                  <a:pt x="2443255" y="314190"/>
                </a:cubicBezTo>
                <a:lnTo>
                  <a:pt x="2568028" y="328091"/>
                </a:lnTo>
                <a:cubicBezTo>
                  <a:pt x="2608701" y="323517"/>
                  <a:pt x="2582516" y="361785"/>
                  <a:pt x="2646527" y="301850"/>
                </a:cubicBezTo>
                <a:cubicBezTo>
                  <a:pt x="2717602" y="315300"/>
                  <a:pt x="2719299" y="284731"/>
                  <a:pt x="2781569" y="312386"/>
                </a:cubicBezTo>
                <a:lnTo>
                  <a:pt x="3030291" y="334207"/>
                </a:lnTo>
                <a:cubicBezTo>
                  <a:pt x="3072289" y="329615"/>
                  <a:pt x="3082691" y="335621"/>
                  <a:pt x="3142556" y="336850"/>
                </a:cubicBezTo>
                <a:cubicBezTo>
                  <a:pt x="3203390" y="334312"/>
                  <a:pt x="3209724" y="342284"/>
                  <a:pt x="3262356" y="344625"/>
                </a:cubicBezTo>
                <a:cubicBezTo>
                  <a:pt x="3295546" y="346901"/>
                  <a:pt x="3336380" y="348031"/>
                  <a:pt x="3341698" y="350502"/>
                </a:cubicBezTo>
                <a:lnTo>
                  <a:pt x="3344026" y="349527"/>
                </a:lnTo>
                <a:cubicBezTo>
                  <a:pt x="3353997" y="347833"/>
                  <a:pt x="3359859" y="348911"/>
                  <a:pt x="3363888" y="351209"/>
                </a:cubicBezTo>
                <a:lnTo>
                  <a:pt x="3400728" y="368161"/>
                </a:lnTo>
                <a:lnTo>
                  <a:pt x="3473223" y="356113"/>
                </a:lnTo>
                <a:cubicBezTo>
                  <a:pt x="3488625" y="350483"/>
                  <a:pt x="3513943" y="356748"/>
                  <a:pt x="3536135" y="352452"/>
                </a:cubicBezTo>
                <a:cubicBezTo>
                  <a:pt x="3549392" y="355161"/>
                  <a:pt x="3571626" y="340962"/>
                  <a:pt x="3585978" y="342753"/>
                </a:cubicBezTo>
                <a:lnTo>
                  <a:pt x="3594501" y="343443"/>
                </a:lnTo>
                <a:lnTo>
                  <a:pt x="3594736" y="343174"/>
                </a:lnTo>
                <a:cubicBezTo>
                  <a:pt x="3596729" y="342719"/>
                  <a:pt x="3599583" y="342719"/>
                  <a:pt x="3603855" y="343338"/>
                </a:cubicBezTo>
                <a:lnTo>
                  <a:pt x="3610035" y="344700"/>
                </a:lnTo>
                <a:lnTo>
                  <a:pt x="3682513" y="312429"/>
                </a:lnTo>
                <a:cubicBezTo>
                  <a:pt x="3725132" y="305189"/>
                  <a:pt x="3741010" y="303212"/>
                  <a:pt x="3789760" y="288506"/>
                </a:cubicBezTo>
                <a:cubicBezTo>
                  <a:pt x="3829631" y="281642"/>
                  <a:pt x="3861095" y="267772"/>
                  <a:pt x="3897275" y="268268"/>
                </a:cubicBezTo>
                <a:cubicBezTo>
                  <a:pt x="3908538" y="259578"/>
                  <a:pt x="3920509" y="254889"/>
                  <a:pt x="3936846" y="262613"/>
                </a:cubicBezTo>
                <a:cubicBezTo>
                  <a:pt x="3972980" y="253420"/>
                  <a:pt x="3976670" y="238091"/>
                  <a:pt x="4004538" y="245156"/>
                </a:cubicBezTo>
                <a:cubicBezTo>
                  <a:pt x="4016877" y="219348"/>
                  <a:pt x="4021427" y="227724"/>
                  <a:pt x="4033778" y="232588"/>
                </a:cubicBezTo>
                <a:lnTo>
                  <a:pt x="4035363" y="232823"/>
                </a:lnTo>
                <a:lnTo>
                  <a:pt x="4036996" y="229156"/>
                </a:lnTo>
                <a:lnTo>
                  <a:pt x="4042364" y="226722"/>
                </a:lnTo>
                <a:lnTo>
                  <a:pt x="4058954" y="225101"/>
                </a:lnTo>
                <a:lnTo>
                  <a:pt x="4065510" y="225319"/>
                </a:lnTo>
                <a:cubicBezTo>
                  <a:pt x="4069909" y="225160"/>
                  <a:pt x="4072681" y="224659"/>
                  <a:pt x="4074427" y="223875"/>
                </a:cubicBezTo>
                <a:cubicBezTo>
                  <a:pt x="4074466" y="223776"/>
                  <a:pt x="4074507" y="223677"/>
                  <a:pt x="4074546" y="223576"/>
                </a:cubicBezTo>
                <a:lnTo>
                  <a:pt x="4083097" y="222741"/>
                </a:lnTo>
                <a:cubicBezTo>
                  <a:pt x="4099102" y="216854"/>
                  <a:pt x="4124720" y="203274"/>
                  <a:pt x="4142745" y="196208"/>
                </a:cubicBezTo>
                <a:cubicBezTo>
                  <a:pt x="4161277" y="195737"/>
                  <a:pt x="4204215" y="197632"/>
                  <a:pt x="4191248" y="180343"/>
                </a:cubicBezTo>
                <a:cubicBezTo>
                  <a:pt x="4197143" y="179665"/>
                  <a:pt x="4200119" y="177546"/>
                  <a:pt x="4201744" y="174709"/>
                </a:cubicBezTo>
                <a:cubicBezTo>
                  <a:pt x="4201845" y="174289"/>
                  <a:pt x="4201947" y="173870"/>
                  <a:pt x="4202048" y="173450"/>
                </a:cubicBezTo>
                <a:lnTo>
                  <a:pt x="4248116" y="170655"/>
                </a:lnTo>
                <a:lnTo>
                  <a:pt x="4276141" y="172979"/>
                </a:lnTo>
                <a:lnTo>
                  <a:pt x="4290062" y="172733"/>
                </a:lnTo>
                <a:lnTo>
                  <a:pt x="4295143" y="175650"/>
                </a:lnTo>
                <a:cubicBezTo>
                  <a:pt x="4299996" y="177141"/>
                  <a:pt x="4306126" y="177142"/>
                  <a:pt x="4315108" y="173771"/>
                </a:cubicBezTo>
                <a:lnTo>
                  <a:pt x="4362345" y="172430"/>
                </a:lnTo>
                <a:lnTo>
                  <a:pt x="4426405" y="164242"/>
                </a:lnTo>
                <a:cubicBezTo>
                  <a:pt x="4432507" y="165819"/>
                  <a:pt x="4464148" y="159524"/>
                  <a:pt x="4469384" y="162895"/>
                </a:cubicBezTo>
                <a:cubicBezTo>
                  <a:pt x="4503504" y="166097"/>
                  <a:pt x="4466898" y="175226"/>
                  <a:pt x="4524889" y="162114"/>
                </a:cubicBezTo>
                <a:cubicBezTo>
                  <a:pt x="4533822" y="159976"/>
                  <a:pt x="4680151" y="164102"/>
                  <a:pt x="4715526" y="157146"/>
                </a:cubicBezTo>
                <a:cubicBezTo>
                  <a:pt x="4741916" y="157812"/>
                  <a:pt x="4677963" y="166660"/>
                  <a:pt x="4762447" y="148658"/>
                </a:cubicBezTo>
                <a:cubicBezTo>
                  <a:pt x="4784109" y="148678"/>
                  <a:pt x="4806742" y="137532"/>
                  <a:pt x="4840439" y="120890"/>
                </a:cubicBezTo>
                <a:cubicBezTo>
                  <a:pt x="4916356" y="83483"/>
                  <a:pt x="4937025" y="96490"/>
                  <a:pt x="5011513" y="96873"/>
                </a:cubicBezTo>
                <a:cubicBezTo>
                  <a:pt x="5038947" y="62919"/>
                  <a:pt x="5028196" y="92008"/>
                  <a:pt x="5065790" y="80492"/>
                </a:cubicBezTo>
                <a:cubicBezTo>
                  <a:pt x="5064856" y="107880"/>
                  <a:pt x="5108319" y="58444"/>
                  <a:pt x="5121659" y="87063"/>
                </a:cubicBezTo>
                <a:cubicBezTo>
                  <a:pt x="5128079" y="84061"/>
                  <a:pt x="5133876" y="80250"/>
                  <a:pt x="5139595" y="76210"/>
                </a:cubicBezTo>
                <a:lnTo>
                  <a:pt x="5142598" y="74109"/>
                </a:lnTo>
                <a:lnTo>
                  <a:pt x="5156554" y="70709"/>
                </a:lnTo>
                <a:lnTo>
                  <a:pt x="5174660" y="63486"/>
                </a:lnTo>
                <a:lnTo>
                  <a:pt x="5222961" y="60496"/>
                </a:lnTo>
                <a:cubicBezTo>
                  <a:pt x="5230550" y="57866"/>
                  <a:pt x="5251598" y="49556"/>
                  <a:pt x="5261763" y="49372"/>
                </a:cubicBezTo>
                <a:lnTo>
                  <a:pt x="5381667" y="28955"/>
                </a:lnTo>
                <a:cubicBezTo>
                  <a:pt x="5391827" y="25969"/>
                  <a:pt x="5429368" y="21285"/>
                  <a:pt x="5432760" y="11253"/>
                </a:cubicBezTo>
                <a:cubicBezTo>
                  <a:pt x="5439009" y="-1038"/>
                  <a:pt x="5478134" y="13028"/>
                  <a:pt x="5470905" y="0"/>
                </a:cubicBezTo>
                <a:lnTo>
                  <a:pt x="5608808" y="5718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38094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machine&#10;&#10;Description automatically generated with low confidence">
            <a:extLst>
              <a:ext uri="{FF2B5EF4-FFF2-40B4-BE49-F238E27FC236}">
                <a16:creationId xmlns:a16="http://schemas.microsoft.com/office/drawing/2014/main" id="{954A0131-4468-087D-C962-31F2F8B572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143500" cy="6858000"/>
          </a:xfrm>
          <a:prstGeom prst="rect">
            <a:avLst/>
          </a:prstGeom>
        </p:spPr>
      </p:pic>
      <p:pic>
        <p:nvPicPr>
          <p:cNvPr id="7" name="Picture 6" descr="A picture containing steel, stairs, handrail, metal&#10;&#10;Description automatically generated">
            <a:extLst>
              <a:ext uri="{FF2B5EF4-FFF2-40B4-BE49-F238E27FC236}">
                <a16:creationId xmlns:a16="http://schemas.microsoft.com/office/drawing/2014/main" id="{BE90B4BC-7ED4-4893-811C-5F1B8C2060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8502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1941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29">
            <a:extLst>
              <a:ext uri="{FF2B5EF4-FFF2-40B4-BE49-F238E27FC236}">
                <a16:creationId xmlns:a16="http://schemas.microsoft.com/office/drawing/2014/main" id="{DEB2E8C4-C3E7-4048-A43D-9859510CF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744" y="0"/>
            <a:ext cx="1286256" cy="68580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3" name="Ink 31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12490710" y="6342652"/>
              <a:ext cx="360" cy="360"/>
            </p14:xfrm>
          </p:contentPart>
        </mc:Choice>
        <mc:Fallback>
          <p:pic>
            <p:nvPicPr>
              <p:cNvPr id="43" name="Ink 31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481710" y="6333652"/>
                <a:ext cx="18000" cy="18000"/>
              </a:xfrm>
              <a:prstGeom prst="rect">
                <a:avLst/>
              </a:prstGeom>
            </p:spPr>
          </p:pic>
        </mc:Fallback>
      </mc:AlternateContent>
      <p:sp useBgFill="1">
        <p:nvSpPr>
          <p:cNvPr id="44" name="Rectangle 33">
            <a:extLst>
              <a:ext uri="{FF2B5EF4-FFF2-40B4-BE49-F238E27FC236}">
                <a16:creationId xmlns:a16="http://schemas.microsoft.com/office/drawing/2014/main" id="{748321A4-DDE5-4057-A34B-A19FC26C5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35">
            <a:extLst>
              <a:ext uri="{FF2B5EF4-FFF2-40B4-BE49-F238E27FC236}">
                <a16:creationId xmlns:a16="http://schemas.microsoft.com/office/drawing/2014/main" id="{B1C78D58-7D60-41F3-9B50-C56B5D4A64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: Shape 37">
            <a:extLst>
              <a:ext uri="{FF2B5EF4-FFF2-40B4-BE49-F238E27FC236}">
                <a16:creationId xmlns:a16="http://schemas.microsoft.com/office/drawing/2014/main" id="{1F57F1B9-2D43-40E1-AF8B-7114F1A76D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0073" y="261939"/>
            <a:ext cx="10913914" cy="6353174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rgbClr val="F5F6F5"/>
          </a:solidFill>
          <a:ln>
            <a:noFill/>
          </a:ln>
          <a:effectLst>
            <a:outerShdw blurRad="38100" dist="25400" dir="48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5" name="Content Placeholder 4" descr="A picture containing electrical wiring, machine, electronics, engineering&#10;&#10;Description automatically generated">
            <a:extLst>
              <a:ext uri="{FF2B5EF4-FFF2-40B4-BE49-F238E27FC236}">
                <a16:creationId xmlns:a16="http://schemas.microsoft.com/office/drawing/2014/main" id="{DF8DDAC3-41F1-5788-7E37-A488A5D1F59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4716" r="1" b="41626"/>
          <a:stretch/>
        </p:blipFill>
        <p:spPr>
          <a:xfrm>
            <a:off x="600074" y="261939"/>
            <a:ext cx="10913914" cy="6353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4166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EB2E8C4-C3E7-4048-A43D-9859510CF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744" y="0"/>
            <a:ext cx="1286256" cy="68580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12490710" y="6342652"/>
              <a:ext cx="360" cy="36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481710" y="6333652"/>
                <a:ext cx="18000" cy="18000"/>
              </a:xfrm>
              <a:prstGeom prst="rect">
                <a:avLst/>
              </a:prstGeom>
            </p:spPr>
          </p:pic>
        </mc:Fallback>
      </mc:AlternateContent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0E91F5CA-B392-444C-88E3-BF5BAAEBDE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pic>
        <p:nvPicPr>
          <p:cNvPr id="5" name="Content Placeholder 4" descr="A picture containing electrical wiring, cable, electronics, electrical supply&#10;&#10;Description automatically generated">
            <a:extLst>
              <a:ext uri="{FF2B5EF4-FFF2-40B4-BE49-F238E27FC236}">
                <a16:creationId xmlns:a16="http://schemas.microsoft.com/office/drawing/2014/main" id="{7BA94B15-7C40-9B9E-C082-AB8A6EDD36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/>
          <a:srcRect t="13977" b="11023"/>
          <a:stretch/>
        </p:blipFill>
        <p:spPr>
          <a:xfrm>
            <a:off x="-2" y="10"/>
            <a:ext cx="12191999" cy="6857989"/>
          </a:xfrm>
          <a:prstGeom prst="rect">
            <a:avLst/>
          </a:prstGeom>
        </p:spPr>
      </p:pic>
      <p:sp useBgFill="1">
        <p:nvSpPr>
          <p:cNvPr id="16" name="Freeform: Shape 15">
            <a:extLst>
              <a:ext uri="{FF2B5EF4-FFF2-40B4-BE49-F238E27FC236}">
                <a16:creationId xmlns:a16="http://schemas.microsoft.com/office/drawing/2014/main" id="{F6EE1C8D-9233-4EBC-9B68-862FDCA266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4906504"/>
            <a:ext cx="12192002" cy="1951997"/>
          </a:xfrm>
          <a:custGeom>
            <a:avLst/>
            <a:gdLst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285754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984253 h 2122526"/>
              <a:gd name="connsiteX94" fmla="*/ 11834979 w 12192002"/>
              <a:gd name="connsiteY94" fmla="*/ 1013094 h 2122526"/>
              <a:gd name="connsiteX95" fmla="*/ 11933790 w 12192002"/>
              <a:gd name="connsiteY95" fmla="*/ 990933 h 2122526"/>
              <a:gd name="connsiteX96" fmla="*/ 12084140 w 12192002"/>
              <a:gd name="connsiteY96" fmla="*/ 1007396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87906 w 12192002"/>
              <a:gd name="connsiteY139" fmla="*/ 322233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70574 w 12192002"/>
              <a:gd name="connsiteY170" fmla="*/ 202276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35046 w 12192002"/>
              <a:gd name="connsiteY180" fmla="*/ 189089 h 2122526"/>
              <a:gd name="connsiteX181" fmla="*/ 4372883 w 12192002"/>
              <a:gd name="connsiteY181" fmla="*/ 199670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984253 h 2122526"/>
              <a:gd name="connsiteX94" fmla="*/ 11834979 w 12192002"/>
              <a:gd name="connsiteY94" fmla="*/ 1013094 h 2122526"/>
              <a:gd name="connsiteX95" fmla="*/ 11933790 w 12192002"/>
              <a:gd name="connsiteY95" fmla="*/ 990933 h 2122526"/>
              <a:gd name="connsiteX96" fmla="*/ 12084140 w 12192002"/>
              <a:gd name="connsiteY96" fmla="*/ 1007396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87906 w 12192002"/>
              <a:gd name="connsiteY139" fmla="*/ 322233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70574 w 12192002"/>
              <a:gd name="connsiteY170" fmla="*/ 202276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35046 w 12192002"/>
              <a:gd name="connsiteY180" fmla="*/ 189089 h 2122526"/>
              <a:gd name="connsiteX181" fmla="*/ 4372883 w 12192002"/>
              <a:gd name="connsiteY181" fmla="*/ 199670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984253 h 2122526"/>
              <a:gd name="connsiteX94" fmla="*/ 11834979 w 12192002"/>
              <a:gd name="connsiteY94" fmla="*/ 1013094 h 2122526"/>
              <a:gd name="connsiteX95" fmla="*/ 11933790 w 12192002"/>
              <a:gd name="connsiteY95" fmla="*/ 990933 h 2122526"/>
              <a:gd name="connsiteX96" fmla="*/ 12084140 w 12192002"/>
              <a:gd name="connsiteY96" fmla="*/ 1007396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87906 w 12192002"/>
              <a:gd name="connsiteY139" fmla="*/ 322233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70574 w 12192002"/>
              <a:gd name="connsiteY170" fmla="*/ 202276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35046 w 12192002"/>
              <a:gd name="connsiteY180" fmla="*/ 189089 h 2122526"/>
              <a:gd name="connsiteX181" fmla="*/ 4372883 w 12192002"/>
              <a:gd name="connsiteY181" fmla="*/ 199670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984253 h 2122526"/>
              <a:gd name="connsiteX94" fmla="*/ 11834979 w 12192002"/>
              <a:gd name="connsiteY94" fmla="*/ 1013094 h 2122526"/>
              <a:gd name="connsiteX95" fmla="*/ 11933790 w 12192002"/>
              <a:gd name="connsiteY95" fmla="*/ 990933 h 2122526"/>
              <a:gd name="connsiteX96" fmla="*/ 12084140 w 12192002"/>
              <a:gd name="connsiteY96" fmla="*/ 1007396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87906 w 12192002"/>
              <a:gd name="connsiteY139" fmla="*/ 322233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70574 w 12192002"/>
              <a:gd name="connsiteY170" fmla="*/ 202276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35046 w 12192002"/>
              <a:gd name="connsiteY180" fmla="*/ 189089 h 2122526"/>
              <a:gd name="connsiteX181" fmla="*/ 4372883 w 12192002"/>
              <a:gd name="connsiteY181" fmla="*/ 199670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984253 h 2122526"/>
              <a:gd name="connsiteX94" fmla="*/ 11834979 w 12192002"/>
              <a:gd name="connsiteY94" fmla="*/ 1013094 h 2122526"/>
              <a:gd name="connsiteX95" fmla="*/ 11933790 w 12192002"/>
              <a:gd name="connsiteY95" fmla="*/ 990933 h 2122526"/>
              <a:gd name="connsiteX96" fmla="*/ 12084140 w 12192002"/>
              <a:gd name="connsiteY96" fmla="*/ 1007396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87906 w 12192002"/>
              <a:gd name="connsiteY139" fmla="*/ 322233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35046 w 12192002"/>
              <a:gd name="connsiteY180" fmla="*/ 189089 h 2122526"/>
              <a:gd name="connsiteX181" fmla="*/ 4372883 w 12192002"/>
              <a:gd name="connsiteY181" fmla="*/ 199670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984253 h 2122526"/>
              <a:gd name="connsiteX94" fmla="*/ 11834979 w 12192002"/>
              <a:gd name="connsiteY94" fmla="*/ 1013094 h 2122526"/>
              <a:gd name="connsiteX95" fmla="*/ 11933790 w 12192002"/>
              <a:gd name="connsiteY95" fmla="*/ 990933 h 2122526"/>
              <a:gd name="connsiteX96" fmla="*/ 12084140 w 12192002"/>
              <a:gd name="connsiteY96" fmla="*/ 1007396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87906 w 12192002"/>
              <a:gd name="connsiteY139" fmla="*/ 322233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35046 w 12192002"/>
              <a:gd name="connsiteY180" fmla="*/ 189089 h 2122526"/>
              <a:gd name="connsiteX181" fmla="*/ 4372883 w 12192002"/>
              <a:gd name="connsiteY181" fmla="*/ 199670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984253 h 2122526"/>
              <a:gd name="connsiteX94" fmla="*/ 11834979 w 12192002"/>
              <a:gd name="connsiteY94" fmla="*/ 1013094 h 2122526"/>
              <a:gd name="connsiteX95" fmla="*/ 11933790 w 12192002"/>
              <a:gd name="connsiteY95" fmla="*/ 990933 h 2122526"/>
              <a:gd name="connsiteX96" fmla="*/ 12084140 w 12192002"/>
              <a:gd name="connsiteY96" fmla="*/ 1007396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87906 w 12192002"/>
              <a:gd name="connsiteY139" fmla="*/ 322233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35046 w 12192002"/>
              <a:gd name="connsiteY180" fmla="*/ 189089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984253 h 2122526"/>
              <a:gd name="connsiteX94" fmla="*/ 11834979 w 12192002"/>
              <a:gd name="connsiteY94" fmla="*/ 1013094 h 2122526"/>
              <a:gd name="connsiteX95" fmla="*/ 11933790 w 12192002"/>
              <a:gd name="connsiteY95" fmla="*/ 990933 h 2122526"/>
              <a:gd name="connsiteX96" fmla="*/ 12084140 w 12192002"/>
              <a:gd name="connsiteY96" fmla="*/ 1007396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87906 w 12192002"/>
              <a:gd name="connsiteY139" fmla="*/ 322233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984253 h 2122526"/>
              <a:gd name="connsiteX94" fmla="*/ 11834979 w 12192002"/>
              <a:gd name="connsiteY94" fmla="*/ 1013094 h 2122526"/>
              <a:gd name="connsiteX95" fmla="*/ 11933790 w 12192002"/>
              <a:gd name="connsiteY95" fmla="*/ 990933 h 2122526"/>
              <a:gd name="connsiteX96" fmla="*/ 12084140 w 12192002"/>
              <a:gd name="connsiteY96" fmla="*/ 1007396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87906 w 12192002"/>
              <a:gd name="connsiteY139" fmla="*/ 322233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984253 h 2122526"/>
              <a:gd name="connsiteX94" fmla="*/ 11834979 w 12192002"/>
              <a:gd name="connsiteY94" fmla="*/ 1013094 h 2122526"/>
              <a:gd name="connsiteX95" fmla="*/ 11933790 w 12192002"/>
              <a:gd name="connsiteY95" fmla="*/ 990933 h 2122526"/>
              <a:gd name="connsiteX96" fmla="*/ 12084140 w 12192002"/>
              <a:gd name="connsiteY96" fmla="*/ 1007396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984253 h 2122526"/>
              <a:gd name="connsiteX94" fmla="*/ 11834979 w 12192002"/>
              <a:gd name="connsiteY94" fmla="*/ 1013094 h 2122526"/>
              <a:gd name="connsiteX95" fmla="*/ 11925839 w 12192002"/>
              <a:gd name="connsiteY95" fmla="*/ 1110203 h 2122526"/>
              <a:gd name="connsiteX96" fmla="*/ 12084140 w 12192002"/>
              <a:gd name="connsiteY96" fmla="*/ 1007396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984253 h 2122526"/>
              <a:gd name="connsiteX94" fmla="*/ 11834979 w 12192002"/>
              <a:gd name="connsiteY94" fmla="*/ 1013094 h 2122526"/>
              <a:gd name="connsiteX95" fmla="*/ 11925839 w 12192002"/>
              <a:gd name="connsiteY95" fmla="*/ 1110203 h 2122526"/>
              <a:gd name="connsiteX96" fmla="*/ 12084140 w 12192002"/>
              <a:gd name="connsiteY96" fmla="*/ 1007396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984253 h 2122526"/>
              <a:gd name="connsiteX94" fmla="*/ 11834979 w 12192002"/>
              <a:gd name="connsiteY94" fmla="*/ 1013094 h 2122526"/>
              <a:gd name="connsiteX95" fmla="*/ 11925839 w 12192002"/>
              <a:gd name="connsiteY95" fmla="*/ 1110203 h 2122526"/>
              <a:gd name="connsiteX96" fmla="*/ 12080164 w 12192002"/>
              <a:gd name="connsiteY96" fmla="*/ 1090885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984253 h 2122526"/>
              <a:gd name="connsiteX94" fmla="*/ 11854857 w 12192002"/>
              <a:gd name="connsiteY94" fmla="*/ 1112485 h 2122526"/>
              <a:gd name="connsiteX95" fmla="*/ 11925839 w 12192002"/>
              <a:gd name="connsiteY95" fmla="*/ 1110203 h 2122526"/>
              <a:gd name="connsiteX96" fmla="*/ 12080164 w 12192002"/>
              <a:gd name="connsiteY96" fmla="*/ 1090885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1047864 h 2122526"/>
              <a:gd name="connsiteX94" fmla="*/ 11854857 w 12192002"/>
              <a:gd name="connsiteY94" fmla="*/ 1112485 h 2122526"/>
              <a:gd name="connsiteX95" fmla="*/ 11925839 w 12192002"/>
              <a:gd name="connsiteY95" fmla="*/ 1110203 h 2122526"/>
              <a:gd name="connsiteX96" fmla="*/ 12080164 w 12192002"/>
              <a:gd name="connsiteY96" fmla="*/ 1090885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585369 w 12192002"/>
              <a:gd name="connsiteY92" fmla="*/ 1004898 h 2122526"/>
              <a:gd name="connsiteX93" fmla="*/ 11744187 w 12192002"/>
              <a:gd name="connsiteY93" fmla="*/ 1047864 h 2122526"/>
              <a:gd name="connsiteX94" fmla="*/ 11854857 w 12192002"/>
              <a:gd name="connsiteY94" fmla="*/ 1112485 h 2122526"/>
              <a:gd name="connsiteX95" fmla="*/ 11925839 w 12192002"/>
              <a:gd name="connsiteY95" fmla="*/ 1110203 h 2122526"/>
              <a:gd name="connsiteX96" fmla="*/ 12080164 w 12192002"/>
              <a:gd name="connsiteY96" fmla="*/ 1090885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585369 w 12192002"/>
              <a:gd name="connsiteY92" fmla="*/ 1004898 h 2122526"/>
              <a:gd name="connsiteX93" fmla="*/ 11744187 w 12192002"/>
              <a:gd name="connsiteY93" fmla="*/ 1047864 h 2122526"/>
              <a:gd name="connsiteX94" fmla="*/ 11854857 w 12192002"/>
              <a:gd name="connsiteY94" fmla="*/ 1112485 h 2122526"/>
              <a:gd name="connsiteX95" fmla="*/ 11925839 w 12192002"/>
              <a:gd name="connsiteY95" fmla="*/ 1110203 h 2122526"/>
              <a:gd name="connsiteX96" fmla="*/ 12080164 w 12192002"/>
              <a:gd name="connsiteY96" fmla="*/ 1090885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16473 w 12192002"/>
              <a:gd name="connsiteY91" fmla="*/ 928206 h 2122526"/>
              <a:gd name="connsiteX92" fmla="*/ 11585369 w 12192002"/>
              <a:gd name="connsiteY92" fmla="*/ 1004898 h 2122526"/>
              <a:gd name="connsiteX93" fmla="*/ 11744187 w 12192002"/>
              <a:gd name="connsiteY93" fmla="*/ 1047864 h 2122526"/>
              <a:gd name="connsiteX94" fmla="*/ 11854857 w 12192002"/>
              <a:gd name="connsiteY94" fmla="*/ 1112485 h 2122526"/>
              <a:gd name="connsiteX95" fmla="*/ 11925839 w 12192002"/>
              <a:gd name="connsiteY95" fmla="*/ 1110203 h 2122526"/>
              <a:gd name="connsiteX96" fmla="*/ 12080164 w 12192002"/>
              <a:gd name="connsiteY96" fmla="*/ 1090885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53513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16473 w 12192002"/>
              <a:gd name="connsiteY91" fmla="*/ 928206 h 2122526"/>
              <a:gd name="connsiteX92" fmla="*/ 11585369 w 12192002"/>
              <a:gd name="connsiteY92" fmla="*/ 1004898 h 2122526"/>
              <a:gd name="connsiteX93" fmla="*/ 11744187 w 12192002"/>
              <a:gd name="connsiteY93" fmla="*/ 1047864 h 2122526"/>
              <a:gd name="connsiteX94" fmla="*/ 11854857 w 12192002"/>
              <a:gd name="connsiteY94" fmla="*/ 1112485 h 2122526"/>
              <a:gd name="connsiteX95" fmla="*/ 11925839 w 12192002"/>
              <a:gd name="connsiteY95" fmla="*/ 1110203 h 2122526"/>
              <a:gd name="connsiteX96" fmla="*/ 12080164 w 12192002"/>
              <a:gd name="connsiteY96" fmla="*/ 1090885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53513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16473 w 12192002"/>
              <a:gd name="connsiteY91" fmla="*/ 928206 h 2122526"/>
              <a:gd name="connsiteX92" fmla="*/ 11585369 w 12192002"/>
              <a:gd name="connsiteY92" fmla="*/ 1004898 h 2122526"/>
              <a:gd name="connsiteX93" fmla="*/ 11744187 w 12192002"/>
              <a:gd name="connsiteY93" fmla="*/ 1047864 h 2122526"/>
              <a:gd name="connsiteX94" fmla="*/ 11874735 w 12192002"/>
              <a:gd name="connsiteY94" fmla="*/ 1132363 h 2122526"/>
              <a:gd name="connsiteX95" fmla="*/ 11925839 w 12192002"/>
              <a:gd name="connsiteY95" fmla="*/ 1110203 h 2122526"/>
              <a:gd name="connsiteX96" fmla="*/ 12080164 w 12192002"/>
              <a:gd name="connsiteY96" fmla="*/ 1090885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53513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16473 w 12192002"/>
              <a:gd name="connsiteY91" fmla="*/ 928206 h 2122526"/>
              <a:gd name="connsiteX92" fmla="*/ 11585369 w 12192002"/>
              <a:gd name="connsiteY92" fmla="*/ 1004898 h 2122526"/>
              <a:gd name="connsiteX93" fmla="*/ 11744187 w 12192002"/>
              <a:gd name="connsiteY93" fmla="*/ 1047864 h 2122526"/>
              <a:gd name="connsiteX94" fmla="*/ 11894613 w 12192002"/>
              <a:gd name="connsiteY94" fmla="*/ 1148265 h 2122526"/>
              <a:gd name="connsiteX95" fmla="*/ 11925839 w 12192002"/>
              <a:gd name="connsiteY95" fmla="*/ 1110203 h 2122526"/>
              <a:gd name="connsiteX96" fmla="*/ 12080164 w 12192002"/>
              <a:gd name="connsiteY96" fmla="*/ 1090885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53513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16473 w 12192002"/>
              <a:gd name="connsiteY91" fmla="*/ 928206 h 2122526"/>
              <a:gd name="connsiteX92" fmla="*/ 11585369 w 12192002"/>
              <a:gd name="connsiteY92" fmla="*/ 1004898 h 2122526"/>
              <a:gd name="connsiteX93" fmla="*/ 11744187 w 12192002"/>
              <a:gd name="connsiteY93" fmla="*/ 1047864 h 2122526"/>
              <a:gd name="connsiteX94" fmla="*/ 11894613 w 12192002"/>
              <a:gd name="connsiteY94" fmla="*/ 1148265 h 2122526"/>
              <a:gd name="connsiteX95" fmla="*/ 11917888 w 12192002"/>
              <a:gd name="connsiteY95" fmla="*/ 1126105 h 2122526"/>
              <a:gd name="connsiteX96" fmla="*/ 12080164 w 12192002"/>
              <a:gd name="connsiteY96" fmla="*/ 1090885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53513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16473 w 12192002"/>
              <a:gd name="connsiteY91" fmla="*/ 928206 h 2122526"/>
              <a:gd name="connsiteX92" fmla="*/ 11585369 w 12192002"/>
              <a:gd name="connsiteY92" fmla="*/ 1004898 h 2122526"/>
              <a:gd name="connsiteX93" fmla="*/ 11744187 w 12192002"/>
              <a:gd name="connsiteY93" fmla="*/ 1047864 h 2122526"/>
              <a:gd name="connsiteX94" fmla="*/ 11894613 w 12192002"/>
              <a:gd name="connsiteY94" fmla="*/ 1148265 h 2122526"/>
              <a:gd name="connsiteX95" fmla="*/ 11917888 w 12192002"/>
              <a:gd name="connsiteY95" fmla="*/ 1126105 h 2122526"/>
              <a:gd name="connsiteX96" fmla="*/ 12080164 w 12192002"/>
              <a:gd name="connsiteY96" fmla="*/ 1090885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53513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16473 w 12192002"/>
              <a:gd name="connsiteY91" fmla="*/ 928206 h 2122526"/>
              <a:gd name="connsiteX92" fmla="*/ 11585369 w 12192002"/>
              <a:gd name="connsiteY92" fmla="*/ 1004898 h 2122526"/>
              <a:gd name="connsiteX93" fmla="*/ 11744187 w 12192002"/>
              <a:gd name="connsiteY93" fmla="*/ 1047864 h 2122526"/>
              <a:gd name="connsiteX94" fmla="*/ 11894613 w 12192002"/>
              <a:gd name="connsiteY94" fmla="*/ 1148265 h 2122526"/>
              <a:gd name="connsiteX95" fmla="*/ 11917888 w 12192002"/>
              <a:gd name="connsiteY95" fmla="*/ 1126105 h 2122526"/>
              <a:gd name="connsiteX96" fmla="*/ 12080164 w 12192002"/>
              <a:gd name="connsiteY96" fmla="*/ 1090885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53513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16473 w 12192002"/>
              <a:gd name="connsiteY91" fmla="*/ 928206 h 2122526"/>
              <a:gd name="connsiteX92" fmla="*/ 11585369 w 12192002"/>
              <a:gd name="connsiteY92" fmla="*/ 1004898 h 2122526"/>
              <a:gd name="connsiteX93" fmla="*/ 11712382 w 12192002"/>
              <a:gd name="connsiteY93" fmla="*/ 1047864 h 2122526"/>
              <a:gd name="connsiteX94" fmla="*/ 11894613 w 12192002"/>
              <a:gd name="connsiteY94" fmla="*/ 1148265 h 2122526"/>
              <a:gd name="connsiteX95" fmla="*/ 11917888 w 12192002"/>
              <a:gd name="connsiteY95" fmla="*/ 1126105 h 2122526"/>
              <a:gd name="connsiteX96" fmla="*/ 12080164 w 12192002"/>
              <a:gd name="connsiteY96" fmla="*/ 1090885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</a:cxnLst>
            <a:rect l="l" t="t" r="r" b="b"/>
            <a:pathLst>
              <a:path w="12192002" h="2122526">
                <a:moveTo>
                  <a:pt x="5626960" y="0"/>
                </a:moveTo>
                <a:lnTo>
                  <a:pt x="5758918" y="1023"/>
                </a:lnTo>
                <a:lnTo>
                  <a:pt x="5957375" y="16715"/>
                </a:lnTo>
                <a:cubicBezTo>
                  <a:pt x="5970127" y="20033"/>
                  <a:pt x="5998679" y="20946"/>
                  <a:pt x="6010090" y="20359"/>
                </a:cubicBezTo>
                <a:lnTo>
                  <a:pt x="6041282" y="15266"/>
                </a:lnTo>
                <a:lnTo>
                  <a:pt x="6048637" y="6917"/>
                </a:lnTo>
                <a:lnTo>
                  <a:pt x="6068529" y="7600"/>
                </a:lnTo>
                <a:lnTo>
                  <a:pt x="6073847" y="6063"/>
                </a:lnTo>
                <a:cubicBezTo>
                  <a:pt x="6090539" y="9219"/>
                  <a:pt x="6128055" y="22767"/>
                  <a:pt x="6168673" y="26525"/>
                </a:cubicBezTo>
                <a:cubicBezTo>
                  <a:pt x="6209291" y="30283"/>
                  <a:pt x="6297550" y="13090"/>
                  <a:pt x="6317559" y="28612"/>
                </a:cubicBezTo>
                <a:cubicBezTo>
                  <a:pt x="6409695" y="55045"/>
                  <a:pt x="6472153" y="31322"/>
                  <a:pt x="6549454" y="75412"/>
                </a:cubicBezTo>
                <a:cubicBezTo>
                  <a:pt x="6628105" y="80632"/>
                  <a:pt x="6649105" y="94733"/>
                  <a:pt x="6708221" y="104188"/>
                </a:cubicBezTo>
                <a:cubicBezTo>
                  <a:pt x="6787988" y="118277"/>
                  <a:pt x="6871921" y="137351"/>
                  <a:pt x="6904145" y="132143"/>
                </a:cubicBezTo>
                <a:cubicBezTo>
                  <a:pt x="6943644" y="126545"/>
                  <a:pt x="6937527" y="150711"/>
                  <a:pt x="7018495" y="161649"/>
                </a:cubicBezTo>
                <a:cubicBezTo>
                  <a:pt x="7050188" y="159320"/>
                  <a:pt x="7061147" y="160297"/>
                  <a:pt x="7096987" y="161275"/>
                </a:cubicBezTo>
                <a:lnTo>
                  <a:pt x="7170807" y="173503"/>
                </a:lnTo>
                <a:cubicBezTo>
                  <a:pt x="7184505" y="172489"/>
                  <a:pt x="7192111" y="174628"/>
                  <a:pt x="7197003" y="178151"/>
                </a:cubicBezTo>
                <a:lnTo>
                  <a:pt x="7201101" y="183509"/>
                </a:lnTo>
                <a:lnTo>
                  <a:pt x="7218559" y="188059"/>
                </a:lnTo>
                <a:lnTo>
                  <a:pt x="7310852" y="213308"/>
                </a:lnTo>
                <a:lnTo>
                  <a:pt x="7312179" y="211866"/>
                </a:lnTo>
                <a:cubicBezTo>
                  <a:pt x="7333989" y="206326"/>
                  <a:pt x="7374788" y="205221"/>
                  <a:pt x="7405390" y="202271"/>
                </a:cubicBezTo>
                <a:cubicBezTo>
                  <a:pt x="7422527" y="207464"/>
                  <a:pt x="7476985" y="190048"/>
                  <a:pt x="7495794" y="194166"/>
                </a:cubicBezTo>
                <a:lnTo>
                  <a:pt x="7507039" y="196118"/>
                </a:lnTo>
                <a:lnTo>
                  <a:pt x="7507411" y="195791"/>
                </a:lnTo>
                <a:cubicBezTo>
                  <a:pt x="7510172" y="195437"/>
                  <a:pt x="7513992" y="195787"/>
                  <a:pt x="7519570" y="197126"/>
                </a:cubicBezTo>
                <a:lnTo>
                  <a:pt x="7527542" y="199679"/>
                </a:lnTo>
                <a:lnTo>
                  <a:pt x="7614346" y="205507"/>
                </a:lnTo>
                <a:lnTo>
                  <a:pt x="7718744" y="202036"/>
                </a:lnTo>
                <a:cubicBezTo>
                  <a:pt x="7780965" y="210608"/>
                  <a:pt x="7835119" y="212839"/>
                  <a:pt x="7905407" y="227751"/>
                </a:cubicBezTo>
                <a:cubicBezTo>
                  <a:pt x="7967070" y="225346"/>
                  <a:pt x="8025467" y="246582"/>
                  <a:pt x="8090271" y="269724"/>
                </a:cubicBezTo>
                <a:cubicBezTo>
                  <a:pt x="8147130" y="284670"/>
                  <a:pt x="8181827" y="318792"/>
                  <a:pt x="8245834" y="315885"/>
                </a:cubicBezTo>
                <a:cubicBezTo>
                  <a:pt x="8246647" y="320745"/>
                  <a:pt x="8248859" y="325027"/>
                  <a:pt x="8252033" y="328877"/>
                </a:cubicBezTo>
                <a:lnTo>
                  <a:pt x="8263376" y="338720"/>
                </a:lnTo>
                <a:lnTo>
                  <a:pt x="8266075" y="338490"/>
                </a:lnTo>
                <a:cubicBezTo>
                  <a:pt x="8276151" y="339772"/>
                  <a:pt x="8280845" y="342420"/>
                  <a:pt x="8283149" y="345665"/>
                </a:cubicBezTo>
                <a:lnTo>
                  <a:pt x="8284276" y="350108"/>
                </a:lnTo>
                <a:lnTo>
                  <a:pt x="8295173" y="355931"/>
                </a:lnTo>
                <a:lnTo>
                  <a:pt x="8314432" y="369826"/>
                </a:lnTo>
                <a:lnTo>
                  <a:pt x="8320104" y="370152"/>
                </a:lnTo>
                <a:lnTo>
                  <a:pt x="8352372" y="387570"/>
                </a:lnTo>
                <a:lnTo>
                  <a:pt x="8353799" y="386730"/>
                </a:lnTo>
                <a:cubicBezTo>
                  <a:pt x="8357733" y="385247"/>
                  <a:pt x="8362024" y="384899"/>
                  <a:pt x="8367182" y="386924"/>
                </a:cubicBezTo>
                <a:lnTo>
                  <a:pt x="8490249" y="400966"/>
                </a:lnTo>
                <a:lnTo>
                  <a:pt x="8497594" y="404016"/>
                </a:lnTo>
                <a:lnTo>
                  <a:pt x="8497968" y="403837"/>
                </a:lnTo>
                <a:cubicBezTo>
                  <a:pt x="8500048" y="403987"/>
                  <a:pt x="8502649" y="404798"/>
                  <a:pt x="8506167" y="406575"/>
                </a:cubicBezTo>
                <a:lnTo>
                  <a:pt x="8510983" y="409576"/>
                </a:lnTo>
                <a:lnTo>
                  <a:pt x="8525230" y="415491"/>
                </a:lnTo>
                <a:lnTo>
                  <a:pt x="8596071" y="400649"/>
                </a:lnTo>
                <a:cubicBezTo>
                  <a:pt x="8639145" y="406126"/>
                  <a:pt x="8671609" y="389686"/>
                  <a:pt x="8707847" y="409221"/>
                </a:cubicBezTo>
                <a:cubicBezTo>
                  <a:pt x="8748197" y="414263"/>
                  <a:pt x="8719822" y="400602"/>
                  <a:pt x="8752444" y="411322"/>
                </a:cubicBezTo>
                <a:cubicBezTo>
                  <a:pt x="8789303" y="414879"/>
                  <a:pt x="8898034" y="429534"/>
                  <a:pt x="8928988" y="430554"/>
                </a:cubicBezTo>
                <a:cubicBezTo>
                  <a:pt x="8955520" y="410467"/>
                  <a:pt x="8954693" y="419415"/>
                  <a:pt x="8963048" y="427366"/>
                </a:cubicBezTo>
                <a:lnTo>
                  <a:pt x="8968011" y="425141"/>
                </a:lnTo>
                <a:lnTo>
                  <a:pt x="8974337" y="424441"/>
                </a:lnTo>
                <a:lnTo>
                  <a:pt x="8990394" y="427667"/>
                </a:lnTo>
                <a:lnTo>
                  <a:pt x="8996232" y="429728"/>
                </a:lnTo>
                <a:cubicBezTo>
                  <a:pt x="9000327" y="430831"/>
                  <a:pt x="9003146" y="431159"/>
                  <a:pt x="9005201" y="430939"/>
                </a:cubicBezTo>
                <a:lnTo>
                  <a:pt x="9005486" y="430699"/>
                </a:lnTo>
                <a:lnTo>
                  <a:pt x="9053453" y="433984"/>
                </a:lnTo>
                <a:cubicBezTo>
                  <a:pt x="9068117" y="420419"/>
                  <a:pt x="9112391" y="454853"/>
                  <a:pt x="9113812" y="425670"/>
                </a:cubicBezTo>
                <a:cubicBezTo>
                  <a:pt x="9130955" y="430499"/>
                  <a:pt x="9138865" y="443788"/>
                  <a:pt x="9137318" y="424304"/>
                </a:cubicBezTo>
                <a:cubicBezTo>
                  <a:pt x="9143084" y="425358"/>
                  <a:pt x="9147048" y="424266"/>
                  <a:pt x="9150210" y="422135"/>
                </a:cubicBezTo>
                <a:lnTo>
                  <a:pt x="9151232" y="421070"/>
                </a:lnTo>
                <a:lnTo>
                  <a:pt x="9189246" y="432272"/>
                </a:lnTo>
                <a:lnTo>
                  <a:pt x="9194810" y="441511"/>
                </a:lnTo>
                <a:lnTo>
                  <a:pt x="9231370" y="451590"/>
                </a:lnTo>
                <a:lnTo>
                  <a:pt x="9343052" y="503495"/>
                </a:lnTo>
                <a:cubicBezTo>
                  <a:pt x="9415432" y="508795"/>
                  <a:pt x="9518955" y="534921"/>
                  <a:pt x="9584507" y="549197"/>
                </a:cubicBezTo>
                <a:cubicBezTo>
                  <a:pt x="9602038" y="561809"/>
                  <a:pt x="9675059" y="570203"/>
                  <a:pt x="9728309" y="560617"/>
                </a:cubicBezTo>
                <a:lnTo>
                  <a:pt x="9847792" y="580824"/>
                </a:lnTo>
                <a:cubicBezTo>
                  <a:pt x="9888744" y="590649"/>
                  <a:pt x="9918983" y="587450"/>
                  <a:pt x="9960019" y="587592"/>
                </a:cubicBezTo>
                <a:cubicBezTo>
                  <a:pt x="9984397" y="592516"/>
                  <a:pt x="9998461" y="593006"/>
                  <a:pt x="10039240" y="603107"/>
                </a:cubicBezTo>
                <a:cubicBezTo>
                  <a:pt x="10046863" y="602184"/>
                  <a:pt x="10074570" y="603512"/>
                  <a:pt x="10082169" y="601443"/>
                </a:cubicBezTo>
                <a:lnTo>
                  <a:pt x="10126500" y="603538"/>
                </a:lnTo>
                <a:lnTo>
                  <a:pt x="10261101" y="615053"/>
                </a:lnTo>
                <a:cubicBezTo>
                  <a:pt x="10274744" y="622448"/>
                  <a:pt x="10323589" y="631514"/>
                  <a:pt x="10336855" y="624804"/>
                </a:cubicBezTo>
                <a:cubicBezTo>
                  <a:pt x="10347867" y="624959"/>
                  <a:pt x="10374830" y="633622"/>
                  <a:pt x="10383868" y="625415"/>
                </a:cubicBezTo>
                <a:cubicBezTo>
                  <a:pt x="10409284" y="632493"/>
                  <a:pt x="10436539" y="633300"/>
                  <a:pt x="10445984" y="629262"/>
                </a:cubicBezTo>
                <a:cubicBezTo>
                  <a:pt x="10473833" y="619395"/>
                  <a:pt x="10495464" y="632839"/>
                  <a:pt x="10519280" y="631320"/>
                </a:cubicBezTo>
                <a:cubicBezTo>
                  <a:pt x="10558606" y="636140"/>
                  <a:pt x="10616449" y="646751"/>
                  <a:pt x="10644619" y="651566"/>
                </a:cubicBezTo>
                <a:cubicBezTo>
                  <a:pt x="10707078" y="667239"/>
                  <a:pt x="10806649" y="700317"/>
                  <a:pt x="10857724" y="712684"/>
                </a:cubicBezTo>
                <a:cubicBezTo>
                  <a:pt x="10915291" y="725495"/>
                  <a:pt x="10885368" y="688933"/>
                  <a:pt x="10951063" y="725767"/>
                </a:cubicBezTo>
                <a:cubicBezTo>
                  <a:pt x="10982008" y="727705"/>
                  <a:pt x="11007787" y="723528"/>
                  <a:pt x="11030956" y="721011"/>
                </a:cubicBezTo>
                <a:cubicBezTo>
                  <a:pt x="11029909" y="706023"/>
                  <a:pt x="11057496" y="724188"/>
                  <a:pt x="11085938" y="723892"/>
                </a:cubicBezTo>
                <a:cubicBezTo>
                  <a:pt x="11102606" y="725362"/>
                  <a:pt x="11125909" y="729502"/>
                  <a:pt x="11143411" y="733141"/>
                </a:cubicBezTo>
                <a:cubicBezTo>
                  <a:pt x="11171652" y="736317"/>
                  <a:pt x="11164089" y="762276"/>
                  <a:pt x="11195087" y="732494"/>
                </a:cubicBezTo>
                <a:cubicBezTo>
                  <a:pt x="11221976" y="745071"/>
                  <a:pt x="11231916" y="754905"/>
                  <a:pt x="11273972" y="753513"/>
                </a:cubicBezTo>
                <a:cubicBezTo>
                  <a:pt x="11288331" y="764337"/>
                  <a:pt x="11354320" y="819231"/>
                  <a:pt x="11369715" y="813181"/>
                </a:cubicBezTo>
                <a:cubicBezTo>
                  <a:pt x="11408024" y="821140"/>
                  <a:pt x="11417570" y="873027"/>
                  <a:pt x="11462695" y="874654"/>
                </a:cubicBezTo>
                <a:cubicBezTo>
                  <a:pt x="11507338" y="891120"/>
                  <a:pt x="11468277" y="926374"/>
                  <a:pt x="11516473" y="928206"/>
                </a:cubicBezTo>
                <a:lnTo>
                  <a:pt x="11585369" y="1004898"/>
                </a:lnTo>
                <a:cubicBezTo>
                  <a:pt x="11627915" y="1047460"/>
                  <a:pt x="11688670" y="1023969"/>
                  <a:pt x="11712382" y="1047864"/>
                </a:cubicBezTo>
                <a:cubicBezTo>
                  <a:pt x="11736094" y="1071759"/>
                  <a:pt x="11860362" y="1135225"/>
                  <a:pt x="11894613" y="1148265"/>
                </a:cubicBezTo>
                <a:cubicBezTo>
                  <a:pt x="11928864" y="1161305"/>
                  <a:pt x="11872782" y="1124390"/>
                  <a:pt x="11917888" y="1126105"/>
                </a:cubicBezTo>
                <a:cubicBezTo>
                  <a:pt x="11967364" y="1138091"/>
                  <a:pt x="11978191" y="1115038"/>
                  <a:pt x="12080164" y="1090885"/>
                </a:cubicBezTo>
                <a:cubicBezTo>
                  <a:pt x="12093592" y="1092452"/>
                  <a:pt x="12126659" y="1037250"/>
                  <a:pt x="12140863" y="1035036"/>
                </a:cubicBezTo>
                <a:lnTo>
                  <a:pt x="12192002" y="1015838"/>
                </a:lnTo>
                <a:lnTo>
                  <a:pt x="12192002" y="1955549"/>
                </a:lnTo>
                <a:lnTo>
                  <a:pt x="12192000" y="1955549"/>
                </a:lnTo>
                <a:lnTo>
                  <a:pt x="12192000" y="2122526"/>
                </a:lnTo>
                <a:lnTo>
                  <a:pt x="0" y="2122526"/>
                </a:lnTo>
                <a:lnTo>
                  <a:pt x="0" y="1348327"/>
                </a:lnTo>
                <a:lnTo>
                  <a:pt x="2" y="1348327"/>
                </a:lnTo>
                <a:lnTo>
                  <a:pt x="2" y="592017"/>
                </a:lnTo>
                <a:lnTo>
                  <a:pt x="15526" y="586548"/>
                </a:lnTo>
                <a:cubicBezTo>
                  <a:pt x="35255" y="585160"/>
                  <a:pt x="72229" y="592802"/>
                  <a:pt x="118381" y="583692"/>
                </a:cubicBezTo>
                <a:lnTo>
                  <a:pt x="292435" y="531887"/>
                </a:lnTo>
                <a:cubicBezTo>
                  <a:pt x="333820" y="524854"/>
                  <a:pt x="366418" y="510849"/>
                  <a:pt x="404015" y="511191"/>
                </a:cubicBezTo>
                <a:cubicBezTo>
                  <a:pt x="415660" y="502454"/>
                  <a:pt x="428065" y="497716"/>
                  <a:pt x="445099" y="505368"/>
                </a:cubicBezTo>
                <a:cubicBezTo>
                  <a:pt x="473049" y="498059"/>
                  <a:pt x="549479" y="473644"/>
                  <a:pt x="571717" y="467338"/>
                </a:cubicBezTo>
                <a:lnTo>
                  <a:pt x="578535" y="467527"/>
                </a:lnTo>
                <a:cubicBezTo>
                  <a:pt x="582714" y="467117"/>
                  <a:pt x="586282" y="465474"/>
                  <a:pt x="596792" y="464875"/>
                </a:cubicBezTo>
                <a:cubicBezTo>
                  <a:pt x="618517" y="457289"/>
                  <a:pt x="688384" y="430106"/>
                  <a:pt x="708875" y="422017"/>
                </a:cubicBezTo>
                <a:cubicBezTo>
                  <a:pt x="714996" y="421315"/>
                  <a:pt x="718074" y="419183"/>
                  <a:pt x="719742" y="416340"/>
                </a:cubicBezTo>
                <a:cubicBezTo>
                  <a:pt x="719843" y="415919"/>
                  <a:pt x="719947" y="415498"/>
                  <a:pt x="720047" y="415078"/>
                </a:cubicBezTo>
                <a:lnTo>
                  <a:pt x="763053" y="414307"/>
                </a:lnTo>
                <a:lnTo>
                  <a:pt x="767901" y="412086"/>
                </a:lnTo>
                <a:lnTo>
                  <a:pt x="797041" y="414293"/>
                </a:lnTo>
                <a:lnTo>
                  <a:pt x="811506" y="413988"/>
                </a:lnTo>
                <a:lnTo>
                  <a:pt x="816809" y="416882"/>
                </a:lnTo>
                <a:cubicBezTo>
                  <a:pt x="821862" y="418352"/>
                  <a:pt x="828232" y="418327"/>
                  <a:pt x="837540" y="414918"/>
                </a:cubicBezTo>
                <a:lnTo>
                  <a:pt x="858269" y="416131"/>
                </a:lnTo>
                <a:cubicBezTo>
                  <a:pt x="864622" y="417683"/>
                  <a:pt x="943264" y="400945"/>
                  <a:pt x="948732" y="404293"/>
                </a:cubicBezTo>
                <a:cubicBezTo>
                  <a:pt x="1007438" y="402718"/>
                  <a:pt x="1078958" y="412604"/>
                  <a:pt x="1149979" y="406698"/>
                </a:cubicBezTo>
                <a:cubicBezTo>
                  <a:pt x="1264076" y="391985"/>
                  <a:pt x="1418281" y="371972"/>
                  <a:pt x="1496110" y="357263"/>
                </a:cubicBezTo>
                <a:cubicBezTo>
                  <a:pt x="1524373" y="323194"/>
                  <a:pt x="1569686" y="343349"/>
                  <a:pt x="1608669" y="331673"/>
                </a:cubicBezTo>
                <a:cubicBezTo>
                  <a:pt x="1628634" y="319376"/>
                  <a:pt x="1652708" y="325981"/>
                  <a:pt x="1675071" y="324776"/>
                </a:cubicBezTo>
                <a:cubicBezTo>
                  <a:pt x="1696661" y="320902"/>
                  <a:pt x="1719608" y="311993"/>
                  <a:pt x="1738204" y="308427"/>
                </a:cubicBezTo>
                <a:lnTo>
                  <a:pt x="1786655" y="303376"/>
                </a:lnTo>
                <a:cubicBezTo>
                  <a:pt x="1814690" y="308462"/>
                  <a:pt x="1843563" y="316239"/>
                  <a:pt x="1873080" y="330998"/>
                </a:cubicBezTo>
                <a:cubicBezTo>
                  <a:pt x="1885328" y="340074"/>
                  <a:pt x="1907076" y="340787"/>
                  <a:pt x="1921650" y="332593"/>
                </a:cubicBezTo>
                <a:cubicBezTo>
                  <a:pt x="1924160" y="331181"/>
                  <a:pt x="1926358" y="329554"/>
                  <a:pt x="1928172" y="327762"/>
                </a:cubicBezTo>
                <a:cubicBezTo>
                  <a:pt x="1964849" y="349443"/>
                  <a:pt x="1978703" y="334060"/>
                  <a:pt x="1997356" y="349707"/>
                </a:cubicBezTo>
                <a:cubicBezTo>
                  <a:pt x="2045552" y="350382"/>
                  <a:pt x="2077539" y="328078"/>
                  <a:pt x="2094665" y="341687"/>
                </a:cubicBezTo>
                <a:cubicBezTo>
                  <a:pt x="2129868" y="337565"/>
                  <a:pt x="2171836" y="328633"/>
                  <a:pt x="2208578" y="324976"/>
                </a:cubicBezTo>
                <a:cubicBezTo>
                  <a:pt x="2233182" y="323400"/>
                  <a:pt x="2276000" y="319205"/>
                  <a:pt x="2315112" y="319743"/>
                </a:cubicBezTo>
                <a:cubicBezTo>
                  <a:pt x="2354027" y="341739"/>
                  <a:pt x="2411581" y="311650"/>
                  <a:pt x="2443255" y="328210"/>
                </a:cubicBezTo>
                <a:lnTo>
                  <a:pt x="2568028" y="342111"/>
                </a:lnTo>
                <a:cubicBezTo>
                  <a:pt x="2608701" y="337537"/>
                  <a:pt x="2582516" y="375805"/>
                  <a:pt x="2646527" y="315870"/>
                </a:cubicBezTo>
                <a:cubicBezTo>
                  <a:pt x="2717602" y="329320"/>
                  <a:pt x="2719299" y="298751"/>
                  <a:pt x="2781569" y="326406"/>
                </a:cubicBezTo>
                <a:lnTo>
                  <a:pt x="3030291" y="348227"/>
                </a:lnTo>
                <a:cubicBezTo>
                  <a:pt x="3072289" y="343635"/>
                  <a:pt x="3082691" y="349641"/>
                  <a:pt x="3142556" y="350870"/>
                </a:cubicBezTo>
                <a:cubicBezTo>
                  <a:pt x="3203390" y="348332"/>
                  <a:pt x="3209724" y="356304"/>
                  <a:pt x="3262356" y="358645"/>
                </a:cubicBezTo>
                <a:cubicBezTo>
                  <a:pt x="3295546" y="360921"/>
                  <a:pt x="3336380" y="362051"/>
                  <a:pt x="3341698" y="364522"/>
                </a:cubicBezTo>
                <a:lnTo>
                  <a:pt x="3344026" y="363547"/>
                </a:lnTo>
                <a:cubicBezTo>
                  <a:pt x="3353997" y="361853"/>
                  <a:pt x="3359859" y="362931"/>
                  <a:pt x="3363888" y="365229"/>
                </a:cubicBezTo>
                <a:lnTo>
                  <a:pt x="3400728" y="382181"/>
                </a:lnTo>
                <a:lnTo>
                  <a:pt x="3473223" y="370133"/>
                </a:lnTo>
                <a:cubicBezTo>
                  <a:pt x="3488625" y="364503"/>
                  <a:pt x="3513943" y="370768"/>
                  <a:pt x="3536135" y="366472"/>
                </a:cubicBezTo>
                <a:cubicBezTo>
                  <a:pt x="3549392" y="369181"/>
                  <a:pt x="3571626" y="354982"/>
                  <a:pt x="3585978" y="356773"/>
                </a:cubicBezTo>
                <a:lnTo>
                  <a:pt x="3594501" y="357463"/>
                </a:lnTo>
                <a:lnTo>
                  <a:pt x="3594736" y="357194"/>
                </a:lnTo>
                <a:cubicBezTo>
                  <a:pt x="3596729" y="356739"/>
                  <a:pt x="3599583" y="356739"/>
                  <a:pt x="3603855" y="357358"/>
                </a:cubicBezTo>
                <a:lnTo>
                  <a:pt x="3610035" y="358720"/>
                </a:lnTo>
                <a:lnTo>
                  <a:pt x="3682513" y="326449"/>
                </a:lnTo>
                <a:cubicBezTo>
                  <a:pt x="3725132" y="319209"/>
                  <a:pt x="3741010" y="317232"/>
                  <a:pt x="3789760" y="302526"/>
                </a:cubicBezTo>
                <a:cubicBezTo>
                  <a:pt x="3829631" y="295662"/>
                  <a:pt x="3861095" y="281792"/>
                  <a:pt x="3897275" y="282288"/>
                </a:cubicBezTo>
                <a:cubicBezTo>
                  <a:pt x="3908538" y="273598"/>
                  <a:pt x="3920509" y="268909"/>
                  <a:pt x="3936846" y="276633"/>
                </a:cubicBezTo>
                <a:cubicBezTo>
                  <a:pt x="3972980" y="267440"/>
                  <a:pt x="3976670" y="252111"/>
                  <a:pt x="4004538" y="259176"/>
                </a:cubicBezTo>
                <a:cubicBezTo>
                  <a:pt x="4016877" y="233368"/>
                  <a:pt x="4021427" y="241744"/>
                  <a:pt x="4033778" y="246608"/>
                </a:cubicBezTo>
                <a:lnTo>
                  <a:pt x="4035363" y="246843"/>
                </a:lnTo>
                <a:lnTo>
                  <a:pt x="4036996" y="243176"/>
                </a:lnTo>
                <a:lnTo>
                  <a:pt x="4042364" y="240742"/>
                </a:lnTo>
                <a:lnTo>
                  <a:pt x="4058954" y="239121"/>
                </a:lnTo>
                <a:lnTo>
                  <a:pt x="4065510" y="239339"/>
                </a:lnTo>
                <a:cubicBezTo>
                  <a:pt x="4069909" y="239180"/>
                  <a:pt x="4072681" y="238679"/>
                  <a:pt x="4074427" y="237895"/>
                </a:cubicBezTo>
                <a:cubicBezTo>
                  <a:pt x="4074466" y="237796"/>
                  <a:pt x="4074507" y="237697"/>
                  <a:pt x="4074546" y="237596"/>
                </a:cubicBezTo>
                <a:lnTo>
                  <a:pt x="4083097" y="236761"/>
                </a:lnTo>
                <a:cubicBezTo>
                  <a:pt x="4099102" y="230874"/>
                  <a:pt x="4124720" y="217294"/>
                  <a:pt x="4142745" y="210228"/>
                </a:cubicBezTo>
                <a:cubicBezTo>
                  <a:pt x="4161277" y="209757"/>
                  <a:pt x="4204215" y="211652"/>
                  <a:pt x="4191248" y="194363"/>
                </a:cubicBezTo>
                <a:cubicBezTo>
                  <a:pt x="4197143" y="193685"/>
                  <a:pt x="4200119" y="191566"/>
                  <a:pt x="4201744" y="188729"/>
                </a:cubicBezTo>
                <a:cubicBezTo>
                  <a:pt x="4201845" y="188309"/>
                  <a:pt x="4201947" y="187890"/>
                  <a:pt x="4202048" y="187470"/>
                </a:cubicBezTo>
                <a:lnTo>
                  <a:pt x="4248116" y="184675"/>
                </a:lnTo>
                <a:lnTo>
                  <a:pt x="4276141" y="186999"/>
                </a:lnTo>
                <a:lnTo>
                  <a:pt x="4290062" y="186753"/>
                </a:lnTo>
                <a:lnTo>
                  <a:pt x="4295143" y="189670"/>
                </a:lnTo>
                <a:cubicBezTo>
                  <a:pt x="4299996" y="191161"/>
                  <a:pt x="4306126" y="191162"/>
                  <a:pt x="4315108" y="187791"/>
                </a:cubicBezTo>
                <a:lnTo>
                  <a:pt x="4316965" y="186450"/>
                </a:lnTo>
                <a:lnTo>
                  <a:pt x="4362875" y="193065"/>
                </a:lnTo>
                <a:cubicBezTo>
                  <a:pt x="4368977" y="194642"/>
                  <a:pt x="4423306" y="188348"/>
                  <a:pt x="4428542" y="191719"/>
                </a:cubicBezTo>
                <a:cubicBezTo>
                  <a:pt x="4462662" y="194921"/>
                  <a:pt x="4457822" y="194180"/>
                  <a:pt x="4515813" y="181068"/>
                </a:cubicBezTo>
                <a:cubicBezTo>
                  <a:pt x="4524746" y="178930"/>
                  <a:pt x="4680151" y="178122"/>
                  <a:pt x="4715526" y="171166"/>
                </a:cubicBezTo>
                <a:cubicBezTo>
                  <a:pt x="4741916" y="171832"/>
                  <a:pt x="4677963" y="180680"/>
                  <a:pt x="4762447" y="162678"/>
                </a:cubicBezTo>
                <a:cubicBezTo>
                  <a:pt x="4784109" y="162698"/>
                  <a:pt x="4806742" y="151552"/>
                  <a:pt x="4840439" y="134910"/>
                </a:cubicBezTo>
                <a:cubicBezTo>
                  <a:pt x="4916356" y="97503"/>
                  <a:pt x="4937025" y="110510"/>
                  <a:pt x="5011513" y="110893"/>
                </a:cubicBezTo>
                <a:cubicBezTo>
                  <a:pt x="5038947" y="76939"/>
                  <a:pt x="5028196" y="106028"/>
                  <a:pt x="5065790" y="94512"/>
                </a:cubicBezTo>
                <a:cubicBezTo>
                  <a:pt x="5064856" y="121900"/>
                  <a:pt x="5108319" y="72464"/>
                  <a:pt x="5121659" y="101083"/>
                </a:cubicBezTo>
                <a:cubicBezTo>
                  <a:pt x="5128079" y="98081"/>
                  <a:pt x="5133876" y="94270"/>
                  <a:pt x="5139595" y="90230"/>
                </a:cubicBezTo>
                <a:lnTo>
                  <a:pt x="5142598" y="88129"/>
                </a:lnTo>
                <a:lnTo>
                  <a:pt x="5156554" y="84729"/>
                </a:lnTo>
                <a:lnTo>
                  <a:pt x="5174660" y="77506"/>
                </a:lnTo>
                <a:lnTo>
                  <a:pt x="5222961" y="74516"/>
                </a:lnTo>
                <a:cubicBezTo>
                  <a:pt x="5230550" y="71886"/>
                  <a:pt x="5251598" y="63576"/>
                  <a:pt x="5261763" y="63392"/>
                </a:cubicBezTo>
                <a:lnTo>
                  <a:pt x="5381667" y="42975"/>
                </a:lnTo>
                <a:cubicBezTo>
                  <a:pt x="5391827" y="39989"/>
                  <a:pt x="5429368" y="35305"/>
                  <a:pt x="5432760" y="25273"/>
                </a:cubicBezTo>
                <a:cubicBezTo>
                  <a:pt x="5439009" y="12982"/>
                  <a:pt x="5478134" y="27048"/>
                  <a:pt x="5470905" y="14020"/>
                </a:cubicBezTo>
                <a:lnTo>
                  <a:pt x="562696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48F92359-2883-4C1D-972D-BF52F3F41A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4906504"/>
            <a:ext cx="12192000" cy="1951997"/>
          </a:xfrm>
          <a:custGeom>
            <a:avLst/>
            <a:gdLst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285754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984253 h 2122526"/>
              <a:gd name="connsiteX94" fmla="*/ 11834979 w 12192002"/>
              <a:gd name="connsiteY94" fmla="*/ 1013094 h 2122526"/>
              <a:gd name="connsiteX95" fmla="*/ 11933790 w 12192002"/>
              <a:gd name="connsiteY95" fmla="*/ 990933 h 2122526"/>
              <a:gd name="connsiteX96" fmla="*/ 12084140 w 12192002"/>
              <a:gd name="connsiteY96" fmla="*/ 1007396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87906 w 12192002"/>
              <a:gd name="connsiteY139" fmla="*/ 322233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70574 w 12192002"/>
              <a:gd name="connsiteY170" fmla="*/ 202276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35046 w 12192002"/>
              <a:gd name="connsiteY180" fmla="*/ 189089 h 2122526"/>
              <a:gd name="connsiteX181" fmla="*/ 4372883 w 12192002"/>
              <a:gd name="connsiteY181" fmla="*/ 199670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984253 h 2122526"/>
              <a:gd name="connsiteX94" fmla="*/ 11834979 w 12192002"/>
              <a:gd name="connsiteY94" fmla="*/ 1013094 h 2122526"/>
              <a:gd name="connsiteX95" fmla="*/ 11933790 w 12192002"/>
              <a:gd name="connsiteY95" fmla="*/ 990933 h 2122526"/>
              <a:gd name="connsiteX96" fmla="*/ 12084140 w 12192002"/>
              <a:gd name="connsiteY96" fmla="*/ 1007396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87906 w 12192002"/>
              <a:gd name="connsiteY139" fmla="*/ 322233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70574 w 12192002"/>
              <a:gd name="connsiteY170" fmla="*/ 202276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35046 w 12192002"/>
              <a:gd name="connsiteY180" fmla="*/ 189089 h 2122526"/>
              <a:gd name="connsiteX181" fmla="*/ 4372883 w 12192002"/>
              <a:gd name="connsiteY181" fmla="*/ 199670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984253 h 2122526"/>
              <a:gd name="connsiteX94" fmla="*/ 11834979 w 12192002"/>
              <a:gd name="connsiteY94" fmla="*/ 1013094 h 2122526"/>
              <a:gd name="connsiteX95" fmla="*/ 11933790 w 12192002"/>
              <a:gd name="connsiteY95" fmla="*/ 990933 h 2122526"/>
              <a:gd name="connsiteX96" fmla="*/ 12084140 w 12192002"/>
              <a:gd name="connsiteY96" fmla="*/ 1007396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87906 w 12192002"/>
              <a:gd name="connsiteY139" fmla="*/ 322233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70574 w 12192002"/>
              <a:gd name="connsiteY170" fmla="*/ 202276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35046 w 12192002"/>
              <a:gd name="connsiteY180" fmla="*/ 189089 h 2122526"/>
              <a:gd name="connsiteX181" fmla="*/ 4372883 w 12192002"/>
              <a:gd name="connsiteY181" fmla="*/ 199670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984253 h 2122526"/>
              <a:gd name="connsiteX94" fmla="*/ 11834979 w 12192002"/>
              <a:gd name="connsiteY94" fmla="*/ 1013094 h 2122526"/>
              <a:gd name="connsiteX95" fmla="*/ 11933790 w 12192002"/>
              <a:gd name="connsiteY95" fmla="*/ 990933 h 2122526"/>
              <a:gd name="connsiteX96" fmla="*/ 12084140 w 12192002"/>
              <a:gd name="connsiteY96" fmla="*/ 1007396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87906 w 12192002"/>
              <a:gd name="connsiteY139" fmla="*/ 322233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70574 w 12192002"/>
              <a:gd name="connsiteY170" fmla="*/ 202276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35046 w 12192002"/>
              <a:gd name="connsiteY180" fmla="*/ 189089 h 2122526"/>
              <a:gd name="connsiteX181" fmla="*/ 4372883 w 12192002"/>
              <a:gd name="connsiteY181" fmla="*/ 199670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984253 h 2122526"/>
              <a:gd name="connsiteX94" fmla="*/ 11834979 w 12192002"/>
              <a:gd name="connsiteY94" fmla="*/ 1013094 h 2122526"/>
              <a:gd name="connsiteX95" fmla="*/ 11933790 w 12192002"/>
              <a:gd name="connsiteY95" fmla="*/ 990933 h 2122526"/>
              <a:gd name="connsiteX96" fmla="*/ 12084140 w 12192002"/>
              <a:gd name="connsiteY96" fmla="*/ 1007396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87906 w 12192002"/>
              <a:gd name="connsiteY139" fmla="*/ 322233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35046 w 12192002"/>
              <a:gd name="connsiteY180" fmla="*/ 189089 h 2122526"/>
              <a:gd name="connsiteX181" fmla="*/ 4372883 w 12192002"/>
              <a:gd name="connsiteY181" fmla="*/ 199670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984253 h 2122526"/>
              <a:gd name="connsiteX94" fmla="*/ 11834979 w 12192002"/>
              <a:gd name="connsiteY94" fmla="*/ 1013094 h 2122526"/>
              <a:gd name="connsiteX95" fmla="*/ 11933790 w 12192002"/>
              <a:gd name="connsiteY95" fmla="*/ 990933 h 2122526"/>
              <a:gd name="connsiteX96" fmla="*/ 12084140 w 12192002"/>
              <a:gd name="connsiteY96" fmla="*/ 1007396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87906 w 12192002"/>
              <a:gd name="connsiteY139" fmla="*/ 322233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35046 w 12192002"/>
              <a:gd name="connsiteY180" fmla="*/ 189089 h 2122526"/>
              <a:gd name="connsiteX181" fmla="*/ 4372883 w 12192002"/>
              <a:gd name="connsiteY181" fmla="*/ 199670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984253 h 2122526"/>
              <a:gd name="connsiteX94" fmla="*/ 11834979 w 12192002"/>
              <a:gd name="connsiteY94" fmla="*/ 1013094 h 2122526"/>
              <a:gd name="connsiteX95" fmla="*/ 11933790 w 12192002"/>
              <a:gd name="connsiteY95" fmla="*/ 990933 h 2122526"/>
              <a:gd name="connsiteX96" fmla="*/ 12084140 w 12192002"/>
              <a:gd name="connsiteY96" fmla="*/ 1007396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87906 w 12192002"/>
              <a:gd name="connsiteY139" fmla="*/ 322233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35046 w 12192002"/>
              <a:gd name="connsiteY180" fmla="*/ 189089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984253 h 2122526"/>
              <a:gd name="connsiteX94" fmla="*/ 11834979 w 12192002"/>
              <a:gd name="connsiteY94" fmla="*/ 1013094 h 2122526"/>
              <a:gd name="connsiteX95" fmla="*/ 11933790 w 12192002"/>
              <a:gd name="connsiteY95" fmla="*/ 990933 h 2122526"/>
              <a:gd name="connsiteX96" fmla="*/ 12084140 w 12192002"/>
              <a:gd name="connsiteY96" fmla="*/ 1007396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87906 w 12192002"/>
              <a:gd name="connsiteY139" fmla="*/ 322233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984253 h 2122526"/>
              <a:gd name="connsiteX94" fmla="*/ 11834979 w 12192002"/>
              <a:gd name="connsiteY94" fmla="*/ 1013094 h 2122526"/>
              <a:gd name="connsiteX95" fmla="*/ 11933790 w 12192002"/>
              <a:gd name="connsiteY95" fmla="*/ 990933 h 2122526"/>
              <a:gd name="connsiteX96" fmla="*/ 12084140 w 12192002"/>
              <a:gd name="connsiteY96" fmla="*/ 1007396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87906 w 12192002"/>
              <a:gd name="connsiteY139" fmla="*/ 322233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984253 h 2122526"/>
              <a:gd name="connsiteX94" fmla="*/ 11834979 w 12192002"/>
              <a:gd name="connsiteY94" fmla="*/ 1013094 h 2122526"/>
              <a:gd name="connsiteX95" fmla="*/ 11933790 w 12192002"/>
              <a:gd name="connsiteY95" fmla="*/ 990933 h 2122526"/>
              <a:gd name="connsiteX96" fmla="*/ 12084140 w 12192002"/>
              <a:gd name="connsiteY96" fmla="*/ 1007396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984253 h 2122526"/>
              <a:gd name="connsiteX94" fmla="*/ 11834979 w 12192002"/>
              <a:gd name="connsiteY94" fmla="*/ 1013094 h 2122526"/>
              <a:gd name="connsiteX95" fmla="*/ 11925839 w 12192002"/>
              <a:gd name="connsiteY95" fmla="*/ 1110203 h 2122526"/>
              <a:gd name="connsiteX96" fmla="*/ 12084140 w 12192002"/>
              <a:gd name="connsiteY96" fmla="*/ 1007396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984253 h 2122526"/>
              <a:gd name="connsiteX94" fmla="*/ 11834979 w 12192002"/>
              <a:gd name="connsiteY94" fmla="*/ 1013094 h 2122526"/>
              <a:gd name="connsiteX95" fmla="*/ 11925839 w 12192002"/>
              <a:gd name="connsiteY95" fmla="*/ 1110203 h 2122526"/>
              <a:gd name="connsiteX96" fmla="*/ 12084140 w 12192002"/>
              <a:gd name="connsiteY96" fmla="*/ 1007396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984253 h 2122526"/>
              <a:gd name="connsiteX94" fmla="*/ 11834979 w 12192002"/>
              <a:gd name="connsiteY94" fmla="*/ 1013094 h 2122526"/>
              <a:gd name="connsiteX95" fmla="*/ 11925839 w 12192002"/>
              <a:gd name="connsiteY95" fmla="*/ 1110203 h 2122526"/>
              <a:gd name="connsiteX96" fmla="*/ 12080164 w 12192002"/>
              <a:gd name="connsiteY96" fmla="*/ 1090885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984253 h 2122526"/>
              <a:gd name="connsiteX94" fmla="*/ 11854857 w 12192002"/>
              <a:gd name="connsiteY94" fmla="*/ 1112485 h 2122526"/>
              <a:gd name="connsiteX95" fmla="*/ 11925839 w 12192002"/>
              <a:gd name="connsiteY95" fmla="*/ 1110203 h 2122526"/>
              <a:gd name="connsiteX96" fmla="*/ 12080164 w 12192002"/>
              <a:gd name="connsiteY96" fmla="*/ 1090885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1047864 h 2122526"/>
              <a:gd name="connsiteX94" fmla="*/ 11854857 w 12192002"/>
              <a:gd name="connsiteY94" fmla="*/ 1112485 h 2122526"/>
              <a:gd name="connsiteX95" fmla="*/ 11925839 w 12192002"/>
              <a:gd name="connsiteY95" fmla="*/ 1110203 h 2122526"/>
              <a:gd name="connsiteX96" fmla="*/ 12080164 w 12192002"/>
              <a:gd name="connsiteY96" fmla="*/ 1090885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585369 w 12192002"/>
              <a:gd name="connsiteY92" fmla="*/ 1004898 h 2122526"/>
              <a:gd name="connsiteX93" fmla="*/ 11744187 w 12192002"/>
              <a:gd name="connsiteY93" fmla="*/ 1047864 h 2122526"/>
              <a:gd name="connsiteX94" fmla="*/ 11854857 w 12192002"/>
              <a:gd name="connsiteY94" fmla="*/ 1112485 h 2122526"/>
              <a:gd name="connsiteX95" fmla="*/ 11925839 w 12192002"/>
              <a:gd name="connsiteY95" fmla="*/ 1110203 h 2122526"/>
              <a:gd name="connsiteX96" fmla="*/ 12080164 w 12192002"/>
              <a:gd name="connsiteY96" fmla="*/ 1090885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585369 w 12192002"/>
              <a:gd name="connsiteY92" fmla="*/ 1004898 h 2122526"/>
              <a:gd name="connsiteX93" fmla="*/ 11744187 w 12192002"/>
              <a:gd name="connsiteY93" fmla="*/ 1047864 h 2122526"/>
              <a:gd name="connsiteX94" fmla="*/ 11854857 w 12192002"/>
              <a:gd name="connsiteY94" fmla="*/ 1112485 h 2122526"/>
              <a:gd name="connsiteX95" fmla="*/ 11925839 w 12192002"/>
              <a:gd name="connsiteY95" fmla="*/ 1110203 h 2122526"/>
              <a:gd name="connsiteX96" fmla="*/ 12080164 w 12192002"/>
              <a:gd name="connsiteY96" fmla="*/ 1090885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16473 w 12192002"/>
              <a:gd name="connsiteY91" fmla="*/ 928206 h 2122526"/>
              <a:gd name="connsiteX92" fmla="*/ 11585369 w 12192002"/>
              <a:gd name="connsiteY92" fmla="*/ 1004898 h 2122526"/>
              <a:gd name="connsiteX93" fmla="*/ 11744187 w 12192002"/>
              <a:gd name="connsiteY93" fmla="*/ 1047864 h 2122526"/>
              <a:gd name="connsiteX94" fmla="*/ 11854857 w 12192002"/>
              <a:gd name="connsiteY94" fmla="*/ 1112485 h 2122526"/>
              <a:gd name="connsiteX95" fmla="*/ 11925839 w 12192002"/>
              <a:gd name="connsiteY95" fmla="*/ 1110203 h 2122526"/>
              <a:gd name="connsiteX96" fmla="*/ 12080164 w 12192002"/>
              <a:gd name="connsiteY96" fmla="*/ 1090885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53513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16473 w 12192002"/>
              <a:gd name="connsiteY91" fmla="*/ 928206 h 2122526"/>
              <a:gd name="connsiteX92" fmla="*/ 11585369 w 12192002"/>
              <a:gd name="connsiteY92" fmla="*/ 1004898 h 2122526"/>
              <a:gd name="connsiteX93" fmla="*/ 11744187 w 12192002"/>
              <a:gd name="connsiteY93" fmla="*/ 1047864 h 2122526"/>
              <a:gd name="connsiteX94" fmla="*/ 11854857 w 12192002"/>
              <a:gd name="connsiteY94" fmla="*/ 1112485 h 2122526"/>
              <a:gd name="connsiteX95" fmla="*/ 11925839 w 12192002"/>
              <a:gd name="connsiteY95" fmla="*/ 1110203 h 2122526"/>
              <a:gd name="connsiteX96" fmla="*/ 12080164 w 12192002"/>
              <a:gd name="connsiteY96" fmla="*/ 1090885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53513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16473 w 12192002"/>
              <a:gd name="connsiteY91" fmla="*/ 928206 h 2122526"/>
              <a:gd name="connsiteX92" fmla="*/ 11585369 w 12192002"/>
              <a:gd name="connsiteY92" fmla="*/ 1004898 h 2122526"/>
              <a:gd name="connsiteX93" fmla="*/ 11744187 w 12192002"/>
              <a:gd name="connsiteY93" fmla="*/ 1047864 h 2122526"/>
              <a:gd name="connsiteX94" fmla="*/ 11874735 w 12192002"/>
              <a:gd name="connsiteY94" fmla="*/ 1132363 h 2122526"/>
              <a:gd name="connsiteX95" fmla="*/ 11925839 w 12192002"/>
              <a:gd name="connsiteY95" fmla="*/ 1110203 h 2122526"/>
              <a:gd name="connsiteX96" fmla="*/ 12080164 w 12192002"/>
              <a:gd name="connsiteY96" fmla="*/ 1090885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53513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16473 w 12192002"/>
              <a:gd name="connsiteY91" fmla="*/ 928206 h 2122526"/>
              <a:gd name="connsiteX92" fmla="*/ 11585369 w 12192002"/>
              <a:gd name="connsiteY92" fmla="*/ 1004898 h 2122526"/>
              <a:gd name="connsiteX93" fmla="*/ 11744187 w 12192002"/>
              <a:gd name="connsiteY93" fmla="*/ 1047864 h 2122526"/>
              <a:gd name="connsiteX94" fmla="*/ 11894613 w 12192002"/>
              <a:gd name="connsiteY94" fmla="*/ 1148265 h 2122526"/>
              <a:gd name="connsiteX95" fmla="*/ 11925839 w 12192002"/>
              <a:gd name="connsiteY95" fmla="*/ 1110203 h 2122526"/>
              <a:gd name="connsiteX96" fmla="*/ 12080164 w 12192002"/>
              <a:gd name="connsiteY96" fmla="*/ 1090885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53513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16473 w 12192002"/>
              <a:gd name="connsiteY91" fmla="*/ 928206 h 2122526"/>
              <a:gd name="connsiteX92" fmla="*/ 11585369 w 12192002"/>
              <a:gd name="connsiteY92" fmla="*/ 1004898 h 2122526"/>
              <a:gd name="connsiteX93" fmla="*/ 11744187 w 12192002"/>
              <a:gd name="connsiteY93" fmla="*/ 1047864 h 2122526"/>
              <a:gd name="connsiteX94" fmla="*/ 11894613 w 12192002"/>
              <a:gd name="connsiteY94" fmla="*/ 1148265 h 2122526"/>
              <a:gd name="connsiteX95" fmla="*/ 11917888 w 12192002"/>
              <a:gd name="connsiteY95" fmla="*/ 1126105 h 2122526"/>
              <a:gd name="connsiteX96" fmla="*/ 12080164 w 12192002"/>
              <a:gd name="connsiteY96" fmla="*/ 1090885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53513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16473 w 12192002"/>
              <a:gd name="connsiteY91" fmla="*/ 928206 h 2122526"/>
              <a:gd name="connsiteX92" fmla="*/ 11585369 w 12192002"/>
              <a:gd name="connsiteY92" fmla="*/ 1004898 h 2122526"/>
              <a:gd name="connsiteX93" fmla="*/ 11744187 w 12192002"/>
              <a:gd name="connsiteY93" fmla="*/ 1047864 h 2122526"/>
              <a:gd name="connsiteX94" fmla="*/ 11894613 w 12192002"/>
              <a:gd name="connsiteY94" fmla="*/ 1148265 h 2122526"/>
              <a:gd name="connsiteX95" fmla="*/ 11917888 w 12192002"/>
              <a:gd name="connsiteY95" fmla="*/ 1126105 h 2122526"/>
              <a:gd name="connsiteX96" fmla="*/ 12080164 w 12192002"/>
              <a:gd name="connsiteY96" fmla="*/ 1090885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53513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16473 w 12192002"/>
              <a:gd name="connsiteY91" fmla="*/ 928206 h 2122526"/>
              <a:gd name="connsiteX92" fmla="*/ 11585369 w 12192002"/>
              <a:gd name="connsiteY92" fmla="*/ 1004898 h 2122526"/>
              <a:gd name="connsiteX93" fmla="*/ 11744187 w 12192002"/>
              <a:gd name="connsiteY93" fmla="*/ 1047864 h 2122526"/>
              <a:gd name="connsiteX94" fmla="*/ 11894613 w 12192002"/>
              <a:gd name="connsiteY94" fmla="*/ 1148265 h 2122526"/>
              <a:gd name="connsiteX95" fmla="*/ 11917888 w 12192002"/>
              <a:gd name="connsiteY95" fmla="*/ 1126105 h 2122526"/>
              <a:gd name="connsiteX96" fmla="*/ 12080164 w 12192002"/>
              <a:gd name="connsiteY96" fmla="*/ 1090885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53513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16473 w 12192002"/>
              <a:gd name="connsiteY91" fmla="*/ 928206 h 2122526"/>
              <a:gd name="connsiteX92" fmla="*/ 11585369 w 12192002"/>
              <a:gd name="connsiteY92" fmla="*/ 1004898 h 2122526"/>
              <a:gd name="connsiteX93" fmla="*/ 11712382 w 12192002"/>
              <a:gd name="connsiteY93" fmla="*/ 1047864 h 2122526"/>
              <a:gd name="connsiteX94" fmla="*/ 11894613 w 12192002"/>
              <a:gd name="connsiteY94" fmla="*/ 1148265 h 2122526"/>
              <a:gd name="connsiteX95" fmla="*/ 11917888 w 12192002"/>
              <a:gd name="connsiteY95" fmla="*/ 1126105 h 2122526"/>
              <a:gd name="connsiteX96" fmla="*/ 12080164 w 12192002"/>
              <a:gd name="connsiteY96" fmla="*/ 1090885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</a:cxnLst>
            <a:rect l="l" t="t" r="r" b="b"/>
            <a:pathLst>
              <a:path w="12192002" h="2122526">
                <a:moveTo>
                  <a:pt x="5626960" y="0"/>
                </a:moveTo>
                <a:lnTo>
                  <a:pt x="5758918" y="1023"/>
                </a:lnTo>
                <a:lnTo>
                  <a:pt x="5957375" y="16715"/>
                </a:lnTo>
                <a:cubicBezTo>
                  <a:pt x="5970127" y="20033"/>
                  <a:pt x="5998679" y="20946"/>
                  <a:pt x="6010090" y="20359"/>
                </a:cubicBezTo>
                <a:lnTo>
                  <a:pt x="6041282" y="15266"/>
                </a:lnTo>
                <a:lnTo>
                  <a:pt x="6048637" y="6917"/>
                </a:lnTo>
                <a:lnTo>
                  <a:pt x="6068529" y="7600"/>
                </a:lnTo>
                <a:lnTo>
                  <a:pt x="6073847" y="6063"/>
                </a:lnTo>
                <a:cubicBezTo>
                  <a:pt x="6090539" y="9219"/>
                  <a:pt x="6128055" y="22767"/>
                  <a:pt x="6168673" y="26525"/>
                </a:cubicBezTo>
                <a:cubicBezTo>
                  <a:pt x="6209291" y="30283"/>
                  <a:pt x="6297550" y="13090"/>
                  <a:pt x="6317559" y="28612"/>
                </a:cubicBezTo>
                <a:cubicBezTo>
                  <a:pt x="6409695" y="55045"/>
                  <a:pt x="6472153" y="31322"/>
                  <a:pt x="6549454" y="75412"/>
                </a:cubicBezTo>
                <a:cubicBezTo>
                  <a:pt x="6628105" y="80632"/>
                  <a:pt x="6649105" y="94733"/>
                  <a:pt x="6708221" y="104188"/>
                </a:cubicBezTo>
                <a:cubicBezTo>
                  <a:pt x="6787988" y="118277"/>
                  <a:pt x="6871921" y="137351"/>
                  <a:pt x="6904145" y="132143"/>
                </a:cubicBezTo>
                <a:cubicBezTo>
                  <a:pt x="6943644" y="126545"/>
                  <a:pt x="6937527" y="150711"/>
                  <a:pt x="7018495" y="161649"/>
                </a:cubicBezTo>
                <a:cubicBezTo>
                  <a:pt x="7050188" y="159320"/>
                  <a:pt x="7061147" y="160297"/>
                  <a:pt x="7096987" y="161275"/>
                </a:cubicBezTo>
                <a:lnTo>
                  <a:pt x="7170807" y="173503"/>
                </a:lnTo>
                <a:cubicBezTo>
                  <a:pt x="7184505" y="172489"/>
                  <a:pt x="7192111" y="174628"/>
                  <a:pt x="7197003" y="178151"/>
                </a:cubicBezTo>
                <a:lnTo>
                  <a:pt x="7201101" y="183509"/>
                </a:lnTo>
                <a:lnTo>
                  <a:pt x="7218559" y="188059"/>
                </a:lnTo>
                <a:lnTo>
                  <a:pt x="7310852" y="213308"/>
                </a:lnTo>
                <a:lnTo>
                  <a:pt x="7312179" y="211866"/>
                </a:lnTo>
                <a:cubicBezTo>
                  <a:pt x="7333989" y="206326"/>
                  <a:pt x="7374788" y="205221"/>
                  <a:pt x="7405390" y="202271"/>
                </a:cubicBezTo>
                <a:cubicBezTo>
                  <a:pt x="7422527" y="207464"/>
                  <a:pt x="7476985" y="190048"/>
                  <a:pt x="7495794" y="194166"/>
                </a:cubicBezTo>
                <a:lnTo>
                  <a:pt x="7507039" y="196118"/>
                </a:lnTo>
                <a:lnTo>
                  <a:pt x="7507411" y="195791"/>
                </a:lnTo>
                <a:cubicBezTo>
                  <a:pt x="7510172" y="195437"/>
                  <a:pt x="7513992" y="195787"/>
                  <a:pt x="7519570" y="197126"/>
                </a:cubicBezTo>
                <a:lnTo>
                  <a:pt x="7527542" y="199679"/>
                </a:lnTo>
                <a:lnTo>
                  <a:pt x="7614346" y="205507"/>
                </a:lnTo>
                <a:lnTo>
                  <a:pt x="7718744" y="202036"/>
                </a:lnTo>
                <a:cubicBezTo>
                  <a:pt x="7780965" y="210608"/>
                  <a:pt x="7835119" y="212839"/>
                  <a:pt x="7905407" y="227751"/>
                </a:cubicBezTo>
                <a:cubicBezTo>
                  <a:pt x="7967070" y="225346"/>
                  <a:pt x="8025467" y="246582"/>
                  <a:pt x="8090271" y="269724"/>
                </a:cubicBezTo>
                <a:cubicBezTo>
                  <a:pt x="8147130" y="284670"/>
                  <a:pt x="8181827" y="318792"/>
                  <a:pt x="8245834" y="315885"/>
                </a:cubicBezTo>
                <a:cubicBezTo>
                  <a:pt x="8246647" y="320745"/>
                  <a:pt x="8248859" y="325027"/>
                  <a:pt x="8252033" y="328877"/>
                </a:cubicBezTo>
                <a:lnTo>
                  <a:pt x="8263376" y="338720"/>
                </a:lnTo>
                <a:lnTo>
                  <a:pt x="8266075" y="338490"/>
                </a:lnTo>
                <a:cubicBezTo>
                  <a:pt x="8276151" y="339772"/>
                  <a:pt x="8280845" y="342420"/>
                  <a:pt x="8283149" y="345665"/>
                </a:cubicBezTo>
                <a:lnTo>
                  <a:pt x="8284276" y="350108"/>
                </a:lnTo>
                <a:lnTo>
                  <a:pt x="8295173" y="355931"/>
                </a:lnTo>
                <a:lnTo>
                  <a:pt x="8314432" y="369826"/>
                </a:lnTo>
                <a:lnTo>
                  <a:pt x="8320104" y="370152"/>
                </a:lnTo>
                <a:lnTo>
                  <a:pt x="8352372" y="387570"/>
                </a:lnTo>
                <a:lnTo>
                  <a:pt x="8353799" y="386730"/>
                </a:lnTo>
                <a:cubicBezTo>
                  <a:pt x="8357733" y="385247"/>
                  <a:pt x="8362024" y="384899"/>
                  <a:pt x="8367182" y="386924"/>
                </a:cubicBezTo>
                <a:lnTo>
                  <a:pt x="8490249" y="400966"/>
                </a:lnTo>
                <a:lnTo>
                  <a:pt x="8497594" y="404016"/>
                </a:lnTo>
                <a:lnTo>
                  <a:pt x="8497968" y="403837"/>
                </a:lnTo>
                <a:cubicBezTo>
                  <a:pt x="8500048" y="403987"/>
                  <a:pt x="8502649" y="404798"/>
                  <a:pt x="8506167" y="406575"/>
                </a:cubicBezTo>
                <a:lnTo>
                  <a:pt x="8510983" y="409576"/>
                </a:lnTo>
                <a:lnTo>
                  <a:pt x="8525230" y="415491"/>
                </a:lnTo>
                <a:lnTo>
                  <a:pt x="8596071" y="400649"/>
                </a:lnTo>
                <a:cubicBezTo>
                  <a:pt x="8639145" y="406126"/>
                  <a:pt x="8671609" y="389686"/>
                  <a:pt x="8707847" y="409221"/>
                </a:cubicBezTo>
                <a:cubicBezTo>
                  <a:pt x="8748197" y="414263"/>
                  <a:pt x="8719822" y="400602"/>
                  <a:pt x="8752444" y="411322"/>
                </a:cubicBezTo>
                <a:cubicBezTo>
                  <a:pt x="8789303" y="414879"/>
                  <a:pt x="8898034" y="429534"/>
                  <a:pt x="8928988" y="430554"/>
                </a:cubicBezTo>
                <a:cubicBezTo>
                  <a:pt x="8955520" y="410467"/>
                  <a:pt x="8954693" y="419415"/>
                  <a:pt x="8963048" y="427366"/>
                </a:cubicBezTo>
                <a:lnTo>
                  <a:pt x="8968011" y="425141"/>
                </a:lnTo>
                <a:lnTo>
                  <a:pt x="8974337" y="424441"/>
                </a:lnTo>
                <a:lnTo>
                  <a:pt x="8990394" y="427667"/>
                </a:lnTo>
                <a:lnTo>
                  <a:pt x="8996232" y="429728"/>
                </a:lnTo>
                <a:cubicBezTo>
                  <a:pt x="9000327" y="430831"/>
                  <a:pt x="9003146" y="431159"/>
                  <a:pt x="9005201" y="430939"/>
                </a:cubicBezTo>
                <a:lnTo>
                  <a:pt x="9005486" y="430699"/>
                </a:lnTo>
                <a:lnTo>
                  <a:pt x="9053453" y="433984"/>
                </a:lnTo>
                <a:cubicBezTo>
                  <a:pt x="9068117" y="420419"/>
                  <a:pt x="9112391" y="454853"/>
                  <a:pt x="9113812" y="425670"/>
                </a:cubicBezTo>
                <a:cubicBezTo>
                  <a:pt x="9130955" y="430499"/>
                  <a:pt x="9138865" y="443788"/>
                  <a:pt x="9137318" y="424304"/>
                </a:cubicBezTo>
                <a:cubicBezTo>
                  <a:pt x="9143084" y="425358"/>
                  <a:pt x="9147048" y="424266"/>
                  <a:pt x="9150210" y="422135"/>
                </a:cubicBezTo>
                <a:lnTo>
                  <a:pt x="9151232" y="421070"/>
                </a:lnTo>
                <a:lnTo>
                  <a:pt x="9189246" y="432272"/>
                </a:lnTo>
                <a:lnTo>
                  <a:pt x="9194810" y="441511"/>
                </a:lnTo>
                <a:lnTo>
                  <a:pt x="9231370" y="451590"/>
                </a:lnTo>
                <a:lnTo>
                  <a:pt x="9343052" y="503495"/>
                </a:lnTo>
                <a:cubicBezTo>
                  <a:pt x="9415432" y="508795"/>
                  <a:pt x="9518955" y="534921"/>
                  <a:pt x="9584507" y="549197"/>
                </a:cubicBezTo>
                <a:cubicBezTo>
                  <a:pt x="9602038" y="561809"/>
                  <a:pt x="9675059" y="570203"/>
                  <a:pt x="9728309" y="560617"/>
                </a:cubicBezTo>
                <a:lnTo>
                  <a:pt x="9847792" y="580824"/>
                </a:lnTo>
                <a:cubicBezTo>
                  <a:pt x="9888744" y="590649"/>
                  <a:pt x="9918983" y="587450"/>
                  <a:pt x="9960019" y="587592"/>
                </a:cubicBezTo>
                <a:cubicBezTo>
                  <a:pt x="9984397" y="592516"/>
                  <a:pt x="9998461" y="593006"/>
                  <a:pt x="10039240" y="603107"/>
                </a:cubicBezTo>
                <a:cubicBezTo>
                  <a:pt x="10046863" y="602184"/>
                  <a:pt x="10074570" y="603512"/>
                  <a:pt x="10082169" y="601443"/>
                </a:cubicBezTo>
                <a:lnTo>
                  <a:pt x="10126500" y="603538"/>
                </a:lnTo>
                <a:lnTo>
                  <a:pt x="10261101" y="615053"/>
                </a:lnTo>
                <a:cubicBezTo>
                  <a:pt x="10274744" y="622448"/>
                  <a:pt x="10323589" y="631514"/>
                  <a:pt x="10336855" y="624804"/>
                </a:cubicBezTo>
                <a:cubicBezTo>
                  <a:pt x="10347867" y="624959"/>
                  <a:pt x="10374830" y="633622"/>
                  <a:pt x="10383868" y="625415"/>
                </a:cubicBezTo>
                <a:cubicBezTo>
                  <a:pt x="10409284" y="632493"/>
                  <a:pt x="10436539" y="633300"/>
                  <a:pt x="10445984" y="629262"/>
                </a:cubicBezTo>
                <a:cubicBezTo>
                  <a:pt x="10473833" y="619395"/>
                  <a:pt x="10495464" y="632839"/>
                  <a:pt x="10519280" y="631320"/>
                </a:cubicBezTo>
                <a:cubicBezTo>
                  <a:pt x="10558606" y="636140"/>
                  <a:pt x="10616449" y="646751"/>
                  <a:pt x="10644619" y="651566"/>
                </a:cubicBezTo>
                <a:cubicBezTo>
                  <a:pt x="10707078" y="667239"/>
                  <a:pt x="10806649" y="700317"/>
                  <a:pt x="10857724" y="712684"/>
                </a:cubicBezTo>
                <a:cubicBezTo>
                  <a:pt x="10915291" y="725495"/>
                  <a:pt x="10885368" y="688933"/>
                  <a:pt x="10951063" y="725767"/>
                </a:cubicBezTo>
                <a:cubicBezTo>
                  <a:pt x="10982008" y="727705"/>
                  <a:pt x="11007787" y="723528"/>
                  <a:pt x="11030956" y="721011"/>
                </a:cubicBezTo>
                <a:cubicBezTo>
                  <a:pt x="11029909" y="706023"/>
                  <a:pt x="11057496" y="724188"/>
                  <a:pt x="11085938" y="723892"/>
                </a:cubicBezTo>
                <a:cubicBezTo>
                  <a:pt x="11102606" y="725362"/>
                  <a:pt x="11125909" y="729502"/>
                  <a:pt x="11143411" y="733141"/>
                </a:cubicBezTo>
                <a:cubicBezTo>
                  <a:pt x="11171652" y="736317"/>
                  <a:pt x="11164089" y="762276"/>
                  <a:pt x="11195087" y="732494"/>
                </a:cubicBezTo>
                <a:cubicBezTo>
                  <a:pt x="11221976" y="745071"/>
                  <a:pt x="11231916" y="754905"/>
                  <a:pt x="11273972" y="753513"/>
                </a:cubicBezTo>
                <a:cubicBezTo>
                  <a:pt x="11288331" y="764337"/>
                  <a:pt x="11354320" y="819231"/>
                  <a:pt x="11369715" y="813181"/>
                </a:cubicBezTo>
                <a:cubicBezTo>
                  <a:pt x="11408024" y="821140"/>
                  <a:pt x="11417570" y="873027"/>
                  <a:pt x="11462695" y="874654"/>
                </a:cubicBezTo>
                <a:cubicBezTo>
                  <a:pt x="11507338" y="891120"/>
                  <a:pt x="11468277" y="926374"/>
                  <a:pt x="11516473" y="928206"/>
                </a:cubicBezTo>
                <a:lnTo>
                  <a:pt x="11585369" y="1004898"/>
                </a:lnTo>
                <a:cubicBezTo>
                  <a:pt x="11627915" y="1047460"/>
                  <a:pt x="11688670" y="1023969"/>
                  <a:pt x="11712382" y="1047864"/>
                </a:cubicBezTo>
                <a:cubicBezTo>
                  <a:pt x="11736094" y="1071759"/>
                  <a:pt x="11860362" y="1135225"/>
                  <a:pt x="11894613" y="1148265"/>
                </a:cubicBezTo>
                <a:cubicBezTo>
                  <a:pt x="11928864" y="1161305"/>
                  <a:pt x="11872782" y="1124390"/>
                  <a:pt x="11917888" y="1126105"/>
                </a:cubicBezTo>
                <a:cubicBezTo>
                  <a:pt x="11967364" y="1138091"/>
                  <a:pt x="11978191" y="1115038"/>
                  <a:pt x="12080164" y="1090885"/>
                </a:cubicBezTo>
                <a:cubicBezTo>
                  <a:pt x="12093592" y="1092452"/>
                  <a:pt x="12126659" y="1037250"/>
                  <a:pt x="12140863" y="1035036"/>
                </a:cubicBezTo>
                <a:lnTo>
                  <a:pt x="12192002" y="1015838"/>
                </a:lnTo>
                <a:lnTo>
                  <a:pt x="12192002" y="1955549"/>
                </a:lnTo>
                <a:lnTo>
                  <a:pt x="12192000" y="1955549"/>
                </a:lnTo>
                <a:lnTo>
                  <a:pt x="12192000" y="2122526"/>
                </a:lnTo>
                <a:lnTo>
                  <a:pt x="0" y="2122526"/>
                </a:lnTo>
                <a:lnTo>
                  <a:pt x="0" y="1348327"/>
                </a:lnTo>
                <a:lnTo>
                  <a:pt x="2" y="1348327"/>
                </a:lnTo>
                <a:lnTo>
                  <a:pt x="2" y="592017"/>
                </a:lnTo>
                <a:lnTo>
                  <a:pt x="15526" y="586548"/>
                </a:lnTo>
                <a:cubicBezTo>
                  <a:pt x="35255" y="585160"/>
                  <a:pt x="72229" y="592802"/>
                  <a:pt x="118381" y="583692"/>
                </a:cubicBezTo>
                <a:lnTo>
                  <a:pt x="292435" y="531887"/>
                </a:lnTo>
                <a:cubicBezTo>
                  <a:pt x="333820" y="524854"/>
                  <a:pt x="366418" y="510849"/>
                  <a:pt x="404015" y="511191"/>
                </a:cubicBezTo>
                <a:cubicBezTo>
                  <a:pt x="415660" y="502454"/>
                  <a:pt x="428065" y="497716"/>
                  <a:pt x="445099" y="505368"/>
                </a:cubicBezTo>
                <a:cubicBezTo>
                  <a:pt x="473049" y="498059"/>
                  <a:pt x="549479" y="473644"/>
                  <a:pt x="571717" y="467338"/>
                </a:cubicBezTo>
                <a:lnTo>
                  <a:pt x="578535" y="467527"/>
                </a:lnTo>
                <a:cubicBezTo>
                  <a:pt x="582714" y="467117"/>
                  <a:pt x="586282" y="465474"/>
                  <a:pt x="596792" y="464875"/>
                </a:cubicBezTo>
                <a:cubicBezTo>
                  <a:pt x="618517" y="457289"/>
                  <a:pt x="688384" y="430106"/>
                  <a:pt x="708875" y="422017"/>
                </a:cubicBezTo>
                <a:cubicBezTo>
                  <a:pt x="714996" y="421315"/>
                  <a:pt x="718074" y="419183"/>
                  <a:pt x="719742" y="416340"/>
                </a:cubicBezTo>
                <a:cubicBezTo>
                  <a:pt x="719843" y="415919"/>
                  <a:pt x="719947" y="415498"/>
                  <a:pt x="720047" y="415078"/>
                </a:cubicBezTo>
                <a:lnTo>
                  <a:pt x="763053" y="414307"/>
                </a:lnTo>
                <a:lnTo>
                  <a:pt x="767901" y="412086"/>
                </a:lnTo>
                <a:lnTo>
                  <a:pt x="797041" y="414293"/>
                </a:lnTo>
                <a:lnTo>
                  <a:pt x="811506" y="413988"/>
                </a:lnTo>
                <a:lnTo>
                  <a:pt x="816809" y="416882"/>
                </a:lnTo>
                <a:cubicBezTo>
                  <a:pt x="821862" y="418352"/>
                  <a:pt x="828232" y="418327"/>
                  <a:pt x="837540" y="414918"/>
                </a:cubicBezTo>
                <a:lnTo>
                  <a:pt x="858269" y="416131"/>
                </a:lnTo>
                <a:cubicBezTo>
                  <a:pt x="864622" y="417683"/>
                  <a:pt x="943264" y="400945"/>
                  <a:pt x="948732" y="404293"/>
                </a:cubicBezTo>
                <a:cubicBezTo>
                  <a:pt x="1007438" y="402718"/>
                  <a:pt x="1078958" y="412604"/>
                  <a:pt x="1149979" y="406698"/>
                </a:cubicBezTo>
                <a:cubicBezTo>
                  <a:pt x="1264076" y="391985"/>
                  <a:pt x="1418281" y="371972"/>
                  <a:pt x="1496110" y="357263"/>
                </a:cubicBezTo>
                <a:cubicBezTo>
                  <a:pt x="1524373" y="323194"/>
                  <a:pt x="1569686" y="343349"/>
                  <a:pt x="1608669" y="331673"/>
                </a:cubicBezTo>
                <a:cubicBezTo>
                  <a:pt x="1628634" y="319376"/>
                  <a:pt x="1652708" y="325981"/>
                  <a:pt x="1675071" y="324776"/>
                </a:cubicBezTo>
                <a:cubicBezTo>
                  <a:pt x="1696661" y="320902"/>
                  <a:pt x="1719608" y="311993"/>
                  <a:pt x="1738204" y="308427"/>
                </a:cubicBezTo>
                <a:lnTo>
                  <a:pt x="1786655" y="303376"/>
                </a:lnTo>
                <a:cubicBezTo>
                  <a:pt x="1814690" y="308462"/>
                  <a:pt x="1843563" y="316239"/>
                  <a:pt x="1873080" y="330998"/>
                </a:cubicBezTo>
                <a:cubicBezTo>
                  <a:pt x="1885328" y="340074"/>
                  <a:pt x="1907076" y="340787"/>
                  <a:pt x="1921650" y="332593"/>
                </a:cubicBezTo>
                <a:cubicBezTo>
                  <a:pt x="1924160" y="331181"/>
                  <a:pt x="1926358" y="329554"/>
                  <a:pt x="1928172" y="327762"/>
                </a:cubicBezTo>
                <a:cubicBezTo>
                  <a:pt x="1964849" y="349443"/>
                  <a:pt x="1978703" y="334060"/>
                  <a:pt x="1997356" y="349707"/>
                </a:cubicBezTo>
                <a:cubicBezTo>
                  <a:pt x="2045552" y="350382"/>
                  <a:pt x="2077539" y="328078"/>
                  <a:pt x="2094665" y="341687"/>
                </a:cubicBezTo>
                <a:cubicBezTo>
                  <a:pt x="2129868" y="337565"/>
                  <a:pt x="2171836" y="328633"/>
                  <a:pt x="2208578" y="324976"/>
                </a:cubicBezTo>
                <a:cubicBezTo>
                  <a:pt x="2233182" y="323400"/>
                  <a:pt x="2276000" y="319205"/>
                  <a:pt x="2315112" y="319743"/>
                </a:cubicBezTo>
                <a:cubicBezTo>
                  <a:pt x="2354027" y="341739"/>
                  <a:pt x="2411581" y="311650"/>
                  <a:pt x="2443255" y="328210"/>
                </a:cubicBezTo>
                <a:lnTo>
                  <a:pt x="2568028" y="342111"/>
                </a:lnTo>
                <a:cubicBezTo>
                  <a:pt x="2608701" y="337537"/>
                  <a:pt x="2582516" y="375805"/>
                  <a:pt x="2646527" y="315870"/>
                </a:cubicBezTo>
                <a:cubicBezTo>
                  <a:pt x="2717602" y="329320"/>
                  <a:pt x="2719299" y="298751"/>
                  <a:pt x="2781569" y="326406"/>
                </a:cubicBezTo>
                <a:lnTo>
                  <a:pt x="3030291" y="348227"/>
                </a:lnTo>
                <a:cubicBezTo>
                  <a:pt x="3072289" y="343635"/>
                  <a:pt x="3082691" y="349641"/>
                  <a:pt x="3142556" y="350870"/>
                </a:cubicBezTo>
                <a:cubicBezTo>
                  <a:pt x="3203390" y="348332"/>
                  <a:pt x="3209724" y="356304"/>
                  <a:pt x="3262356" y="358645"/>
                </a:cubicBezTo>
                <a:cubicBezTo>
                  <a:pt x="3295546" y="360921"/>
                  <a:pt x="3336380" y="362051"/>
                  <a:pt x="3341698" y="364522"/>
                </a:cubicBezTo>
                <a:lnTo>
                  <a:pt x="3344026" y="363547"/>
                </a:lnTo>
                <a:cubicBezTo>
                  <a:pt x="3353997" y="361853"/>
                  <a:pt x="3359859" y="362931"/>
                  <a:pt x="3363888" y="365229"/>
                </a:cubicBezTo>
                <a:lnTo>
                  <a:pt x="3400728" y="382181"/>
                </a:lnTo>
                <a:lnTo>
                  <a:pt x="3473223" y="370133"/>
                </a:lnTo>
                <a:cubicBezTo>
                  <a:pt x="3488625" y="364503"/>
                  <a:pt x="3513943" y="370768"/>
                  <a:pt x="3536135" y="366472"/>
                </a:cubicBezTo>
                <a:cubicBezTo>
                  <a:pt x="3549392" y="369181"/>
                  <a:pt x="3571626" y="354982"/>
                  <a:pt x="3585978" y="356773"/>
                </a:cubicBezTo>
                <a:lnTo>
                  <a:pt x="3594501" y="357463"/>
                </a:lnTo>
                <a:lnTo>
                  <a:pt x="3594736" y="357194"/>
                </a:lnTo>
                <a:cubicBezTo>
                  <a:pt x="3596729" y="356739"/>
                  <a:pt x="3599583" y="356739"/>
                  <a:pt x="3603855" y="357358"/>
                </a:cubicBezTo>
                <a:lnTo>
                  <a:pt x="3610035" y="358720"/>
                </a:lnTo>
                <a:lnTo>
                  <a:pt x="3682513" y="326449"/>
                </a:lnTo>
                <a:cubicBezTo>
                  <a:pt x="3725132" y="319209"/>
                  <a:pt x="3741010" y="317232"/>
                  <a:pt x="3789760" y="302526"/>
                </a:cubicBezTo>
                <a:cubicBezTo>
                  <a:pt x="3829631" y="295662"/>
                  <a:pt x="3861095" y="281792"/>
                  <a:pt x="3897275" y="282288"/>
                </a:cubicBezTo>
                <a:cubicBezTo>
                  <a:pt x="3908538" y="273598"/>
                  <a:pt x="3920509" y="268909"/>
                  <a:pt x="3936846" y="276633"/>
                </a:cubicBezTo>
                <a:cubicBezTo>
                  <a:pt x="3972980" y="267440"/>
                  <a:pt x="3976670" y="252111"/>
                  <a:pt x="4004538" y="259176"/>
                </a:cubicBezTo>
                <a:cubicBezTo>
                  <a:pt x="4016877" y="233368"/>
                  <a:pt x="4021427" y="241744"/>
                  <a:pt x="4033778" y="246608"/>
                </a:cubicBezTo>
                <a:lnTo>
                  <a:pt x="4035363" y="246843"/>
                </a:lnTo>
                <a:lnTo>
                  <a:pt x="4036996" y="243176"/>
                </a:lnTo>
                <a:lnTo>
                  <a:pt x="4042364" y="240742"/>
                </a:lnTo>
                <a:lnTo>
                  <a:pt x="4058954" y="239121"/>
                </a:lnTo>
                <a:lnTo>
                  <a:pt x="4065510" y="239339"/>
                </a:lnTo>
                <a:cubicBezTo>
                  <a:pt x="4069909" y="239180"/>
                  <a:pt x="4072681" y="238679"/>
                  <a:pt x="4074427" y="237895"/>
                </a:cubicBezTo>
                <a:cubicBezTo>
                  <a:pt x="4074466" y="237796"/>
                  <a:pt x="4074507" y="237697"/>
                  <a:pt x="4074546" y="237596"/>
                </a:cubicBezTo>
                <a:lnTo>
                  <a:pt x="4083097" y="236761"/>
                </a:lnTo>
                <a:cubicBezTo>
                  <a:pt x="4099102" y="230874"/>
                  <a:pt x="4124720" y="217294"/>
                  <a:pt x="4142745" y="210228"/>
                </a:cubicBezTo>
                <a:cubicBezTo>
                  <a:pt x="4161277" y="209757"/>
                  <a:pt x="4204215" y="211652"/>
                  <a:pt x="4191248" y="194363"/>
                </a:cubicBezTo>
                <a:cubicBezTo>
                  <a:pt x="4197143" y="193685"/>
                  <a:pt x="4200119" y="191566"/>
                  <a:pt x="4201744" y="188729"/>
                </a:cubicBezTo>
                <a:cubicBezTo>
                  <a:pt x="4201845" y="188309"/>
                  <a:pt x="4201947" y="187890"/>
                  <a:pt x="4202048" y="187470"/>
                </a:cubicBezTo>
                <a:lnTo>
                  <a:pt x="4248116" y="184675"/>
                </a:lnTo>
                <a:lnTo>
                  <a:pt x="4276141" y="186999"/>
                </a:lnTo>
                <a:lnTo>
                  <a:pt x="4290062" y="186753"/>
                </a:lnTo>
                <a:lnTo>
                  <a:pt x="4295143" y="189670"/>
                </a:lnTo>
                <a:cubicBezTo>
                  <a:pt x="4299996" y="191161"/>
                  <a:pt x="4306126" y="191162"/>
                  <a:pt x="4315108" y="187791"/>
                </a:cubicBezTo>
                <a:lnTo>
                  <a:pt x="4316965" y="186450"/>
                </a:lnTo>
                <a:lnTo>
                  <a:pt x="4362875" y="193065"/>
                </a:lnTo>
                <a:cubicBezTo>
                  <a:pt x="4368977" y="194642"/>
                  <a:pt x="4423306" y="188348"/>
                  <a:pt x="4428542" y="191719"/>
                </a:cubicBezTo>
                <a:cubicBezTo>
                  <a:pt x="4462662" y="194921"/>
                  <a:pt x="4457822" y="194180"/>
                  <a:pt x="4515813" y="181068"/>
                </a:cubicBezTo>
                <a:cubicBezTo>
                  <a:pt x="4524746" y="178930"/>
                  <a:pt x="4680151" y="178122"/>
                  <a:pt x="4715526" y="171166"/>
                </a:cubicBezTo>
                <a:cubicBezTo>
                  <a:pt x="4741916" y="171832"/>
                  <a:pt x="4677963" y="180680"/>
                  <a:pt x="4762447" y="162678"/>
                </a:cubicBezTo>
                <a:cubicBezTo>
                  <a:pt x="4784109" y="162698"/>
                  <a:pt x="4806742" y="151552"/>
                  <a:pt x="4840439" y="134910"/>
                </a:cubicBezTo>
                <a:cubicBezTo>
                  <a:pt x="4916356" y="97503"/>
                  <a:pt x="4937025" y="110510"/>
                  <a:pt x="5011513" y="110893"/>
                </a:cubicBezTo>
                <a:cubicBezTo>
                  <a:pt x="5038947" y="76939"/>
                  <a:pt x="5028196" y="106028"/>
                  <a:pt x="5065790" y="94512"/>
                </a:cubicBezTo>
                <a:cubicBezTo>
                  <a:pt x="5064856" y="121900"/>
                  <a:pt x="5108319" y="72464"/>
                  <a:pt x="5121659" y="101083"/>
                </a:cubicBezTo>
                <a:cubicBezTo>
                  <a:pt x="5128079" y="98081"/>
                  <a:pt x="5133876" y="94270"/>
                  <a:pt x="5139595" y="90230"/>
                </a:cubicBezTo>
                <a:lnTo>
                  <a:pt x="5142598" y="88129"/>
                </a:lnTo>
                <a:lnTo>
                  <a:pt x="5156554" y="84729"/>
                </a:lnTo>
                <a:lnTo>
                  <a:pt x="5174660" y="77506"/>
                </a:lnTo>
                <a:lnTo>
                  <a:pt x="5222961" y="74516"/>
                </a:lnTo>
                <a:cubicBezTo>
                  <a:pt x="5230550" y="71886"/>
                  <a:pt x="5251598" y="63576"/>
                  <a:pt x="5261763" y="63392"/>
                </a:cubicBezTo>
                <a:lnTo>
                  <a:pt x="5381667" y="42975"/>
                </a:lnTo>
                <a:cubicBezTo>
                  <a:pt x="5391827" y="39989"/>
                  <a:pt x="5429368" y="35305"/>
                  <a:pt x="5432760" y="25273"/>
                </a:cubicBezTo>
                <a:cubicBezTo>
                  <a:pt x="5439009" y="12982"/>
                  <a:pt x="5478134" y="27048"/>
                  <a:pt x="5470905" y="14020"/>
                </a:cubicBezTo>
                <a:lnTo>
                  <a:pt x="562696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76E10C-190C-3A92-0A43-4BADCD03B0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0" y="5430741"/>
            <a:ext cx="10750253" cy="63258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dirty="0"/>
              <a:t>WISP 100g</a:t>
            </a:r>
          </a:p>
        </p:txBody>
      </p:sp>
    </p:spTree>
    <p:extLst>
      <p:ext uri="{BB962C8B-B14F-4D97-AF65-F5344CB8AC3E}">
        <p14:creationId xmlns:p14="http://schemas.microsoft.com/office/powerpoint/2010/main" val="15253652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electronics, electrical wiring, electronic engineering, electrical supply&#10;&#10;Description automatically generated">
            <a:extLst>
              <a:ext uri="{FF2B5EF4-FFF2-40B4-BE49-F238E27FC236}">
                <a16:creationId xmlns:a16="http://schemas.microsoft.com/office/drawing/2014/main" id="{1C5C3137-34B4-D5B1-C8FF-CE33227688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10749" y="0"/>
            <a:ext cx="8375373" cy="6478800"/>
          </a:xfrm>
        </p:spPr>
      </p:pic>
    </p:spTree>
    <p:extLst>
      <p:ext uri="{BB962C8B-B14F-4D97-AF65-F5344CB8AC3E}">
        <p14:creationId xmlns:p14="http://schemas.microsoft.com/office/powerpoint/2010/main" val="42403041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187ADD-A1A9-4D0B-0B2A-67688AC9B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Topologies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A35BE8-0341-EDB0-1616-0BB786B8F7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Bridged</a:t>
            </a:r>
          </a:p>
          <a:p>
            <a:r>
              <a:rPr lang="en-US" dirty="0"/>
              <a:t>Static Routed</a:t>
            </a:r>
          </a:p>
          <a:p>
            <a:r>
              <a:rPr lang="en-US" dirty="0"/>
              <a:t>OSPF routed</a:t>
            </a:r>
          </a:p>
          <a:p>
            <a:r>
              <a:rPr lang="en-US" dirty="0"/>
              <a:t>MPLS/VPLS</a:t>
            </a:r>
          </a:p>
          <a:p>
            <a:r>
              <a:rPr lang="en-US" dirty="0"/>
              <a:t>iBGP</a:t>
            </a:r>
          </a:p>
          <a:p>
            <a:endParaRPr lang="en-US" dirty="0"/>
          </a:p>
          <a:p>
            <a:r>
              <a:rPr lang="en-US" dirty="0"/>
              <a:t>Typically lots of </a:t>
            </a:r>
            <a:r>
              <a:rPr lang="en-US" dirty="0" err="1"/>
              <a:t>natting</a:t>
            </a:r>
            <a:endParaRPr lang="en-US" dirty="0"/>
          </a:p>
          <a:p>
            <a:r>
              <a:rPr lang="en-US" dirty="0"/>
              <a:t>Little to no ipv6</a:t>
            </a:r>
          </a:p>
          <a:p>
            <a:r>
              <a:rPr lang="en-US" dirty="0"/>
              <a:t>Little IPv4 publics space available</a:t>
            </a:r>
          </a:p>
        </p:txBody>
      </p:sp>
      <p:pic>
        <p:nvPicPr>
          <p:cNvPr id="3074" name="Picture 2" descr="Router | Cisco Network Topology Icons 3015">
            <a:extLst>
              <a:ext uri="{FF2B5EF4-FFF2-40B4-BE49-F238E27FC236}">
                <a16:creationId xmlns:a16="http://schemas.microsoft.com/office/drawing/2014/main" id="{134268A9-9D52-9AAA-EE92-5E27EC1FCD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6452" y="1825623"/>
            <a:ext cx="34544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53164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3E547B5-89CF-4EC0-96DE-25771AED0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3437C99-FC8E-4311-B48A-F0C4C329B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940161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9C533A-360E-5DFD-5DC4-F3EFCB53B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0879" y="609601"/>
            <a:ext cx="4476464" cy="1216024"/>
          </a:xfrm>
        </p:spPr>
        <p:txBody>
          <a:bodyPr>
            <a:normAutofit/>
          </a:bodyPr>
          <a:lstStyle/>
          <a:p>
            <a:r>
              <a:rPr lang="en-US" dirty="0"/>
              <a:t>Topics Covered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F18B5A-01B2-9D19-2C36-C3DBCF0C7C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195" y="2163685"/>
            <a:ext cx="4296647" cy="4107020"/>
          </a:xfrm>
        </p:spPr>
        <p:txBody>
          <a:bodyPr>
            <a:normAutofit/>
          </a:bodyPr>
          <a:lstStyle/>
          <a:p>
            <a:r>
              <a:rPr lang="en-US" dirty="0"/>
              <a:t>Brief History of what a WISP is</a:t>
            </a:r>
          </a:p>
          <a:p>
            <a:r>
              <a:rPr lang="en-US" dirty="0"/>
              <a:t>Modern WISPS</a:t>
            </a:r>
          </a:p>
          <a:p>
            <a:r>
              <a:rPr lang="en-US" dirty="0"/>
              <a:t>WISP whys &amp; challenges</a:t>
            </a:r>
          </a:p>
          <a:p>
            <a:r>
              <a:rPr lang="en-US" dirty="0"/>
              <a:t>Network Topologies</a:t>
            </a:r>
          </a:p>
          <a:p>
            <a:r>
              <a:rPr lang="en-US" dirty="0"/>
              <a:t>Q &amp; A</a:t>
            </a:r>
          </a:p>
        </p:txBody>
      </p:sp>
      <p:pic>
        <p:nvPicPr>
          <p:cNvPr id="5" name="Picture 4" descr="Close-up of hopscotch on a sidewalk">
            <a:extLst>
              <a:ext uri="{FF2B5EF4-FFF2-40B4-BE49-F238E27FC236}">
                <a16:creationId xmlns:a16="http://schemas.microsoft.com/office/drawing/2014/main" id="{B1A9BB5F-11EA-27A6-89CD-D3E10BC12E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996" r="15561"/>
          <a:stretch/>
        </p:blipFill>
        <p:spPr>
          <a:xfrm>
            <a:off x="5251840" y="10"/>
            <a:ext cx="6940161" cy="6868876"/>
          </a:xfrm>
          <a:custGeom>
            <a:avLst/>
            <a:gdLst/>
            <a:ahLst/>
            <a:cxnLst/>
            <a:rect l="l" t="t" r="r" b="b"/>
            <a:pathLst>
              <a:path w="6940161" h="6857999">
                <a:moveTo>
                  <a:pt x="857190" y="0"/>
                </a:moveTo>
                <a:lnTo>
                  <a:pt x="6940161" y="0"/>
                </a:lnTo>
                <a:lnTo>
                  <a:pt x="6940161" y="6857999"/>
                </a:lnTo>
                <a:lnTo>
                  <a:pt x="496459" y="6857999"/>
                </a:lnTo>
                <a:lnTo>
                  <a:pt x="486507" y="6839466"/>
                </a:lnTo>
                <a:cubicBezTo>
                  <a:pt x="477389" y="6820641"/>
                  <a:pt x="471173" y="6801859"/>
                  <a:pt x="480078" y="6795812"/>
                </a:cubicBezTo>
                <a:cubicBezTo>
                  <a:pt x="475408" y="6761382"/>
                  <a:pt x="493736" y="6723009"/>
                  <a:pt x="482330" y="6676796"/>
                </a:cubicBezTo>
                <a:cubicBezTo>
                  <a:pt x="479519" y="6617030"/>
                  <a:pt x="476161" y="6634511"/>
                  <a:pt x="469648" y="6539722"/>
                </a:cubicBezTo>
                <a:cubicBezTo>
                  <a:pt x="459969" y="6498384"/>
                  <a:pt x="496382" y="6456575"/>
                  <a:pt x="477855" y="6433501"/>
                </a:cubicBezTo>
                <a:cubicBezTo>
                  <a:pt x="464018" y="6378655"/>
                  <a:pt x="442310" y="6325849"/>
                  <a:pt x="414008" y="6271586"/>
                </a:cubicBezTo>
                <a:cubicBezTo>
                  <a:pt x="378091" y="6226697"/>
                  <a:pt x="377466" y="6140798"/>
                  <a:pt x="299660" y="6080454"/>
                </a:cubicBezTo>
                <a:cubicBezTo>
                  <a:pt x="268606" y="6014324"/>
                  <a:pt x="244498" y="5964143"/>
                  <a:pt x="221239" y="5913249"/>
                </a:cubicBezTo>
                <a:cubicBezTo>
                  <a:pt x="210139" y="5897439"/>
                  <a:pt x="175369" y="5809427"/>
                  <a:pt x="160103" y="5775094"/>
                </a:cubicBezTo>
                <a:cubicBezTo>
                  <a:pt x="87298" y="5686529"/>
                  <a:pt x="103897" y="5672717"/>
                  <a:pt x="87873" y="5573809"/>
                </a:cubicBezTo>
                <a:cubicBezTo>
                  <a:pt x="76224" y="5541231"/>
                  <a:pt x="76748" y="5525076"/>
                  <a:pt x="57933" y="5490695"/>
                </a:cubicBezTo>
                <a:lnTo>
                  <a:pt x="30889" y="5398377"/>
                </a:lnTo>
                <a:lnTo>
                  <a:pt x="34140" y="5390971"/>
                </a:lnTo>
                <a:lnTo>
                  <a:pt x="35928" y="5390229"/>
                </a:lnTo>
                <a:lnTo>
                  <a:pt x="16968" y="5309266"/>
                </a:lnTo>
                <a:cubicBezTo>
                  <a:pt x="13970" y="5303642"/>
                  <a:pt x="-917" y="5289094"/>
                  <a:pt x="2490" y="5276920"/>
                </a:cubicBezTo>
                <a:lnTo>
                  <a:pt x="24907" y="5208159"/>
                </a:lnTo>
                <a:lnTo>
                  <a:pt x="31839" y="5162682"/>
                </a:lnTo>
                <a:cubicBezTo>
                  <a:pt x="28501" y="5155528"/>
                  <a:pt x="24609" y="5048935"/>
                  <a:pt x="18796" y="5043371"/>
                </a:cubicBezTo>
                <a:cubicBezTo>
                  <a:pt x="54584" y="4976689"/>
                  <a:pt x="5001" y="4985095"/>
                  <a:pt x="14358" y="4908985"/>
                </a:cubicBezTo>
                <a:cubicBezTo>
                  <a:pt x="17201" y="4816358"/>
                  <a:pt x="5675" y="4749418"/>
                  <a:pt x="4769" y="4643799"/>
                </a:cubicBezTo>
                <a:cubicBezTo>
                  <a:pt x="4111" y="4581455"/>
                  <a:pt x="-7137" y="4509050"/>
                  <a:pt x="7402" y="4395547"/>
                </a:cubicBezTo>
                <a:cubicBezTo>
                  <a:pt x="11591" y="4330720"/>
                  <a:pt x="28535" y="4313913"/>
                  <a:pt x="23462" y="4274064"/>
                </a:cubicBezTo>
                <a:cubicBezTo>
                  <a:pt x="22995" y="4245538"/>
                  <a:pt x="22530" y="4217012"/>
                  <a:pt x="22063" y="4188486"/>
                </a:cubicBezTo>
                <a:lnTo>
                  <a:pt x="24672" y="4170100"/>
                </a:lnTo>
                <a:lnTo>
                  <a:pt x="34973" y="4166123"/>
                </a:lnTo>
                <a:lnTo>
                  <a:pt x="26424" y="4120096"/>
                </a:lnTo>
                <a:cubicBezTo>
                  <a:pt x="28986" y="4109871"/>
                  <a:pt x="49338" y="4079429"/>
                  <a:pt x="47886" y="4066698"/>
                </a:cubicBezTo>
                <a:cubicBezTo>
                  <a:pt x="26522" y="4022850"/>
                  <a:pt x="34453" y="4030338"/>
                  <a:pt x="47327" y="3969172"/>
                </a:cubicBezTo>
                <a:cubicBezTo>
                  <a:pt x="40297" y="3948973"/>
                  <a:pt x="40044" y="3857354"/>
                  <a:pt x="53093" y="3844350"/>
                </a:cubicBezTo>
                <a:cubicBezTo>
                  <a:pt x="55739" y="3830819"/>
                  <a:pt x="50778" y="3815585"/>
                  <a:pt x="64866" y="3808459"/>
                </a:cubicBezTo>
                <a:cubicBezTo>
                  <a:pt x="81775" y="3797121"/>
                  <a:pt x="54599" y="3752382"/>
                  <a:pt x="74864" y="3757643"/>
                </a:cubicBezTo>
                <a:cubicBezTo>
                  <a:pt x="56224" y="3725828"/>
                  <a:pt x="74270" y="3660981"/>
                  <a:pt x="82640" y="3632606"/>
                </a:cubicBezTo>
                <a:cubicBezTo>
                  <a:pt x="85981" y="3582255"/>
                  <a:pt x="88778" y="3571708"/>
                  <a:pt x="89222" y="3534990"/>
                </a:cubicBezTo>
                <a:cubicBezTo>
                  <a:pt x="92019" y="3533125"/>
                  <a:pt x="80706" y="3481126"/>
                  <a:pt x="79835" y="3454133"/>
                </a:cubicBezTo>
                <a:cubicBezTo>
                  <a:pt x="78963" y="3427139"/>
                  <a:pt x="96173" y="3390611"/>
                  <a:pt x="83991" y="3373027"/>
                </a:cubicBezTo>
                <a:cubicBezTo>
                  <a:pt x="80767" y="3298527"/>
                  <a:pt x="69808" y="3290617"/>
                  <a:pt x="62958" y="3222737"/>
                </a:cubicBezTo>
                <a:cubicBezTo>
                  <a:pt x="59618" y="3146284"/>
                  <a:pt x="39695" y="3184007"/>
                  <a:pt x="49209" y="3118188"/>
                </a:cubicBezTo>
                <a:cubicBezTo>
                  <a:pt x="65221" y="3109217"/>
                  <a:pt x="85573" y="3024732"/>
                  <a:pt x="78480" y="3003808"/>
                </a:cubicBezTo>
                <a:cubicBezTo>
                  <a:pt x="78037" y="2966753"/>
                  <a:pt x="77812" y="2989870"/>
                  <a:pt x="77566" y="2944921"/>
                </a:cubicBezTo>
                <a:lnTo>
                  <a:pt x="94406" y="2877744"/>
                </a:lnTo>
                <a:cubicBezTo>
                  <a:pt x="87936" y="2880724"/>
                  <a:pt x="108480" y="2822146"/>
                  <a:pt x="108051" y="2807161"/>
                </a:cubicBezTo>
                <a:cubicBezTo>
                  <a:pt x="110507" y="2775643"/>
                  <a:pt x="80880" y="2769288"/>
                  <a:pt x="107377" y="2752347"/>
                </a:cubicBezTo>
                <a:lnTo>
                  <a:pt x="114975" y="2748299"/>
                </a:lnTo>
                <a:cubicBezTo>
                  <a:pt x="115205" y="2745962"/>
                  <a:pt x="115434" y="2743625"/>
                  <a:pt x="115663" y="2741288"/>
                </a:cubicBezTo>
                <a:cubicBezTo>
                  <a:pt x="115098" y="2737657"/>
                  <a:pt x="112995" y="2735847"/>
                  <a:pt x="107929" y="2737160"/>
                </a:cubicBezTo>
                <a:cubicBezTo>
                  <a:pt x="126569" y="2705347"/>
                  <a:pt x="119693" y="2699356"/>
                  <a:pt x="122707" y="2659631"/>
                </a:cubicBezTo>
                <a:cubicBezTo>
                  <a:pt x="135394" y="2612127"/>
                  <a:pt x="120483" y="2628594"/>
                  <a:pt x="145471" y="2573336"/>
                </a:cubicBezTo>
                <a:cubicBezTo>
                  <a:pt x="156086" y="2559732"/>
                  <a:pt x="170382" y="2541339"/>
                  <a:pt x="170626" y="2528057"/>
                </a:cubicBezTo>
                <a:lnTo>
                  <a:pt x="202713" y="2489594"/>
                </a:lnTo>
                <a:cubicBezTo>
                  <a:pt x="203853" y="2487774"/>
                  <a:pt x="204248" y="2473350"/>
                  <a:pt x="203650" y="2468303"/>
                </a:cubicBezTo>
                <a:lnTo>
                  <a:pt x="223316" y="2460480"/>
                </a:lnTo>
                <a:lnTo>
                  <a:pt x="215120" y="2423535"/>
                </a:lnTo>
                <a:lnTo>
                  <a:pt x="223455" y="2404394"/>
                </a:lnTo>
                <a:cubicBezTo>
                  <a:pt x="243490" y="2392610"/>
                  <a:pt x="229596" y="2347474"/>
                  <a:pt x="238853" y="2324643"/>
                </a:cubicBezTo>
                <a:cubicBezTo>
                  <a:pt x="239504" y="2297698"/>
                  <a:pt x="266477" y="2284202"/>
                  <a:pt x="272463" y="2255535"/>
                </a:cubicBezTo>
                <a:cubicBezTo>
                  <a:pt x="290597" y="2249648"/>
                  <a:pt x="306594" y="2207828"/>
                  <a:pt x="294092" y="2184679"/>
                </a:cubicBezTo>
                <a:lnTo>
                  <a:pt x="323221" y="2093132"/>
                </a:lnTo>
                <a:cubicBezTo>
                  <a:pt x="348282" y="2084587"/>
                  <a:pt x="366071" y="1985868"/>
                  <a:pt x="377324" y="1950235"/>
                </a:cubicBezTo>
                <a:cubicBezTo>
                  <a:pt x="397581" y="1920183"/>
                  <a:pt x="445208" y="1898905"/>
                  <a:pt x="457649" y="1861568"/>
                </a:cubicBezTo>
                <a:cubicBezTo>
                  <a:pt x="464664" y="1810687"/>
                  <a:pt x="447457" y="1869507"/>
                  <a:pt x="451972" y="1809499"/>
                </a:cubicBezTo>
                <a:cubicBezTo>
                  <a:pt x="450982" y="1754297"/>
                  <a:pt x="465413" y="1767680"/>
                  <a:pt x="474550" y="1693716"/>
                </a:cubicBezTo>
                <a:cubicBezTo>
                  <a:pt x="473258" y="1654244"/>
                  <a:pt x="481626" y="1627007"/>
                  <a:pt x="481301" y="1605195"/>
                </a:cubicBezTo>
                <a:cubicBezTo>
                  <a:pt x="490491" y="1568952"/>
                  <a:pt x="493569" y="1564518"/>
                  <a:pt x="497837" y="1516217"/>
                </a:cubicBezTo>
                <a:cubicBezTo>
                  <a:pt x="503639" y="1488452"/>
                  <a:pt x="534082" y="1457870"/>
                  <a:pt x="513281" y="1429841"/>
                </a:cubicBezTo>
                <a:cubicBezTo>
                  <a:pt x="527326" y="1412325"/>
                  <a:pt x="570430" y="1413592"/>
                  <a:pt x="550104" y="1380081"/>
                </a:cubicBezTo>
                <a:cubicBezTo>
                  <a:pt x="575583" y="1394128"/>
                  <a:pt x="551452" y="1335176"/>
                  <a:pt x="574526" y="1334891"/>
                </a:cubicBezTo>
                <a:cubicBezTo>
                  <a:pt x="593486" y="1336427"/>
                  <a:pt x="633157" y="1194568"/>
                  <a:pt x="638123" y="1185551"/>
                </a:cubicBezTo>
                <a:cubicBezTo>
                  <a:pt x="647468" y="1149210"/>
                  <a:pt x="657504" y="1148087"/>
                  <a:pt x="664747" y="1111168"/>
                </a:cubicBezTo>
                <a:cubicBezTo>
                  <a:pt x="679107" y="1057226"/>
                  <a:pt x="652121" y="1022543"/>
                  <a:pt x="664913" y="993353"/>
                </a:cubicBezTo>
                <a:cubicBezTo>
                  <a:pt x="684189" y="960214"/>
                  <a:pt x="707497" y="867450"/>
                  <a:pt x="721256" y="813953"/>
                </a:cubicBezTo>
                <a:cubicBezTo>
                  <a:pt x="734607" y="746430"/>
                  <a:pt x="738988" y="666470"/>
                  <a:pt x="745023" y="588218"/>
                </a:cubicBezTo>
                <a:cubicBezTo>
                  <a:pt x="735393" y="475380"/>
                  <a:pt x="719076" y="536119"/>
                  <a:pt x="725253" y="376479"/>
                </a:cubicBezTo>
                <a:lnTo>
                  <a:pt x="735457" y="280992"/>
                </a:lnTo>
                <a:cubicBezTo>
                  <a:pt x="735270" y="276227"/>
                  <a:pt x="742007" y="223140"/>
                  <a:pt x="741820" y="218374"/>
                </a:cubicBezTo>
                <a:lnTo>
                  <a:pt x="735299" y="188178"/>
                </a:lnTo>
                <a:lnTo>
                  <a:pt x="764938" y="152404"/>
                </a:lnTo>
                <a:cubicBezTo>
                  <a:pt x="776066" y="136342"/>
                  <a:pt x="783668" y="122048"/>
                  <a:pt x="802071" y="91810"/>
                </a:cubicBezTo>
                <a:lnTo>
                  <a:pt x="849585" y="3016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4489016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5EC402-400C-8795-A15A-35E600B851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Bridged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EC064A-9B33-1F32-82E6-2734228DDC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Friends don’t let friends bridge networks</a:t>
            </a:r>
          </a:p>
          <a:p>
            <a:r>
              <a:rPr lang="en-US" dirty="0"/>
              <a:t>Simple and may not need to scale</a:t>
            </a:r>
          </a:p>
        </p:txBody>
      </p:sp>
    </p:spTree>
    <p:extLst>
      <p:ext uri="{BB962C8B-B14F-4D97-AF65-F5344CB8AC3E}">
        <p14:creationId xmlns:p14="http://schemas.microsoft.com/office/powerpoint/2010/main" val="14141823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602304-324B-54CD-BAEF-484F52C53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Static Routed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E6A3D3-4316-EB15-C1D3-DA0DCAFDDF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 overcomplicate a network of 50 customers?</a:t>
            </a:r>
          </a:p>
          <a:p>
            <a:r>
              <a:rPr lang="en-US" dirty="0"/>
              <a:t>Not scalable but does it need to be?</a:t>
            </a:r>
          </a:p>
        </p:txBody>
      </p:sp>
    </p:spTree>
    <p:extLst>
      <p:ext uri="{BB962C8B-B14F-4D97-AF65-F5344CB8AC3E}">
        <p14:creationId xmlns:p14="http://schemas.microsoft.com/office/powerpoint/2010/main" val="18160629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38D55B-2279-87C3-83DC-188EFC0A7C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OSPF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9C8D17-3355-3E5E-91FF-D723341130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Now we are getting geeky</a:t>
            </a:r>
          </a:p>
          <a:p>
            <a:r>
              <a:rPr lang="en-US" dirty="0"/>
              <a:t>Useful for redundant backhauls an exit points</a:t>
            </a:r>
          </a:p>
          <a:p>
            <a:r>
              <a:rPr lang="en-US" dirty="0"/>
              <a:t>Requires gear that can do OSPF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338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CD6E54-9E28-0D31-1B75-7352FB1AC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MPLS/VPLS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0A3A60-2D42-7FAA-8736-5A56D44CF2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Many do it because they read a book</a:t>
            </a:r>
          </a:p>
          <a:p>
            <a:r>
              <a:rPr lang="en-US" dirty="0"/>
              <a:t>Can be overcomplex on a wisp network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82210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76B753-19C5-DA37-B7D9-49184F5050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iBGP and other technologies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EDD833-B226-26D9-2293-F527FD172F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Very few WISPs have the network to support </a:t>
            </a:r>
            <a:r>
              <a:rPr lang="en-US" dirty="0" err="1"/>
              <a:t>iBgp</a:t>
            </a:r>
            <a:endParaRPr lang="en-US" dirty="0"/>
          </a:p>
          <a:p>
            <a:r>
              <a:rPr lang="en-US" dirty="0"/>
              <a:t>Many don’t even do eBGP *</a:t>
            </a:r>
          </a:p>
          <a:p>
            <a:r>
              <a:rPr lang="en-US" dirty="0"/>
              <a:t>Data Centers are just now becoming important</a:t>
            </a:r>
          </a:p>
          <a:p>
            <a:r>
              <a:rPr lang="en-US" dirty="0"/>
              <a:t>Middle mile projects are helping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50793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3E547B5-89CF-4EC0-96DE-25771AED0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3437C99-FC8E-4311-B48A-F0C4C329B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940161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77B645-352E-BB57-3367-FDF008761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0879" y="609601"/>
            <a:ext cx="4476464" cy="1216024"/>
          </a:xfrm>
        </p:spPr>
        <p:txBody>
          <a:bodyPr>
            <a:normAutofit/>
          </a:bodyPr>
          <a:lstStyle/>
          <a:p>
            <a:r>
              <a:rPr lang="en-US" dirty="0"/>
              <a:t>What is coming?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256A38-6907-E8C1-B7DD-7943B57537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0879" y="2163685"/>
            <a:ext cx="3875963" cy="4107020"/>
          </a:xfrm>
        </p:spPr>
        <p:txBody>
          <a:bodyPr>
            <a:normAutofit/>
          </a:bodyPr>
          <a:lstStyle/>
          <a:p>
            <a:r>
              <a:rPr lang="en-US" dirty="0"/>
              <a:t>5G</a:t>
            </a:r>
          </a:p>
          <a:p>
            <a:pPr lvl="1"/>
            <a:r>
              <a:rPr lang="en-US" dirty="0"/>
              <a:t>Still lots of data caps and restrictions</a:t>
            </a:r>
          </a:p>
          <a:p>
            <a:r>
              <a:rPr lang="en-US" dirty="0"/>
              <a:t>IPV6 </a:t>
            </a:r>
          </a:p>
          <a:p>
            <a:r>
              <a:rPr lang="en-US" dirty="0"/>
              <a:t>Peering</a:t>
            </a:r>
          </a:p>
          <a:p>
            <a:r>
              <a:rPr lang="en-US" dirty="0"/>
              <a:t>More spectrum use</a:t>
            </a:r>
          </a:p>
          <a:p>
            <a:r>
              <a:rPr lang="en-US" dirty="0"/>
              <a:t>QOE</a:t>
            </a:r>
          </a:p>
        </p:txBody>
      </p:sp>
      <p:pic>
        <p:nvPicPr>
          <p:cNvPr id="5" name="Picture 4" descr="Different numbers in 3D">
            <a:extLst>
              <a:ext uri="{FF2B5EF4-FFF2-40B4-BE49-F238E27FC236}">
                <a16:creationId xmlns:a16="http://schemas.microsoft.com/office/drawing/2014/main" id="{93113A3E-C1BD-A2F8-3646-D7FF270432C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243" r="18922" b="-1"/>
          <a:stretch/>
        </p:blipFill>
        <p:spPr>
          <a:xfrm>
            <a:off x="5251840" y="10"/>
            <a:ext cx="6940161" cy="6868876"/>
          </a:xfrm>
          <a:custGeom>
            <a:avLst/>
            <a:gdLst/>
            <a:ahLst/>
            <a:cxnLst/>
            <a:rect l="l" t="t" r="r" b="b"/>
            <a:pathLst>
              <a:path w="6940161" h="6857999">
                <a:moveTo>
                  <a:pt x="857190" y="0"/>
                </a:moveTo>
                <a:lnTo>
                  <a:pt x="6940161" y="0"/>
                </a:lnTo>
                <a:lnTo>
                  <a:pt x="6940161" y="6857999"/>
                </a:lnTo>
                <a:lnTo>
                  <a:pt x="496459" y="6857999"/>
                </a:lnTo>
                <a:lnTo>
                  <a:pt x="486507" y="6839466"/>
                </a:lnTo>
                <a:cubicBezTo>
                  <a:pt x="477389" y="6820641"/>
                  <a:pt x="471173" y="6801859"/>
                  <a:pt x="480078" y="6795812"/>
                </a:cubicBezTo>
                <a:cubicBezTo>
                  <a:pt x="475408" y="6761382"/>
                  <a:pt x="493736" y="6723009"/>
                  <a:pt x="482330" y="6676796"/>
                </a:cubicBezTo>
                <a:cubicBezTo>
                  <a:pt x="479519" y="6617030"/>
                  <a:pt x="476161" y="6634511"/>
                  <a:pt x="469648" y="6539722"/>
                </a:cubicBezTo>
                <a:cubicBezTo>
                  <a:pt x="459969" y="6498384"/>
                  <a:pt x="496382" y="6456575"/>
                  <a:pt x="477855" y="6433501"/>
                </a:cubicBezTo>
                <a:cubicBezTo>
                  <a:pt x="464018" y="6378655"/>
                  <a:pt x="442310" y="6325849"/>
                  <a:pt x="414008" y="6271586"/>
                </a:cubicBezTo>
                <a:cubicBezTo>
                  <a:pt x="378091" y="6226697"/>
                  <a:pt x="377466" y="6140798"/>
                  <a:pt x="299660" y="6080454"/>
                </a:cubicBezTo>
                <a:cubicBezTo>
                  <a:pt x="268606" y="6014324"/>
                  <a:pt x="244498" y="5964143"/>
                  <a:pt x="221239" y="5913249"/>
                </a:cubicBezTo>
                <a:cubicBezTo>
                  <a:pt x="210139" y="5897439"/>
                  <a:pt x="175369" y="5809427"/>
                  <a:pt x="160103" y="5775094"/>
                </a:cubicBezTo>
                <a:cubicBezTo>
                  <a:pt x="87298" y="5686529"/>
                  <a:pt x="103897" y="5672717"/>
                  <a:pt x="87873" y="5573809"/>
                </a:cubicBezTo>
                <a:cubicBezTo>
                  <a:pt x="76224" y="5541231"/>
                  <a:pt x="76748" y="5525076"/>
                  <a:pt x="57933" y="5490695"/>
                </a:cubicBezTo>
                <a:lnTo>
                  <a:pt x="30889" y="5398377"/>
                </a:lnTo>
                <a:lnTo>
                  <a:pt x="34140" y="5390971"/>
                </a:lnTo>
                <a:lnTo>
                  <a:pt x="35928" y="5390229"/>
                </a:lnTo>
                <a:lnTo>
                  <a:pt x="16968" y="5309266"/>
                </a:lnTo>
                <a:cubicBezTo>
                  <a:pt x="13970" y="5303642"/>
                  <a:pt x="-917" y="5289094"/>
                  <a:pt x="2490" y="5276920"/>
                </a:cubicBezTo>
                <a:lnTo>
                  <a:pt x="24907" y="5208159"/>
                </a:lnTo>
                <a:lnTo>
                  <a:pt x="31839" y="5162682"/>
                </a:lnTo>
                <a:cubicBezTo>
                  <a:pt x="28501" y="5155528"/>
                  <a:pt x="24609" y="5048935"/>
                  <a:pt x="18796" y="5043371"/>
                </a:cubicBezTo>
                <a:cubicBezTo>
                  <a:pt x="54584" y="4976689"/>
                  <a:pt x="5001" y="4985095"/>
                  <a:pt x="14358" y="4908985"/>
                </a:cubicBezTo>
                <a:cubicBezTo>
                  <a:pt x="17201" y="4816358"/>
                  <a:pt x="5675" y="4749418"/>
                  <a:pt x="4769" y="4643799"/>
                </a:cubicBezTo>
                <a:cubicBezTo>
                  <a:pt x="4111" y="4581455"/>
                  <a:pt x="-7137" y="4509050"/>
                  <a:pt x="7402" y="4395547"/>
                </a:cubicBezTo>
                <a:cubicBezTo>
                  <a:pt x="11591" y="4330720"/>
                  <a:pt x="28535" y="4313913"/>
                  <a:pt x="23462" y="4274064"/>
                </a:cubicBezTo>
                <a:cubicBezTo>
                  <a:pt x="22995" y="4245538"/>
                  <a:pt x="22530" y="4217012"/>
                  <a:pt x="22063" y="4188486"/>
                </a:cubicBezTo>
                <a:lnTo>
                  <a:pt x="24672" y="4170100"/>
                </a:lnTo>
                <a:lnTo>
                  <a:pt x="34973" y="4166123"/>
                </a:lnTo>
                <a:lnTo>
                  <a:pt x="26424" y="4120096"/>
                </a:lnTo>
                <a:cubicBezTo>
                  <a:pt x="28986" y="4109871"/>
                  <a:pt x="49338" y="4079429"/>
                  <a:pt x="47886" y="4066698"/>
                </a:cubicBezTo>
                <a:cubicBezTo>
                  <a:pt x="26522" y="4022850"/>
                  <a:pt x="34453" y="4030338"/>
                  <a:pt x="47327" y="3969172"/>
                </a:cubicBezTo>
                <a:cubicBezTo>
                  <a:pt x="40297" y="3948973"/>
                  <a:pt x="40044" y="3857354"/>
                  <a:pt x="53093" y="3844350"/>
                </a:cubicBezTo>
                <a:cubicBezTo>
                  <a:pt x="55739" y="3830819"/>
                  <a:pt x="50778" y="3815585"/>
                  <a:pt x="64866" y="3808459"/>
                </a:cubicBezTo>
                <a:cubicBezTo>
                  <a:pt x="81775" y="3797121"/>
                  <a:pt x="54599" y="3752382"/>
                  <a:pt x="74864" y="3757643"/>
                </a:cubicBezTo>
                <a:cubicBezTo>
                  <a:pt x="56224" y="3725828"/>
                  <a:pt x="74270" y="3660981"/>
                  <a:pt x="82640" y="3632606"/>
                </a:cubicBezTo>
                <a:cubicBezTo>
                  <a:pt x="85981" y="3582255"/>
                  <a:pt x="88778" y="3571708"/>
                  <a:pt x="89222" y="3534990"/>
                </a:cubicBezTo>
                <a:cubicBezTo>
                  <a:pt x="92019" y="3533125"/>
                  <a:pt x="80706" y="3481126"/>
                  <a:pt x="79835" y="3454133"/>
                </a:cubicBezTo>
                <a:cubicBezTo>
                  <a:pt x="78963" y="3427139"/>
                  <a:pt x="96173" y="3390611"/>
                  <a:pt x="83991" y="3373027"/>
                </a:cubicBezTo>
                <a:cubicBezTo>
                  <a:pt x="80767" y="3298527"/>
                  <a:pt x="69808" y="3290617"/>
                  <a:pt x="62958" y="3222737"/>
                </a:cubicBezTo>
                <a:cubicBezTo>
                  <a:pt x="59618" y="3146284"/>
                  <a:pt x="39695" y="3184007"/>
                  <a:pt x="49209" y="3118188"/>
                </a:cubicBezTo>
                <a:cubicBezTo>
                  <a:pt x="65221" y="3109217"/>
                  <a:pt x="85573" y="3024732"/>
                  <a:pt x="78480" y="3003808"/>
                </a:cubicBezTo>
                <a:cubicBezTo>
                  <a:pt x="78037" y="2966753"/>
                  <a:pt x="77812" y="2989870"/>
                  <a:pt x="77566" y="2944921"/>
                </a:cubicBezTo>
                <a:lnTo>
                  <a:pt x="94406" y="2877744"/>
                </a:lnTo>
                <a:cubicBezTo>
                  <a:pt x="87936" y="2880724"/>
                  <a:pt x="108480" y="2822146"/>
                  <a:pt x="108051" y="2807161"/>
                </a:cubicBezTo>
                <a:cubicBezTo>
                  <a:pt x="110507" y="2775643"/>
                  <a:pt x="80880" y="2769288"/>
                  <a:pt x="107377" y="2752347"/>
                </a:cubicBezTo>
                <a:lnTo>
                  <a:pt x="114975" y="2748299"/>
                </a:lnTo>
                <a:cubicBezTo>
                  <a:pt x="115205" y="2745962"/>
                  <a:pt x="115434" y="2743625"/>
                  <a:pt x="115663" y="2741288"/>
                </a:cubicBezTo>
                <a:cubicBezTo>
                  <a:pt x="115098" y="2737657"/>
                  <a:pt x="112995" y="2735847"/>
                  <a:pt x="107929" y="2737160"/>
                </a:cubicBezTo>
                <a:cubicBezTo>
                  <a:pt x="126569" y="2705347"/>
                  <a:pt x="119693" y="2699356"/>
                  <a:pt x="122707" y="2659631"/>
                </a:cubicBezTo>
                <a:cubicBezTo>
                  <a:pt x="135394" y="2612127"/>
                  <a:pt x="120483" y="2628594"/>
                  <a:pt x="145471" y="2573336"/>
                </a:cubicBezTo>
                <a:cubicBezTo>
                  <a:pt x="156086" y="2559732"/>
                  <a:pt x="170382" y="2541339"/>
                  <a:pt x="170626" y="2528057"/>
                </a:cubicBezTo>
                <a:lnTo>
                  <a:pt x="202713" y="2489594"/>
                </a:lnTo>
                <a:cubicBezTo>
                  <a:pt x="203853" y="2487774"/>
                  <a:pt x="204248" y="2473350"/>
                  <a:pt x="203650" y="2468303"/>
                </a:cubicBezTo>
                <a:lnTo>
                  <a:pt x="223316" y="2460480"/>
                </a:lnTo>
                <a:lnTo>
                  <a:pt x="215120" y="2423535"/>
                </a:lnTo>
                <a:lnTo>
                  <a:pt x="223455" y="2404394"/>
                </a:lnTo>
                <a:cubicBezTo>
                  <a:pt x="243490" y="2392610"/>
                  <a:pt x="229596" y="2347474"/>
                  <a:pt x="238853" y="2324643"/>
                </a:cubicBezTo>
                <a:cubicBezTo>
                  <a:pt x="239504" y="2297698"/>
                  <a:pt x="266477" y="2284202"/>
                  <a:pt x="272463" y="2255535"/>
                </a:cubicBezTo>
                <a:cubicBezTo>
                  <a:pt x="290597" y="2249648"/>
                  <a:pt x="306594" y="2207828"/>
                  <a:pt x="294092" y="2184679"/>
                </a:cubicBezTo>
                <a:lnTo>
                  <a:pt x="323221" y="2093132"/>
                </a:lnTo>
                <a:cubicBezTo>
                  <a:pt x="348282" y="2084587"/>
                  <a:pt x="366071" y="1985868"/>
                  <a:pt x="377324" y="1950235"/>
                </a:cubicBezTo>
                <a:cubicBezTo>
                  <a:pt x="397581" y="1920183"/>
                  <a:pt x="445208" y="1898905"/>
                  <a:pt x="457649" y="1861568"/>
                </a:cubicBezTo>
                <a:cubicBezTo>
                  <a:pt x="464664" y="1810687"/>
                  <a:pt x="447457" y="1869507"/>
                  <a:pt x="451972" y="1809499"/>
                </a:cubicBezTo>
                <a:cubicBezTo>
                  <a:pt x="450982" y="1754297"/>
                  <a:pt x="465413" y="1767680"/>
                  <a:pt x="474550" y="1693716"/>
                </a:cubicBezTo>
                <a:cubicBezTo>
                  <a:pt x="473258" y="1654244"/>
                  <a:pt x="481626" y="1627007"/>
                  <a:pt x="481301" y="1605195"/>
                </a:cubicBezTo>
                <a:cubicBezTo>
                  <a:pt x="490491" y="1568952"/>
                  <a:pt x="493569" y="1564518"/>
                  <a:pt x="497837" y="1516217"/>
                </a:cubicBezTo>
                <a:cubicBezTo>
                  <a:pt x="503639" y="1488452"/>
                  <a:pt x="534082" y="1457870"/>
                  <a:pt x="513281" y="1429841"/>
                </a:cubicBezTo>
                <a:cubicBezTo>
                  <a:pt x="527326" y="1412325"/>
                  <a:pt x="570430" y="1413592"/>
                  <a:pt x="550104" y="1380081"/>
                </a:cubicBezTo>
                <a:cubicBezTo>
                  <a:pt x="575583" y="1394128"/>
                  <a:pt x="551452" y="1335176"/>
                  <a:pt x="574526" y="1334891"/>
                </a:cubicBezTo>
                <a:cubicBezTo>
                  <a:pt x="593486" y="1336427"/>
                  <a:pt x="633157" y="1194568"/>
                  <a:pt x="638123" y="1185551"/>
                </a:cubicBezTo>
                <a:cubicBezTo>
                  <a:pt x="647468" y="1149210"/>
                  <a:pt x="657504" y="1148087"/>
                  <a:pt x="664747" y="1111168"/>
                </a:cubicBezTo>
                <a:cubicBezTo>
                  <a:pt x="679107" y="1057226"/>
                  <a:pt x="652121" y="1022543"/>
                  <a:pt x="664913" y="993353"/>
                </a:cubicBezTo>
                <a:cubicBezTo>
                  <a:pt x="684189" y="960214"/>
                  <a:pt x="707497" y="867450"/>
                  <a:pt x="721256" y="813953"/>
                </a:cubicBezTo>
                <a:cubicBezTo>
                  <a:pt x="734607" y="746430"/>
                  <a:pt x="738988" y="666470"/>
                  <a:pt x="745023" y="588218"/>
                </a:cubicBezTo>
                <a:cubicBezTo>
                  <a:pt x="735393" y="475380"/>
                  <a:pt x="719076" y="536119"/>
                  <a:pt x="725253" y="376479"/>
                </a:cubicBezTo>
                <a:lnTo>
                  <a:pt x="735457" y="280992"/>
                </a:lnTo>
                <a:cubicBezTo>
                  <a:pt x="735270" y="276227"/>
                  <a:pt x="742007" y="223140"/>
                  <a:pt x="741820" y="218374"/>
                </a:cubicBezTo>
                <a:lnTo>
                  <a:pt x="735299" y="188178"/>
                </a:lnTo>
                <a:lnTo>
                  <a:pt x="764938" y="152404"/>
                </a:lnTo>
                <a:cubicBezTo>
                  <a:pt x="776066" y="136342"/>
                  <a:pt x="783668" y="122048"/>
                  <a:pt x="802071" y="91810"/>
                </a:cubicBezTo>
                <a:lnTo>
                  <a:pt x="849585" y="3016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0111230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EB2E8C4-C3E7-4048-A43D-9859510CF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744" y="0"/>
            <a:ext cx="1286256" cy="68580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12490710" y="6342652"/>
              <a:ext cx="360" cy="36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481710" y="6333652"/>
                <a:ext cx="18000" cy="18000"/>
              </a:xfrm>
              <a:prstGeom prst="rect">
                <a:avLst/>
              </a:prstGeom>
            </p:spPr>
          </p:pic>
        </mc:Fallback>
      </mc:AlternateContent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0E91F5CA-B392-444C-88E3-BF5BAAEBDE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pic>
        <p:nvPicPr>
          <p:cNvPr id="5" name="Picture 4" descr="A dog lying on a bed&#10;&#10;Description automatically generated">
            <a:extLst>
              <a:ext uri="{FF2B5EF4-FFF2-40B4-BE49-F238E27FC236}">
                <a16:creationId xmlns:a16="http://schemas.microsoft.com/office/drawing/2014/main" id="{8F030575-210B-F18F-0BAE-82F45C2982F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0873" b="26940"/>
          <a:stretch/>
        </p:blipFill>
        <p:spPr>
          <a:xfrm>
            <a:off x="-2" y="10"/>
            <a:ext cx="12191999" cy="6857989"/>
          </a:xfrm>
          <a:prstGeom prst="rect">
            <a:avLst/>
          </a:prstGeom>
        </p:spPr>
      </p:pic>
      <p:sp useBgFill="1">
        <p:nvSpPr>
          <p:cNvPr id="16" name="Freeform: Shape 15">
            <a:extLst>
              <a:ext uri="{FF2B5EF4-FFF2-40B4-BE49-F238E27FC236}">
                <a16:creationId xmlns:a16="http://schemas.microsoft.com/office/drawing/2014/main" id="{F6EE1C8D-9233-4EBC-9B68-862FDCA266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4906504"/>
            <a:ext cx="12192002" cy="1951997"/>
          </a:xfrm>
          <a:custGeom>
            <a:avLst/>
            <a:gdLst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285754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984253 h 2122526"/>
              <a:gd name="connsiteX94" fmla="*/ 11834979 w 12192002"/>
              <a:gd name="connsiteY94" fmla="*/ 1013094 h 2122526"/>
              <a:gd name="connsiteX95" fmla="*/ 11933790 w 12192002"/>
              <a:gd name="connsiteY95" fmla="*/ 990933 h 2122526"/>
              <a:gd name="connsiteX96" fmla="*/ 12084140 w 12192002"/>
              <a:gd name="connsiteY96" fmla="*/ 1007396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87906 w 12192002"/>
              <a:gd name="connsiteY139" fmla="*/ 322233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70574 w 12192002"/>
              <a:gd name="connsiteY170" fmla="*/ 202276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35046 w 12192002"/>
              <a:gd name="connsiteY180" fmla="*/ 189089 h 2122526"/>
              <a:gd name="connsiteX181" fmla="*/ 4372883 w 12192002"/>
              <a:gd name="connsiteY181" fmla="*/ 199670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984253 h 2122526"/>
              <a:gd name="connsiteX94" fmla="*/ 11834979 w 12192002"/>
              <a:gd name="connsiteY94" fmla="*/ 1013094 h 2122526"/>
              <a:gd name="connsiteX95" fmla="*/ 11933790 w 12192002"/>
              <a:gd name="connsiteY95" fmla="*/ 990933 h 2122526"/>
              <a:gd name="connsiteX96" fmla="*/ 12084140 w 12192002"/>
              <a:gd name="connsiteY96" fmla="*/ 1007396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87906 w 12192002"/>
              <a:gd name="connsiteY139" fmla="*/ 322233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70574 w 12192002"/>
              <a:gd name="connsiteY170" fmla="*/ 202276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35046 w 12192002"/>
              <a:gd name="connsiteY180" fmla="*/ 189089 h 2122526"/>
              <a:gd name="connsiteX181" fmla="*/ 4372883 w 12192002"/>
              <a:gd name="connsiteY181" fmla="*/ 199670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984253 h 2122526"/>
              <a:gd name="connsiteX94" fmla="*/ 11834979 w 12192002"/>
              <a:gd name="connsiteY94" fmla="*/ 1013094 h 2122526"/>
              <a:gd name="connsiteX95" fmla="*/ 11933790 w 12192002"/>
              <a:gd name="connsiteY95" fmla="*/ 990933 h 2122526"/>
              <a:gd name="connsiteX96" fmla="*/ 12084140 w 12192002"/>
              <a:gd name="connsiteY96" fmla="*/ 1007396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87906 w 12192002"/>
              <a:gd name="connsiteY139" fmla="*/ 322233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70574 w 12192002"/>
              <a:gd name="connsiteY170" fmla="*/ 202276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35046 w 12192002"/>
              <a:gd name="connsiteY180" fmla="*/ 189089 h 2122526"/>
              <a:gd name="connsiteX181" fmla="*/ 4372883 w 12192002"/>
              <a:gd name="connsiteY181" fmla="*/ 199670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984253 h 2122526"/>
              <a:gd name="connsiteX94" fmla="*/ 11834979 w 12192002"/>
              <a:gd name="connsiteY94" fmla="*/ 1013094 h 2122526"/>
              <a:gd name="connsiteX95" fmla="*/ 11933790 w 12192002"/>
              <a:gd name="connsiteY95" fmla="*/ 990933 h 2122526"/>
              <a:gd name="connsiteX96" fmla="*/ 12084140 w 12192002"/>
              <a:gd name="connsiteY96" fmla="*/ 1007396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87906 w 12192002"/>
              <a:gd name="connsiteY139" fmla="*/ 322233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70574 w 12192002"/>
              <a:gd name="connsiteY170" fmla="*/ 202276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35046 w 12192002"/>
              <a:gd name="connsiteY180" fmla="*/ 189089 h 2122526"/>
              <a:gd name="connsiteX181" fmla="*/ 4372883 w 12192002"/>
              <a:gd name="connsiteY181" fmla="*/ 199670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984253 h 2122526"/>
              <a:gd name="connsiteX94" fmla="*/ 11834979 w 12192002"/>
              <a:gd name="connsiteY94" fmla="*/ 1013094 h 2122526"/>
              <a:gd name="connsiteX95" fmla="*/ 11933790 w 12192002"/>
              <a:gd name="connsiteY95" fmla="*/ 990933 h 2122526"/>
              <a:gd name="connsiteX96" fmla="*/ 12084140 w 12192002"/>
              <a:gd name="connsiteY96" fmla="*/ 1007396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87906 w 12192002"/>
              <a:gd name="connsiteY139" fmla="*/ 322233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35046 w 12192002"/>
              <a:gd name="connsiteY180" fmla="*/ 189089 h 2122526"/>
              <a:gd name="connsiteX181" fmla="*/ 4372883 w 12192002"/>
              <a:gd name="connsiteY181" fmla="*/ 199670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984253 h 2122526"/>
              <a:gd name="connsiteX94" fmla="*/ 11834979 w 12192002"/>
              <a:gd name="connsiteY94" fmla="*/ 1013094 h 2122526"/>
              <a:gd name="connsiteX95" fmla="*/ 11933790 w 12192002"/>
              <a:gd name="connsiteY95" fmla="*/ 990933 h 2122526"/>
              <a:gd name="connsiteX96" fmla="*/ 12084140 w 12192002"/>
              <a:gd name="connsiteY96" fmla="*/ 1007396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87906 w 12192002"/>
              <a:gd name="connsiteY139" fmla="*/ 322233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35046 w 12192002"/>
              <a:gd name="connsiteY180" fmla="*/ 189089 h 2122526"/>
              <a:gd name="connsiteX181" fmla="*/ 4372883 w 12192002"/>
              <a:gd name="connsiteY181" fmla="*/ 199670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984253 h 2122526"/>
              <a:gd name="connsiteX94" fmla="*/ 11834979 w 12192002"/>
              <a:gd name="connsiteY94" fmla="*/ 1013094 h 2122526"/>
              <a:gd name="connsiteX95" fmla="*/ 11933790 w 12192002"/>
              <a:gd name="connsiteY95" fmla="*/ 990933 h 2122526"/>
              <a:gd name="connsiteX96" fmla="*/ 12084140 w 12192002"/>
              <a:gd name="connsiteY96" fmla="*/ 1007396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87906 w 12192002"/>
              <a:gd name="connsiteY139" fmla="*/ 322233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35046 w 12192002"/>
              <a:gd name="connsiteY180" fmla="*/ 189089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984253 h 2122526"/>
              <a:gd name="connsiteX94" fmla="*/ 11834979 w 12192002"/>
              <a:gd name="connsiteY94" fmla="*/ 1013094 h 2122526"/>
              <a:gd name="connsiteX95" fmla="*/ 11933790 w 12192002"/>
              <a:gd name="connsiteY95" fmla="*/ 990933 h 2122526"/>
              <a:gd name="connsiteX96" fmla="*/ 12084140 w 12192002"/>
              <a:gd name="connsiteY96" fmla="*/ 1007396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87906 w 12192002"/>
              <a:gd name="connsiteY139" fmla="*/ 322233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984253 h 2122526"/>
              <a:gd name="connsiteX94" fmla="*/ 11834979 w 12192002"/>
              <a:gd name="connsiteY94" fmla="*/ 1013094 h 2122526"/>
              <a:gd name="connsiteX95" fmla="*/ 11933790 w 12192002"/>
              <a:gd name="connsiteY95" fmla="*/ 990933 h 2122526"/>
              <a:gd name="connsiteX96" fmla="*/ 12084140 w 12192002"/>
              <a:gd name="connsiteY96" fmla="*/ 1007396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87906 w 12192002"/>
              <a:gd name="connsiteY139" fmla="*/ 322233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984253 h 2122526"/>
              <a:gd name="connsiteX94" fmla="*/ 11834979 w 12192002"/>
              <a:gd name="connsiteY94" fmla="*/ 1013094 h 2122526"/>
              <a:gd name="connsiteX95" fmla="*/ 11933790 w 12192002"/>
              <a:gd name="connsiteY95" fmla="*/ 990933 h 2122526"/>
              <a:gd name="connsiteX96" fmla="*/ 12084140 w 12192002"/>
              <a:gd name="connsiteY96" fmla="*/ 1007396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984253 h 2122526"/>
              <a:gd name="connsiteX94" fmla="*/ 11834979 w 12192002"/>
              <a:gd name="connsiteY94" fmla="*/ 1013094 h 2122526"/>
              <a:gd name="connsiteX95" fmla="*/ 11925839 w 12192002"/>
              <a:gd name="connsiteY95" fmla="*/ 1110203 h 2122526"/>
              <a:gd name="connsiteX96" fmla="*/ 12084140 w 12192002"/>
              <a:gd name="connsiteY96" fmla="*/ 1007396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984253 h 2122526"/>
              <a:gd name="connsiteX94" fmla="*/ 11834979 w 12192002"/>
              <a:gd name="connsiteY94" fmla="*/ 1013094 h 2122526"/>
              <a:gd name="connsiteX95" fmla="*/ 11925839 w 12192002"/>
              <a:gd name="connsiteY95" fmla="*/ 1110203 h 2122526"/>
              <a:gd name="connsiteX96" fmla="*/ 12084140 w 12192002"/>
              <a:gd name="connsiteY96" fmla="*/ 1007396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984253 h 2122526"/>
              <a:gd name="connsiteX94" fmla="*/ 11834979 w 12192002"/>
              <a:gd name="connsiteY94" fmla="*/ 1013094 h 2122526"/>
              <a:gd name="connsiteX95" fmla="*/ 11925839 w 12192002"/>
              <a:gd name="connsiteY95" fmla="*/ 1110203 h 2122526"/>
              <a:gd name="connsiteX96" fmla="*/ 12080164 w 12192002"/>
              <a:gd name="connsiteY96" fmla="*/ 1090885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984253 h 2122526"/>
              <a:gd name="connsiteX94" fmla="*/ 11854857 w 12192002"/>
              <a:gd name="connsiteY94" fmla="*/ 1112485 h 2122526"/>
              <a:gd name="connsiteX95" fmla="*/ 11925839 w 12192002"/>
              <a:gd name="connsiteY95" fmla="*/ 1110203 h 2122526"/>
              <a:gd name="connsiteX96" fmla="*/ 12080164 w 12192002"/>
              <a:gd name="connsiteY96" fmla="*/ 1090885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1047864 h 2122526"/>
              <a:gd name="connsiteX94" fmla="*/ 11854857 w 12192002"/>
              <a:gd name="connsiteY94" fmla="*/ 1112485 h 2122526"/>
              <a:gd name="connsiteX95" fmla="*/ 11925839 w 12192002"/>
              <a:gd name="connsiteY95" fmla="*/ 1110203 h 2122526"/>
              <a:gd name="connsiteX96" fmla="*/ 12080164 w 12192002"/>
              <a:gd name="connsiteY96" fmla="*/ 1090885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585369 w 12192002"/>
              <a:gd name="connsiteY92" fmla="*/ 1004898 h 2122526"/>
              <a:gd name="connsiteX93" fmla="*/ 11744187 w 12192002"/>
              <a:gd name="connsiteY93" fmla="*/ 1047864 h 2122526"/>
              <a:gd name="connsiteX94" fmla="*/ 11854857 w 12192002"/>
              <a:gd name="connsiteY94" fmla="*/ 1112485 h 2122526"/>
              <a:gd name="connsiteX95" fmla="*/ 11925839 w 12192002"/>
              <a:gd name="connsiteY95" fmla="*/ 1110203 h 2122526"/>
              <a:gd name="connsiteX96" fmla="*/ 12080164 w 12192002"/>
              <a:gd name="connsiteY96" fmla="*/ 1090885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585369 w 12192002"/>
              <a:gd name="connsiteY92" fmla="*/ 1004898 h 2122526"/>
              <a:gd name="connsiteX93" fmla="*/ 11744187 w 12192002"/>
              <a:gd name="connsiteY93" fmla="*/ 1047864 h 2122526"/>
              <a:gd name="connsiteX94" fmla="*/ 11854857 w 12192002"/>
              <a:gd name="connsiteY94" fmla="*/ 1112485 h 2122526"/>
              <a:gd name="connsiteX95" fmla="*/ 11925839 w 12192002"/>
              <a:gd name="connsiteY95" fmla="*/ 1110203 h 2122526"/>
              <a:gd name="connsiteX96" fmla="*/ 12080164 w 12192002"/>
              <a:gd name="connsiteY96" fmla="*/ 1090885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16473 w 12192002"/>
              <a:gd name="connsiteY91" fmla="*/ 928206 h 2122526"/>
              <a:gd name="connsiteX92" fmla="*/ 11585369 w 12192002"/>
              <a:gd name="connsiteY92" fmla="*/ 1004898 h 2122526"/>
              <a:gd name="connsiteX93" fmla="*/ 11744187 w 12192002"/>
              <a:gd name="connsiteY93" fmla="*/ 1047864 h 2122526"/>
              <a:gd name="connsiteX94" fmla="*/ 11854857 w 12192002"/>
              <a:gd name="connsiteY94" fmla="*/ 1112485 h 2122526"/>
              <a:gd name="connsiteX95" fmla="*/ 11925839 w 12192002"/>
              <a:gd name="connsiteY95" fmla="*/ 1110203 h 2122526"/>
              <a:gd name="connsiteX96" fmla="*/ 12080164 w 12192002"/>
              <a:gd name="connsiteY96" fmla="*/ 1090885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53513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16473 w 12192002"/>
              <a:gd name="connsiteY91" fmla="*/ 928206 h 2122526"/>
              <a:gd name="connsiteX92" fmla="*/ 11585369 w 12192002"/>
              <a:gd name="connsiteY92" fmla="*/ 1004898 h 2122526"/>
              <a:gd name="connsiteX93" fmla="*/ 11744187 w 12192002"/>
              <a:gd name="connsiteY93" fmla="*/ 1047864 h 2122526"/>
              <a:gd name="connsiteX94" fmla="*/ 11854857 w 12192002"/>
              <a:gd name="connsiteY94" fmla="*/ 1112485 h 2122526"/>
              <a:gd name="connsiteX95" fmla="*/ 11925839 w 12192002"/>
              <a:gd name="connsiteY95" fmla="*/ 1110203 h 2122526"/>
              <a:gd name="connsiteX96" fmla="*/ 12080164 w 12192002"/>
              <a:gd name="connsiteY96" fmla="*/ 1090885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53513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16473 w 12192002"/>
              <a:gd name="connsiteY91" fmla="*/ 928206 h 2122526"/>
              <a:gd name="connsiteX92" fmla="*/ 11585369 w 12192002"/>
              <a:gd name="connsiteY92" fmla="*/ 1004898 h 2122526"/>
              <a:gd name="connsiteX93" fmla="*/ 11744187 w 12192002"/>
              <a:gd name="connsiteY93" fmla="*/ 1047864 h 2122526"/>
              <a:gd name="connsiteX94" fmla="*/ 11874735 w 12192002"/>
              <a:gd name="connsiteY94" fmla="*/ 1132363 h 2122526"/>
              <a:gd name="connsiteX95" fmla="*/ 11925839 w 12192002"/>
              <a:gd name="connsiteY95" fmla="*/ 1110203 h 2122526"/>
              <a:gd name="connsiteX96" fmla="*/ 12080164 w 12192002"/>
              <a:gd name="connsiteY96" fmla="*/ 1090885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53513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16473 w 12192002"/>
              <a:gd name="connsiteY91" fmla="*/ 928206 h 2122526"/>
              <a:gd name="connsiteX92" fmla="*/ 11585369 w 12192002"/>
              <a:gd name="connsiteY92" fmla="*/ 1004898 h 2122526"/>
              <a:gd name="connsiteX93" fmla="*/ 11744187 w 12192002"/>
              <a:gd name="connsiteY93" fmla="*/ 1047864 h 2122526"/>
              <a:gd name="connsiteX94" fmla="*/ 11894613 w 12192002"/>
              <a:gd name="connsiteY94" fmla="*/ 1148265 h 2122526"/>
              <a:gd name="connsiteX95" fmla="*/ 11925839 w 12192002"/>
              <a:gd name="connsiteY95" fmla="*/ 1110203 h 2122526"/>
              <a:gd name="connsiteX96" fmla="*/ 12080164 w 12192002"/>
              <a:gd name="connsiteY96" fmla="*/ 1090885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53513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16473 w 12192002"/>
              <a:gd name="connsiteY91" fmla="*/ 928206 h 2122526"/>
              <a:gd name="connsiteX92" fmla="*/ 11585369 w 12192002"/>
              <a:gd name="connsiteY92" fmla="*/ 1004898 h 2122526"/>
              <a:gd name="connsiteX93" fmla="*/ 11744187 w 12192002"/>
              <a:gd name="connsiteY93" fmla="*/ 1047864 h 2122526"/>
              <a:gd name="connsiteX94" fmla="*/ 11894613 w 12192002"/>
              <a:gd name="connsiteY94" fmla="*/ 1148265 h 2122526"/>
              <a:gd name="connsiteX95" fmla="*/ 11917888 w 12192002"/>
              <a:gd name="connsiteY95" fmla="*/ 1126105 h 2122526"/>
              <a:gd name="connsiteX96" fmla="*/ 12080164 w 12192002"/>
              <a:gd name="connsiteY96" fmla="*/ 1090885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53513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16473 w 12192002"/>
              <a:gd name="connsiteY91" fmla="*/ 928206 h 2122526"/>
              <a:gd name="connsiteX92" fmla="*/ 11585369 w 12192002"/>
              <a:gd name="connsiteY92" fmla="*/ 1004898 h 2122526"/>
              <a:gd name="connsiteX93" fmla="*/ 11744187 w 12192002"/>
              <a:gd name="connsiteY93" fmla="*/ 1047864 h 2122526"/>
              <a:gd name="connsiteX94" fmla="*/ 11894613 w 12192002"/>
              <a:gd name="connsiteY94" fmla="*/ 1148265 h 2122526"/>
              <a:gd name="connsiteX95" fmla="*/ 11917888 w 12192002"/>
              <a:gd name="connsiteY95" fmla="*/ 1126105 h 2122526"/>
              <a:gd name="connsiteX96" fmla="*/ 12080164 w 12192002"/>
              <a:gd name="connsiteY96" fmla="*/ 1090885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53513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16473 w 12192002"/>
              <a:gd name="connsiteY91" fmla="*/ 928206 h 2122526"/>
              <a:gd name="connsiteX92" fmla="*/ 11585369 w 12192002"/>
              <a:gd name="connsiteY92" fmla="*/ 1004898 h 2122526"/>
              <a:gd name="connsiteX93" fmla="*/ 11744187 w 12192002"/>
              <a:gd name="connsiteY93" fmla="*/ 1047864 h 2122526"/>
              <a:gd name="connsiteX94" fmla="*/ 11894613 w 12192002"/>
              <a:gd name="connsiteY94" fmla="*/ 1148265 h 2122526"/>
              <a:gd name="connsiteX95" fmla="*/ 11917888 w 12192002"/>
              <a:gd name="connsiteY95" fmla="*/ 1126105 h 2122526"/>
              <a:gd name="connsiteX96" fmla="*/ 12080164 w 12192002"/>
              <a:gd name="connsiteY96" fmla="*/ 1090885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53513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16473 w 12192002"/>
              <a:gd name="connsiteY91" fmla="*/ 928206 h 2122526"/>
              <a:gd name="connsiteX92" fmla="*/ 11585369 w 12192002"/>
              <a:gd name="connsiteY92" fmla="*/ 1004898 h 2122526"/>
              <a:gd name="connsiteX93" fmla="*/ 11712382 w 12192002"/>
              <a:gd name="connsiteY93" fmla="*/ 1047864 h 2122526"/>
              <a:gd name="connsiteX94" fmla="*/ 11894613 w 12192002"/>
              <a:gd name="connsiteY94" fmla="*/ 1148265 h 2122526"/>
              <a:gd name="connsiteX95" fmla="*/ 11917888 w 12192002"/>
              <a:gd name="connsiteY95" fmla="*/ 1126105 h 2122526"/>
              <a:gd name="connsiteX96" fmla="*/ 12080164 w 12192002"/>
              <a:gd name="connsiteY96" fmla="*/ 1090885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</a:cxnLst>
            <a:rect l="l" t="t" r="r" b="b"/>
            <a:pathLst>
              <a:path w="12192002" h="2122526">
                <a:moveTo>
                  <a:pt x="5626960" y="0"/>
                </a:moveTo>
                <a:lnTo>
                  <a:pt x="5758918" y="1023"/>
                </a:lnTo>
                <a:lnTo>
                  <a:pt x="5957375" y="16715"/>
                </a:lnTo>
                <a:cubicBezTo>
                  <a:pt x="5970127" y="20033"/>
                  <a:pt x="5998679" y="20946"/>
                  <a:pt x="6010090" y="20359"/>
                </a:cubicBezTo>
                <a:lnTo>
                  <a:pt x="6041282" y="15266"/>
                </a:lnTo>
                <a:lnTo>
                  <a:pt x="6048637" y="6917"/>
                </a:lnTo>
                <a:lnTo>
                  <a:pt x="6068529" y="7600"/>
                </a:lnTo>
                <a:lnTo>
                  <a:pt x="6073847" y="6063"/>
                </a:lnTo>
                <a:cubicBezTo>
                  <a:pt x="6090539" y="9219"/>
                  <a:pt x="6128055" y="22767"/>
                  <a:pt x="6168673" y="26525"/>
                </a:cubicBezTo>
                <a:cubicBezTo>
                  <a:pt x="6209291" y="30283"/>
                  <a:pt x="6297550" y="13090"/>
                  <a:pt x="6317559" y="28612"/>
                </a:cubicBezTo>
                <a:cubicBezTo>
                  <a:pt x="6409695" y="55045"/>
                  <a:pt x="6472153" y="31322"/>
                  <a:pt x="6549454" y="75412"/>
                </a:cubicBezTo>
                <a:cubicBezTo>
                  <a:pt x="6628105" y="80632"/>
                  <a:pt x="6649105" y="94733"/>
                  <a:pt x="6708221" y="104188"/>
                </a:cubicBezTo>
                <a:cubicBezTo>
                  <a:pt x="6787988" y="118277"/>
                  <a:pt x="6871921" y="137351"/>
                  <a:pt x="6904145" y="132143"/>
                </a:cubicBezTo>
                <a:cubicBezTo>
                  <a:pt x="6943644" y="126545"/>
                  <a:pt x="6937527" y="150711"/>
                  <a:pt x="7018495" y="161649"/>
                </a:cubicBezTo>
                <a:cubicBezTo>
                  <a:pt x="7050188" y="159320"/>
                  <a:pt x="7061147" y="160297"/>
                  <a:pt x="7096987" y="161275"/>
                </a:cubicBezTo>
                <a:lnTo>
                  <a:pt x="7170807" y="173503"/>
                </a:lnTo>
                <a:cubicBezTo>
                  <a:pt x="7184505" y="172489"/>
                  <a:pt x="7192111" y="174628"/>
                  <a:pt x="7197003" y="178151"/>
                </a:cubicBezTo>
                <a:lnTo>
                  <a:pt x="7201101" y="183509"/>
                </a:lnTo>
                <a:lnTo>
                  <a:pt x="7218559" y="188059"/>
                </a:lnTo>
                <a:lnTo>
                  <a:pt x="7310852" y="213308"/>
                </a:lnTo>
                <a:lnTo>
                  <a:pt x="7312179" y="211866"/>
                </a:lnTo>
                <a:cubicBezTo>
                  <a:pt x="7333989" y="206326"/>
                  <a:pt x="7374788" y="205221"/>
                  <a:pt x="7405390" y="202271"/>
                </a:cubicBezTo>
                <a:cubicBezTo>
                  <a:pt x="7422527" y="207464"/>
                  <a:pt x="7476985" y="190048"/>
                  <a:pt x="7495794" y="194166"/>
                </a:cubicBezTo>
                <a:lnTo>
                  <a:pt x="7507039" y="196118"/>
                </a:lnTo>
                <a:lnTo>
                  <a:pt x="7507411" y="195791"/>
                </a:lnTo>
                <a:cubicBezTo>
                  <a:pt x="7510172" y="195437"/>
                  <a:pt x="7513992" y="195787"/>
                  <a:pt x="7519570" y="197126"/>
                </a:cubicBezTo>
                <a:lnTo>
                  <a:pt x="7527542" y="199679"/>
                </a:lnTo>
                <a:lnTo>
                  <a:pt x="7614346" y="205507"/>
                </a:lnTo>
                <a:lnTo>
                  <a:pt x="7718744" y="202036"/>
                </a:lnTo>
                <a:cubicBezTo>
                  <a:pt x="7780965" y="210608"/>
                  <a:pt x="7835119" y="212839"/>
                  <a:pt x="7905407" y="227751"/>
                </a:cubicBezTo>
                <a:cubicBezTo>
                  <a:pt x="7967070" y="225346"/>
                  <a:pt x="8025467" y="246582"/>
                  <a:pt x="8090271" y="269724"/>
                </a:cubicBezTo>
                <a:cubicBezTo>
                  <a:pt x="8147130" y="284670"/>
                  <a:pt x="8181827" y="318792"/>
                  <a:pt x="8245834" y="315885"/>
                </a:cubicBezTo>
                <a:cubicBezTo>
                  <a:pt x="8246647" y="320745"/>
                  <a:pt x="8248859" y="325027"/>
                  <a:pt x="8252033" y="328877"/>
                </a:cubicBezTo>
                <a:lnTo>
                  <a:pt x="8263376" y="338720"/>
                </a:lnTo>
                <a:lnTo>
                  <a:pt x="8266075" y="338490"/>
                </a:lnTo>
                <a:cubicBezTo>
                  <a:pt x="8276151" y="339772"/>
                  <a:pt x="8280845" y="342420"/>
                  <a:pt x="8283149" y="345665"/>
                </a:cubicBezTo>
                <a:lnTo>
                  <a:pt x="8284276" y="350108"/>
                </a:lnTo>
                <a:lnTo>
                  <a:pt x="8295173" y="355931"/>
                </a:lnTo>
                <a:lnTo>
                  <a:pt x="8314432" y="369826"/>
                </a:lnTo>
                <a:lnTo>
                  <a:pt x="8320104" y="370152"/>
                </a:lnTo>
                <a:lnTo>
                  <a:pt x="8352372" y="387570"/>
                </a:lnTo>
                <a:lnTo>
                  <a:pt x="8353799" y="386730"/>
                </a:lnTo>
                <a:cubicBezTo>
                  <a:pt x="8357733" y="385247"/>
                  <a:pt x="8362024" y="384899"/>
                  <a:pt x="8367182" y="386924"/>
                </a:cubicBezTo>
                <a:lnTo>
                  <a:pt x="8490249" y="400966"/>
                </a:lnTo>
                <a:lnTo>
                  <a:pt x="8497594" y="404016"/>
                </a:lnTo>
                <a:lnTo>
                  <a:pt x="8497968" y="403837"/>
                </a:lnTo>
                <a:cubicBezTo>
                  <a:pt x="8500048" y="403987"/>
                  <a:pt x="8502649" y="404798"/>
                  <a:pt x="8506167" y="406575"/>
                </a:cubicBezTo>
                <a:lnTo>
                  <a:pt x="8510983" y="409576"/>
                </a:lnTo>
                <a:lnTo>
                  <a:pt x="8525230" y="415491"/>
                </a:lnTo>
                <a:lnTo>
                  <a:pt x="8596071" y="400649"/>
                </a:lnTo>
                <a:cubicBezTo>
                  <a:pt x="8639145" y="406126"/>
                  <a:pt x="8671609" y="389686"/>
                  <a:pt x="8707847" y="409221"/>
                </a:cubicBezTo>
                <a:cubicBezTo>
                  <a:pt x="8748197" y="414263"/>
                  <a:pt x="8719822" y="400602"/>
                  <a:pt x="8752444" y="411322"/>
                </a:cubicBezTo>
                <a:cubicBezTo>
                  <a:pt x="8789303" y="414879"/>
                  <a:pt x="8898034" y="429534"/>
                  <a:pt x="8928988" y="430554"/>
                </a:cubicBezTo>
                <a:cubicBezTo>
                  <a:pt x="8955520" y="410467"/>
                  <a:pt x="8954693" y="419415"/>
                  <a:pt x="8963048" y="427366"/>
                </a:cubicBezTo>
                <a:lnTo>
                  <a:pt x="8968011" y="425141"/>
                </a:lnTo>
                <a:lnTo>
                  <a:pt x="8974337" y="424441"/>
                </a:lnTo>
                <a:lnTo>
                  <a:pt x="8990394" y="427667"/>
                </a:lnTo>
                <a:lnTo>
                  <a:pt x="8996232" y="429728"/>
                </a:lnTo>
                <a:cubicBezTo>
                  <a:pt x="9000327" y="430831"/>
                  <a:pt x="9003146" y="431159"/>
                  <a:pt x="9005201" y="430939"/>
                </a:cubicBezTo>
                <a:lnTo>
                  <a:pt x="9005486" y="430699"/>
                </a:lnTo>
                <a:lnTo>
                  <a:pt x="9053453" y="433984"/>
                </a:lnTo>
                <a:cubicBezTo>
                  <a:pt x="9068117" y="420419"/>
                  <a:pt x="9112391" y="454853"/>
                  <a:pt x="9113812" y="425670"/>
                </a:cubicBezTo>
                <a:cubicBezTo>
                  <a:pt x="9130955" y="430499"/>
                  <a:pt x="9138865" y="443788"/>
                  <a:pt x="9137318" y="424304"/>
                </a:cubicBezTo>
                <a:cubicBezTo>
                  <a:pt x="9143084" y="425358"/>
                  <a:pt x="9147048" y="424266"/>
                  <a:pt x="9150210" y="422135"/>
                </a:cubicBezTo>
                <a:lnTo>
                  <a:pt x="9151232" y="421070"/>
                </a:lnTo>
                <a:lnTo>
                  <a:pt x="9189246" y="432272"/>
                </a:lnTo>
                <a:lnTo>
                  <a:pt x="9194810" y="441511"/>
                </a:lnTo>
                <a:lnTo>
                  <a:pt x="9231370" y="451590"/>
                </a:lnTo>
                <a:lnTo>
                  <a:pt x="9343052" y="503495"/>
                </a:lnTo>
                <a:cubicBezTo>
                  <a:pt x="9415432" y="508795"/>
                  <a:pt x="9518955" y="534921"/>
                  <a:pt x="9584507" y="549197"/>
                </a:cubicBezTo>
                <a:cubicBezTo>
                  <a:pt x="9602038" y="561809"/>
                  <a:pt x="9675059" y="570203"/>
                  <a:pt x="9728309" y="560617"/>
                </a:cubicBezTo>
                <a:lnTo>
                  <a:pt x="9847792" y="580824"/>
                </a:lnTo>
                <a:cubicBezTo>
                  <a:pt x="9888744" y="590649"/>
                  <a:pt x="9918983" y="587450"/>
                  <a:pt x="9960019" y="587592"/>
                </a:cubicBezTo>
                <a:cubicBezTo>
                  <a:pt x="9984397" y="592516"/>
                  <a:pt x="9998461" y="593006"/>
                  <a:pt x="10039240" y="603107"/>
                </a:cubicBezTo>
                <a:cubicBezTo>
                  <a:pt x="10046863" y="602184"/>
                  <a:pt x="10074570" y="603512"/>
                  <a:pt x="10082169" y="601443"/>
                </a:cubicBezTo>
                <a:lnTo>
                  <a:pt x="10126500" y="603538"/>
                </a:lnTo>
                <a:lnTo>
                  <a:pt x="10261101" y="615053"/>
                </a:lnTo>
                <a:cubicBezTo>
                  <a:pt x="10274744" y="622448"/>
                  <a:pt x="10323589" y="631514"/>
                  <a:pt x="10336855" y="624804"/>
                </a:cubicBezTo>
                <a:cubicBezTo>
                  <a:pt x="10347867" y="624959"/>
                  <a:pt x="10374830" y="633622"/>
                  <a:pt x="10383868" y="625415"/>
                </a:cubicBezTo>
                <a:cubicBezTo>
                  <a:pt x="10409284" y="632493"/>
                  <a:pt x="10436539" y="633300"/>
                  <a:pt x="10445984" y="629262"/>
                </a:cubicBezTo>
                <a:cubicBezTo>
                  <a:pt x="10473833" y="619395"/>
                  <a:pt x="10495464" y="632839"/>
                  <a:pt x="10519280" y="631320"/>
                </a:cubicBezTo>
                <a:cubicBezTo>
                  <a:pt x="10558606" y="636140"/>
                  <a:pt x="10616449" y="646751"/>
                  <a:pt x="10644619" y="651566"/>
                </a:cubicBezTo>
                <a:cubicBezTo>
                  <a:pt x="10707078" y="667239"/>
                  <a:pt x="10806649" y="700317"/>
                  <a:pt x="10857724" y="712684"/>
                </a:cubicBezTo>
                <a:cubicBezTo>
                  <a:pt x="10915291" y="725495"/>
                  <a:pt x="10885368" y="688933"/>
                  <a:pt x="10951063" y="725767"/>
                </a:cubicBezTo>
                <a:cubicBezTo>
                  <a:pt x="10982008" y="727705"/>
                  <a:pt x="11007787" y="723528"/>
                  <a:pt x="11030956" y="721011"/>
                </a:cubicBezTo>
                <a:cubicBezTo>
                  <a:pt x="11029909" y="706023"/>
                  <a:pt x="11057496" y="724188"/>
                  <a:pt x="11085938" y="723892"/>
                </a:cubicBezTo>
                <a:cubicBezTo>
                  <a:pt x="11102606" y="725362"/>
                  <a:pt x="11125909" y="729502"/>
                  <a:pt x="11143411" y="733141"/>
                </a:cubicBezTo>
                <a:cubicBezTo>
                  <a:pt x="11171652" y="736317"/>
                  <a:pt x="11164089" y="762276"/>
                  <a:pt x="11195087" y="732494"/>
                </a:cubicBezTo>
                <a:cubicBezTo>
                  <a:pt x="11221976" y="745071"/>
                  <a:pt x="11231916" y="754905"/>
                  <a:pt x="11273972" y="753513"/>
                </a:cubicBezTo>
                <a:cubicBezTo>
                  <a:pt x="11288331" y="764337"/>
                  <a:pt x="11354320" y="819231"/>
                  <a:pt x="11369715" y="813181"/>
                </a:cubicBezTo>
                <a:cubicBezTo>
                  <a:pt x="11408024" y="821140"/>
                  <a:pt x="11417570" y="873027"/>
                  <a:pt x="11462695" y="874654"/>
                </a:cubicBezTo>
                <a:cubicBezTo>
                  <a:pt x="11507338" y="891120"/>
                  <a:pt x="11468277" y="926374"/>
                  <a:pt x="11516473" y="928206"/>
                </a:cubicBezTo>
                <a:lnTo>
                  <a:pt x="11585369" y="1004898"/>
                </a:lnTo>
                <a:cubicBezTo>
                  <a:pt x="11627915" y="1047460"/>
                  <a:pt x="11688670" y="1023969"/>
                  <a:pt x="11712382" y="1047864"/>
                </a:cubicBezTo>
                <a:cubicBezTo>
                  <a:pt x="11736094" y="1071759"/>
                  <a:pt x="11860362" y="1135225"/>
                  <a:pt x="11894613" y="1148265"/>
                </a:cubicBezTo>
                <a:cubicBezTo>
                  <a:pt x="11928864" y="1161305"/>
                  <a:pt x="11872782" y="1124390"/>
                  <a:pt x="11917888" y="1126105"/>
                </a:cubicBezTo>
                <a:cubicBezTo>
                  <a:pt x="11967364" y="1138091"/>
                  <a:pt x="11978191" y="1115038"/>
                  <a:pt x="12080164" y="1090885"/>
                </a:cubicBezTo>
                <a:cubicBezTo>
                  <a:pt x="12093592" y="1092452"/>
                  <a:pt x="12126659" y="1037250"/>
                  <a:pt x="12140863" y="1035036"/>
                </a:cubicBezTo>
                <a:lnTo>
                  <a:pt x="12192002" y="1015838"/>
                </a:lnTo>
                <a:lnTo>
                  <a:pt x="12192002" y="1955549"/>
                </a:lnTo>
                <a:lnTo>
                  <a:pt x="12192000" y="1955549"/>
                </a:lnTo>
                <a:lnTo>
                  <a:pt x="12192000" y="2122526"/>
                </a:lnTo>
                <a:lnTo>
                  <a:pt x="0" y="2122526"/>
                </a:lnTo>
                <a:lnTo>
                  <a:pt x="0" y="1348327"/>
                </a:lnTo>
                <a:lnTo>
                  <a:pt x="2" y="1348327"/>
                </a:lnTo>
                <a:lnTo>
                  <a:pt x="2" y="592017"/>
                </a:lnTo>
                <a:lnTo>
                  <a:pt x="15526" y="586548"/>
                </a:lnTo>
                <a:cubicBezTo>
                  <a:pt x="35255" y="585160"/>
                  <a:pt x="72229" y="592802"/>
                  <a:pt x="118381" y="583692"/>
                </a:cubicBezTo>
                <a:lnTo>
                  <a:pt x="292435" y="531887"/>
                </a:lnTo>
                <a:cubicBezTo>
                  <a:pt x="333820" y="524854"/>
                  <a:pt x="366418" y="510849"/>
                  <a:pt x="404015" y="511191"/>
                </a:cubicBezTo>
                <a:cubicBezTo>
                  <a:pt x="415660" y="502454"/>
                  <a:pt x="428065" y="497716"/>
                  <a:pt x="445099" y="505368"/>
                </a:cubicBezTo>
                <a:cubicBezTo>
                  <a:pt x="473049" y="498059"/>
                  <a:pt x="549479" y="473644"/>
                  <a:pt x="571717" y="467338"/>
                </a:cubicBezTo>
                <a:lnTo>
                  <a:pt x="578535" y="467527"/>
                </a:lnTo>
                <a:cubicBezTo>
                  <a:pt x="582714" y="467117"/>
                  <a:pt x="586282" y="465474"/>
                  <a:pt x="596792" y="464875"/>
                </a:cubicBezTo>
                <a:cubicBezTo>
                  <a:pt x="618517" y="457289"/>
                  <a:pt x="688384" y="430106"/>
                  <a:pt x="708875" y="422017"/>
                </a:cubicBezTo>
                <a:cubicBezTo>
                  <a:pt x="714996" y="421315"/>
                  <a:pt x="718074" y="419183"/>
                  <a:pt x="719742" y="416340"/>
                </a:cubicBezTo>
                <a:cubicBezTo>
                  <a:pt x="719843" y="415919"/>
                  <a:pt x="719947" y="415498"/>
                  <a:pt x="720047" y="415078"/>
                </a:cubicBezTo>
                <a:lnTo>
                  <a:pt x="763053" y="414307"/>
                </a:lnTo>
                <a:lnTo>
                  <a:pt x="767901" y="412086"/>
                </a:lnTo>
                <a:lnTo>
                  <a:pt x="797041" y="414293"/>
                </a:lnTo>
                <a:lnTo>
                  <a:pt x="811506" y="413988"/>
                </a:lnTo>
                <a:lnTo>
                  <a:pt x="816809" y="416882"/>
                </a:lnTo>
                <a:cubicBezTo>
                  <a:pt x="821862" y="418352"/>
                  <a:pt x="828232" y="418327"/>
                  <a:pt x="837540" y="414918"/>
                </a:cubicBezTo>
                <a:lnTo>
                  <a:pt x="858269" y="416131"/>
                </a:lnTo>
                <a:cubicBezTo>
                  <a:pt x="864622" y="417683"/>
                  <a:pt x="943264" y="400945"/>
                  <a:pt x="948732" y="404293"/>
                </a:cubicBezTo>
                <a:cubicBezTo>
                  <a:pt x="1007438" y="402718"/>
                  <a:pt x="1078958" y="412604"/>
                  <a:pt x="1149979" y="406698"/>
                </a:cubicBezTo>
                <a:cubicBezTo>
                  <a:pt x="1264076" y="391985"/>
                  <a:pt x="1418281" y="371972"/>
                  <a:pt x="1496110" y="357263"/>
                </a:cubicBezTo>
                <a:cubicBezTo>
                  <a:pt x="1524373" y="323194"/>
                  <a:pt x="1569686" y="343349"/>
                  <a:pt x="1608669" y="331673"/>
                </a:cubicBezTo>
                <a:cubicBezTo>
                  <a:pt x="1628634" y="319376"/>
                  <a:pt x="1652708" y="325981"/>
                  <a:pt x="1675071" y="324776"/>
                </a:cubicBezTo>
                <a:cubicBezTo>
                  <a:pt x="1696661" y="320902"/>
                  <a:pt x="1719608" y="311993"/>
                  <a:pt x="1738204" y="308427"/>
                </a:cubicBezTo>
                <a:lnTo>
                  <a:pt x="1786655" y="303376"/>
                </a:lnTo>
                <a:cubicBezTo>
                  <a:pt x="1814690" y="308462"/>
                  <a:pt x="1843563" y="316239"/>
                  <a:pt x="1873080" y="330998"/>
                </a:cubicBezTo>
                <a:cubicBezTo>
                  <a:pt x="1885328" y="340074"/>
                  <a:pt x="1907076" y="340787"/>
                  <a:pt x="1921650" y="332593"/>
                </a:cubicBezTo>
                <a:cubicBezTo>
                  <a:pt x="1924160" y="331181"/>
                  <a:pt x="1926358" y="329554"/>
                  <a:pt x="1928172" y="327762"/>
                </a:cubicBezTo>
                <a:cubicBezTo>
                  <a:pt x="1964849" y="349443"/>
                  <a:pt x="1978703" y="334060"/>
                  <a:pt x="1997356" y="349707"/>
                </a:cubicBezTo>
                <a:cubicBezTo>
                  <a:pt x="2045552" y="350382"/>
                  <a:pt x="2077539" y="328078"/>
                  <a:pt x="2094665" y="341687"/>
                </a:cubicBezTo>
                <a:cubicBezTo>
                  <a:pt x="2129868" y="337565"/>
                  <a:pt x="2171836" y="328633"/>
                  <a:pt x="2208578" y="324976"/>
                </a:cubicBezTo>
                <a:cubicBezTo>
                  <a:pt x="2233182" y="323400"/>
                  <a:pt x="2276000" y="319205"/>
                  <a:pt x="2315112" y="319743"/>
                </a:cubicBezTo>
                <a:cubicBezTo>
                  <a:pt x="2354027" y="341739"/>
                  <a:pt x="2411581" y="311650"/>
                  <a:pt x="2443255" y="328210"/>
                </a:cubicBezTo>
                <a:lnTo>
                  <a:pt x="2568028" y="342111"/>
                </a:lnTo>
                <a:cubicBezTo>
                  <a:pt x="2608701" y="337537"/>
                  <a:pt x="2582516" y="375805"/>
                  <a:pt x="2646527" y="315870"/>
                </a:cubicBezTo>
                <a:cubicBezTo>
                  <a:pt x="2717602" y="329320"/>
                  <a:pt x="2719299" y="298751"/>
                  <a:pt x="2781569" y="326406"/>
                </a:cubicBezTo>
                <a:lnTo>
                  <a:pt x="3030291" y="348227"/>
                </a:lnTo>
                <a:cubicBezTo>
                  <a:pt x="3072289" y="343635"/>
                  <a:pt x="3082691" y="349641"/>
                  <a:pt x="3142556" y="350870"/>
                </a:cubicBezTo>
                <a:cubicBezTo>
                  <a:pt x="3203390" y="348332"/>
                  <a:pt x="3209724" y="356304"/>
                  <a:pt x="3262356" y="358645"/>
                </a:cubicBezTo>
                <a:cubicBezTo>
                  <a:pt x="3295546" y="360921"/>
                  <a:pt x="3336380" y="362051"/>
                  <a:pt x="3341698" y="364522"/>
                </a:cubicBezTo>
                <a:lnTo>
                  <a:pt x="3344026" y="363547"/>
                </a:lnTo>
                <a:cubicBezTo>
                  <a:pt x="3353997" y="361853"/>
                  <a:pt x="3359859" y="362931"/>
                  <a:pt x="3363888" y="365229"/>
                </a:cubicBezTo>
                <a:lnTo>
                  <a:pt x="3400728" y="382181"/>
                </a:lnTo>
                <a:lnTo>
                  <a:pt x="3473223" y="370133"/>
                </a:lnTo>
                <a:cubicBezTo>
                  <a:pt x="3488625" y="364503"/>
                  <a:pt x="3513943" y="370768"/>
                  <a:pt x="3536135" y="366472"/>
                </a:cubicBezTo>
                <a:cubicBezTo>
                  <a:pt x="3549392" y="369181"/>
                  <a:pt x="3571626" y="354982"/>
                  <a:pt x="3585978" y="356773"/>
                </a:cubicBezTo>
                <a:lnTo>
                  <a:pt x="3594501" y="357463"/>
                </a:lnTo>
                <a:lnTo>
                  <a:pt x="3594736" y="357194"/>
                </a:lnTo>
                <a:cubicBezTo>
                  <a:pt x="3596729" y="356739"/>
                  <a:pt x="3599583" y="356739"/>
                  <a:pt x="3603855" y="357358"/>
                </a:cubicBezTo>
                <a:lnTo>
                  <a:pt x="3610035" y="358720"/>
                </a:lnTo>
                <a:lnTo>
                  <a:pt x="3682513" y="326449"/>
                </a:lnTo>
                <a:cubicBezTo>
                  <a:pt x="3725132" y="319209"/>
                  <a:pt x="3741010" y="317232"/>
                  <a:pt x="3789760" y="302526"/>
                </a:cubicBezTo>
                <a:cubicBezTo>
                  <a:pt x="3829631" y="295662"/>
                  <a:pt x="3861095" y="281792"/>
                  <a:pt x="3897275" y="282288"/>
                </a:cubicBezTo>
                <a:cubicBezTo>
                  <a:pt x="3908538" y="273598"/>
                  <a:pt x="3920509" y="268909"/>
                  <a:pt x="3936846" y="276633"/>
                </a:cubicBezTo>
                <a:cubicBezTo>
                  <a:pt x="3972980" y="267440"/>
                  <a:pt x="3976670" y="252111"/>
                  <a:pt x="4004538" y="259176"/>
                </a:cubicBezTo>
                <a:cubicBezTo>
                  <a:pt x="4016877" y="233368"/>
                  <a:pt x="4021427" y="241744"/>
                  <a:pt x="4033778" y="246608"/>
                </a:cubicBezTo>
                <a:lnTo>
                  <a:pt x="4035363" y="246843"/>
                </a:lnTo>
                <a:lnTo>
                  <a:pt x="4036996" y="243176"/>
                </a:lnTo>
                <a:lnTo>
                  <a:pt x="4042364" y="240742"/>
                </a:lnTo>
                <a:lnTo>
                  <a:pt x="4058954" y="239121"/>
                </a:lnTo>
                <a:lnTo>
                  <a:pt x="4065510" y="239339"/>
                </a:lnTo>
                <a:cubicBezTo>
                  <a:pt x="4069909" y="239180"/>
                  <a:pt x="4072681" y="238679"/>
                  <a:pt x="4074427" y="237895"/>
                </a:cubicBezTo>
                <a:cubicBezTo>
                  <a:pt x="4074466" y="237796"/>
                  <a:pt x="4074507" y="237697"/>
                  <a:pt x="4074546" y="237596"/>
                </a:cubicBezTo>
                <a:lnTo>
                  <a:pt x="4083097" y="236761"/>
                </a:lnTo>
                <a:cubicBezTo>
                  <a:pt x="4099102" y="230874"/>
                  <a:pt x="4124720" y="217294"/>
                  <a:pt x="4142745" y="210228"/>
                </a:cubicBezTo>
                <a:cubicBezTo>
                  <a:pt x="4161277" y="209757"/>
                  <a:pt x="4204215" y="211652"/>
                  <a:pt x="4191248" y="194363"/>
                </a:cubicBezTo>
                <a:cubicBezTo>
                  <a:pt x="4197143" y="193685"/>
                  <a:pt x="4200119" y="191566"/>
                  <a:pt x="4201744" y="188729"/>
                </a:cubicBezTo>
                <a:cubicBezTo>
                  <a:pt x="4201845" y="188309"/>
                  <a:pt x="4201947" y="187890"/>
                  <a:pt x="4202048" y="187470"/>
                </a:cubicBezTo>
                <a:lnTo>
                  <a:pt x="4248116" y="184675"/>
                </a:lnTo>
                <a:lnTo>
                  <a:pt x="4276141" y="186999"/>
                </a:lnTo>
                <a:lnTo>
                  <a:pt x="4290062" y="186753"/>
                </a:lnTo>
                <a:lnTo>
                  <a:pt x="4295143" y="189670"/>
                </a:lnTo>
                <a:cubicBezTo>
                  <a:pt x="4299996" y="191161"/>
                  <a:pt x="4306126" y="191162"/>
                  <a:pt x="4315108" y="187791"/>
                </a:cubicBezTo>
                <a:lnTo>
                  <a:pt x="4316965" y="186450"/>
                </a:lnTo>
                <a:lnTo>
                  <a:pt x="4362875" y="193065"/>
                </a:lnTo>
                <a:cubicBezTo>
                  <a:pt x="4368977" y="194642"/>
                  <a:pt x="4423306" y="188348"/>
                  <a:pt x="4428542" y="191719"/>
                </a:cubicBezTo>
                <a:cubicBezTo>
                  <a:pt x="4462662" y="194921"/>
                  <a:pt x="4457822" y="194180"/>
                  <a:pt x="4515813" y="181068"/>
                </a:cubicBezTo>
                <a:cubicBezTo>
                  <a:pt x="4524746" y="178930"/>
                  <a:pt x="4680151" y="178122"/>
                  <a:pt x="4715526" y="171166"/>
                </a:cubicBezTo>
                <a:cubicBezTo>
                  <a:pt x="4741916" y="171832"/>
                  <a:pt x="4677963" y="180680"/>
                  <a:pt x="4762447" y="162678"/>
                </a:cubicBezTo>
                <a:cubicBezTo>
                  <a:pt x="4784109" y="162698"/>
                  <a:pt x="4806742" y="151552"/>
                  <a:pt x="4840439" y="134910"/>
                </a:cubicBezTo>
                <a:cubicBezTo>
                  <a:pt x="4916356" y="97503"/>
                  <a:pt x="4937025" y="110510"/>
                  <a:pt x="5011513" y="110893"/>
                </a:cubicBezTo>
                <a:cubicBezTo>
                  <a:pt x="5038947" y="76939"/>
                  <a:pt x="5028196" y="106028"/>
                  <a:pt x="5065790" y="94512"/>
                </a:cubicBezTo>
                <a:cubicBezTo>
                  <a:pt x="5064856" y="121900"/>
                  <a:pt x="5108319" y="72464"/>
                  <a:pt x="5121659" y="101083"/>
                </a:cubicBezTo>
                <a:cubicBezTo>
                  <a:pt x="5128079" y="98081"/>
                  <a:pt x="5133876" y="94270"/>
                  <a:pt x="5139595" y="90230"/>
                </a:cubicBezTo>
                <a:lnTo>
                  <a:pt x="5142598" y="88129"/>
                </a:lnTo>
                <a:lnTo>
                  <a:pt x="5156554" y="84729"/>
                </a:lnTo>
                <a:lnTo>
                  <a:pt x="5174660" y="77506"/>
                </a:lnTo>
                <a:lnTo>
                  <a:pt x="5222961" y="74516"/>
                </a:lnTo>
                <a:cubicBezTo>
                  <a:pt x="5230550" y="71886"/>
                  <a:pt x="5251598" y="63576"/>
                  <a:pt x="5261763" y="63392"/>
                </a:cubicBezTo>
                <a:lnTo>
                  <a:pt x="5381667" y="42975"/>
                </a:lnTo>
                <a:cubicBezTo>
                  <a:pt x="5391827" y="39989"/>
                  <a:pt x="5429368" y="35305"/>
                  <a:pt x="5432760" y="25273"/>
                </a:cubicBezTo>
                <a:cubicBezTo>
                  <a:pt x="5439009" y="12982"/>
                  <a:pt x="5478134" y="27048"/>
                  <a:pt x="5470905" y="14020"/>
                </a:cubicBezTo>
                <a:lnTo>
                  <a:pt x="562696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48F92359-2883-4C1D-972D-BF52F3F41A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4906504"/>
            <a:ext cx="12192000" cy="1951997"/>
          </a:xfrm>
          <a:custGeom>
            <a:avLst/>
            <a:gdLst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285754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984253 h 2122526"/>
              <a:gd name="connsiteX94" fmla="*/ 11834979 w 12192002"/>
              <a:gd name="connsiteY94" fmla="*/ 1013094 h 2122526"/>
              <a:gd name="connsiteX95" fmla="*/ 11933790 w 12192002"/>
              <a:gd name="connsiteY95" fmla="*/ 990933 h 2122526"/>
              <a:gd name="connsiteX96" fmla="*/ 12084140 w 12192002"/>
              <a:gd name="connsiteY96" fmla="*/ 1007396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87906 w 12192002"/>
              <a:gd name="connsiteY139" fmla="*/ 322233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70574 w 12192002"/>
              <a:gd name="connsiteY170" fmla="*/ 202276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35046 w 12192002"/>
              <a:gd name="connsiteY180" fmla="*/ 189089 h 2122526"/>
              <a:gd name="connsiteX181" fmla="*/ 4372883 w 12192002"/>
              <a:gd name="connsiteY181" fmla="*/ 199670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984253 h 2122526"/>
              <a:gd name="connsiteX94" fmla="*/ 11834979 w 12192002"/>
              <a:gd name="connsiteY94" fmla="*/ 1013094 h 2122526"/>
              <a:gd name="connsiteX95" fmla="*/ 11933790 w 12192002"/>
              <a:gd name="connsiteY95" fmla="*/ 990933 h 2122526"/>
              <a:gd name="connsiteX96" fmla="*/ 12084140 w 12192002"/>
              <a:gd name="connsiteY96" fmla="*/ 1007396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87906 w 12192002"/>
              <a:gd name="connsiteY139" fmla="*/ 322233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70574 w 12192002"/>
              <a:gd name="connsiteY170" fmla="*/ 202276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35046 w 12192002"/>
              <a:gd name="connsiteY180" fmla="*/ 189089 h 2122526"/>
              <a:gd name="connsiteX181" fmla="*/ 4372883 w 12192002"/>
              <a:gd name="connsiteY181" fmla="*/ 199670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984253 h 2122526"/>
              <a:gd name="connsiteX94" fmla="*/ 11834979 w 12192002"/>
              <a:gd name="connsiteY94" fmla="*/ 1013094 h 2122526"/>
              <a:gd name="connsiteX95" fmla="*/ 11933790 w 12192002"/>
              <a:gd name="connsiteY95" fmla="*/ 990933 h 2122526"/>
              <a:gd name="connsiteX96" fmla="*/ 12084140 w 12192002"/>
              <a:gd name="connsiteY96" fmla="*/ 1007396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87906 w 12192002"/>
              <a:gd name="connsiteY139" fmla="*/ 322233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70574 w 12192002"/>
              <a:gd name="connsiteY170" fmla="*/ 202276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35046 w 12192002"/>
              <a:gd name="connsiteY180" fmla="*/ 189089 h 2122526"/>
              <a:gd name="connsiteX181" fmla="*/ 4372883 w 12192002"/>
              <a:gd name="connsiteY181" fmla="*/ 199670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984253 h 2122526"/>
              <a:gd name="connsiteX94" fmla="*/ 11834979 w 12192002"/>
              <a:gd name="connsiteY94" fmla="*/ 1013094 h 2122526"/>
              <a:gd name="connsiteX95" fmla="*/ 11933790 w 12192002"/>
              <a:gd name="connsiteY95" fmla="*/ 990933 h 2122526"/>
              <a:gd name="connsiteX96" fmla="*/ 12084140 w 12192002"/>
              <a:gd name="connsiteY96" fmla="*/ 1007396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87906 w 12192002"/>
              <a:gd name="connsiteY139" fmla="*/ 322233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70574 w 12192002"/>
              <a:gd name="connsiteY170" fmla="*/ 202276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35046 w 12192002"/>
              <a:gd name="connsiteY180" fmla="*/ 189089 h 2122526"/>
              <a:gd name="connsiteX181" fmla="*/ 4372883 w 12192002"/>
              <a:gd name="connsiteY181" fmla="*/ 199670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984253 h 2122526"/>
              <a:gd name="connsiteX94" fmla="*/ 11834979 w 12192002"/>
              <a:gd name="connsiteY94" fmla="*/ 1013094 h 2122526"/>
              <a:gd name="connsiteX95" fmla="*/ 11933790 w 12192002"/>
              <a:gd name="connsiteY95" fmla="*/ 990933 h 2122526"/>
              <a:gd name="connsiteX96" fmla="*/ 12084140 w 12192002"/>
              <a:gd name="connsiteY96" fmla="*/ 1007396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87906 w 12192002"/>
              <a:gd name="connsiteY139" fmla="*/ 322233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35046 w 12192002"/>
              <a:gd name="connsiteY180" fmla="*/ 189089 h 2122526"/>
              <a:gd name="connsiteX181" fmla="*/ 4372883 w 12192002"/>
              <a:gd name="connsiteY181" fmla="*/ 199670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984253 h 2122526"/>
              <a:gd name="connsiteX94" fmla="*/ 11834979 w 12192002"/>
              <a:gd name="connsiteY94" fmla="*/ 1013094 h 2122526"/>
              <a:gd name="connsiteX95" fmla="*/ 11933790 w 12192002"/>
              <a:gd name="connsiteY95" fmla="*/ 990933 h 2122526"/>
              <a:gd name="connsiteX96" fmla="*/ 12084140 w 12192002"/>
              <a:gd name="connsiteY96" fmla="*/ 1007396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87906 w 12192002"/>
              <a:gd name="connsiteY139" fmla="*/ 322233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35046 w 12192002"/>
              <a:gd name="connsiteY180" fmla="*/ 189089 h 2122526"/>
              <a:gd name="connsiteX181" fmla="*/ 4372883 w 12192002"/>
              <a:gd name="connsiteY181" fmla="*/ 199670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984253 h 2122526"/>
              <a:gd name="connsiteX94" fmla="*/ 11834979 w 12192002"/>
              <a:gd name="connsiteY94" fmla="*/ 1013094 h 2122526"/>
              <a:gd name="connsiteX95" fmla="*/ 11933790 w 12192002"/>
              <a:gd name="connsiteY95" fmla="*/ 990933 h 2122526"/>
              <a:gd name="connsiteX96" fmla="*/ 12084140 w 12192002"/>
              <a:gd name="connsiteY96" fmla="*/ 1007396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87906 w 12192002"/>
              <a:gd name="connsiteY139" fmla="*/ 322233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35046 w 12192002"/>
              <a:gd name="connsiteY180" fmla="*/ 189089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984253 h 2122526"/>
              <a:gd name="connsiteX94" fmla="*/ 11834979 w 12192002"/>
              <a:gd name="connsiteY94" fmla="*/ 1013094 h 2122526"/>
              <a:gd name="connsiteX95" fmla="*/ 11933790 w 12192002"/>
              <a:gd name="connsiteY95" fmla="*/ 990933 h 2122526"/>
              <a:gd name="connsiteX96" fmla="*/ 12084140 w 12192002"/>
              <a:gd name="connsiteY96" fmla="*/ 1007396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87906 w 12192002"/>
              <a:gd name="connsiteY139" fmla="*/ 322233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984253 h 2122526"/>
              <a:gd name="connsiteX94" fmla="*/ 11834979 w 12192002"/>
              <a:gd name="connsiteY94" fmla="*/ 1013094 h 2122526"/>
              <a:gd name="connsiteX95" fmla="*/ 11933790 w 12192002"/>
              <a:gd name="connsiteY95" fmla="*/ 990933 h 2122526"/>
              <a:gd name="connsiteX96" fmla="*/ 12084140 w 12192002"/>
              <a:gd name="connsiteY96" fmla="*/ 1007396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87906 w 12192002"/>
              <a:gd name="connsiteY139" fmla="*/ 322233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984253 h 2122526"/>
              <a:gd name="connsiteX94" fmla="*/ 11834979 w 12192002"/>
              <a:gd name="connsiteY94" fmla="*/ 1013094 h 2122526"/>
              <a:gd name="connsiteX95" fmla="*/ 11933790 w 12192002"/>
              <a:gd name="connsiteY95" fmla="*/ 990933 h 2122526"/>
              <a:gd name="connsiteX96" fmla="*/ 12084140 w 12192002"/>
              <a:gd name="connsiteY96" fmla="*/ 1007396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984253 h 2122526"/>
              <a:gd name="connsiteX94" fmla="*/ 11834979 w 12192002"/>
              <a:gd name="connsiteY94" fmla="*/ 1013094 h 2122526"/>
              <a:gd name="connsiteX95" fmla="*/ 11925839 w 12192002"/>
              <a:gd name="connsiteY95" fmla="*/ 1110203 h 2122526"/>
              <a:gd name="connsiteX96" fmla="*/ 12084140 w 12192002"/>
              <a:gd name="connsiteY96" fmla="*/ 1007396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984253 h 2122526"/>
              <a:gd name="connsiteX94" fmla="*/ 11834979 w 12192002"/>
              <a:gd name="connsiteY94" fmla="*/ 1013094 h 2122526"/>
              <a:gd name="connsiteX95" fmla="*/ 11925839 w 12192002"/>
              <a:gd name="connsiteY95" fmla="*/ 1110203 h 2122526"/>
              <a:gd name="connsiteX96" fmla="*/ 12084140 w 12192002"/>
              <a:gd name="connsiteY96" fmla="*/ 1007396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984253 h 2122526"/>
              <a:gd name="connsiteX94" fmla="*/ 11834979 w 12192002"/>
              <a:gd name="connsiteY94" fmla="*/ 1013094 h 2122526"/>
              <a:gd name="connsiteX95" fmla="*/ 11925839 w 12192002"/>
              <a:gd name="connsiteY95" fmla="*/ 1110203 h 2122526"/>
              <a:gd name="connsiteX96" fmla="*/ 12080164 w 12192002"/>
              <a:gd name="connsiteY96" fmla="*/ 1090885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984253 h 2122526"/>
              <a:gd name="connsiteX94" fmla="*/ 11854857 w 12192002"/>
              <a:gd name="connsiteY94" fmla="*/ 1112485 h 2122526"/>
              <a:gd name="connsiteX95" fmla="*/ 11925839 w 12192002"/>
              <a:gd name="connsiteY95" fmla="*/ 1110203 h 2122526"/>
              <a:gd name="connsiteX96" fmla="*/ 12080164 w 12192002"/>
              <a:gd name="connsiteY96" fmla="*/ 1090885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684760 w 12192002"/>
              <a:gd name="connsiteY92" fmla="*/ 929360 h 2122526"/>
              <a:gd name="connsiteX93" fmla="*/ 11744187 w 12192002"/>
              <a:gd name="connsiteY93" fmla="*/ 1047864 h 2122526"/>
              <a:gd name="connsiteX94" fmla="*/ 11854857 w 12192002"/>
              <a:gd name="connsiteY94" fmla="*/ 1112485 h 2122526"/>
              <a:gd name="connsiteX95" fmla="*/ 11925839 w 12192002"/>
              <a:gd name="connsiteY95" fmla="*/ 1110203 h 2122526"/>
              <a:gd name="connsiteX96" fmla="*/ 12080164 w 12192002"/>
              <a:gd name="connsiteY96" fmla="*/ 1090885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585369 w 12192002"/>
              <a:gd name="connsiteY92" fmla="*/ 1004898 h 2122526"/>
              <a:gd name="connsiteX93" fmla="*/ 11744187 w 12192002"/>
              <a:gd name="connsiteY93" fmla="*/ 1047864 h 2122526"/>
              <a:gd name="connsiteX94" fmla="*/ 11854857 w 12192002"/>
              <a:gd name="connsiteY94" fmla="*/ 1112485 h 2122526"/>
              <a:gd name="connsiteX95" fmla="*/ 11925839 w 12192002"/>
              <a:gd name="connsiteY95" fmla="*/ 1110203 h 2122526"/>
              <a:gd name="connsiteX96" fmla="*/ 12080164 w 12192002"/>
              <a:gd name="connsiteY96" fmla="*/ 1090885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64181 w 12192002"/>
              <a:gd name="connsiteY91" fmla="*/ 888450 h 2122526"/>
              <a:gd name="connsiteX92" fmla="*/ 11585369 w 12192002"/>
              <a:gd name="connsiteY92" fmla="*/ 1004898 h 2122526"/>
              <a:gd name="connsiteX93" fmla="*/ 11744187 w 12192002"/>
              <a:gd name="connsiteY93" fmla="*/ 1047864 h 2122526"/>
              <a:gd name="connsiteX94" fmla="*/ 11854857 w 12192002"/>
              <a:gd name="connsiteY94" fmla="*/ 1112485 h 2122526"/>
              <a:gd name="connsiteX95" fmla="*/ 11925839 w 12192002"/>
              <a:gd name="connsiteY95" fmla="*/ 1110203 h 2122526"/>
              <a:gd name="connsiteX96" fmla="*/ 12080164 w 12192002"/>
              <a:gd name="connsiteY96" fmla="*/ 1090885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29660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16473 w 12192002"/>
              <a:gd name="connsiteY91" fmla="*/ 928206 h 2122526"/>
              <a:gd name="connsiteX92" fmla="*/ 11585369 w 12192002"/>
              <a:gd name="connsiteY92" fmla="*/ 1004898 h 2122526"/>
              <a:gd name="connsiteX93" fmla="*/ 11744187 w 12192002"/>
              <a:gd name="connsiteY93" fmla="*/ 1047864 h 2122526"/>
              <a:gd name="connsiteX94" fmla="*/ 11854857 w 12192002"/>
              <a:gd name="connsiteY94" fmla="*/ 1112485 h 2122526"/>
              <a:gd name="connsiteX95" fmla="*/ 11925839 w 12192002"/>
              <a:gd name="connsiteY95" fmla="*/ 1110203 h 2122526"/>
              <a:gd name="connsiteX96" fmla="*/ 12080164 w 12192002"/>
              <a:gd name="connsiteY96" fmla="*/ 1090885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53513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16473 w 12192002"/>
              <a:gd name="connsiteY91" fmla="*/ 928206 h 2122526"/>
              <a:gd name="connsiteX92" fmla="*/ 11585369 w 12192002"/>
              <a:gd name="connsiteY92" fmla="*/ 1004898 h 2122526"/>
              <a:gd name="connsiteX93" fmla="*/ 11744187 w 12192002"/>
              <a:gd name="connsiteY93" fmla="*/ 1047864 h 2122526"/>
              <a:gd name="connsiteX94" fmla="*/ 11854857 w 12192002"/>
              <a:gd name="connsiteY94" fmla="*/ 1112485 h 2122526"/>
              <a:gd name="connsiteX95" fmla="*/ 11925839 w 12192002"/>
              <a:gd name="connsiteY95" fmla="*/ 1110203 h 2122526"/>
              <a:gd name="connsiteX96" fmla="*/ 12080164 w 12192002"/>
              <a:gd name="connsiteY96" fmla="*/ 1090885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53513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16473 w 12192002"/>
              <a:gd name="connsiteY91" fmla="*/ 928206 h 2122526"/>
              <a:gd name="connsiteX92" fmla="*/ 11585369 w 12192002"/>
              <a:gd name="connsiteY92" fmla="*/ 1004898 h 2122526"/>
              <a:gd name="connsiteX93" fmla="*/ 11744187 w 12192002"/>
              <a:gd name="connsiteY93" fmla="*/ 1047864 h 2122526"/>
              <a:gd name="connsiteX94" fmla="*/ 11874735 w 12192002"/>
              <a:gd name="connsiteY94" fmla="*/ 1132363 h 2122526"/>
              <a:gd name="connsiteX95" fmla="*/ 11925839 w 12192002"/>
              <a:gd name="connsiteY95" fmla="*/ 1110203 h 2122526"/>
              <a:gd name="connsiteX96" fmla="*/ 12080164 w 12192002"/>
              <a:gd name="connsiteY96" fmla="*/ 1090885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53513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16473 w 12192002"/>
              <a:gd name="connsiteY91" fmla="*/ 928206 h 2122526"/>
              <a:gd name="connsiteX92" fmla="*/ 11585369 w 12192002"/>
              <a:gd name="connsiteY92" fmla="*/ 1004898 h 2122526"/>
              <a:gd name="connsiteX93" fmla="*/ 11744187 w 12192002"/>
              <a:gd name="connsiteY93" fmla="*/ 1047864 h 2122526"/>
              <a:gd name="connsiteX94" fmla="*/ 11894613 w 12192002"/>
              <a:gd name="connsiteY94" fmla="*/ 1148265 h 2122526"/>
              <a:gd name="connsiteX95" fmla="*/ 11925839 w 12192002"/>
              <a:gd name="connsiteY95" fmla="*/ 1110203 h 2122526"/>
              <a:gd name="connsiteX96" fmla="*/ 12080164 w 12192002"/>
              <a:gd name="connsiteY96" fmla="*/ 1090885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53513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16473 w 12192002"/>
              <a:gd name="connsiteY91" fmla="*/ 928206 h 2122526"/>
              <a:gd name="connsiteX92" fmla="*/ 11585369 w 12192002"/>
              <a:gd name="connsiteY92" fmla="*/ 1004898 h 2122526"/>
              <a:gd name="connsiteX93" fmla="*/ 11744187 w 12192002"/>
              <a:gd name="connsiteY93" fmla="*/ 1047864 h 2122526"/>
              <a:gd name="connsiteX94" fmla="*/ 11894613 w 12192002"/>
              <a:gd name="connsiteY94" fmla="*/ 1148265 h 2122526"/>
              <a:gd name="connsiteX95" fmla="*/ 11917888 w 12192002"/>
              <a:gd name="connsiteY95" fmla="*/ 1126105 h 2122526"/>
              <a:gd name="connsiteX96" fmla="*/ 12080164 w 12192002"/>
              <a:gd name="connsiteY96" fmla="*/ 1090885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53513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16473 w 12192002"/>
              <a:gd name="connsiteY91" fmla="*/ 928206 h 2122526"/>
              <a:gd name="connsiteX92" fmla="*/ 11585369 w 12192002"/>
              <a:gd name="connsiteY92" fmla="*/ 1004898 h 2122526"/>
              <a:gd name="connsiteX93" fmla="*/ 11744187 w 12192002"/>
              <a:gd name="connsiteY93" fmla="*/ 1047864 h 2122526"/>
              <a:gd name="connsiteX94" fmla="*/ 11894613 w 12192002"/>
              <a:gd name="connsiteY94" fmla="*/ 1148265 h 2122526"/>
              <a:gd name="connsiteX95" fmla="*/ 11917888 w 12192002"/>
              <a:gd name="connsiteY95" fmla="*/ 1126105 h 2122526"/>
              <a:gd name="connsiteX96" fmla="*/ 12080164 w 12192002"/>
              <a:gd name="connsiteY96" fmla="*/ 1090885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53513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16473 w 12192002"/>
              <a:gd name="connsiteY91" fmla="*/ 928206 h 2122526"/>
              <a:gd name="connsiteX92" fmla="*/ 11585369 w 12192002"/>
              <a:gd name="connsiteY92" fmla="*/ 1004898 h 2122526"/>
              <a:gd name="connsiteX93" fmla="*/ 11744187 w 12192002"/>
              <a:gd name="connsiteY93" fmla="*/ 1047864 h 2122526"/>
              <a:gd name="connsiteX94" fmla="*/ 11894613 w 12192002"/>
              <a:gd name="connsiteY94" fmla="*/ 1148265 h 2122526"/>
              <a:gd name="connsiteX95" fmla="*/ 11917888 w 12192002"/>
              <a:gd name="connsiteY95" fmla="*/ 1126105 h 2122526"/>
              <a:gd name="connsiteX96" fmla="*/ 12080164 w 12192002"/>
              <a:gd name="connsiteY96" fmla="*/ 1090885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  <a:gd name="connsiteX0" fmla="*/ 5626960 w 12192002"/>
              <a:gd name="connsiteY0" fmla="*/ 0 h 2122526"/>
              <a:gd name="connsiteX1" fmla="*/ 5758918 w 12192002"/>
              <a:gd name="connsiteY1" fmla="*/ 1023 h 2122526"/>
              <a:gd name="connsiteX2" fmla="*/ 5957375 w 12192002"/>
              <a:gd name="connsiteY2" fmla="*/ 16715 h 2122526"/>
              <a:gd name="connsiteX3" fmla="*/ 6010090 w 12192002"/>
              <a:gd name="connsiteY3" fmla="*/ 20359 h 2122526"/>
              <a:gd name="connsiteX4" fmla="*/ 6041282 w 12192002"/>
              <a:gd name="connsiteY4" fmla="*/ 15266 h 2122526"/>
              <a:gd name="connsiteX5" fmla="*/ 6048637 w 12192002"/>
              <a:gd name="connsiteY5" fmla="*/ 6917 h 2122526"/>
              <a:gd name="connsiteX6" fmla="*/ 6068529 w 12192002"/>
              <a:gd name="connsiteY6" fmla="*/ 7600 h 2122526"/>
              <a:gd name="connsiteX7" fmla="*/ 6073847 w 12192002"/>
              <a:gd name="connsiteY7" fmla="*/ 6063 h 2122526"/>
              <a:gd name="connsiteX8" fmla="*/ 6168673 w 12192002"/>
              <a:gd name="connsiteY8" fmla="*/ 26525 h 2122526"/>
              <a:gd name="connsiteX9" fmla="*/ 6317559 w 12192002"/>
              <a:gd name="connsiteY9" fmla="*/ 28612 h 2122526"/>
              <a:gd name="connsiteX10" fmla="*/ 6549454 w 12192002"/>
              <a:gd name="connsiteY10" fmla="*/ 75412 h 2122526"/>
              <a:gd name="connsiteX11" fmla="*/ 6708221 w 12192002"/>
              <a:gd name="connsiteY11" fmla="*/ 104188 h 2122526"/>
              <a:gd name="connsiteX12" fmla="*/ 6904145 w 12192002"/>
              <a:gd name="connsiteY12" fmla="*/ 132143 h 2122526"/>
              <a:gd name="connsiteX13" fmla="*/ 7018495 w 12192002"/>
              <a:gd name="connsiteY13" fmla="*/ 161649 h 2122526"/>
              <a:gd name="connsiteX14" fmla="*/ 7096987 w 12192002"/>
              <a:gd name="connsiteY14" fmla="*/ 161275 h 2122526"/>
              <a:gd name="connsiteX15" fmla="*/ 7170807 w 12192002"/>
              <a:gd name="connsiteY15" fmla="*/ 173503 h 2122526"/>
              <a:gd name="connsiteX16" fmla="*/ 7197003 w 12192002"/>
              <a:gd name="connsiteY16" fmla="*/ 178151 h 2122526"/>
              <a:gd name="connsiteX17" fmla="*/ 7201101 w 12192002"/>
              <a:gd name="connsiteY17" fmla="*/ 183509 h 2122526"/>
              <a:gd name="connsiteX18" fmla="*/ 7218559 w 12192002"/>
              <a:gd name="connsiteY18" fmla="*/ 188059 h 2122526"/>
              <a:gd name="connsiteX19" fmla="*/ 7310852 w 12192002"/>
              <a:gd name="connsiteY19" fmla="*/ 213308 h 2122526"/>
              <a:gd name="connsiteX20" fmla="*/ 7312179 w 12192002"/>
              <a:gd name="connsiteY20" fmla="*/ 211866 h 2122526"/>
              <a:gd name="connsiteX21" fmla="*/ 7405390 w 12192002"/>
              <a:gd name="connsiteY21" fmla="*/ 202271 h 2122526"/>
              <a:gd name="connsiteX22" fmla="*/ 7495794 w 12192002"/>
              <a:gd name="connsiteY22" fmla="*/ 194166 h 2122526"/>
              <a:gd name="connsiteX23" fmla="*/ 7507039 w 12192002"/>
              <a:gd name="connsiteY23" fmla="*/ 196118 h 2122526"/>
              <a:gd name="connsiteX24" fmla="*/ 7507411 w 12192002"/>
              <a:gd name="connsiteY24" fmla="*/ 195791 h 2122526"/>
              <a:gd name="connsiteX25" fmla="*/ 7519570 w 12192002"/>
              <a:gd name="connsiteY25" fmla="*/ 197126 h 2122526"/>
              <a:gd name="connsiteX26" fmla="*/ 7527542 w 12192002"/>
              <a:gd name="connsiteY26" fmla="*/ 199679 h 2122526"/>
              <a:gd name="connsiteX27" fmla="*/ 7614346 w 12192002"/>
              <a:gd name="connsiteY27" fmla="*/ 205507 h 2122526"/>
              <a:gd name="connsiteX28" fmla="*/ 7718744 w 12192002"/>
              <a:gd name="connsiteY28" fmla="*/ 202036 h 2122526"/>
              <a:gd name="connsiteX29" fmla="*/ 7905407 w 12192002"/>
              <a:gd name="connsiteY29" fmla="*/ 227751 h 2122526"/>
              <a:gd name="connsiteX30" fmla="*/ 8090271 w 12192002"/>
              <a:gd name="connsiteY30" fmla="*/ 269724 h 2122526"/>
              <a:gd name="connsiteX31" fmla="*/ 8245834 w 12192002"/>
              <a:gd name="connsiteY31" fmla="*/ 315885 h 2122526"/>
              <a:gd name="connsiteX32" fmla="*/ 8252033 w 12192002"/>
              <a:gd name="connsiteY32" fmla="*/ 328877 h 2122526"/>
              <a:gd name="connsiteX33" fmla="*/ 8263376 w 12192002"/>
              <a:gd name="connsiteY33" fmla="*/ 338720 h 2122526"/>
              <a:gd name="connsiteX34" fmla="*/ 8266075 w 12192002"/>
              <a:gd name="connsiteY34" fmla="*/ 338490 h 2122526"/>
              <a:gd name="connsiteX35" fmla="*/ 8283149 w 12192002"/>
              <a:gd name="connsiteY35" fmla="*/ 345665 h 2122526"/>
              <a:gd name="connsiteX36" fmla="*/ 8284276 w 12192002"/>
              <a:gd name="connsiteY36" fmla="*/ 350108 h 2122526"/>
              <a:gd name="connsiteX37" fmla="*/ 8295173 w 12192002"/>
              <a:gd name="connsiteY37" fmla="*/ 355931 h 2122526"/>
              <a:gd name="connsiteX38" fmla="*/ 8314432 w 12192002"/>
              <a:gd name="connsiteY38" fmla="*/ 369826 h 2122526"/>
              <a:gd name="connsiteX39" fmla="*/ 8320104 w 12192002"/>
              <a:gd name="connsiteY39" fmla="*/ 370152 h 2122526"/>
              <a:gd name="connsiteX40" fmla="*/ 8352372 w 12192002"/>
              <a:gd name="connsiteY40" fmla="*/ 387570 h 2122526"/>
              <a:gd name="connsiteX41" fmla="*/ 8353799 w 12192002"/>
              <a:gd name="connsiteY41" fmla="*/ 386730 h 2122526"/>
              <a:gd name="connsiteX42" fmla="*/ 8367182 w 12192002"/>
              <a:gd name="connsiteY42" fmla="*/ 386924 h 2122526"/>
              <a:gd name="connsiteX43" fmla="*/ 8490249 w 12192002"/>
              <a:gd name="connsiteY43" fmla="*/ 400966 h 2122526"/>
              <a:gd name="connsiteX44" fmla="*/ 8497594 w 12192002"/>
              <a:gd name="connsiteY44" fmla="*/ 404016 h 2122526"/>
              <a:gd name="connsiteX45" fmla="*/ 8497968 w 12192002"/>
              <a:gd name="connsiteY45" fmla="*/ 403837 h 2122526"/>
              <a:gd name="connsiteX46" fmla="*/ 8506167 w 12192002"/>
              <a:gd name="connsiteY46" fmla="*/ 406575 h 2122526"/>
              <a:gd name="connsiteX47" fmla="*/ 8510983 w 12192002"/>
              <a:gd name="connsiteY47" fmla="*/ 409576 h 2122526"/>
              <a:gd name="connsiteX48" fmla="*/ 8525230 w 12192002"/>
              <a:gd name="connsiteY48" fmla="*/ 415491 h 2122526"/>
              <a:gd name="connsiteX49" fmla="*/ 8596071 w 12192002"/>
              <a:gd name="connsiteY49" fmla="*/ 400649 h 2122526"/>
              <a:gd name="connsiteX50" fmla="*/ 8707847 w 12192002"/>
              <a:gd name="connsiteY50" fmla="*/ 409221 h 2122526"/>
              <a:gd name="connsiteX51" fmla="*/ 8752444 w 12192002"/>
              <a:gd name="connsiteY51" fmla="*/ 411322 h 2122526"/>
              <a:gd name="connsiteX52" fmla="*/ 8928988 w 12192002"/>
              <a:gd name="connsiteY52" fmla="*/ 430554 h 2122526"/>
              <a:gd name="connsiteX53" fmla="*/ 8963048 w 12192002"/>
              <a:gd name="connsiteY53" fmla="*/ 427366 h 2122526"/>
              <a:gd name="connsiteX54" fmla="*/ 8968011 w 12192002"/>
              <a:gd name="connsiteY54" fmla="*/ 425141 h 2122526"/>
              <a:gd name="connsiteX55" fmla="*/ 8974337 w 12192002"/>
              <a:gd name="connsiteY55" fmla="*/ 424441 h 2122526"/>
              <a:gd name="connsiteX56" fmla="*/ 8990394 w 12192002"/>
              <a:gd name="connsiteY56" fmla="*/ 427667 h 2122526"/>
              <a:gd name="connsiteX57" fmla="*/ 8996232 w 12192002"/>
              <a:gd name="connsiteY57" fmla="*/ 429728 h 2122526"/>
              <a:gd name="connsiteX58" fmla="*/ 9005201 w 12192002"/>
              <a:gd name="connsiteY58" fmla="*/ 430939 h 2122526"/>
              <a:gd name="connsiteX59" fmla="*/ 9005486 w 12192002"/>
              <a:gd name="connsiteY59" fmla="*/ 430699 h 2122526"/>
              <a:gd name="connsiteX60" fmla="*/ 9053453 w 12192002"/>
              <a:gd name="connsiteY60" fmla="*/ 433984 h 2122526"/>
              <a:gd name="connsiteX61" fmla="*/ 9113812 w 12192002"/>
              <a:gd name="connsiteY61" fmla="*/ 425670 h 2122526"/>
              <a:gd name="connsiteX62" fmla="*/ 9137318 w 12192002"/>
              <a:gd name="connsiteY62" fmla="*/ 424304 h 2122526"/>
              <a:gd name="connsiteX63" fmla="*/ 9150210 w 12192002"/>
              <a:gd name="connsiteY63" fmla="*/ 422135 h 2122526"/>
              <a:gd name="connsiteX64" fmla="*/ 9151232 w 12192002"/>
              <a:gd name="connsiteY64" fmla="*/ 421070 h 2122526"/>
              <a:gd name="connsiteX65" fmla="*/ 9189246 w 12192002"/>
              <a:gd name="connsiteY65" fmla="*/ 432272 h 2122526"/>
              <a:gd name="connsiteX66" fmla="*/ 9194810 w 12192002"/>
              <a:gd name="connsiteY66" fmla="*/ 441511 h 2122526"/>
              <a:gd name="connsiteX67" fmla="*/ 9231370 w 12192002"/>
              <a:gd name="connsiteY67" fmla="*/ 451590 h 2122526"/>
              <a:gd name="connsiteX68" fmla="*/ 9343052 w 12192002"/>
              <a:gd name="connsiteY68" fmla="*/ 503495 h 2122526"/>
              <a:gd name="connsiteX69" fmla="*/ 9584507 w 12192002"/>
              <a:gd name="connsiteY69" fmla="*/ 549197 h 2122526"/>
              <a:gd name="connsiteX70" fmla="*/ 9728309 w 12192002"/>
              <a:gd name="connsiteY70" fmla="*/ 560617 h 2122526"/>
              <a:gd name="connsiteX71" fmla="*/ 9847792 w 12192002"/>
              <a:gd name="connsiteY71" fmla="*/ 580824 h 2122526"/>
              <a:gd name="connsiteX72" fmla="*/ 9960019 w 12192002"/>
              <a:gd name="connsiteY72" fmla="*/ 587592 h 2122526"/>
              <a:gd name="connsiteX73" fmla="*/ 10039240 w 12192002"/>
              <a:gd name="connsiteY73" fmla="*/ 603107 h 2122526"/>
              <a:gd name="connsiteX74" fmla="*/ 10082169 w 12192002"/>
              <a:gd name="connsiteY74" fmla="*/ 601443 h 2122526"/>
              <a:gd name="connsiteX75" fmla="*/ 10126500 w 12192002"/>
              <a:gd name="connsiteY75" fmla="*/ 603538 h 2122526"/>
              <a:gd name="connsiteX76" fmla="*/ 10261101 w 12192002"/>
              <a:gd name="connsiteY76" fmla="*/ 615053 h 2122526"/>
              <a:gd name="connsiteX77" fmla="*/ 10336855 w 12192002"/>
              <a:gd name="connsiteY77" fmla="*/ 624804 h 2122526"/>
              <a:gd name="connsiteX78" fmla="*/ 10383868 w 12192002"/>
              <a:gd name="connsiteY78" fmla="*/ 625415 h 2122526"/>
              <a:gd name="connsiteX79" fmla="*/ 10445984 w 12192002"/>
              <a:gd name="connsiteY79" fmla="*/ 629262 h 2122526"/>
              <a:gd name="connsiteX80" fmla="*/ 10519280 w 12192002"/>
              <a:gd name="connsiteY80" fmla="*/ 631320 h 2122526"/>
              <a:gd name="connsiteX81" fmla="*/ 10644619 w 12192002"/>
              <a:gd name="connsiteY81" fmla="*/ 651566 h 2122526"/>
              <a:gd name="connsiteX82" fmla="*/ 10857724 w 12192002"/>
              <a:gd name="connsiteY82" fmla="*/ 712684 h 2122526"/>
              <a:gd name="connsiteX83" fmla="*/ 10951063 w 12192002"/>
              <a:gd name="connsiteY83" fmla="*/ 725767 h 2122526"/>
              <a:gd name="connsiteX84" fmla="*/ 11030956 w 12192002"/>
              <a:gd name="connsiteY84" fmla="*/ 721011 h 2122526"/>
              <a:gd name="connsiteX85" fmla="*/ 11085938 w 12192002"/>
              <a:gd name="connsiteY85" fmla="*/ 723892 h 2122526"/>
              <a:gd name="connsiteX86" fmla="*/ 11143411 w 12192002"/>
              <a:gd name="connsiteY86" fmla="*/ 733141 h 2122526"/>
              <a:gd name="connsiteX87" fmla="*/ 11195087 w 12192002"/>
              <a:gd name="connsiteY87" fmla="*/ 732494 h 2122526"/>
              <a:gd name="connsiteX88" fmla="*/ 11273972 w 12192002"/>
              <a:gd name="connsiteY88" fmla="*/ 753513 h 2122526"/>
              <a:gd name="connsiteX89" fmla="*/ 11369715 w 12192002"/>
              <a:gd name="connsiteY89" fmla="*/ 813181 h 2122526"/>
              <a:gd name="connsiteX90" fmla="*/ 11462695 w 12192002"/>
              <a:gd name="connsiteY90" fmla="*/ 874654 h 2122526"/>
              <a:gd name="connsiteX91" fmla="*/ 11516473 w 12192002"/>
              <a:gd name="connsiteY91" fmla="*/ 928206 h 2122526"/>
              <a:gd name="connsiteX92" fmla="*/ 11585369 w 12192002"/>
              <a:gd name="connsiteY92" fmla="*/ 1004898 h 2122526"/>
              <a:gd name="connsiteX93" fmla="*/ 11712382 w 12192002"/>
              <a:gd name="connsiteY93" fmla="*/ 1047864 h 2122526"/>
              <a:gd name="connsiteX94" fmla="*/ 11894613 w 12192002"/>
              <a:gd name="connsiteY94" fmla="*/ 1148265 h 2122526"/>
              <a:gd name="connsiteX95" fmla="*/ 11917888 w 12192002"/>
              <a:gd name="connsiteY95" fmla="*/ 1126105 h 2122526"/>
              <a:gd name="connsiteX96" fmla="*/ 12080164 w 12192002"/>
              <a:gd name="connsiteY96" fmla="*/ 1090885 h 2122526"/>
              <a:gd name="connsiteX97" fmla="*/ 12140863 w 12192002"/>
              <a:gd name="connsiteY97" fmla="*/ 1035036 h 2122526"/>
              <a:gd name="connsiteX98" fmla="*/ 12192002 w 12192002"/>
              <a:gd name="connsiteY98" fmla="*/ 1015838 h 2122526"/>
              <a:gd name="connsiteX99" fmla="*/ 12192002 w 12192002"/>
              <a:gd name="connsiteY99" fmla="*/ 1955549 h 2122526"/>
              <a:gd name="connsiteX100" fmla="*/ 12192000 w 12192002"/>
              <a:gd name="connsiteY100" fmla="*/ 1955549 h 2122526"/>
              <a:gd name="connsiteX101" fmla="*/ 12192000 w 12192002"/>
              <a:gd name="connsiteY101" fmla="*/ 2122526 h 2122526"/>
              <a:gd name="connsiteX102" fmla="*/ 0 w 12192002"/>
              <a:gd name="connsiteY102" fmla="*/ 2122526 h 2122526"/>
              <a:gd name="connsiteX103" fmla="*/ 0 w 12192002"/>
              <a:gd name="connsiteY103" fmla="*/ 1348327 h 2122526"/>
              <a:gd name="connsiteX104" fmla="*/ 2 w 12192002"/>
              <a:gd name="connsiteY104" fmla="*/ 1348327 h 2122526"/>
              <a:gd name="connsiteX105" fmla="*/ 2 w 12192002"/>
              <a:gd name="connsiteY105" fmla="*/ 592017 h 2122526"/>
              <a:gd name="connsiteX106" fmla="*/ 15526 w 12192002"/>
              <a:gd name="connsiteY106" fmla="*/ 586548 h 2122526"/>
              <a:gd name="connsiteX107" fmla="*/ 118381 w 12192002"/>
              <a:gd name="connsiteY107" fmla="*/ 583692 h 2122526"/>
              <a:gd name="connsiteX108" fmla="*/ 292435 w 12192002"/>
              <a:gd name="connsiteY108" fmla="*/ 531887 h 2122526"/>
              <a:gd name="connsiteX109" fmla="*/ 404015 w 12192002"/>
              <a:gd name="connsiteY109" fmla="*/ 511191 h 2122526"/>
              <a:gd name="connsiteX110" fmla="*/ 445099 w 12192002"/>
              <a:gd name="connsiteY110" fmla="*/ 505368 h 2122526"/>
              <a:gd name="connsiteX111" fmla="*/ 571717 w 12192002"/>
              <a:gd name="connsiteY111" fmla="*/ 467338 h 2122526"/>
              <a:gd name="connsiteX112" fmla="*/ 578535 w 12192002"/>
              <a:gd name="connsiteY112" fmla="*/ 467527 h 2122526"/>
              <a:gd name="connsiteX113" fmla="*/ 596792 w 12192002"/>
              <a:gd name="connsiteY113" fmla="*/ 464875 h 2122526"/>
              <a:gd name="connsiteX114" fmla="*/ 708875 w 12192002"/>
              <a:gd name="connsiteY114" fmla="*/ 422017 h 2122526"/>
              <a:gd name="connsiteX115" fmla="*/ 719742 w 12192002"/>
              <a:gd name="connsiteY115" fmla="*/ 416340 h 2122526"/>
              <a:gd name="connsiteX116" fmla="*/ 720047 w 12192002"/>
              <a:gd name="connsiteY116" fmla="*/ 415078 h 2122526"/>
              <a:gd name="connsiteX117" fmla="*/ 763053 w 12192002"/>
              <a:gd name="connsiteY117" fmla="*/ 414307 h 2122526"/>
              <a:gd name="connsiteX118" fmla="*/ 767901 w 12192002"/>
              <a:gd name="connsiteY118" fmla="*/ 412086 h 2122526"/>
              <a:gd name="connsiteX119" fmla="*/ 797041 w 12192002"/>
              <a:gd name="connsiteY119" fmla="*/ 414293 h 2122526"/>
              <a:gd name="connsiteX120" fmla="*/ 811506 w 12192002"/>
              <a:gd name="connsiteY120" fmla="*/ 413988 h 2122526"/>
              <a:gd name="connsiteX121" fmla="*/ 816809 w 12192002"/>
              <a:gd name="connsiteY121" fmla="*/ 416882 h 2122526"/>
              <a:gd name="connsiteX122" fmla="*/ 837540 w 12192002"/>
              <a:gd name="connsiteY122" fmla="*/ 414918 h 2122526"/>
              <a:gd name="connsiteX123" fmla="*/ 858269 w 12192002"/>
              <a:gd name="connsiteY123" fmla="*/ 416131 h 2122526"/>
              <a:gd name="connsiteX124" fmla="*/ 948732 w 12192002"/>
              <a:gd name="connsiteY124" fmla="*/ 404293 h 2122526"/>
              <a:gd name="connsiteX125" fmla="*/ 1149979 w 12192002"/>
              <a:gd name="connsiteY125" fmla="*/ 406698 h 2122526"/>
              <a:gd name="connsiteX126" fmla="*/ 1496110 w 12192002"/>
              <a:gd name="connsiteY126" fmla="*/ 357263 h 2122526"/>
              <a:gd name="connsiteX127" fmla="*/ 1608669 w 12192002"/>
              <a:gd name="connsiteY127" fmla="*/ 331673 h 2122526"/>
              <a:gd name="connsiteX128" fmla="*/ 1675071 w 12192002"/>
              <a:gd name="connsiteY128" fmla="*/ 324776 h 2122526"/>
              <a:gd name="connsiteX129" fmla="*/ 1738204 w 12192002"/>
              <a:gd name="connsiteY129" fmla="*/ 308427 h 2122526"/>
              <a:gd name="connsiteX130" fmla="*/ 1786655 w 12192002"/>
              <a:gd name="connsiteY130" fmla="*/ 303376 h 2122526"/>
              <a:gd name="connsiteX131" fmla="*/ 1873080 w 12192002"/>
              <a:gd name="connsiteY131" fmla="*/ 330998 h 2122526"/>
              <a:gd name="connsiteX132" fmla="*/ 1921650 w 12192002"/>
              <a:gd name="connsiteY132" fmla="*/ 332593 h 2122526"/>
              <a:gd name="connsiteX133" fmla="*/ 1928172 w 12192002"/>
              <a:gd name="connsiteY133" fmla="*/ 327762 h 2122526"/>
              <a:gd name="connsiteX134" fmla="*/ 1997356 w 12192002"/>
              <a:gd name="connsiteY134" fmla="*/ 349707 h 2122526"/>
              <a:gd name="connsiteX135" fmla="*/ 2094665 w 12192002"/>
              <a:gd name="connsiteY135" fmla="*/ 341687 h 2122526"/>
              <a:gd name="connsiteX136" fmla="*/ 2208578 w 12192002"/>
              <a:gd name="connsiteY136" fmla="*/ 324976 h 2122526"/>
              <a:gd name="connsiteX137" fmla="*/ 2315112 w 12192002"/>
              <a:gd name="connsiteY137" fmla="*/ 319743 h 2122526"/>
              <a:gd name="connsiteX138" fmla="*/ 2443255 w 12192002"/>
              <a:gd name="connsiteY138" fmla="*/ 328210 h 2122526"/>
              <a:gd name="connsiteX139" fmla="*/ 2568028 w 12192002"/>
              <a:gd name="connsiteY139" fmla="*/ 342111 h 2122526"/>
              <a:gd name="connsiteX140" fmla="*/ 2646527 w 12192002"/>
              <a:gd name="connsiteY140" fmla="*/ 315870 h 2122526"/>
              <a:gd name="connsiteX141" fmla="*/ 2781569 w 12192002"/>
              <a:gd name="connsiteY141" fmla="*/ 326406 h 2122526"/>
              <a:gd name="connsiteX142" fmla="*/ 3030291 w 12192002"/>
              <a:gd name="connsiteY142" fmla="*/ 348227 h 2122526"/>
              <a:gd name="connsiteX143" fmla="*/ 3142556 w 12192002"/>
              <a:gd name="connsiteY143" fmla="*/ 350870 h 2122526"/>
              <a:gd name="connsiteX144" fmla="*/ 3262356 w 12192002"/>
              <a:gd name="connsiteY144" fmla="*/ 358645 h 2122526"/>
              <a:gd name="connsiteX145" fmla="*/ 3341698 w 12192002"/>
              <a:gd name="connsiteY145" fmla="*/ 364522 h 2122526"/>
              <a:gd name="connsiteX146" fmla="*/ 3344026 w 12192002"/>
              <a:gd name="connsiteY146" fmla="*/ 363547 h 2122526"/>
              <a:gd name="connsiteX147" fmla="*/ 3363888 w 12192002"/>
              <a:gd name="connsiteY147" fmla="*/ 365229 h 2122526"/>
              <a:gd name="connsiteX148" fmla="*/ 3400728 w 12192002"/>
              <a:gd name="connsiteY148" fmla="*/ 382181 h 2122526"/>
              <a:gd name="connsiteX149" fmla="*/ 3473223 w 12192002"/>
              <a:gd name="connsiteY149" fmla="*/ 370133 h 2122526"/>
              <a:gd name="connsiteX150" fmla="*/ 3536135 w 12192002"/>
              <a:gd name="connsiteY150" fmla="*/ 366472 h 2122526"/>
              <a:gd name="connsiteX151" fmla="*/ 3585978 w 12192002"/>
              <a:gd name="connsiteY151" fmla="*/ 356773 h 2122526"/>
              <a:gd name="connsiteX152" fmla="*/ 3594501 w 12192002"/>
              <a:gd name="connsiteY152" fmla="*/ 357463 h 2122526"/>
              <a:gd name="connsiteX153" fmla="*/ 3594736 w 12192002"/>
              <a:gd name="connsiteY153" fmla="*/ 357194 h 2122526"/>
              <a:gd name="connsiteX154" fmla="*/ 3603855 w 12192002"/>
              <a:gd name="connsiteY154" fmla="*/ 357358 h 2122526"/>
              <a:gd name="connsiteX155" fmla="*/ 3610035 w 12192002"/>
              <a:gd name="connsiteY155" fmla="*/ 358720 h 2122526"/>
              <a:gd name="connsiteX156" fmla="*/ 3682513 w 12192002"/>
              <a:gd name="connsiteY156" fmla="*/ 326449 h 2122526"/>
              <a:gd name="connsiteX157" fmla="*/ 3789760 w 12192002"/>
              <a:gd name="connsiteY157" fmla="*/ 302526 h 2122526"/>
              <a:gd name="connsiteX158" fmla="*/ 3897275 w 12192002"/>
              <a:gd name="connsiteY158" fmla="*/ 282288 h 2122526"/>
              <a:gd name="connsiteX159" fmla="*/ 3936846 w 12192002"/>
              <a:gd name="connsiteY159" fmla="*/ 276633 h 2122526"/>
              <a:gd name="connsiteX160" fmla="*/ 4004538 w 12192002"/>
              <a:gd name="connsiteY160" fmla="*/ 259176 h 2122526"/>
              <a:gd name="connsiteX161" fmla="*/ 4033778 w 12192002"/>
              <a:gd name="connsiteY161" fmla="*/ 246608 h 2122526"/>
              <a:gd name="connsiteX162" fmla="*/ 4035363 w 12192002"/>
              <a:gd name="connsiteY162" fmla="*/ 246843 h 2122526"/>
              <a:gd name="connsiteX163" fmla="*/ 4036996 w 12192002"/>
              <a:gd name="connsiteY163" fmla="*/ 243176 h 2122526"/>
              <a:gd name="connsiteX164" fmla="*/ 4042364 w 12192002"/>
              <a:gd name="connsiteY164" fmla="*/ 240742 h 2122526"/>
              <a:gd name="connsiteX165" fmla="*/ 4058954 w 12192002"/>
              <a:gd name="connsiteY165" fmla="*/ 239121 h 2122526"/>
              <a:gd name="connsiteX166" fmla="*/ 4065510 w 12192002"/>
              <a:gd name="connsiteY166" fmla="*/ 239339 h 2122526"/>
              <a:gd name="connsiteX167" fmla="*/ 4074427 w 12192002"/>
              <a:gd name="connsiteY167" fmla="*/ 237895 h 2122526"/>
              <a:gd name="connsiteX168" fmla="*/ 4074546 w 12192002"/>
              <a:gd name="connsiteY168" fmla="*/ 237596 h 2122526"/>
              <a:gd name="connsiteX169" fmla="*/ 4083097 w 12192002"/>
              <a:gd name="connsiteY169" fmla="*/ 236761 h 2122526"/>
              <a:gd name="connsiteX170" fmla="*/ 4142745 w 12192002"/>
              <a:gd name="connsiteY170" fmla="*/ 210228 h 2122526"/>
              <a:gd name="connsiteX171" fmla="*/ 4191248 w 12192002"/>
              <a:gd name="connsiteY171" fmla="*/ 194363 h 2122526"/>
              <a:gd name="connsiteX172" fmla="*/ 4201744 w 12192002"/>
              <a:gd name="connsiteY172" fmla="*/ 188729 h 2122526"/>
              <a:gd name="connsiteX173" fmla="*/ 4202048 w 12192002"/>
              <a:gd name="connsiteY173" fmla="*/ 187470 h 2122526"/>
              <a:gd name="connsiteX174" fmla="*/ 4248116 w 12192002"/>
              <a:gd name="connsiteY174" fmla="*/ 184675 h 2122526"/>
              <a:gd name="connsiteX175" fmla="*/ 4276141 w 12192002"/>
              <a:gd name="connsiteY175" fmla="*/ 186999 h 2122526"/>
              <a:gd name="connsiteX176" fmla="*/ 4290062 w 12192002"/>
              <a:gd name="connsiteY176" fmla="*/ 186753 h 2122526"/>
              <a:gd name="connsiteX177" fmla="*/ 4295143 w 12192002"/>
              <a:gd name="connsiteY177" fmla="*/ 189670 h 2122526"/>
              <a:gd name="connsiteX178" fmla="*/ 4315108 w 12192002"/>
              <a:gd name="connsiteY178" fmla="*/ 187791 h 2122526"/>
              <a:gd name="connsiteX179" fmla="*/ 4316965 w 12192002"/>
              <a:gd name="connsiteY179" fmla="*/ 186450 h 2122526"/>
              <a:gd name="connsiteX180" fmla="*/ 4362875 w 12192002"/>
              <a:gd name="connsiteY180" fmla="*/ 193065 h 2122526"/>
              <a:gd name="connsiteX181" fmla="*/ 4428542 w 12192002"/>
              <a:gd name="connsiteY181" fmla="*/ 191719 h 2122526"/>
              <a:gd name="connsiteX182" fmla="*/ 4515813 w 12192002"/>
              <a:gd name="connsiteY182" fmla="*/ 181068 h 2122526"/>
              <a:gd name="connsiteX183" fmla="*/ 4715526 w 12192002"/>
              <a:gd name="connsiteY183" fmla="*/ 171166 h 2122526"/>
              <a:gd name="connsiteX184" fmla="*/ 4762447 w 12192002"/>
              <a:gd name="connsiteY184" fmla="*/ 162678 h 2122526"/>
              <a:gd name="connsiteX185" fmla="*/ 4840439 w 12192002"/>
              <a:gd name="connsiteY185" fmla="*/ 134910 h 2122526"/>
              <a:gd name="connsiteX186" fmla="*/ 5011513 w 12192002"/>
              <a:gd name="connsiteY186" fmla="*/ 110893 h 2122526"/>
              <a:gd name="connsiteX187" fmla="*/ 5065790 w 12192002"/>
              <a:gd name="connsiteY187" fmla="*/ 94512 h 2122526"/>
              <a:gd name="connsiteX188" fmla="*/ 5121659 w 12192002"/>
              <a:gd name="connsiteY188" fmla="*/ 101083 h 2122526"/>
              <a:gd name="connsiteX189" fmla="*/ 5139595 w 12192002"/>
              <a:gd name="connsiteY189" fmla="*/ 90230 h 2122526"/>
              <a:gd name="connsiteX190" fmla="*/ 5142598 w 12192002"/>
              <a:gd name="connsiteY190" fmla="*/ 88129 h 2122526"/>
              <a:gd name="connsiteX191" fmla="*/ 5156554 w 12192002"/>
              <a:gd name="connsiteY191" fmla="*/ 84729 h 2122526"/>
              <a:gd name="connsiteX192" fmla="*/ 5174660 w 12192002"/>
              <a:gd name="connsiteY192" fmla="*/ 77506 h 2122526"/>
              <a:gd name="connsiteX193" fmla="*/ 5222961 w 12192002"/>
              <a:gd name="connsiteY193" fmla="*/ 74516 h 2122526"/>
              <a:gd name="connsiteX194" fmla="*/ 5261763 w 12192002"/>
              <a:gd name="connsiteY194" fmla="*/ 63392 h 2122526"/>
              <a:gd name="connsiteX195" fmla="*/ 5381667 w 12192002"/>
              <a:gd name="connsiteY195" fmla="*/ 42975 h 2122526"/>
              <a:gd name="connsiteX196" fmla="*/ 5432760 w 12192002"/>
              <a:gd name="connsiteY196" fmla="*/ 25273 h 2122526"/>
              <a:gd name="connsiteX197" fmla="*/ 5470905 w 12192002"/>
              <a:gd name="connsiteY197" fmla="*/ 14020 h 2122526"/>
              <a:gd name="connsiteX198" fmla="*/ 5626960 w 12192002"/>
              <a:gd name="connsiteY198" fmla="*/ 0 h 2122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</a:cxnLst>
            <a:rect l="l" t="t" r="r" b="b"/>
            <a:pathLst>
              <a:path w="12192002" h="2122526">
                <a:moveTo>
                  <a:pt x="5626960" y="0"/>
                </a:moveTo>
                <a:lnTo>
                  <a:pt x="5758918" y="1023"/>
                </a:lnTo>
                <a:lnTo>
                  <a:pt x="5957375" y="16715"/>
                </a:lnTo>
                <a:cubicBezTo>
                  <a:pt x="5970127" y="20033"/>
                  <a:pt x="5998679" y="20946"/>
                  <a:pt x="6010090" y="20359"/>
                </a:cubicBezTo>
                <a:lnTo>
                  <a:pt x="6041282" y="15266"/>
                </a:lnTo>
                <a:lnTo>
                  <a:pt x="6048637" y="6917"/>
                </a:lnTo>
                <a:lnTo>
                  <a:pt x="6068529" y="7600"/>
                </a:lnTo>
                <a:lnTo>
                  <a:pt x="6073847" y="6063"/>
                </a:lnTo>
                <a:cubicBezTo>
                  <a:pt x="6090539" y="9219"/>
                  <a:pt x="6128055" y="22767"/>
                  <a:pt x="6168673" y="26525"/>
                </a:cubicBezTo>
                <a:cubicBezTo>
                  <a:pt x="6209291" y="30283"/>
                  <a:pt x="6297550" y="13090"/>
                  <a:pt x="6317559" y="28612"/>
                </a:cubicBezTo>
                <a:cubicBezTo>
                  <a:pt x="6409695" y="55045"/>
                  <a:pt x="6472153" y="31322"/>
                  <a:pt x="6549454" y="75412"/>
                </a:cubicBezTo>
                <a:cubicBezTo>
                  <a:pt x="6628105" y="80632"/>
                  <a:pt x="6649105" y="94733"/>
                  <a:pt x="6708221" y="104188"/>
                </a:cubicBezTo>
                <a:cubicBezTo>
                  <a:pt x="6787988" y="118277"/>
                  <a:pt x="6871921" y="137351"/>
                  <a:pt x="6904145" y="132143"/>
                </a:cubicBezTo>
                <a:cubicBezTo>
                  <a:pt x="6943644" y="126545"/>
                  <a:pt x="6937527" y="150711"/>
                  <a:pt x="7018495" y="161649"/>
                </a:cubicBezTo>
                <a:cubicBezTo>
                  <a:pt x="7050188" y="159320"/>
                  <a:pt x="7061147" y="160297"/>
                  <a:pt x="7096987" y="161275"/>
                </a:cubicBezTo>
                <a:lnTo>
                  <a:pt x="7170807" y="173503"/>
                </a:lnTo>
                <a:cubicBezTo>
                  <a:pt x="7184505" y="172489"/>
                  <a:pt x="7192111" y="174628"/>
                  <a:pt x="7197003" y="178151"/>
                </a:cubicBezTo>
                <a:lnTo>
                  <a:pt x="7201101" y="183509"/>
                </a:lnTo>
                <a:lnTo>
                  <a:pt x="7218559" y="188059"/>
                </a:lnTo>
                <a:lnTo>
                  <a:pt x="7310852" y="213308"/>
                </a:lnTo>
                <a:lnTo>
                  <a:pt x="7312179" y="211866"/>
                </a:lnTo>
                <a:cubicBezTo>
                  <a:pt x="7333989" y="206326"/>
                  <a:pt x="7374788" y="205221"/>
                  <a:pt x="7405390" y="202271"/>
                </a:cubicBezTo>
                <a:cubicBezTo>
                  <a:pt x="7422527" y="207464"/>
                  <a:pt x="7476985" y="190048"/>
                  <a:pt x="7495794" y="194166"/>
                </a:cubicBezTo>
                <a:lnTo>
                  <a:pt x="7507039" y="196118"/>
                </a:lnTo>
                <a:lnTo>
                  <a:pt x="7507411" y="195791"/>
                </a:lnTo>
                <a:cubicBezTo>
                  <a:pt x="7510172" y="195437"/>
                  <a:pt x="7513992" y="195787"/>
                  <a:pt x="7519570" y="197126"/>
                </a:cubicBezTo>
                <a:lnTo>
                  <a:pt x="7527542" y="199679"/>
                </a:lnTo>
                <a:lnTo>
                  <a:pt x="7614346" y="205507"/>
                </a:lnTo>
                <a:lnTo>
                  <a:pt x="7718744" y="202036"/>
                </a:lnTo>
                <a:cubicBezTo>
                  <a:pt x="7780965" y="210608"/>
                  <a:pt x="7835119" y="212839"/>
                  <a:pt x="7905407" y="227751"/>
                </a:cubicBezTo>
                <a:cubicBezTo>
                  <a:pt x="7967070" y="225346"/>
                  <a:pt x="8025467" y="246582"/>
                  <a:pt x="8090271" y="269724"/>
                </a:cubicBezTo>
                <a:cubicBezTo>
                  <a:pt x="8147130" y="284670"/>
                  <a:pt x="8181827" y="318792"/>
                  <a:pt x="8245834" y="315885"/>
                </a:cubicBezTo>
                <a:cubicBezTo>
                  <a:pt x="8246647" y="320745"/>
                  <a:pt x="8248859" y="325027"/>
                  <a:pt x="8252033" y="328877"/>
                </a:cubicBezTo>
                <a:lnTo>
                  <a:pt x="8263376" y="338720"/>
                </a:lnTo>
                <a:lnTo>
                  <a:pt x="8266075" y="338490"/>
                </a:lnTo>
                <a:cubicBezTo>
                  <a:pt x="8276151" y="339772"/>
                  <a:pt x="8280845" y="342420"/>
                  <a:pt x="8283149" y="345665"/>
                </a:cubicBezTo>
                <a:lnTo>
                  <a:pt x="8284276" y="350108"/>
                </a:lnTo>
                <a:lnTo>
                  <a:pt x="8295173" y="355931"/>
                </a:lnTo>
                <a:lnTo>
                  <a:pt x="8314432" y="369826"/>
                </a:lnTo>
                <a:lnTo>
                  <a:pt x="8320104" y="370152"/>
                </a:lnTo>
                <a:lnTo>
                  <a:pt x="8352372" y="387570"/>
                </a:lnTo>
                <a:lnTo>
                  <a:pt x="8353799" y="386730"/>
                </a:lnTo>
                <a:cubicBezTo>
                  <a:pt x="8357733" y="385247"/>
                  <a:pt x="8362024" y="384899"/>
                  <a:pt x="8367182" y="386924"/>
                </a:cubicBezTo>
                <a:lnTo>
                  <a:pt x="8490249" y="400966"/>
                </a:lnTo>
                <a:lnTo>
                  <a:pt x="8497594" y="404016"/>
                </a:lnTo>
                <a:lnTo>
                  <a:pt x="8497968" y="403837"/>
                </a:lnTo>
                <a:cubicBezTo>
                  <a:pt x="8500048" y="403987"/>
                  <a:pt x="8502649" y="404798"/>
                  <a:pt x="8506167" y="406575"/>
                </a:cubicBezTo>
                <a:lnTo>
                  <a:pt x="8510983" y="409576"/>
                </a:lnTo>
                <a:lnTo>
                  <a:pt x="8525230" y="415491"/>
                </a:lnTo>
                <a:lnTo>
                  <a:pt x="8596071" y="400649"/>
                </a:lnTo>
                <a:cubicBezTo>
                  <a:pt x="8639145" y="406126"/>
                  <a:pt x="8671609" y="389686"/>
                  <a:pt x="8707847" y="409221"/>
                </a:cubicBezTo>
                <a:cubicBezTo>
                  <a:pt x="8748197" y="414263"/>
                  <a:pt x="8719822" y="400602"/>
                  <a:pt x="8752444" y="411322"/>
                </a:cubicBezTo>
                <a:cubicBezTo>
                  <a:pt x="8789303" y="414879"/>
                  <a:pt x="8898034" y="429534"/>
                  <a:pt x="8928988" y="430554"/>
                </a:cubicBezTo>
                <a:cubicBezTo>
                  <a:pt x="8955520" y="410467"/>
                  <a:pt x="8954693" y="419415"/>
                  <a:pt x="8963048" y="427366"/>
                </a:cubicBezTo>
                <a:lnTo>
                  <a:pt x="8968011" y="425141"/>
                </a:lnTo>
                <a:lnTo>
                  <a:pt x="8974337" y="424441"/>
                </a:lnTo>
                <a:lnTo>
                  <a:pt x="8990394" y="427667"/>
                </a:lnTo>
                <a:lnTo>
                  <a:pt x="8996232" y="429728"/>
                </a:lnTo>
                <a:cubicBezTo>
                  <a:pt x="9000327" y="430831"/>
                  <a:pt x="9003146" y="431159"/>
                  <a:pt x="9005201" y="430939"/>
                </a:cubicBezTo>
                <a:lnTo>
                  <a:pt x="9005486" y="430699"/>
                </a:lnTo>
                <a:lnTo>
                  <a:pt x="9053453" y="433984"/>
                </a:lnTo>
                <a:cubicBezTo>
                  <a:pt x="9068117" y="420419"/>
                  <a:pt x="9112391" y="454853"/>
                  <a:pt x="9113812" y="425670"/>
                </a:cubicBezTo>
                <a:cubicBezTo>
                  <a:pt x="9130955" y="430499"/>
                  <a:pt x="9138865" y="443788"/>
                  <a:pt x="9137318" y="424304"/>
                </a:cubicBezTo>
                <a:cubicBezTo>
                  <a:pt x="9143084" y="425358"/>
                  <a:pt x="9147048" y="424266"/>
                  <a:pt x="9150210" y="422135"/>
                </a:cubicBezTo>
                <a:lnTo>
                  <a:pt x="9151232" y="421070"/>
                </a:lnTo>
                <a:lnTo>
                  <a:pt x="9189246" y="432272"/>
                </a:lnTo>
                <a:lnTo>
                  <a:pt x="9194810" y="441511"/>
                </a:lnTo>
                <a:lnTo>
                  <a:pt x="9231370" y="451590"/>
                </a:lnTo>
                <a:lnTo>
                  <a:pt x="9343052" y="503495"/>
                </a:lnTo>
                <a:cubicBezTo>
                  <a:pt x="9415432" y="508795"/>
                  <a:pt x="9518955" y="534921"/>
                  <a:pt x="9584507" y="549197"/>
                </a:cubicBezTo>
                <a:cubicBezTo>
                  <a:pt x="9602038" y="561809"/>
                  <a:pt x="9675059" y="570203"/>
                  <a:pt x="9728309" y="560617"/>
                </a:cubicBezTo>
                <a:lnTo>
                  <a:pt x="9847792" y="580824"/>
                </a:lnTo>
                <a:cubicBezTo>
                  <a:pt x="9888744" y="590649"/>
                  <a:pt x="9918983" y="587450"/>
                  <a:pt x="9960019" y="587592"/>
                </a:cubicBezTo>
                <a:cubicBezTo>
                  <a:pt x="9984397" y="592516"/>
                  <a:pt x="9998461" y="593006"/>
                  <a:pt x="10039240" y="603107"/>
                </a:cubicBezTo>
                <a:cubicBezTo>
                  <a:pt x="10046863" y="602184"/>
                  <a:pt x="10074570" y="603512"/>
                  <a:pt x="10082169" y="601443"/>
                </a:cubicBezTo>
                <a:lnTo>
                  <a:pt x="10126500" y="603538"/>
                </a:lnTo>
                <a:lnTo>
                  <a:pt x="10261101" y="615053"/>
                </a:lnTo>
                <a:cubicBezTo>
                  <a:pt x="10274744" y="622448"/>
                  <a:pt x="10323589" y="631514"/>
                  <a:pt x="10336855" y="624804"/>
                </a:cubicBezTo>
                <a:cubicBezTo>
                  <a:pt x="10347867" y="624959"/>
                  <a:pt x="10374830" y="633622"/>
                  <a:pt x="10383868" y="625415"/>
                </a:cubicBezTo>
                <a:cubicBezTo>
                  <a:pt x="10409284" y="632493"/>
                  <a:pt x="10436539" y="633300"/>
                  <a:pt x="10445984" y="629262"/>
                </a:cubicBezTo>
                <a:cubicBezTo>
                  <a:pt x="10473833" y="619395"/>
                  <a:pt x="10495464" y="632839"/>
                  <a:pt x="10519280" y="631320"/>
                </a:cubicBezTo>
                <a:cubicBezTo>
                  <a:pt x="10558606" y="636140"/>
                  <a:pt x="10616449" y="646751"/>
                  <a:pt x="10644619" y="651566"/>
                </a:cubicBezTo>
                <a:cubicBezTo>
                  <a:pt x="10707078" y="667239"/>
                  <a:pt x="10806649" y="700317"/>
                  <a:pt x="10857724" y="712684"/>
                </a:cubicBezTo>
                <a:cubicBezTo>
                  <a:pt x="10915291" y="725495"/>
                  <a:pt x="10885368" y="688933"/>
                  <a:pt x="10951063" y="725767"/>
                </a:cubicBezTo>
                <a:cubicBezTo>
                  <a:pt x="10982008" y="727705"/>
                  <a:pt x="11007787" y="723528"/>
                  <a:pt x="11030956" y="721011"/>
                </a:cubicBezTo>
                <a:cubicBezTo>
                  <a:pt x="11029909" y="706023"/>
                  <a:pt x="11057496" y="724188"/>
                  <a:pt x="11085938" y="723892"/>
                </a:cubicBezTo>
                <a:cubicBezTo>
                  <a:pt x="11102606" y="725362"/>
                  <a:pt x="11125909" y="729502"/>
                  <a:pt x="11143411" y="733141"/>
                </a:cubicBezTo>
                <a:cubicBezTo>
                  <a:pt x="11171652" y="736317"/>
                  <a:pt x="11164089" y="762276"/>
                  <a:pt x="11195087" y="732494"/>
                </a:cubicBezTo>
                <a:cubicBezTo>
                  <a:pt x="11221976" y="745071"/>
                  <a:pt x="11231916" y="754905"/>
                  <a:pt x="11273972" y="753513"/>
                </a:cubicBezTo>
                <a:cubicBezTo>
                  <a:pt x="11288331" y="764337"/>
                  <a:pt x="11354320" y="819231"/>
                  <a:pt x="11369715" y="813181"/>
                </a:cubicBezTo>
                <a:cubicBezTo>
                  <a:pt x="11408024" y="821140"/>
                  <a:pt x="11417570" y="873027"/>
                  <a:pt x="11462695" y="874654"/>
                </a:cubicBezTo>
                <a:cubicBezTo>
                  <a:pt x="11507338" y="891120"/>
                  <a:pt x="11468277" y="926374"/>
                  <a:pt x="11516473" y="928206"/>
                </a:cubicBezTo>
                <a:lnTo>
                  <a:pt x="11585369" y="1004898"/>
                </a:lnTo>
                <a:cubicBezTo>
                  <a:pt x="11627915" y="1047460"/>
                  <a:pt x="11688670" y="1023969"/>
                  <a:pt x="11712382" y="1047864"/>
                </a:cubicBezTo>
                <a:cubicBezTo>
                  <a:pt x="11736094" y="1071759"/>
                  <a:pt x="11860362" y="1135225"/>
                  <a:pt x="11894613" y="1148265"/>
                </a:cubicBezTo>
                <a:cubicBezTo>
                  <a:pt x="11928864" y="1161305"/>
                  <a:pt x="11872782" y="1124390"/>
                  <a:pt x="11917888" y="1126105"/>
                </a:cubicBezTo>
                <a:cubicBezTo>
                  <a:pt x="11967364" y="1138091"/>
                  <a:pt x="11978191" y="1115038"/>
                  <a:pt x="12080164" y="1090885"/>
                </a:cubicBezTo>
                <a:cubicBezTo>
                  <a:pt x="12093592" y="1092452"/>
                  <a:pt x="12126659" y="1037250"/>
                  <a:pt x="12140863" y="1035036"/>
                </a:cubicBezTo>
                <a:lnTo>
                  <a:pt x="12192002" y="1015838"/>
                </a:lnTo>
                <a:lnTo>
                  <a:pt x="12192002" y="1955549"/>
                </a:lnTo>
                <a:lnTo>
                  <a:pt x="12192000" y="1955549"/>
                </a:lnTo>
                <a:lnTo>
                  <a:pt x="12192000" y="2122526"/>
                </a:lnTo>
                <a:lnTo>
                  <a:pt x="0" y="2122526"/>
                </a:lnTo>
                <a:lnTo>
                  <a:pt x="0" y="1348327"/>
                </a:lnTo>
                <a:lnTo>
                  <a:pt x="2" y="1348327"/>
                </a:lnTo>
                <a:lnTo>
                  <a:pt x="2" y="592017"/>
                </a:lnTo>
                <a:lnTo>
                  <a:pt x="15526" y="586548"/>
                </a:lnTo>
                <a:cubicBezTo>
                  <a:pt x="35255" y="585160"/>
                  <a:pt x="72229" y="592802"/>
                  <a:pt x="118381" y="583692"/>
                </a:cubicBezTo>
                <a:lnTo>
                  <a:pt x="292435" y="531887"/>
                </a:lnTo>
                <a:cubicBezTo>
                  <a:pt x="333820" y="524854"/>
                  <a:pt x="366418" y="510849"/>
                  <a:pt x="404015" y="511191"/>
                </a:cubicBezTo>
                <a:cubicBezTo>
                  <a:pt x="415660" y="502454"/>
                  <a:pt x="428065" y="497716"/>
                  <a:pt x="445099" y="505368"/>
                </a:cubicBezTo>
                <a:cubicBezTo>
                  <a:pt x="473049" y="498059"/>
                  <a:pt x="549479" y="473644"/>
                  <a:pt x="571717" y="467338"/>
                </a:cubicBezTo>
                <a:lnTo>
                  <a:pt x="578535" y="467527"/>
                </a:lnTo>
                <a:cubicBezTo>
                  <a:pt x="582714" y="467117"/>
                  <a:pt x="586282" y="465474"/>
                  <a:pt x="596792" y="464875"/>
                </a:cubicBezTo>
                <a:cubicBezTo>
                  <a:pt x="618517" y="457289"/>
                  <a:pt x="688384" y="430106"/>
                  <a:pt x="708875" y="422017"/>
                </a:cubicBezTo>
                <a:cubicBezTo>
                  <a:pt x="714996" y="421315"/>
                  <a:pt x="718074" y="419183"/>
                  <a:pt x="719742" y="416340"/>
                </a:cubicBezTo>
                <a:cubicBezTo>
                  <a:pt x="719843" y="415919"/>
                  <a:pt x="719947" y="415498"/>
                  <a:pt x="720047" y="415078"/>
                </a:cubicBezTo>
                <a:lnTo>
                  <a:pt x="763053" y="414307"/>
                </a:lnTo>
                <a:lnTo>
                  <a:pt x="767901" y="412086"/>
                </a:lnTo>
                <a:lnTo>
                  <a:pt x="797041" y="414293"/>
                </a:lnTo>
                <a:lnTo>
                  <a:pt x="811506" y="413988"/>
                </a:lnTo>
                <a:lnTo>
                  <a:pt x="816809" y="416882"/>
                </a:lnTo>
                <a:cubicBezTo>
                  <a:pt x="821862" y="418352"/>
                  <a:pt x="828232" y="418327"/>
                  <a:pt x="837540" y="414918"/>
                </a:cubicBezTo>
                <a:lnTo>
                  <a:pt x="858269" y="416131"/>
                </a:lnTo>
                <a:cubicBezTo>
                  <a:pt x="864622" y="417683"/>
                  <a:pt x="943264" y="400945"/>
                  <a:pt x="948732" y="404293"/>
                </a:cubicBezTo>
                <a:cubicBezTo>
                  <a:pt x="1007438" y="402718"/>
                  <a:pt x="1078958" y="412604"/>
                  <a:pt x="1149979" y="406698"/>
                </a:cubicBezTo>
                <a:cubicBezTo>
                  <a:pt x="1264076" y="391985"/>
                  <a:pt x="1418281" y="371972"/>
                  <a:pt x="1496110" y="357263"/>
                </a:cubicBezTo>
                <a:cubicBezTo>
                  <a:pt x="1524373" y="323194"/>
                  <a:pt x="1569686" y="343349"/>
                  <a:pt x="1608669" y="331673"/>
                </a:cubicBezTo>
                <a:cubicBezTo>
                  <a:pt x="1628634" y="319376"/>
                  <a:pt x="1652708" y="325981"/>
                  <a:pt x="1675071" y="324776"/>
                </a:cubicBezTo>
                <a:cubicBezTo>
                  <a:pt x="1696661" y="320902"/>
                  <a:pt x="1719608" y="311993"/>
                  <a:pt x="1738204" y="308427"/>
                </a:cubicBezTo>
                <a:lnTo>
                  <a:pt x="1786655" y="303376"/>
                </a:lnTo>
                <a:cubicBezTo>
                  <a:pt x="1814690" y="308462"/>
                  <a:pt x="1843563" y="316239"/>
                  <a:pt x="1873080" y="330998"/>
                </a:cubicBezTo>
                <a:cubicBezTo>
                  <a:pt x="1885328" y="340074"/>
                  <a:pt x="1907076" y="340787"/>
                  <a:pt x="1921650" y="332593"/>
                </a:cubicBezTo>
                <a:cubicBezTo>
                  <a:pt x="1924160" y="331181"/>
                  <a:pt x="1926358" y="329554"/>
                  <a:pt x="1928172" y="327762"/>
                </a:cubicBezTo>
                <a:cubicBezTo>
                  <a:pt x="1964849" y="349443"/>
                  <a:pt x="1978703" y="334060"/>
                  <a:pt x="1997356" y="349707"/>
                </a:cubicBezTo>
                <a:cubicBezTo>
                  <a:pt x="2045552" y="350382"/>
                  <a:pt x="2077539" y="328078"/>
                  <a:pt x="2094665" y="341687"/>
                </a:cubicBezTo>
                <a:cubicBezTo>
                  <a:pt x="2129868" y="337565"/>
                  <a:pt x="2171836" y="328633"/>
                  <a:pt x="2208578" y="324976"/>
                </a:cubicBezTo>
                <a:cubicBezTo>
                  <a:pt x="2233182" y="323400"/>
                  <a:pt x="2276000" y="319205"/>
                  <a:pt x="2315112" y="319743"/>
                </a:cubicBezTo>
                <a:cubicBezTo>
                  <a:pt x="2354027" y="341739"/>
                  <a:pt x="2411581" y="311650"/>
                  <a:pt x="2443255" y="328210"/>
                </a:cubicBezTo>
                <a:lnTo>
                  <a:pt x="2568028" y="342111"/>
                </a:lnTo>
                <a:cubicBezTo>
                  <a:pt x="2608701" y="337537"/>
                  <a:pt x="2582516" y="375805"/>
                  <a:pt x="2646527" y="315870"/>
                </a:cubicBezTo>
                <a:cubicBezTo>
                  <a:pt x="2717602" y="329320"/>
                  <a:pt x="2719299" y="298751"/>
                  <a:pt x="2781569" y="326406"/>
                </a:cubicBezTo>
                <a:lnTo>
                  <a:pt x="3030291" y="348227"/>
                </a:lnTo>
                <a:cubicBezTo>
                  <a:pt x="3072289" y="343635"/>
                  <a:pt x="3082691" y="349641"/>
                  <a:pt x="3142556" y="350870"/>
                </a:cubicBezTo>
                <a:cubicBezTo>
                  <a:pt x="3203390" y="348332"/>
                  <a:pt x="3209724" y="356304"/>
                  <a:pt x="3262356" y="358645"/>
                </a:cubicBezTo>
                <a:cubicBezTo>
                  <a:pt x="3295546" y="360921"/>
                  <a:pt x="3336380" y="362051"/>
                  <a:pt x="3341698" y="364522"/>
                </a:cubicBezTo>
                <a:lnTo>
                  <a:pt x="3344026" y="363547"/>
                </a:lnTo>
                <a:cubicBezTo>
                  <a:pt x="3353997" y="361853"/>
                  <a:pt x="3359859" y="362931"/>
                  <a:pt x="3363888" y="365229"/>
                </a:cubicBezTo>
                <a:lnTo>
                  <a:pt x="3400728" y="382181"/>
                </a:lnTo>
                <a:lnTo>
                  <a:pt x="3473223" y="370133"/>
                </a:lnTo>
                <a:cubicBezTo>
                  <a:pt x="3488625" y="364503"/>
                  <a:pt x="3513943" y="370768"/>
                  <a:pt x="3536135" y="366472"/>
                </a:cubicBezTo>
                <a:cubicBezTo>
                  <a:pt x="3549392" y="369181"/>
                  <a:pt x="3571626" y="354982"/>
                  <a:pt x="3585978" y="356773"/>
                </a:cubicBezTo>
                <a:lnTo>
                  <a:pt x="3594501" y="357463"/>
                </a:lnTo>
                <a:lnTo>
                  <a:pt x="3594736" y="357194"/>
                </a:lnTo>
                <a:cubicBezTo>
                  <a:pt x="3596729" y="356739"/>
                  <a:pt x="3599583" y="356739"/>
                  <a:pt x="3603855" y="357358"/>
                </a:cubicBezTo>
                <a:lnTo>
                  <a:pt x="3610035" y="358720"/>
                </a:lnTo>
                <a:lnTo>
                  <a:pt x="3682513" y="326449"/>
                </a:lnTo>
                <a:cubicBezTo>
                  <a:pt x="3725132" y="319209"/>
                  <a:pt x="3741010" y="317232"/>
                  <a:pt x="3789760" y="302526"/>
                </a:cubicBezTo>
                <a:cubicBezTo>
                  <a:pt x="3829631" y="295662"/>
                  <a:pt x="3861095" y="281792"/>
                  <a:pt x="3897275" y="282288"/>
                </a:cubicBezTo>
                <a:cubicBezTo>
                  <a:pt x="3908538" y="273598"/>
                  <a:pt x="3920509" y="268909"/>
                  <a:pt x="3936846" y="276633"/>
                </a:cubicBezTo>
                <a:cubicBezTo>
                  <a:pt x="3972980" y="267440"/>
                  <a:pt x="3976670" y="252111"/>
                  <a:pt x="4004538" y="259176"/>
                </a:cubicBezTo>
                <a:cubicBezTo>
                  <a:pt x="4016877" y="233368"/>
                  <a:pt x="4021427" y="241744"/>
                  <a:pt x="4033778" y="246608"/>
                </a:cubicBezTo>
                <a:lnTo>
                  <a:pt x="4035363" y="246843"/>
                </a:lnTo>
                <a:lnTo>
                  <a:pt x="4036996" y="243176"/>
                </a:lnTo>
                <a:lnTo>
                  <a:pt x="4042364" y="240742"/>
                </a:lnTo>
                <a:lnTo>
                  <a:pt x="4058954" y="239121"/>
                </a:lnTo>
                <a:lnTo>
                  <a:pt x="4065510" y="239339"/>
                </a:lnTo>
                <a:cubicBezTo>
                  <a:pt x="4069909" y="239180"/>
                  <a:pt x="4072681" y="238679"/>
                  <a:pt x="4074427" y="237895"/>
                </a:cubicBezTo>
                <a:cubicBezTo>
                  <a:pt x="4074466" y="237796"/>
                  <a:pt x="4074507" y="237697"/>
                  <a:pt x="4074546" y="237596"/>
                </a:cubicBezTo>
                <a:lnTo>
                  <a:pt x="4083097" y="236761"/>
                </a:lnTo>
                <a:cubicBezTo>
                  <a:pt x="4099102" y="230874"/>
                  <a:pt x="4124720" y="217294"/>
                  <a:pt x="4142745" y="210228"/>
                </a:cubicBezTo>
                <a:cubicBezTo>
                  <a:pt x="4161277" y="209757"/>
                  <a:pt x="4204215" y="211652"/>
                  <a:pt x="4191248" y="194363"/>
                </a:cubicBezTo>
                <a:cubicBezTo>
                  <a:pt x="4197143" y="193685"/>
                  <a:pt x="4200119" y="191566"/>
                  <a:pt x="4201744" y="188729"/>
                </a:cubicBezTo>
                <a:cubicBezTo>
                  <a:pt x="4201845" y="188309"/>
                  <a:pt x="4201947" y="187890"/>
                  <a:pt x="4202048" y="187470"/>
                </a:cubicBezTo>
                <a:lnTo>
                  <a:pt x="4248116" y="184675"/>
                </a:lnTo>
                <a:lnTo>
                  <a:pt x="4276141" y="186999"/>
                </a:lnTo>
                <a:lnTo>
                  <a:pt x="4290062" y="186753"/>
                </a:lnTo>
                <a:lnTo>
                  <a:pt x="4295143" y="189670"/>
                </a:lnTo>
                <a:cubicBezTo>
                  <a:pt x="4299996" y="191161"/>
                  <a:pt x="4306126" y="191162"/>
                  <a:pt x="4315108" y="187791"/>
                </a:cubicBezTo>
                <a:lnTo>
                  <a:pt x="4316965" y="186450"/>
                </a:lnTo>
                <a:lnTo>
                  <a:pt x="4362875" y="193065"/>
                </a:lnTo>
                <a:cubicBezTo>
                  <a:pt x="4368977" y="194642"/>
                  <a:pt x="4423306" y="188348"/>
                  <a:pt x="4428542" y="191719"/>
                </a:cubicBezTo>
                <a:cubicBezTo>
                  <a:pt x="4462662" y="194921"/>
                  <a:pt x="4457822" y="194180"/>
                  <a:pt x="4515813" y="181068"/>
                </a:cubicBezTo>
                <a:cubicBezTo>
                  <a:pt x="4524746" y="178930"/>
                  <a:pt x="4680151" y="178122"/>
                  <a:pt x="4715526" y="171166"/>
                </a:cubicBezTo>
                <a:cubicBezTo>
                  <a:pt x="4741916" y="171832"/>
                  <a:pt x="4677963" y="180680"/>
                  <a:pt x="4762447" y="162678"/>
                </a:cubicBezTo>
                <a:cubicBezTo>
                  <a:pt x="4784109" y="162698"/>
                  <a:pt x="4806742" y="151552"/>
                  <a:pt x="4840439" y="134910"/>
                </a:cubicBezTo>
                <a:cubicBezTo>
                  <a:pt x="4916356" y="97503"/>
                  <a:pt x="4937025" y="110510"/>
                  <a:pt x="5011513" y="110893"/>
                </a:cubicBezTo>
                <a:cubicBezTo>
                  <a:pt x="5038947" y="76939"/>
                  <a:pt x="5028196" y="106028"/>
                  <a:pt x="5065790" y="94512"/>
                </a:cubicBezTo>
                <a:cubicBezTo>
                  <a:pt x="5064856" y="121900"/>
                  <a:pt x="5108319" y="72464"/>
                  <a:pt x="5121659" y="101083"/>
                </a:cubicBezTo>
                <a:cubicBezTo>
                  <a:pt x="5128079" y="98081"/>
                  <a:pt x="5133876" y="94270"/>
                  <a:pt x="5139595" y="90230"/>
                </a:cubicBezTo>
                <a:lnTo>
                  <a:pt x="5142598" y="88129"/>
                </a:lnTo>
                <a:lnTo>
                  <a:pt x="5156554" y="84729"/>
                </a:lnTo>
                <a:lnTo>
                  <a:pt x="5174660" y="77506"/>
                </a:lnTo>
                <a:lnTo>
                  <a:pt x="5222961" y="74516"/>
                </a:lnTo>
                <a:cubicBezTo>
                  <a:pt x="5230550" y="71886"/>
                  <a:pt x="5251598" y="63576"/>
                  <a:pt x="5261763" y="63392"/>
                </a:cubicBezTo>
                <a:lnTo>
                  <a:pt x="5381667" y="42975"/>
                </a:lnTo>
                <a:cubicBezTo>
                  <a:pt x="5391827" y="39989"/>
                  <a:pt x="5429368" y="35305"/>
                  <a:pt x="5432760" y="25273"/>
                </a:cubicBezTo>
                <a:cubicBezTo>
                  <a:pt x="5439009" y="12982"/>
                  <a:pt x="5478134" y="27048"/>
                  <a:pt x="5470905" y="14020"/>
                </a:cubicBezTo>
                <a:lnTo>
                  <a:pt x="562696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44C487-53A3-4CF5-AEBB-C95585475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0" y="5430741"/>
            <a:ext cx="10750253" cy="63258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dirty="0"/>
              <a:t>Q&amp;A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444F96-2393-4887-DF45-C0533C3FAF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3850" y="6083801"/>
            <a:ext cx="8803231" cy="494419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pc="160"/>
              <a:t>j2sw@j2sw.com</a:t>
            </a:r>
          </a:p>
        </p:txBody>
      </p:sp>
    </p:spTree>
    <p:extLst>
      <p:ext uri="{BB962C8B-B14F-4D97-AF65-F5344CB8AC3E}">
        <p14:creationId xmlns:p14="http://schemas.microsoft.com/office/powerpoint/2010/main" val="3735270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B86AA2DA-281A-4806-8977-D617AEAC83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08A486C7-0A45-41E8-B7B3-6DF01BEAC7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047863" cy="6858000"/>
          </a:xfrm>
          <a:custGeom>
            <a:avLst/>
            <a:gdLst>
              <a:gd name="connsiteX0" fmla="*/ 0 w 10955369"/>
              <a:gd name="connsiteY0" fmla="*/ 0 h 6858000"/>
              <a:gd name="connsiteX1" fmla="*/ 2094931 w 10955369"/>
              <a:gd name="connsiteY1" fmla="*/ 0 h 6858000"/>
              <a:gd name="connsiteX2" fmla="*/ 2094931 w 10955369"/>
              <a:gd name="connsiteY2" fmla="*/ 558 h 6858000"/>
              <a:gd name="connsiteX3" fmla="*/ 10950874 w 10955369"/>
              <a:gd name="connsiteY3" fmla="*/ 559 h 6858000"/>
              <a:gd name="connsiteX4" fmla="*/ 10953171 w 10955369"/>
              <a:gd name="connsiteY4" fmla="*/ 8753 h 6858000"/>
              <a:gd name="connsiteX5" fmla="*/ 10946433 w 10955369"/>
              <a:gd name="connsiteY5" fmla="*/ 53973 h 6858000"/>
              <a:gd name="connsiteX6" fmla="*/ 10894710 w 10955369"/>
              <a:gd name="connsiteY6" fmla="*/ 157844 h 6858000"/>
              <a:gd name="connsiteX7" fmla="*/ 10869760 w 10955369"/>
              <a:gd name="connsiteY7" fmla="*/ 222070 h 6858000"/>
              <a:gd name="connsiteX8" fmla="*/ 10869698 w 10955369"/>
              <a:gd name="connsiteY8" fmla="*/ 249730 h 6858000"/>
              <a:gd name="connsiteX9" fmla="*/ 10863281 w 10955369"/>
              <a:gd name="connsiteY9" fmla="*/ 286161 h 6858000"/>
              <a:gd name="connsiteX10" fmla="*/ 10859244 w 10955369"/>
              <a:gd name="connsiteY10" fmla="*/ 352984 h 6858000"/>
              <a:gd name="connsiteX11" fmla="*/ 10841145 w 10955369"/>
              <a:gd name="connsiteY11" fmla="*/ 438373 h 6858000"/>
              <a:gd name="connsiteX12" fmla="*/ 10787761 w 10955369"/>
              <a:gd name="connsiteY12" fmla="*/ 486627 h 6858000"/>
              <a:gd name="connsiteX13" fmla="*/ 10792839 w 10955369"/>
              <a:gd name="connsiteY13" fmla="*/ 494282 h 6858000"/>
              <a:gd name="connsiteX14" fmla="*/ 10775602 w 10955369"/>
              <a:gd name="connsiteY14" fmla="*/ 534382 h 6858000"/>
              <a:gd name="connsiteX15" fmla="*/ 10666837 w 10955369"/>
              <a:gd name="connsiteY15" fmla="*/ 657817 h 6858000"/>
              <a:gd name="connsiteX16" fmla="*/ 10634488 w 10955369"/>
              <a:gd name="connsiteY16" fmla="*/ 736652 h 6858000"/>
              <a:gd name="connsiteX17" fmla="*/ 10630810 w 10955369"/>
              <a:gd name="connsiteY17" fmla="*/ 767381 h 6858000"/>
              <a:gd name="connsiteX18" fmla="*/ 10624160 w 10955369"/>
              <a:gd name="connsiteY18" fmla="*/ 818695 h 6858000"/>
              <a:gd name="connsiteX19" fmla="*/ 10638403 w 10955369"/>
              <a:gd name="connsiteY19" fmla="*/ 863814 h 6858000"/>
              <a:gd name="connsiteX20" fmla="*/ 10625231 w 10955369"/>
              <a:gd name="connsiteY20" fmla="*/ 904039 h 6858000"/>
              <a:gd name="connsiteX21" fmla="*/ 10591296 w 10955369"/>
              <a:gd name="connsiteY21" fmla="*/ 950499 h 6858000"/>
              <a:gd name="connsiteX22" fmla="*/ 10584881 w 10955369"/>
              <a:gd name="connsiteY22" fmla="*/ 1021040 h 6858000"/>
              <a:gd name="connsiteX23" fmla="*/ 10574763 w 10955369"/>
              <a:gd name="connsiteY23" fmla="*/ 1059465 h 6858000"/>
              <a:gd name="connsiteX24" fmla="*/ 10554098 w 10955369"/>
              <a:gd name="connsiteY24" fmla="*/ 1166876 h 6858000"/>
              <a:gd name="connsiteX25" fmla="*/ 10538709 w 10955369"/>
              <a:gd name="connsiteY25" fmla="*/ 1276330 h 6858000"/>
              <a:gd name="connsiteX26" fmla="*/ 10561060 w 10955369"/>
              <a:gd name="connsiteY26" fmla="*/ 1340205 h 6858000"/>
              <a:gd name="connsiteX27" fmla="*/ 10560252 w 10955369"/>
              <a:gd name="connsiteY27" fmla="*/ 1346492 h 6858000"/>
              <a:gd name="connsiteX28" fmla="*/ 10550847 w 10955369"/>
              <a:gd name="connsiteY28" fmla="*/ 1360254 h 6858000"/>
              <a:gd name="connsiteX29" fmla="*/ 10546123 w 10955369"/>
              <a:gd name="connsiteY29" fmla="*/ 1364867 h 6858000"/>
              <a:gd name="connsiteX30" fmla="*/ 10541736 w 10955369"/>
              <a:gd name="connsiteY30" fmla="*/ 1372815 h 6858000"/>
              <a:gd name="connsiteX31" fmla="*/ 10542005 w 10955369"/>
              <a:gd name="connsiteY31" fmla="*/ 1373191 h 6858000"/>
              <a:gd name="connsiteX32" fmla="*/ 10537159 w 10955369"/>
              <a:gd name="connsiteY32" fmla="*/ 1380284 h 6858000"/>
              <a:gd name="connsiteX33" fmla="*/ 10517929 w 10955369"/>
              <a:gd name="connsiteY33" fmla="*/ 1477797 h 6858000"/>
              <a:gd name="connsiteX34" fmla="*/ 10513107 w 10955369"/>
              <a:gd name="connsiteY34" fmla="*/ 1500615 h 6858000"/>
              <a:gd name="connsiteX35" fmla="*/ 10512551 w 10955369"/>
              <a:gd name="connsiteY35" fmla="*/ 1513756 h 6858000"/>
              <a:gd name="connsiteX36" fmla="*/ 10513819 w 10955369"/>
              <a:gd name="connsiteY36" fmla="*/ 1515188 h 6858000"/>
              <a:gd name="connsiteX37" fmla="*/ 10486311 w 10955369"/>
              <a:gd name="connsiteY37" fmla="*/ 1546203 h 6858000"/>
              <a:gd name="connsiteX38" fmla="*/ 10463879 w 10955369"/>
              <a:gd name="connsiteY38" fmla="*/ 1570136 h 6858000"/>
              <a:gd name="connsiteX39" fmla="*/ 10454681 w 10955369"/>
              <a:gd name="connsiteY39" fmla="*/ 1580611 h 6858000"/>
              <a:gd name="connsiteX40" fmla="*/ 10447802 w 10955369"/>
              <a:gd name="connsiteY40" fmla="*/ 1581543 h 6858000"/>
              <a:gd name="connsiteX41" fmla="*/ 10436396 w 10955369"/>
              <a:gd name="connsiteY41" fmla="*/ 1598036 h 6858000"/>
              <a:gd name="connsiteX42" fmla="*/ 10436702 w 10955369"/>
              <a:gd name="connsiteY42" fmla="*/ 1600693 h 6858000"/>
              <a:gd name="connsiteX43" fmla="*/ 10421291 w 10955369"/>
              <a:gd name="connsiteY43" fmla="*/ 1611451 h 6858000"/>
              <a:gd name="connsiteX44" fmla="*/ 10401116 w 10955369"/>
              <a:gd name="connsiteY44" fmla="*/ 1617032 h 6858000"/>
              <a:gd name="connsiteX45" fmla="*/ 10326865 w 10955369"/>
              <a:gd name="connsiteY45" fmla="*/ 1768029 h 6858000"/>
              <a:gd name="connsiteX46" fmla="*/ 10199642 w 10955369"/>
              <a:gd name="connsiteY46" fmla="*/ 1868486 h 6858000"/>
              <a:gd name="connsiteX47" fmla="*/ 10160965 w 10955369"/>
              <a:gd name="connsiteY47" fmla="*/ 1971677 h 6858000"/>
              <a:gd name="connsiteX48" fmla="*/ 10109635 w 10955369"/>
              <a:gd name="connsiteY48" fmla="*/ 2082663 h 6858000"/>
              <a:gd name="connsiteX49" fmla="*/ 10093097 w 10955369"/>
              <a:gd name="connsiteY49" fmla="*/ 2117525 h 6858000"/>
              <a:gd name="connsiteX50" fmla="*/ 10093472 w 10955369"/>
              <a:gd name="connsiteY50" fmla="*/ 2124650 h 6858000"/>
              <a:gd name="connsiteX51" fmla="*/ 10094623 w 10955369"/>
              <a:gd name="connsiteY51" fmla="*/ 2180054 h 6858000"/>
              <a:gd name="connsiteX52" fmla="*/ 10047413 w 10955369"/>
              <a:gd name="connsiteY52" fmla="*/ 2234585 h 6858000"/>
              <a:gd name="connsiteX53" fmla="*/ 10050493 w 10955369"/>
              <a:gd name="connsiteY53" fmla="*/ 2238233 h 6858000"/>
              <a:gd name="connsiteX54" fmla="*/ 10065225 w 10955369"/>
              <a:gd name="connsiteY54" fmla="*/ 2238233 h 6858000"/>
              <a:gd name="connsiteX55" fmla="*/ 10065225 w 10955369"/>
              <a:gd name="connsiteY55" fmla="*/ 5745707 h 6858000"/>
              <a:gd name="connsiteX56" fmla="*/ 9585210 w 10955369"/>
              <a:gd name="connsiteY56" fmla="*/ 5745707 h 6858000"/>
              <a:gd name="connsiteX57" fmla="*/ 9575827 w 10955369"/>
              <a:gd name="connsiteY57" fmla="*/ 5758429 h 6858000"/>
              <a:gd name="connsiteX58" fmla="*/ 9565263 w 10955369"/>
              <a:gd name="connsiteY58" fmla="*/ 5811200 h 6858000"/>
              <a:gd name="connsiteX59" fmla="*/ 9567227 w 10955369"/>
              <a:gd name="connsiteY59" fmla="*/ 5838792 h 6858000"/>
              <a:gd name="connsiteX60" fmla="*/ 9563496 w 10955369"/>
              <a:gd name="connsiteY60" fmla="*/ 5875581 h 6858000"/>
              <a:gd name="connsiteX61" fmla="*/ 9564366 w 10955369"/>
              <a:gd name="connsiteY61" fmla="*/ 5942515 h 6858000"/>
              <a:gd name="connsiteX62" fmla="*/ 9552571 w 10955369"/>
              <a:gd name="connsiteY62" fmla="*/ 6028951 h 6858000"/>
              <a:gd name="connsiteX63" fmla="*/ 9502860 w 10955369"/>
              <a:gd name="connsiteY63" fmla="*/ 6080818 h 6858000"/>
              <a:gd name="connsiteX64" fmla="*/ 9508486 w 10955369"/>
              <a:gd name="connsiteY64" fmla="*/ 6088099 h 6858000"/>
              <a:gd name="connsiteX65" fmla="*/ 9494232 w 10955369"/>
              <a:gd name="connsiteY65" fmla="*/ 6129303 h 6858000"/>
              <a:gd name="connsiteX66" fmla="*/ 9394791 w 10955369"/>
              <a:gd name="connsiteY66" fmla="*/ 6260036 h 6858000"/>
              <a:gd name="connsiteX67" fmla="*/ 9368304 w 10955369"/>
              <a:gd name="connsiteY67" fmla="*/ 6340934 h 6858000"/>
              <a:gd name="connsiteX68" fmla="*/ 9366884 w 10955369"/>
              <a:gd name="connsiteY68" fmla="*/ 6371842 h 6858000"/>
              <a:gd name="connsiteX69" fmla="*/ 9343540 w 10955369"/>
              <a:gd name="connsiteY69" fmla="*/ 6511084 h 6858000"/>
              <a:gd name="connsiteX70" fmla="*/ 9340891 w 10955369"/>
              <a:gd name="connsiteY70" fmla="*/ 6557257 h 6858000"/>
              <a:gd name="connsiteX71" fmla="*/ 9339662 w 10955369"/>
              <a:gd name="connsiteY71" fmla="*/ 6628065 h 6858000"/>
              <a:gd name="connsiteX72" fmla="*/ 9332386 w 10955369"/>
              <a:gd name="connsiteY72" fmla="*/ 6667101 h 6858000"/>
              <a:gd name="connsiteX73" fmla="*/ 9319643 w 10955369"/>
              <a:gd name="connsiteY73" fmla="*/ 6775682 h 6858000"/>
              <a:gd name="connsiteX74" fmla="*/ 9312100 w 10955369"/>
              <a:gd name="connsiteY74" fmla="*/ 6855909 h 6858000"/>
              <a:gd name="connsiteX75" fmla="*/ 2094931 w 10955369"/>
              <a:gd name="connsiteY75" fmla="*/ 6857802 h 6858000"/>
              <a:gd name="connsiteX76" fmla="*/ 2094931 w 10955369"/>
              <a:gd name="connsiteY76" fmla="*/ 6858000 h 6858000"/>
              <a:gd name="connsiteX77" fmla="*/ 1339001 w 10955369"/>
              <a:gd name="connsiteY77" fmla="*/ 6858000 h 6858000"/>
              <a:gd name="connsiteX78" fmla="*/ 0 w 10955369"/>
              <a:gd name="connsiteY78" fmla="*/ 6858000 h 6858000"/>
              <a:gd name="connsiteX0" fmla="*/ 0 w 10955369"/>
              <a:gd name="connsiteY0" fmla="*/ 0 h 6858000"/>
              <a:gd name="connsiteX1" fmla="*/ 2094931 w 10955369"/>
              <a:gd name="connsiteY1" fmla="*/ 0 h 6858000"/>
              <a:gd name="connsiteX2" fmla="*/ 2094931 w 10955369"/>
              <a:gd name="connsiteY2" fmla="*/ 558 h 6858000"/>
              <a:gd name="connsiteX3" fmla="*/ 10950874 w 10955369"/>
              <a:gd name="connsiteY3" fmla="*/ 559 h 6858000"/>
              <a:gd name="connsiteX4" fmla="*/ 10953171 w 10955369"/>
              <a:gd name="connsiteY4" fmla="*/ 8753 h 6858000"/>
              <a:gd name="connsiteX5" fmla="*/ 10946433 w 10955369"/>
              <a:gd name="connsiteY5" fmla="*/ 53973 h 6858000"/>
              <a:gd name="connsiteX6" fmla="*/ 10894710 w 10955369"/>
              <a:gd name="connsiteY6" fmla="*/ 157844 h 6858000"/>
              <a:gd name="connsiteX7" fmla="*/ 10869760 w 10955369"/>
              <a:gd name="connsiteY7" fmla="*/ 222070 h 6858000"/>
              <a:gd name="connsiteX8" fmla="*/ 10869698 w 10955369"/>
              <a:gd name="connsiteY8" fmla="*/ 249730 h 6858000"/>
              <a:gd name="connsiteX9" fmla="*/ 10863281 w 10955369"/>
              <a:gd name="connsiteY9" fmla="*/ 286161 h 6858000"/>
              <a:gd name="connsiteX10" fmla="*/ 10859244 w 10955369"/>
              <a:gd name="connsiteY10" fmla="*/ 352984 h 6858000"/>
              <a:gd name="connsiteX11" fmla="*/ 10841145 w 10955369"/>
              <a:gd name="connsiteY11" fmla="*/ 438373 h 6858000"/>
              <a:gd name="connsiteX12" fmla="*/ 10787761 w 10955369"/>
              <a:gd name="connsiteY12" fmla="*/ 486627 h 6858000"/>
              <a:gd name="connsiteX13" fmla="*/ 10792839 w 10955369"/>
              <a:gd name="connsiteY13" fmla="*/ 494282 h 6858000"/>
              <a:gd name="connsiteX14" fmla="*/ 10775602 w 10955369"/>
              <a:gd name="connsiteY14" fmla="*/ 534382 h 6858000"/>
              <a:gd name="connsiteX15" fmla="*/ 10666837 w 10955369"/>
              <a:gd name="connsiteY15" fmla="*/ 657817 h 6858000"/>
              <a:gd name="connsiteX16" fmla="*/ 10634488 w 10955369"/>
              <a:gd name="connsiteY16" fmla="*/ 736652 h 6858000"/>
              <a:gd name="connsiteX17" fmla="*/ 10630810 w 10955369"/>
              <a:gd name="connsiteY17" fmla="*/ 767381 h 6858000"/>
              <a:gd name="connsiteX18" fmla="*/ 10624160 w 10955369"/>
              <a:gd name="connsiteY18" fmla="*/ 818695 h 6858000"/>
              <a:gd name="connsiteX19" fmla="*/ 10638403 w 10955369"/>
              <a:gd name="connsiteY19" fmla="*/ 863814 h 6858000"/>
              <a:gd name="connsiteX20" fmla="*/ 10625231 w 10955369"/>
              <a:gd name="connsiteY20" fmla="*/ 904039 h 6858000"/>
              <a:gd name="connsiteX21" fmla="*/ 10591296 w 10955369"/>
              <a:gd name="connsiteY21" fmla="*/ 950499 h 6858000"/>
              <a:gd name="connsiteX22" fmla="*/ 10584881 w 10955369"/>
              <a:gd name="connsiteY22" fmla="*/ 1021040 h 6858000"/>
              <a:gd name="connsiteX23" fmla="*/ 10574763 w 10955369"/>
              <a:gd name="connsiteY23" fmla="*/ 1059465 h 6858000"/>
              <a:gd name="connsiteX24" fmla="*/ 10554098 w 10955369"/>
              <a:gd name="connsiteY24" fmla="*/ 1166876 h 6858000"/>
              <a:gd name="connsiteX25" fmla="*/ 10538709 w 10955369"/>
              <a:gd name="connsiteY25" fmla="*/ 1276330 h 6858000"/>
              <a:gd name="connsiteX26" fmla="*/ 10561060 w 10955369"/>
              <a:gd name="connsiteY26" fmla="*/ 1340205 h 6858000"/>
              <a:gd name="connsiteX27" fmla="*/ 10560252 w 10955369"/>
              <a:gd name="connsiteY27" fmla="*/ 1346492 h 6858000"/>
              <a:gd name="connsiteX28" fmla="*/ 10550847 w 10955369"/>
              <a:gd name="connsiteY28" fmla="*/ 1360254 h 6858000"/>
              <a:gd name="connsiteX29" fmla="*/ 10546123 w 10955369"/>
              <a:gd name="connsiteY29" fmla="*/ 1364867 h 6858000"/>
              <a:gd name="connsiteX30" fmla="*/ 10541736 w 10955369"/>
              <a:gd name="connsiteY30" fmla="*/ 1372815 h 6858000"/>
              <a:gd name="connsiteX31" fmla="*/ 10542005 w 10955369"/>
              <a:gd name="connsiteY31" fmla="*/ 1373191 h 6858000"/>
              <a:gd name="connsiteX32" fmla="*/ 10537159 w 10955369"/>
              <a:gd name="connsiteY32" fmla="*/ 1380284 h 6858000"/>
              <a:gd name="connsiteX33" fmla="*/ 10517929 w 10955369"/>
              <a:gd name="connsiteY33" fmla="*/ 1477797 h 6858000"/>
              <a:gd name="connsiteX34" fmla="*/ 10513107 w 10955369"/>
              <a:gd name="connsiteY34" fmla="*/ 1500615 h 6858000"/>
              <a:gd name="connsiteX35" fmla="*/ 10512551 w 10955369"/>
              <a:gd name="connsiteY35" fmla="*/ 1513756 h 6858000"/>
              <a:gd name="connsiteX36" fmla="*/ 10513819 w 10955369"/>
              <a:gd name="connsiteY36" fmla="*/ 1515188 h 6858000"/>
              <a:gd name="connsiteX37" fmla="*/ 10486311 w 10955369"/>
              <a:gd name="connsiteY37" fmla="*/ 1546203 h 6858000"/>
              <a:gd name="connsiteX38" fmla="*/ 10463879 w 10955369"/>
              <a:gd name="connsiteY38" fmla="*/ 1570136 h 6858000"/>
              <a:gd name="connsiteX39" fmla="*/ 10454681 w 10955369"/>
              <a:gd name="connsiteY39" fmla="*/ 1580611 h 6858000"/>
              <a:gd name="connsiteX40" fmla="*/ 10447802 w 10955369"/>
              <a:gd name="connsiteY40" fmla="*/ 1581543 h 6858000"/>
              <a:gd name="connsiteX41" fmla="*/ 10436396 w 10955369"/>
              <a:gd name="connsiteY41" fmla="*/ 1598036 h 6858000"/>
              <a:gd name="connsiteX42" fmla="*/ 10436702 w 10955369"/>
              <a:gd name="connsiteY42" fmla="*/ 1600693 h 6858000"/>
              <a:gd name="connsiteX43" fmla="*/ 10421291 w 10955369"/>
              <a:gd name="connsiteY43" fmla="*/ 1611451 h 6858000"/>
              <a:gd name="connsiteX44" fmla="*/ 10401116 w 10955369"/>
              <a:gd name="connsiteY44" fmla="*/ 1617032 h 6858000"/>
              <a:gd name="connsiteX45" fmla="*/ 10326865 w 10955369"/>
              <a:gd name="connsiteY45" fmla="*/ 1768029 h 6858000"/>
              <a:gd name="connsiteX46" fmla="*/ 10199642 w 10955369"/>
              <a:gd name="connsiteY46" fmla="*/ 1868486 h 6858000"/>
              <a:gd name="connsiteX47" fmla="*/ 10160965 w 10955369"/>
              <a:gd name="connsiteY47" fmla="*/ 1971677 h 6858000"/>
              <a:gd name="connsiteX48" fmla="*/ 10109635 w 10955369"/>
              <a:gd name="connsiteY48" fmla="*/ 2082663 h 6858000"/>
              <a:gd name="connsiteX49" fmla="*/ 10093097 w 10955369"/>
              <a:gd name="connsiteY49" fmla="*/ 2117525 h 6858000"/>
              <a:gd name="connsiteX50" fmla="*/ 10093472 w 10955369"/>
              <a:gd name="connsiteY50" fmla="*/ 2124650 h 6858000"/>
              <a:gd name="connsiteX51" fmla="*/ 10094623 w 10955369"/>
              <a:gd name="connsiteY51" fmla="*/ 2180054 h 6858000"/>
              <a:gd name="connsiteX52" fmla="*/ 10047413 w 10955369"/>
              <a:gd name="connsiteY52" fmla="*/ 2234585 h 6858000"/>
              <a:gd name="connsiteX53" fmla="*/ 10050493 w 10955369"/>
              <a:gd name="connsiteY53" fmla="*/ 2238233 h 6858000"/>
              <a:gd name="connsiteX54" fmla="*/ 10065225 w 10955369"/>
              <a:gd name="connsiteY54" fmla="*/ 2238233 h 6858000"/>
              <a:gd name="connsiteX55" fmla="*/ 9585210 w 10955369"/>
              <a:gd name="connsiteY55" fmla="*/ 5745707 h 6858000"/>
              <a:gd name="connsiteX56" fmla="*/ 9575827 w 10955369"/>
              <a:gd name="connsiteY56" fmla="*/ 5758429 h 6858000"/>
              <a:gd name="connsiteX57" fmla="*/ 9565263 w 10955369"/>
              <a:gd name="connsiteY57" fmla="*/ 5811200 h 6858000"/>
              <a:gd name="connsiteX58" fmla="*/ 9567227 w 10955369"/>
              <a:gd name="connsiteY58" fmla="*/ 5838792 h 6858000"/>
              <a:gd name="connsiteX59" fmla="*/ 9563496 w 10955369"/>
              <a:gd name="connsiteY59" fmla="*/ 5875581 h 6858000"/>
              <a:gd name="connsiteX60" fmla="*/ 9564366 w 10955369"/>
              <a:gd name="connsiteY60" fmla="*/ 5942515 h 6858000"/>
              <a:gd name="connsiteX61" fmla="*/ 9552571 w 10955369"/>
              <a:gd name="connsiteY61" fmla="*/ 6028951 h 6858000"/>
              <a:gd name="connsiteX62" fmla="*/ 9502860 w 10955369"/>
              <a:gd name="connsiteY62" fmla="*/ 6080818 h 6858000"/>
              <a:gd name="connsiteX63" fmla="*/ 9508486 w 10955369"/>
              <a:gd name="connsiteY63" fmla="*/ 6088099 h 6858000"/>
              <a:gd name="connsiteX64" fmla="*/ 9494232 w 10955369"/>
              <a:gd name="connsiteY64" fmla="*/ 6129303 h 6858000"/>
              <a:gd name="connsiteX65" fmla="*/ 9394791 w 10955369"/>
              <a:gd name="connsiteY65" fmla="*/ 6260036 h 6858000"/>
              <a:gd name="connsiteX66" fmla="*/ 9368304 w 10955369"/>
              <a:gd name="connsiteY66" fmla="*/ 6340934 h 6858000"/>
              <a:gd name="connsiteX67" fmla="*/ 9366884 w 10955369"/>
              <a:gd name="connsiteY67" fmla="*/ 6371842 h 6858000"/>
              <a:gd name="connsiteX68" fmla="*/ 9343540 w 10955369"/>
              <a:gd name="connsiteY68" fmla="*/ 6511084 h 6858000"/>
              <a:gd name="connsiteX69" fmla="*/ 9340891 w 10955369"/>
              <a:gd name="connsiteY69" fmla="*/ 6557257 h 6858000"/>
              <a:gd name="connsiteX70" fmla="*/ 9339662 w 10955369"/>
              <a:gd name="connsiteY70" fmla="*/ 6628065 h 6858000"/>
              <a:gd name="connsiteX71" fmla="*/ 9332386 w 10955369"/>
              <a:gd name="connsiteY71" fmla="*/ 6667101 h 6858000"/>
              <a:gd name="connsiteX72" fmla="*/ 9319643 w 10955369"/>
              <a:gd name="connsiteY72" fmla="*/ 6775682 h 6858000"/>
              <a:gd name="connsiteX73" fmla="*/ 9312100 w 10955369"/>
              <a:gd name="connsiteY73" fmla="*/ 6855909 h 6858000"/>
              <a:gd name="connsiteX74" fmla="*/ 2094931 w 10955369"/>
              <a:gd name="connsiteY74" fmla="*/ 6857802 h 6858000"/>
              <a:gd name="connsiteX75" fmla="*/ 2094931 w 10955369"/>
              <a:gd name="connsiteY75" fmla="*/ 6858000 h 6858000"/>
              <a:gd name="connsiteX76" fmla="*/ 1339001 w 10955369"/>
              <a:gd name="connsiteY76" fmla="*/ 6858000 h 6858000"/>
              <a:gd name="connsiteX77" fmla="*/ 0 w 10955369"/>
              <a:gd name="connsiteY77" fmla="*/ 6858000 h 6858000"/>
              <a:gd name="connsiteX78" fmla="*/ 0 w 10955369"/>
              <a:gd name="connsiteY7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</a:cxnLst>
            <a:rect l="l" t="t" r="r" b="b"/>
            <a:pathLst>
              <a:path w="10955369" h="6858000">
                <a:moveTo>
                  <a:pt x="0" y="0"/>
                </a:moveTo>
                <a:lnTo>
                  <a:pt x="2094931" y="0"/>
                </a:lnTo>
                <a:lnTo>
                  <a:pt x="2094931" y="558"/>
                </a:lnTo>
                <a:lnTo>
                  <a:pt x="10950874" y="559"/>
                </a:lnTo>
                <a:lnTo>
                  <a:pt x="10953171" y="8753"/>
                </a:lnTo>
                <a:cubicBezTo>
                  <a:pt x="10956590" y="23728"/>
                  <a:pt x="10957153" y="38957"/>
                  <a:pt x="10946433" y="53973"/>
                </a:cubicBezTo>
                <a:cubicBezTo>
                  <a:pt x="10912443" y="73132"/>
                  <a:pt x="10938888" y="135050"/>
                  <a:pt x="10894710" y="157844"/>
                </a:cubicBezTo>
                <a:cubicBezTo>
                  <a:pt x="10881722" y="167822"/>
                  <a:pt x="10861453" y="208452"/>
                  <a:pt x="10869760" y="222070"/>
                </a:cubicBezTo>
                <a:cubicBezTo>
                  <a:pt x="10868036" y="231764"/>
                  <a:pt x="10858561" y="239428"/>
                  <a:pt x="10869698" y="249730"/>
                </a:cubicBezTo>
                <a:cubicBezTo>
                  <a:pt x="10882191" y="263867"/>
                  <a:pt x="10842410" y="281214"/>
                  <a:pt x="10863281" y="286161"/>
                </a:cubicBezTo>
                <a:cubicBezTo>
                  <a:pt x="10835642" y="298777"/>
                  <a:pt x="10860185" y="331502"/>
                  <a:pt x="10859244" y="352984"/>
                </a:cubicBezTo>
                <a:cubicBezTo>
                  <a:pt x="10834047" y="361247"/>
                  <a:pt x="10856922" y="398174"/>
                  <a:pt x="10841145" y="438373"/>
                </a:cubicBezTo>
                <a:cubicBezTo>
                  <a:pt x="10812494" y="446997"/>
                  <a:pt x="10830786" y="465571"/>
                  <a:pt x="10787761" y="486627"/>
                </a:cubicBezTo>
                <a:cubicBezTo>
                  <a:pt x="10789831" y="488961"/>
                  <a:pt x="10791541" y="491539"/>
                  <a:pt x="10792839" y="494282"/>
                </a:cubicBezTo>
                <a:cubicBezTo>
                  <a:pt x="10800379" y="510223"/>
                  <a:pt x="10792661" y="528177"/>
                  <a:pt x="10775602" y="534382"/>
                </a:cubicBezTo>
                <a:cubicBezTo>
                  <a:pt x="10714232" y="570697"/>
                  <a:pt x="10694576" y="617422"/>
                  <a:pt x="10666837" y="657817"/>
                </a:cubicBezTo>
                <a:cubicBezTo>
                  <a:pt x="10639740" y="705103"/>
                  <a:pt x="10698865" y="688947"/>
                  <a:pt x="10634488" y="736652"/>
                </a:cubicBezTo>
                <a:cubicBezTo>
                  <a:pt x="10646868" y="748916"/>
                  <a:pt x="10644086" y="756967"/>
                  <a:pt x="10630810" y="767381"/>
                </a:cubicBezTo>
                <a:cubicBezTo>
                  <a:pt x="10618792" y="790780"/>
                  <a:pt x="10658282" y="803120"/>
                  <a:pt x="10624160" y="818695"/>
                </a:cubicBezTo>
                <a:cubicBezTo>
                  <a:pt x="10646879" y="821990"/>
                  <a:pt x="10611846" y="866927"/>
                  <a:pt x="10638403" y="863814"/>
                </a:cubicBezTo>
                <a:cubicBezTo>
                  <a:pt x="10650337" y="886303"/>
                  <a:pt x="10615721" y="882569"/>
                  <a:pt x="10625231" y="904039"/>
                </a:cubicBezTo>
                <a:cubicBezTo>
                  <a:pt x="10617379" y="918486"/>
                  <a:pt x="10598021" y="930999"/>
                  <a:pt x="10591296" y="950499"/>
                </a:cubicBezTo>
                <a:cubicBezTo>
                  <a:pt x="10568711" y="970728"/>
                  <a:pt x="10588481" y="983465"/>
                  <a:pt x="10584881" y="1021040"/>
                </a:cubicBezTo>
                <a:cubicBezTo>
                  <a:pt x="10566631" y="1030687"/>
                  <a:pt x="10567736" y="1044151"/>
                  <a:pt x="10574763" y="1059465"/>
                </a:cubicBezTo>
                <a:cubicBezTo>
                  <a:pt x="10557585" y="1091092"/>
                  <a:pt x="10562659" y="1127441"/>
                  <a:pt x="10554098" y="1166876"/>
                </a:cubicBezTo>
                <a:cubicBezTo>
                  <a:pt x="10523245" y="1201707"/>
                  <a:pt x="10547997" y="1234236"/>
                  <a:pt x="10538709" y="1276330"/>
                </a:cubicBezTo>
                <a:cubicBezTo>
                  <a:pt x="10496989" y="1300598"/>
                  <a:pt x="10555815" y="1315008"/>
                  <a:pt x="10561060" y="1340205"/>
                </a:cubicBezTo>
                <a:cubicBezTo>
                  <a:pt x="10560791" y="1342301"/>
                  <a:pt x="10560521" y="1344396"/>
                  <a:pt x="10560252" y="1346492"/>
                </a:cubicBezTo>
                <a:lnTo>
                  <a:pt x="10550847" y="1360254"/>
                </a:lnTo>
                <a:lnTo>
                  <a:pt x="10546123" y="1364867"/>
                </a:lnTo>
                <a:cubicBezTo>
                  <a:pt x="10543311" y="1368255"/>
                  <a:pt x="10542009" y="1370777"/>
                  <a:pt x="10541736" y="1372815"/>
                </a:cubicBezTo>
                <a:lnTo>
                  <a:pt x="10542005" y="1373191"/>
                </a:lnTo>
                <a:lnTo>
                  <a:pt x="10537159" y="1380284"/>
                </a:lnTo>
                <a:cubicBezTo>
                  <a:pt x="10533146" y="1397718"/>
                  <a:pt x="10521938" y="1457742"/>
                  <a:pt x="10517929" y="1477797"/>
                </a:cubicBezTo>
                <a:cubicBezTo>
                  <a:pt x="10505853" y="1491881"/>
                  <a:pt x="10484024" y="1493519"/>
                  <a:pt x="10513107" y="1500615"/>
                </a:cubicBezTo>
                <a:cubicBezTo>
                  <a:pt x="10509882" y="1505602"/>
                  <a:pt x="10510336" y="1509832"/>
                  <a:pt x="10512551" y="1513756"/>
                </a:cubicBezTo>
                <a:lnTo>
                  <a:pt x="10513819" y="1515188"/>
                </a:lnTo>
                <a:lnTo>
                  <a:pt x="10486311" y="1546203"/>
                </a:lnTo>
                <a:cubicBezTo>
                  <a:pt x="10477988" y="1555361"/>
                  <a:pt x="10469151" y="1564401"/>
                  <a:pt x="10463879" y="1570136"/>
                </a:cubicBezTo>
                <a:lnTo>
                  <a:pt x="10454681" y="1580611"/>
                </a:lnTo>
                <a:lnTo>
                  <a:pt x="10447802" y="1581543"/>
                </a:lnTo>
                <a:cubicBezTo>
                  <a:pt x="10442750" y="1583679"/>
                  <a:pt x="10438570" y="1588186"/>
                  <a:pt x="10436396" y="1598036"/>
                </a:cubicBezTo>
                <a:cubicBezTo>
                  <a:pt x="10436499" y="1598922"/>
                  <a:pt x="10436600" y="1599807"/>
                  <a:pt x="10436702" y="1600693"/>
                </a:cubicBezTo>
                <a:lnTo>
                  <a:pt x="10421291" y="1611451"/>
                </a:lnTo>
                <a:cubicBezTo>
                  <a:pt x="10415286" y="1614421"/>
                  <a:pt x="10408634" y="1616423"/>
                  <a:pt x="10401116" y="1617032"/>
                </a:cubicBezTo>
                <a:cubicBezTo>
                  <a:pt x="10404368" y="1680015"/>
                  <a:pt x="10351031" y="1712763"/>
                  <a:pt x="10326865" y="1768029"/>
                </a:cubicBezTo>
                <a:cubicBezTo>
                  <a:pt x="10272656" y="1799536"/>
                  <a:pt x="10252730" y="1877044"/>
                  <a:pt x="10199642" y="1868486"/>
                </a:cubicBezTo>
                <a:cubicBezTo>
                  <a:pt x="10252912" y="1894183"/>
                  <a:pt x="10181701" y="1936790"/>
                  <a:pt x="10160965" y="1971677"/>
                </a:cubicBezTo>
                <a:cubicBezTo>
                  <a:pt x="10145964" y="2007373"/>
                  <a:pt x="10120946" y="2054943"/>
                  <a:pt x="10109635" y="2082663"/>
                </a:cubicBezTo>
                <a:lnTo>
                  <a:pt x="10093097" y="2117525"/>
                </a:lnTo>
                <a:lnTo>
                  <a:pt x="10093472" y="2124650"/>
                </a:lnTo>
                <a:cubicBezTo>
                  <a:pt x="10095921" y="2139897"/>
                  <a:pt x="10100026" y="2159005"/>
                  <a:pt x="10094623" y="2180054"/>
                </a:cubicBezTo>
                <a:cubicBezTo>
                  <a:pt x="10067188" y="2192018"/>
                  <a:pt x="10087626" y="2208499"/>
                  <a:pt x="10047413" y="2234585"/>
                </a:cubicBezTo>
                <a:lnTo>
                  <a:pt x="10050493" y="2238233"/>
                </a:lnTo>
                <a:lnTo>
                  <a:pt x="10065225" y="2238233"/>
                </a:lnTo>
                <a:lnTo>
                  <a:pt x="9585210" y="5745707"/>
                </a:lnTo>
                <a:lnTo>
                  <a:pt x="9575827" y="5758429"/>
                </a:lnTo>
                <a:cubicBezTo>
                  <a:pt x="9566257" y="5775417"/>
                  <a:pt x="9558299" y="5801449"/>
                  <a:pt x="9565263" y="5811200"/>
                </a:cubicBezTo>
                <a:cubicBezTo>
                  <a:pt x="9564253" y="5820988"/>
                  <a:pt x="9555364" y="5829297"/>
                  <a:pt x="9567227" y="5838792"/>
                </a:cubicBezTo>
                <a:cubicBezTo>
                  <a:pt x="9580723" y="5852018"/>
                  <a:pt x="9542316" y="5872107"/>
                  <a:pt x="9563496" y="5875581"/>
                </a:cubicBezTo>
                <a:cubicBezTo>
                  <a:pt x="9536853" y="5890098"/>
                  <a:pt x="9563730" y="5921022"/>
                  <a:pt x="9564366" y="5942515"/>
                </a:cubicBezTo>
                <a:cubicBezTo>
                  <a:pt x="9539839" y="5952520"/>
                  <a:pt x="9565361" y="5987751"/>
                  <a:pt x="9552571" y="6028951"/>
                </a:cubicBezTo>
                <a:cubicBezTo>
                  <a:pt x="9524624" y="6039559"/>
                  <a:pt x="9544232" y="6056805"/>
                  <a:pt x="9502860" y="6080818"/>
                </a:cubicBezTo>
                <a:cubicBezTo>
                  <a:pt x="9505095" y="6083002"/>
                  <a:pt x="9506990" y="6085453"/>
                  <a:pt x="9508486" y="6088099"/>
                </a:cubicBezTo>
                <a:cubicBezTo>
                  <a:pt x="9517174" y="6103471"/>
                  <a:pt x="9510792" y="6121919"/>
                  <a:pt x="9494232" y="6129303"/>
                </a:cubicBezTo>
                <a:cubicBezTo>
                  <a:pt x="9435680" y="6169822"/>
                  <a:pt x="9419496" y="6217803"/>
                  <a:pt x="9394791" y="6260036"/>
                </a:cubicBezTo>
                <a:cubicBezTo>
                  <a:pt x="9371230" y="6309098"/>
                  <a:pt x="9429018" y="6288844"/>
                  <a:pt x="9368304" y="6340934"/>
                </a:cubicBezTo>
                <a:cubicBezTo>
                  <a:pt x="9381548" y="6352300"/>
                  <a:pt x="9379362" y="6360525"/>
                  <a:pt x="9366884" y="6371842"/>
                </a:cubicBezTo>
                <a:cubicBezTo>
                  <a:pt x="9362758" y="6400200"/>
                  <a:pt x="9347872" y="6480182"/>
                  <a:pt x="9343540" y="6511084"/>
                </a:cubicBezTo>
                <a:cubicBezTo>
                  <a:pt x="9336718" y="6535696"/>
                  <a:pt x="9297714" y="6524401"/>
                  <a:pt x="9340891" y="6557257"/>
                </a:cubicBezTo>
                <a:cubicBezTo>
                  <a:pt x="9319846" y="6579015"/>
                  <a:pt x="9340499" y="6590335"/>
                  <a:pt x="9339662" y="6628065"/>
                </a:cubicBezTo>
                <a:cubicBezTo>
                  <a:pt x="9322164" y="6638965"/>
                  <a:pt x="9324254" y="6652318"/>
                  <a:pt x="9332386" y="6667101"/>
                </a:cubicBezTo>
                <a:cubicBezTo>
                  <a:pt x="9317570" y="6699849"/>
                  <a:pt x="9325292" y="6735749"/>
                  <a:pt x="9319643" y="6775682"/>
                </a:cubicBezTo>
                <a:cubicBezTo>
                  <a:pt x="9298478" y="6803360"/>
                  <a:pt x="9308415" y="6827554"/>
                  <a:pt x="9312100" y="6855909"/>
                </a:cubicBezTo>
                <a:lnTo>
                  <a:pt x="2094931" y="6857802"/>
                </a:lnTo>
                <a:lnTo>
                  <a:pt x="2094931" y="6858000"/>
                </a:lnTo>
                <a:lnTo>
                  <a:pt x="1339001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BDD6D0-04F6-3582-0753-07E2A34E2E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0877" y="603623"/>
            <a:ext cx="9287301" cy="1222001"/>
          </a:xfrm>
        </p:spPr>
        <p:txBody>
          <a:bodyPr>
            <a:normAutofit/>
          </a:bodyPr>
          <a:lstStyle/>
          <a:p>
            <a:r>
              <a:rPr lang="en-US" dirty="0"/>
              <a:t>About 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1785B6-3FF6-6FD2-8969-02CE757C7E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0878" y="2225039"/>
            <a:ext cx="6292688" cy="4029337"/>
          </a:xfrm>
        </p:spPr>
        <p:txBody>
          <a:bodyPr>
            <a:normAutofit/>
          </a:bodyPr>
          <a:lstStyle/>
          <a:p>
            <a:r>
              <a:rPr lang="en-US" sz="2800" dirty="0"/>
              <a:t>J2sw.com</a:t>
            </a:r>
          </a:p>
          <a:p>
            <a:r>
              <a:rPr lang="en-US" sz="2800" dirty="0" err="1"/>
              <a:t>Packetsdownrange.com</a:t>
            </a:r>
            <a:endParaRPr lang="en-US" sz="2800" dirty="0"/>
          </a:p>
          <a:p>
            <a:r>
              <a:rPr lang="en-US" sz="2800" dirty="0"/>
              <a:t>Been in the ISP industry since 1993</a:t>
            </a:r>
          </a:p>
          <a:p>
            <a:r>
              <a:rPr lang="en-US" sz="2800" dirty="0"/>
              <a:t>Avid GI Joe Collector</a:t>
            </a:r>
          </a:p>
          <a:p>
            <a:pPr lvl="1"/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B7D3B4FC-79F4-47D2-9D79-DA876E6AD8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0167" y="2094931"/>
            <a:ext cx="3320955" cy="3782980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08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56EBDD5-7788-429D-202A-046598215F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0497" y="2546486"/>
            <a:ext cx="2879869" cy="2879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3758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DEB2E8C4-C3E7-4048-A43D-9859510CF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744" y="0"/>
            <a:ext cx="1286256" cy="68580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12490710" y="6342652"/>
              <a:ext cx="360" cy="36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481710" y="6333652"/>
                <a:ext cx="18000" cy="18000"/>
              </a:xfrm>
              <a:prstGeom prst="rect">
                <a:avLst/>
              </a:prstGeom>
            </p:spPr>
          </p:pic>
        </mc:Fallback>
      </mc:AlternateContent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0E91F5CA-B392-444C-88E3-BF5BAAEBDE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459807F-B6FA-44D3-9A53-C55B6B5688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80681"/>
            <a:ext cx="12192000" cy="2777318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9D902D-FA78-4E33-057F-5531BBC345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000" y="5755341"/>
            <a:ext cx="10160000" cy="884518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2600"/>
              <a:t>Brief History of WISPs</a:t>
            </a:r>
            <a:br>
              <a:rPr lang="en-US" sz="2600"/>
            </a:br>
            <a:r>
              <a:rPr lang="en-US" sz="2600"/>
              <a:t>every network type has the dark days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54E70D2-37DC-FBEA-60F7-5DCBB8D0BB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6"/>
          <a:srcRect b="9754"/>
          <a:stretch/>
        </p:blipFill>
        <p:spPr>
          <a:xfrm>
            <a:off x="20" y="10"/>
            <a:ext cx="12191979" cy="5886523"/>
          </a:xfrm>
          <a:custGeom>
            <a:avLst/>
            <a:gdLst/>
            <a:ahLst/>
            <a:cxnLst/>
            <a:rect l="l" t="t" r="r" b="b"/>
            <a:pathLst>
              <a:path w="12191999" h="5886533">
                <a:moveTo>
                  <a:pt x="4721173" y="4907914"/>
                </a:moveTo>
                <a:lnTo>
                  <a:pt x="4722109" y="4908125"/>
                </a:lnTo>
                <a:cubicBezTo>
                  <a:pt x="4721143" y="4908767"/>
                  <a:pt x="4718263" y="4909373"/>
                  <a:pt x="4717199" y="4909396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5751311"/>
                </a:lnTo>
                <a:lnTo>
                  <a:pt x="12140860" y="5770509"/>
                </a:lnTo>
                <a:cubicBezTo>
                  <a:pt x="12126656" y="5772723"/>
                  <a:pt x="12093589" y="5827925"/>
                  <a:pt x="12080161" y="5826358"/>
                </a:cubicBezTo>
                <a:cubicBezTo>
                  <a:pt x="11978188" y="5850511"/>
                  <a:pt x="11967361" y="5873564"/>
                  <a:pt x="11917885" y="5861578"/>
                </a:cubicBezTo>
                <a:cubicBezTo>
                  <a:pt x="11872779" y="5859863"/>
                  <a:pt x="11928861" y="5896778"/>
                  <a:pt x="11894610" y="5883738"/>
                </a:cubicBezTo>
                <a:cubicBezTo>
                  <a:pt x="11860359" y="5870698"/>
                  <a:pt x="11736091" y="5807232"/>
                  <a:pt x="11712379" y="5783337"/>
                </a:cubicBezTo>
                <a:cubicBezTo>
                  <a:pt x="11688667" y="5759442"/>
                  <a:pt x="11627912" y="5782933"/>
                  <a:pt x="11585366" y="5740371"/>
                </a:cubicBezTo>
                <a:lnTo>
                  <a:pt x="11516470" y="5663679"/>
                </a:lnTo>
                <a:cubicBezTo>
                  <a:pt x="11468274" y="5661847"/>
                  <a:pt x="11507335" y="5626593"/>
                  <a:pt x="11462692" y="5610127"/>
                </a:cubicBezTo>
                <a:cubicBezTo>
                  <a:pt x="11417567" y="5608500"/>
                  <a:pt x="11408021" y="5556613"/>
                  <a:pt x="11369712" y="5548654"/>
                </a:cubicBezTo>
                <a:cubicBezTo>
                  <a:pt x="11354317" y="5554704"/>
                  <a:pt x="11288328" y="5499810"/>
                  <a:pt x="11273969" y="5488986"/>
                </a:cubicBezTo>
                <a:cubicBezTo>
                  <a:pt x="11231913" y="5490378"/>
                  <a:pt x="11221973" y="5480544"/>
                  <a:pt x="11195084" y="5467967"/>
                </a:cubicBezTo>
                <a:cubicBezTo>
                  <a:pt x="11164086" y="5497749"/>
                  <a:pt x="11171649" y="5471790"/>
                  <a:pt x="11143408" y="5468614"/>
                </a:cubicBezTo>
                <a:cubicBezTo>
                  <a:pt x="11125906" y="5464975"/>
                  <a:pt x="11102603" y="5460835"/>
                  <a:pt x="11085935" y="5459365"/>
                </a:cubicBezTo>
                <a:cubicBezTo>
                  <a:pt x="11057493" y="5459661"/>
                  <a:pt x="11029906" y="5441496"/>
                  <a:pt x="11030953" y="5456484"/>
                </a:cubicBezTo>
                <a:cubicBezTo>
                  <a:pt x="11007784" y="5459001"/>
                  <a:pt x="10982005" y="5463178"/>
                  <a:pt x="10951060" y="5461240"/>
                </a:cubicBezTo>
                <a:cubicBezTo>
                  <a:pt x="10885365" y="5424406"/>
                  <a:pt x="10915288" y="5460968"/>
                  <a:pt x="10857721" y="5448157"/>
                </a:cubicBezTo>
                <a:cubicBezTo>
                  <a:pt x="10806646" y="5435790"/>
                  <a:pt x="10707075" y="5402712"/>
                  <a:pt x="10644616" y="5387039"/>
                </a:cubicBezTo>
                <a:cubicBezTo>
                  <a:pt x="10616446" y="5382224"/>
                  <a:pt x="10558603" y="5371613"/>
                  <a:pt x="10519277" y="5366793"/>
                </a:cubicBezTo>
                <a:cubicBezTo>
                  <a:pt x="10495461" y="5368312"/>
                  <a:pt x="10473830" y="5354868"/>
                  <a:pt x="10445981" y="5364735"/>
                </a:cubicBezTo>
                <a:cubicBezTo>
                  <a:pt x="10436536" y="5368773"/>
                  <a:pt x="10409281" y="5367966"/>
                  <a:pt x="10383865" y="5360888"/>
                </a:cubicBezTo>
                <a:cubicBezTo>
                  <a:pt x="10374827" y="5369095"/>
                  <a:pt x="10347864" y="5360432"/>
                  <a:pt x="10336852" y="5360277"/>
                </a:cubicBezTo>
                <a:cubicBezTo>
                  <a:pt x="10323586" y="5366987"/>
                  <a:pt x="10274741" y="5357921"/>
                  <a:pt x="10261098" y="5350526"/>
                </a:cubicBezTo>
                <a:lnTo>
                  <a:pt x="10126497" y="5339011"/>
                </a:lnTo>
                <a:lnTo>
                  <a:pt x="10082166" y="5336916"/>
                </a:lnTo>
                <a:cubicBezTo>
                  <a:pt x="10074567" y="5338985"/>
                  <a:pt x="10046860" y="5337657"/>
                  <a:pt x="10039237" y="5338580"/>
                </a:cubicBezTo>
                <a:cubicBezTo>
                  <a:pt x="9998458" y="5328479"/>
                  <a:pt x="9984394" y="5327989"/>
                  <a:pt x="9960016" y="5323065"/>
                </a:cubicBezTo>
                <a:cubicBezTo>
                  <a:pt x="9918980" y="5322923"/>
                  <a:pt x="9888741" y="5326122"/>
                  <a:pt x="9847789" y="5316297"/>
                </a:cubicBezTo>
                <a:lnTo>
                  <a:pt x="9728306" y="5296090"/>
                </a:lnTo>
                <a:cubicBezTo>
                  <a:pt x="9675056" y="5305676"/>
                  <a:pt x="9602035" y="5297282"/>
                  <a:pt x="9584504" y="5284670"/>
                </a:cubicBezTo>
                <a:cubicBezTo>
                  <a:pt x="9518952" y="5270394"/>
                  <a:pt x="9415429" y="5244268"/>
                  <a:pt x="9343049" y="5238968"/>
                </a:cubicBezTo>
                <a:lnTo>
                  <a:pt x="9231367" y="5187063"/>
                </a:lnTo>
                <a:lnTo>
                  <a:pt x="9194807" y="5176984"/>
                </a:lnTo>
                <a:lnTo>
                  <a:pt x="9189243" y="5167745"/>
                </a:lnTo>
                <a:lnTo>
                  <a:pt x="9151229" y="5156543"/>
                </a:lnTo>
                <a:lnTo>
                  <a:pt x="9150207" y="5157608"/>
                </a:lnTo>
                <a:cubicBezTo>
                  <a:pt x="9147045" y="5159739"/>
                  <a:pt x="9143081" y="5160831"/>
                  <a:pt x="9137315" y="5159777"/>
                </a:cubicBezTo>
                <a:cubicBezTo>
                  <a:pt x="9138862" y="5179261"/>
                  <a:pt x="9130952" y="5165972"/>
                  <a:pt x="9113809" y="5161143"/>
                </a:cubicBezTo>
                <a:cubicBezTo>
                  <a:pt x="9112388" y="5190326"/>
                  <a:pt x="9068114" y="5155892"/>
                  <a:pt x="9053450" y="5169457"/>
                </a:cubicBezTo>
                <a:lnTo>
                  <a:pt x="9005483" y="5166172"/>
                </a:lnTo>
                <a:lnTo>
                  <a:pt x="9005198" y="5166412"/>
                </a:lnTo>
                <a:cubicBezTo>
                  <a:pt x="9003143" y="5166632"/>
                  <a:pt x="9000324" y="5166304"/>
                  <a:pt x="8996229" y="5165201"/>
                </a:cubicBezTo>
                <a:lnTo>
                  <a:pt x="8990391" y="5163140"/>
                </a:lnTo>
                <a:lnTo>
                  <a:pt x="8974334" y="5159914"/>
                </a:lnTo>
                <a:lnTo>
                  <a:pt x="8968008" y="5160614"/>
                </a:lnTo>
                <a:lnTo>
                  <a:pt x="8963045" y="5162839"/>
                </a:lnTo>
                <a:cubicBezTo>
                  <a:pt x="8954690" y="5154888"/>
                  <a:pt x="8955517" y="5145940"/>
                  <a:pt x="8928985" y="5166027"/>
                </a:cubicBezTo>
                <a:cubicBezTo>
                  <a:pt x="8898031" y="5165007"/>
                  <a:pt x="8789300" y="5150352"/>
                  <a:pt x="8752441" y="5146795"/>
                </a:cubicBezTo>
                <a:cubicBezTo>
                  <a:pt x="8719819" y="5136075"/>
                  <a:pt x="8748194" y="5149736"/>
                  <a:pt x="8707844" y="5144694"/>
                </a:cubicBezTo>
                <a:cubicBezTo>
                  <a:pt x="8671606" y="5125159"/>
                  <a:pt x="8639142" y="5141599"/>
                  <a:pt x="8596068" y="5136122"/>
                </a:cubicBezTo>
                <a:lnTo>
                  <a:pt x="8525227" y="5150964"/>
                </a:lnTo>
                <a:lnTo>
                  <a:pt x="8510980" y="5145049"/>
                </a:lnTo>
                <a:lnTo>
                  <a:pt x="8506164" y="5142048"/>
                </a:lnTo>
                <a:cubicBezTo>
                  <a:pt x="8502646" y="5140271"/>
                  <a:pt x="8500045" y="5139460"/>
                  <a:pt x="8497965" y="5139310"/>
                </a:cubicBezTo>
                <a:lnTo>
                  <a:pt x="8497591" y="5139489"/>
                </a:lnTo>
                <a:lnTo>
                  <a:pt x="8490246" y="5136439"/>
                </a:lnTo>
                <a:lnTo>
                  <a:pt x="8367179" y="5122397"/>
                </a:lnTo>
                <a:cubicBezTo>
                  <a:pt x="8362021" y="5120372"/>
                  <a:pt x="8357730" y="5120720"/>
                  <a:pt x="8353796" y="5122203"/>
                </a:cubicBezTo>
                <a:lnTo>
                  <a:pt x="8352369" y="5123043"/>
                </a:lnTo>
                <a:lnTo>
                  <a:pt x="8320101" y="5105625"/>
                </a:lnTo>
                <a:lnTo>
                  <a:pt x="8314429" y="5105299"/>
                </a:lnTo>
                <a:lnTo>
                  <a:pt x="8295170" y="5091404"/>
                </a:lnTo>
                <a:lnTo>
                  <a:pt x="8284273" y="5085581"/>
                </a:lnTo>
                <a:lnTo>
                  <a:pt x="8283146" y="5081138"/>
                </a:lnTo>
                <a:cubicBezTo>
                  <a:pt x="8280842" y="5077893"/>
                  <a:pt x="8276148" y="5075245"/>
                  <a:pt x="8266072" y="5073963"/>
                </a:cubicBezTo>
                <a:lnTo>
                  <a:pt x="8263373" y="5074193"/>
                </a:lnTo>
                <a:lnTo>
                  <a:pt x="8252030" y="5064350"/>
                </a:lnTo>
                <a:cubicBezTo>
                  <a:pt x="8248856" y="5060500"/>
                  <a:pt x="8246644" y="5056218"/>
                  <a:pt x="8245831" y="5051358"/>
                </a:cubicBezTo>
                <a:cubicBezTo>
                  <a:pt x="8181824" y="5054265"/>
                  <a:pt x="8147127" y="5020143"/>
                  <a:pt x="8090268" y="5005197"/>
                </a:cubicBezTo>
                <a:cubicBezTo>
                  <a:pt x="8025464" y="4982055"/>
                  <a:pt x="7967067" y="4960819"/>
                  <a:pt x="7905404" y="4963224"/>
                </a:cubicBezTo>
                <a:cubicBezTo>
                  <a:pt x="7835116" y="4948312"/>
                  <a:pt x="7780962" y="4946081"/>
                  <a:pt x="7718741" y="4937509"/>
                </a:cubicBezTo>
                <a:lnTo>
                  <a:pt x="7614343" y="4940980"/>
                </a:lnTo>
                <a:lnTo>
                  <a:pt x="7527539" y="4935152"/>
                </a:lnTo>
                <a:lnTo>
                  <a:pt x="7519567" y="4932599"/>
                </a:lnTo>
                <a:cubicBezTo>
                  <a:pt x="7513989" y="4931260"/>
                  <a:pt x="7510169" y="4930910"/>
                  <a:pt x="7507408" y="4931264"/>
                </a:cubicBezTo>
                <a:lnTo>
                  <a:pt x="7507036" y="4931591"/>
                </a:lnTo>
                <a:lnTo>
                  <a:pt x="7495791" y="4929639"/>
                </a:lnTo>
                <a:cubicBezTo>
                  <a:pt x="7476982" y="4925521"/>
                  <a:pt x="7422524" y="4942937"/>
                  <a:pt x="7405387" y="4937744"/>
                </a:cubicBezTo>
                <a:cubicBezTo>
                  <a:pt x="7374785" y="4940694"/>
                  <a:pt x="7333986" y="4941799"/>
                  <a:pt x="7312176" y="4947339"/>
                </a:cubicBezTo>
                <a:lnTo>
                  <a:pt x="7310849" y="4948781"/>
                </a:lnTo>
                <a:lnTo>
                  <a:pt x="7218556" y="4923532"/>
                </a:lnTo>
                <a:lnTo>
                  <a:pt x="7201098" y="4918982"/>
                </a:lnTo>
                <a:lnTo>
                  <a:pt x="7197000" y="4913624"/>
                </a:lnTo>
                <a:cubicBezTo>
                  <a:pt x="7192108" y="4910101"/>
                  <a:pt x="7184502" y="4907962"/>
                  <a:pt x="7170804" y="4908976"/>
                </a:cubicBezTo>
                <a:lnTo>
                  <a:pt x="7096984" y="4896748"/>
                </a:lnTo>
                <a:cubicBezTo>
                  <a:pt x="7061144" y="4895770"/>
                  <a:pt x="7050185" y="4894793"/>
                  <a:pt x="7018492" y="4897122"/>
                </a:cubicBezTo>
                <a:cubicBezTo>
                  <a:pt x="6937524" y="4886184"/>
                  <a:pt x="6943641" y="4862018"/>
                  <a:pt x="6904142" y="4867616"/>
                </a:cubicBezTo>
                <a:cubicBezTo>
                  <a:pt x="6871918" y="4872824"/>
                  <a:pt x="6787985" y="4853750"/>
                  <a:pt x="6708218" y="4839661"/>
                </a:cubicBezTo>
                <a:cubicBezTo>
                  <a:pt x="6649102" y="4830206"/>
                  <a:pt x="6628102" y="4816105"/>
                  <a:pt x="6549451" y="4810885"/>
                </a:cubicBezTo>
                <a:cubicBezTo>
                  <a:pt x="6472150" y="4766795"/>
                  <a:pt x="6409692" y="4790518"/>
                  <a:pt x="6317556" y="4764085"/>
                </a:cubicBezTo>
                <a:cubicBezTo>
                  <a:pt x="6297547" y="4748563"/>
                  <a:pt x="6209288" y="4765756"/>
                  <a:pt x="6168670" y="4761998"/>
                </a:cubicBezTo>
                <a:cubicBezTo>
                  <a:pt x="6128052" y="4758240"/>
                  <a:pt x="6090536" y="4744692"/>
                  <a:pt x="6073844" y="4741536"/>
                </a:cubicBezTo>
                <a:lnTo>
                  <a:pt x="6068526" y="4743073"/>
                </a:lnTo>
                <a:lnTo>
                  <a:pt x="6048634" y="4742390"/>
                </a:lnTo>
                <a:lnTo>
                  <a:pt x="6041279" y="4750739"/>
                </a:lnTo>
                <a:lnTo>
                  <a:pt x="6010088" y="4755832"/>
                </a:lnTo>
                <a:cubicBezTo>
                  <a:pt x="5998677" y="4756419"/>
                  <a:pt x="5970124" y="4755506"/>
                  <a:pt x="5957373" y="4752188"/>
                </a:cubicBezTo>
                <a:lnTo>
                  <a:pt x="5758915" y="4736496"/>
                </a:lnTo>
                <a:lnTo>
                  <a:pt x="5626957" y="4735473"/>
                </a:lnTo>
                <a:lnTo>
                  <a:pt x="5470902" y="4749493"/>
                </a:lnTo>
                <a:cubicBezTo>
                  <a:pt x="5478131" y="4762521"/>
                  <a:pt x="5439006" y="4748455"/>
                  <a:pt x="5432757" y="4760746"/>
                </a:cubicBezTo>
                <a:cubicBezTo>
                  <a:pt x="5429365" y="4770778"/>
                  <a:pt x="5391824" y="4775462"/>
                  <a:pt x="5381664" y="4778448"/>
                </a:cubicBezTo>
                <a:lnTo>
                  <a:pt x="5261760" y="4798865"/>
                </a:lnTo>
                <a:cubicBezTo>
                  <a:pt x="5251595" y="4799049"/>
                  <a:pt x="5230547" y="4807359"/>
                  <a:pt x="5222959" y="4809989"/>
                </a:cubicBezTo>
                <a:lnTo>
                  <a:pt x="5174657" y="4812979"/>
                </a:lnTo>
                <a:lnTo>
                  <a:pt x="5156551" y="4820202"/>
                </a:lnTo>
                <a:lnTo>
                  <a:pt x="5142595" y="4823602"/>
                </a:lnTo>
                <a:lnTo>
                  <a:pt x="5139593" y="4825703"/>
                </a:lnTo>
                <a:cubicBezTo>
                  <a:pt x="5133873" y="4829743"/>
                  <a:pt x="5128076" y="4833554"/>
                  <a:pt x="5121656" y="4836556"/>
                </a:cubicBezTo>
                <a:cubicBezTo>
                  <a:pt x="5108317" y="4807937"/>
                  <a:pt x="5064853" y="4857373"/>
                  <a:pt x="5065787" y="4829985"/>
                </a:cubicBezTo>
                <a:cubicBezTo>
                  <a:pt x="5028193" y="4841501"/>
                  <a:pt x="5038944" y="4812412"/>
                  <a:pt x="5011510" y="4846366"/>
                </a:cubicBezTo>
                <a:cubicBezTo>
                  <a:pt x="4937023" y="4845983"/>
                  <a:pt x="4916353" y="4832976"/>
                  <a:pt x="4840437" y="4870383"/>
                </a:cubicBezTo>
                <a:cubicBezTo>
                  <a:pt x="4806739" y="4887025"/>
                  <a:pt x="4784106" y="4898171"/>
                  <a:pt x="4762444" y="4898151"/>
                </a:cubicBezTo>
                <a:cubicBezTo>
                  <a:pt x="4741323" y="4902652"/>
                  <a:pt x="4729481" y="4905474"/>
                  <a:pt x="4723182" y="4907166"/>
                </a:cubicBezTo>
                <a:lnTo>
                  <a:pt x="4721173" y="4907914"/>
                </a:lnTo>
                <a:lnTo>
                  <a:pt x="4715524" y="4906639"/>
                </a:lnTo>
                <a:cubicBezTo>
                  <a:pt x="4680148" y="4913595"/>
                  <a:pt x="4524744" y="4914403"/>
                  <a:pt x="4515810" y="4916541"/>
                </a:cubicBezTo>
                <a:cubicBezTo>
                  <a:pt x="4457819" y="4929653"/>
                  <a:pt x="4462659" y="4930394"/>
                  <a:pt x="4428539" y="4927192"/>
                </a:cubicBezTo>
                <a:cubicBezTo>
                  <a:pt x="4423303" y="4923821"/>
                  <a:pt x="4368974" y="4930115"/>
                  <a:pt x="4362872" y="4928538"/>
                </a:cubicBezTo>
                <a:lnTo>
                  <a:pt x="4316962" y="4921923"/>
                </a:lnTo>
                <a:lnTo>
                  <a:pt x="4315106" y="4923264"/>
                </a:lnTo>
                <a:cubicBezTo>
                  <a:pt x="4306123" y="4926635"/>
                  <a:pt x="4299993" y="4926634"/>
                  <a:pt x="4295140" y="4925143"/>
                </a:cubicBezTo>
                <a:lnTo>
                  <a:pt x="4290059" y="4922226"/>
                </a:lnTo>
                <a:lnTo>
                  <a:pt x="4276138" y="4922472"/>
                </a:lnTo>
                <a:lnTo>
                  <a:pt x="4248113" y="4920148"/>
                </a:lnTo>
                <a:lnTo>
                  <a:pt x="4202046" y="4922943"/>
                </a:lnTo>
                <a:cubicBezTo>
                  <a:pt x="4201945" y="4923363"/>
                  <a:pt x="4201842" y="4923782"/>
                  <a:pt x="4201741" y="4924202"/>
                </a:cubicBezTo>
                <a:cubicBezTo>
                  <a:pt x="4200116" y="4927039"/>
                  <a:pt x="4197140" y="4929158"/>
                  <a:pt x="4191245" y="4929836"/>
                </a:cubicBezTo>
                <a:cubicBezTo>
                  <a:pt x="4204212" y="4947125"/>
                  <a:pt x="4161274" y="4945230"/>
                  <a:pt x="4142742" y="4945701"/>
                </a:cubicBezTo>
                <a:cubicBezTo>
                  <a:pt x="4124717" y="4952767"/>
                  <a:pt x="4099099" y="4966347"/>
                  <a:pt x="4083094" y="4972234"/>
                </a:cubicBezTo>
                <a:lnTo>
                  <a:pt x="4074543" y="4973069"/>
                </a:lnTo>
                <a:cubicBezTo>
                  <a:pt x="4074504" y="4973170"/>
                  <a:pt x="4074463" y="4973269"/>
                  <a:pt x="4074424" y="4973368"/>
                </a:cubicBezTo>
                <a:cubicBezTo>
                  <a:pt x="4072678" y="4974152"/>
                  <a:pt x="4069906" y="4974653"/>
                  <a:pt x="4065507" y="4974812"/>
                </a:cubicBezTo>
                <a:lnTo>
                  <a:pt x="4058951" y="4974594"/>
                </a:lnTo>
                <a:lnTo>
                  <a:pt x="4042361" y="4976215"/>
                </a:lnTo>
                <a:lnTo>
                  <a:pt x="4036993" y="4978649"/>
                </a:lnTo>
                <a:lnTo>
                  <a:pt x="4035360" y="4982316"/>
                </a:lnTo>
                <a:lnTo>
                  <a:pt x="4033775" y="4982081"/>
                </a:lnTo>
                <a:cubicBezTo>
                  <a:pt x="4021424" y="4977217"/>
                  <a:pt x="4016874" y="4968841"/>
                  <a:pt x="4004535" y="4994649"/>
                </a:cubicBezTo>
                <a:cubicBezTo>
                  <a:pt x="3976667" y="4987584"/>
                  <a:pt x="3972977" y="5002913"/>
                  <a:pt x="3936843" y="5012106"/>
                </a:cubicBezTo>
                <a:cubicBezTo>
                  <a:pt x="3920506" y="5004382"/>
                  <a:pt x="3908535" y="5009071"/>
                  <a:pt x="3897272" y="5017761"/>
                </a:cubicBezTo>
                <a:cubicBezTo>
                  <a:pt x="3861092" y="5017265"/>
                  <a:pt x="3829628" y="5031135"/>
                  <a:pt x="3789757" y="5037999"/>
                </a:cubicBezTo>
                <a:cubicBezTo>
                  <a:pt x="3741007" y="5052705"/>
                  <a:pt x="3725129" y="5054682"/>
                  <a:pt x="3682510" y="5061922"/>
                </a:cubicBezTo>
                <a:lnTo>
                  <a:pt x="3610032" y="5094193"/>
                </a:lnTo>
                <a:lnTo>
                  <a:pt x="3603852" y="5092831"/>
                </a:lnTo>
                <a:cubicBezTo>
                  <a:pt x="3599580" y="5092212"/>
                  <a:pt x="3596726" y="5092212"/>
                  <a:pt x="3594733" y="5092667"/>
                </a:cubicBezTo>
                <a:lnTo>
                  <a:pt x="3594498" y="5092936"/>
                </a:lnTo>
                <a:lnTo>
                  <a:pt x="3585975" y="5092246"/>
                </a:lnTo>
                <a:cubicBezTo>
                  <a:pt x="3571623" y="5090455"/>
                  <a:pt x="3549389" y="5104654"/>
                  <a:pt x="3536132" y="5101945"/>
                </a:cubicBezTo>
                <a:cubicBezTo>
                  <a:pt x="3513940" y="5106241"/>
                  <a:pt x="3488622" y="5099976"/>
                  <a:pt x="3473220" y="5105606"/>
                </a:cubicBezTo>
                <a:lnTo>
                  <a:pt x="3400725" y="5117654"/>
                </a:lnTo>
                <a:lnTo>
                  <a:pt x="3375935" y="5106247"/>
                </a:lnTo>
                <a:lnTo>
                  <a:pt x="3348219" y="5109860"/>
                </a:lnTo>
                <a:cubicBezTo>
                  <a:pt x="3337206" y="5110533"/>
                  <a:pt x="3327054" y="5111295"/>
                  <a:pt x="3319639" y="5114795"/>
                </a:cubicBezTo>
                <a:lnTo>
                  <a:pt x="3248529" y="5133347"/>
                </a:lnTo>
                <a:lnTo>
                  <a:pt x="3210308" y="5119794"/>
                </a:lnTo>
                <a:cubicBezTo>
                  <a:pt x="3206088" y="5117870"/>
                  <a:pt x="3200152" y="5117326"/>
                  <a:pt x="3190375" y="5119915"/>
                </a:cubicBezTo>
                <a:lnTo>
                  <a:pt x="3188145" y="5121096"/>
                </a:lnTo>
                <a:cubicBezTo>
                  <a:pt x="3182625" y="5119116"/>
                  <a:pt x="3141856" y="5121682"/>
                  <a:pt x="3108596" y="5122416"/>
                </a:cubicBezTo>
                <a:cubicBezTo>
                  <a:pt x="3055968" y="5124842"/>
                  <a:pt x="3048940" y="5117475"/>
                  <a:pt x="2988584" y="5125502"/>
                </a:cubicBezTo>
                <a:cubicBezTo>
                  <a:pt x="2928853" y="5129690"/>
                  <a:pt x="2917951" y="5124649"/>
                  <a:pt x="2876540" y="5133019"/>
                </a:cubicBezTo>
                <a:lnTo>
                  <a:pt x="2626864" y="5133771"/>
                </a:lnTo>
                <a:cubicBezTo>
                  <a:pt x="2562348" y="5111858"/>
                  <a:pt x="2563422" y="5142456"/>
                  <a:pt x="2491422" y="5135486"/>
                </a:cubicBezTo>
                <a:cubicBezTo>
                  <a:pt x="2433091" y="5200962"/>
                  <a:pt x="2455709" y="5160483"/>
                  <a:pt x="2415617" y="5168715"/>
                </a:cubicBezTo>
                <a:lnTo>
                  <a:pt x="2290098" y="5166151"/>
                </a:lnTo>
                <a:cubicBezTo>
                  <a:pt x="2257057" y="5152522"/>
                  <a:pt x="2202458" y="5187690"/>
                  <a:pt x="2161714" y="5169302"/>
                </a:cubicBezTo>
                <a:cubicBezTo>
                  <a:pt x="2122714" y="5172302"/>
                  <a:pt x="2080450" y="5180350"/>
                  <a:pt x="2056089" y="5184144"/>
                </a:cubicBezTo>
                <a:cubicBezTo>
                  <a:pt x="2019828" y="5191108"/>
                  <a:pt x="1978839" y="5203797"/>
                  <a:pt x="1944153" y="5211084"/>
                </a:cubicBezTo>
                <a:cubicBezTo>
                  <a:pt x="1925867" y="5199079"/>
                  <a:pt x="1896027" y="5224183"/>
                  <a:pt x="1847968" y="5227868"/>
                </a:cubicBezTo>
                <a:cubicBezTo>
                  <a:pt x="1827977" y="5213971"/>
                  <a:pt x="1815570" y="5230544"/>
                  <a:pt x="1777083" y="5212267"/>
                </a:cubicBezTo>
                <a:cubicBezTo>
                  <a:pt x="1775439" y="5214216"/>
                  <a:pt x="1773397" y="5216035"/>
                  <a:pt x="1771025" y="5217668"/>
                </a:cubicBezTo>
                <a:cubicBezTo>
                  <a:pt x="1757251" y="5227146"/>
                  <a:pt x="1735528" y="5228402"/>
                  <a:pt x="1722509" y="5220470"/>
                </a:cubicBezTo>
                <a:cubicBezTo>
                  <a:pt x="1691779" y="5208440"/>
                  <a:pt x="1662321" y="5203305"/>
                  <a:pt x="1633941" y="5200774"/>
                </a:cubicBezTo>
                <a:lnTo>
                  <a:pt x="1586145" y="5210184"/>
                </a:lnTo>
                <a:cubicBezTo>
                  <a:pt x="1567948" y="5215416"/>
                  <a:pt x="1545900" y="5226363"/>
                  <a:pt x="1524748" y="5232173"/>
                </a:cubicBezTo>
                <a:cubicBezTo>
                  <a:pt x="1502586" y="5235395"/>
                  <a:pt x="1478013" y="5230993"/>
                  <a:pt x="1459242" y="5245044"/>
                </a:cubicBezTo>
                <a:cubicBezTo>
                  <a:pt x="1421474" y="5260197"/>
                  <a:pt x="1374524" y="5244220"/>
                  <a:pt x="1349457" y="5280705"/>
                </a:cubicBezTo>
                <a:cubicBezTo>
                  <a:pt x="1273276" y="5302389"/>
                  <a:pt x="1121512" y="5336260"/>
                  <a:pt x="1009212" y="5361227"/>
                </a:cubicBezTo>
                <a:cubicBezTo>
                  <a:pt x="939016" y="5373529"/>
                  <a:pt x="866895" y="5370149"/>
                  <a:pt x="808572" y="5377024"/>
                </a:cubicBezTo>
                <a:cubicBezTo>
                  <a:pt x="802823" y="5374184"/>
                  <a:pt x="726016" y="5397963"/>
                  <a:pt x="719549" y="5396991"/>
                </a:cubicBezTo>
                <a:lnTo>
                  <a:pt x="698795" y="5397657"/>
                </a:lnTo>
                <a:cubicBezTo>
                  <a:pt x="689833" y="5401894"/>
                  <a:pt x="683492" y="5402495"/>
                  <a:pt x="678327" y="5401487"/>
                </a:cubicBezTo>
                <a:lnTo>
                  <a:pt x="672784" y="5399085"/>
                </a:lnTo>
                <a:lnTo>
                  <a:pt x="658406" y="5400696"/>
                </a:lnTo>
                <a:lnTo>
                  <a:pt x="629185" y="5401132"/>
                </a:lnTo>
                <a:lnTo>
                  <a:pt x="624558" y="5403782"/>
                </a:lnTo>
                <a:lnTo>
                  <a:pt x="581798" y="5408438"/>
                </a:lnTo>
                <a:cubicBezTo>
                  <a:pt x="581736" y="5408865"/>
                  <a:pt x="581671" y="5409294"/>
                  <a:pt x="581608" y="5409722"/>
                </a:cubicBezTo>
                <a:cubicBezTo>
                  <a:pt x="580204" y="5412704"/>
                  <a:pt x="577331" y="5415106"/>
                  <a:pt x="571299" y="5416358"/>
                </a:cubicBezTo>
                <a:cubicBezTo>
                  <a:pt x="551623" y="5426267"/>
                  <a:pt x="484499" y="5459654"/>
                  <a:pt x="463549" y="5469173"/>
                </a:cubicBezTo>
                <a:cubicBezTo>
                  <a:pt x="453136" y="5470720"/>
                  <a:pt x="449731" y="5472678"/>
                  <a:pt x="445606" y="5473465"/>
                </a:cubicBezTo>
                <a:lnTo>
                  <a:pt x="438799" y="5473893"/>
                </a:lnTo>
                <a:cubicBezTo>
                  <a:pt x="417222" y="5482183"/>
                  <a:pt x="343312" y="5513407"/>
                  <a:pt x="316138" y="5523213"/>
                </a:cubicBezTo>
                <a:cubicBezTo>
                  <a:pt x="298481" y="5517132"/>
                  <a:pt x="286556" y="5522972"/>
                  <a:pt x="275748" y="5532726"/>
                </a:cubicBezTo>
                <a:cubicBezTo>
                  <a:pt x="238274" y="5535784"/>
                  <a:pt x="207076" y="5552679"/>
                  <a:pt x="166496" y="5563424"/>
                </a:cubicBezTo>
                <a:lnTo>
                  <a:pt x="0" y="5629888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9913352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3E547B5-89CF-4EC0-96DE-25771AED0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3437C99-FC8E-4311-B48A-F0C4C329B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940161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6522C8-B422-8A60-3F80-598000E2E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0879" y="609601"/>
            <a:ext cx="4476464" cy="1216024"/>
          </a:xfrm>
        </p:spPr>
        <p:txBody>
          <a:bodyPr>
            <a:normAutofit/>
          </a:bodyPr>
          <a:lstStyle/>
          <a:p>
            <a:r>
              <a:rPr lang="en-US" dirty="0"/>
              <a:t>History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ED9CD2-59A2-4D29-4155-9C97E17371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0879" y="2163685"/>
            <a:ext cx="3875963" cy="410702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802.11 protocols used outdoor with home brew type equipment</a:t>
            </a:r>
            <a:endParaRPr lang="en-US"/>
          </a:p>
          <a:p>
            <a:pPr>
              <a:lnSpc>
                <a:spcPct val="90000"/>
              </a:lnSpc>
            </a:pPr>
            <a:r>
              <a:rPr lang="en-US" dirty="0"/>
              <a:t>Companies like Motorola, </a:t>
            </a:r>
            <a:r>
              <a:rPr lang="en-US" dirty="0" err="1"/>
              <a:t>Mikrotik</a:t>
            </a:r>
            <a:r>
              <a:rPr lang="en-US" dirty="0"/>
              <a:t>, and Ubiquiti started making equipment</a:t>
            </a:r>
            <a:endParaRPr lang="en-US"/>
          </a:p>
          <a:p>
            <a:pPr>
              <a:lnSpc>
                <a:spcPct val="90000"/>
              </a:lnSpc>
            </a:pPr>
            <a:r>
              <a:rPr lang="en-US" dirty="0"/>
              <a:t>Unlicensed frequency up until a few years ago (5GHZ, 2.4GHZ, 900MHZ)</a:t>
            </a:r>
            <a:endParaRPr lang="en-US"/>
          </a:p>
          <a:p>
            <a:pPr>
              <a:lnSpc>
                <a:spcPct val="90000"/>
              </a:lnSpc>
            </a:pPr>
            <a:r>
              <a:rPr lang="en-US" dirty="0"/>
              <a:t>Many were selling &gt;1 meg plans until streaming came along</a:t>
            </a:r>
            <a:endParaRPr lang="en-US"/>
          </a:p>
          <a:p>
            <a:pPr>
              <a:lnSpc>
                <a:spcPct val="90000"/>
              </a:lnSpc>
            </a:pPr>
            <a:r>
              <a:rPr lang="en-US" dirty="0"/>
              <a:t>Lots of </a:t>
            </a:r>
            <a:r>
              <a:rPr lang="en-US" dirty="0" err="1"/>
              <a:t>natting</a:t>
            </a:r>
            <a:endParaRPr lang="en-US"/>
          </a:p>
          <a:p>
            <a:pPr>
              <a:lnSpc>
                <a:spcPct val="90000"/>
              </a:lnSpc>
            </a:pPr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D9B83E-7F6F-21B8-8DC6-6B433C1AC7B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629" r="1" b="1"/>
          <a:stretch/>
        </p:blipFill>
        <p:spPr>
          <a:xfrm>
            <a:off x="5251840" y="10"/>
            <a:ext cx="6940161" cy="6868876"/>
          </a:xfrm>
          <a:custGeom>
            <a:avLst/>
            <a:gdLst/>
            <a:ahLst/>
            <a:cxnLst/>
            <a:rect l="l" t="t" r="r" b="b"/>
            <a:pathLst>
              <a:path w="6940161" h="6857999">
                <a:moveTo>
                  <a:pt x="857190" y="0"/>
                </a:moveTo>
                <a:lnTo>
                  <a:pt x="6940161" y="0"/>
                </a:lnTo>
                <a:lnTo>
                  <a:pt x="6940161" y="6857999"/>
                </a:lnTo>
                <a:lnTo>
                  <a:pt x="496459" y="6857999"/>
                </a:lnTo>
                <a:lnTo>
                  <a:pt x="486507" y="6839466"/>
                </a:lnTo>
                <a:cubicBezTo>
                  <a:pt x="477389" y="6820641"/>
                  <a:pt x="471173" y="6801859"/>
                  <a:pt x="480078" y="6795812"/>
                </a:cubicBezTo>
                <a:cubicBezTo>
                  <a:pt x="475408" y="6761382"/>
                  <a:pt x="493736" y="6723009"/>
                  <a:pt x="482330" y="6676796"/>
                </a:cubicBezTo>
                <a:cubicBezTo>
                  <a:pt x="479519" y="6617030"/>
                  <a:pt x="476161" y="6634511"/>
                  <a:pt x="469648" y="6539722"/>
                </a:cubicBezTo>
                <a:cubicBezTo>
                  <a:pt x="459969" y="6498384"/>
                  <a:pt x="496382" y="6456575"/>
                  <a:pt x="477855" y="6433501"/>
                </a:cubicBezTo>
                <a:cubicBezTo>
                  <a:pt x="464018" y="6378655"/>
                  <a:pt x="442310" y="6325849"/>
                  <a:pt x="414008" y="6271586"/>
                </a:cubicBezTo>
                <a:cubicBezTo>
                  <a:pt x="378091" y="6226697"/>
                  <a:pt x="377466" y="6140798"/>
                  <a:pt x="299660" y="6080454"/>
                </a:cubicBezTo>
                <a:cubicBezTo>
                  <a:pt x="268606" y="6014324"/>
                  <a:pt x="244498" y="5964143"/>
                  <a:pt x="221239" y="5913249"/>
                </a:cubicBezTo>
                <a:cubicBezTo>
                  <a:pt x="210139" y="5897439"/>
                  <a:pt x="175369" y="5809427"/>
                  <a:pt x="160103" y="5775094"/>
                </a:cubicBezTo>
                <a:cubicBezTo>
                  <a:pt x="87298" y="5686529"/>
                  <a:pt x="103897" y="5672717"/>
                  <a:pt x="87873" y="5573809"/>
                </a:cubicBezTo>
                <a:cubicBezTo>
                  <a:pt x="76224" y="5541231"/>
                  <a:pt x="76748" y="5525076"/>
                  <a:pt x="57933" y="5490695"/>
                </a:cubicBezTo>
                <a:lnTo>
                  <a:pt x="30889" y="5398377"/>
                </a:lnTo>
                <a:lnTo>
                  <a:pt x="34140" y="5390971"/>
                </a:lnTo>
                <a:lnTo>
                  <a:pt x="35928" y="5390229"/>
                </a:lnTo>
                <a:lnTo>
                  <a:pt x="16968" y="5309266"/>
                </a:lnTo>
                <a:cubicBezTo>
                  <a:pt x="13970" y="5303642"/>
                  <a:pt x="-917" y="5289094"/>
                  <a:pt x="2490" y="5276920"/>
                </a:cubicBezTo>
                <a:lnTo>
                  <a:pt x="24907" y="5208159"/>
                </a:lnTo>
                <a:lnTo>
                  <a:pt x="31839" y="5162682"/>
                </a:lnTo>
                <a:cubicBezTo>
                  <a:pt x="28501" y="5155528"/>
                  <a:pt x="24609" y="5048935"/>
                  <a:pt x="18796" y="5043371"/>
                </a:cubicBezTo>
                <a:cubicBezTo>
                  <a:pt x="54584" y="4976689"/>
                  <a:pt x="5001" y="4985095"/>
                  <a:pt x="14358" y="4908985"/>
                </a:cubicBezTo>
                <a:cubicBezTo>
                  <a:pt x="17201" y="4816358"/>
                  <a:pt x="5675" y="4749418"/>
                  <a:pt x="4769" y="4643799"/>
                </a:cubicBezTo>
                <a:cubicBezTo>
                  <a:pt x="4111" y="4581455"/>
                  <a:pt x="-7137" y="4509050"/>
                  <a:pt x="7402" y="4395547"/>
                </a:cubicBezTo>
                <a:cubicBezTo>
                  <a:pt x="11591" y="4330720"/>
                  <a:pt x="28535" y="4313913"/>
                  <a:pt x="23462" y="4274064"/>
                </a:cubicBezTo>
                <a:cubicBezTo>
                  <a:pt x="22995" y="4245538"/>
                  <a:pt x="22530" y="4217012"/>
                  <a:pt x="22063" y="4188486"/>
                </a:cubicBezTo>
                <a:lnTo>
                  <a:pt x="24672" y="4170100"/>
                </a:lnTo>
                <a:lnTo>
                  <a:pt x="34973" y="4166123"/>
                </a:lnTo>
                <a:lnTo>
                  <a:pt x="26424" y="4120096"/>
                </a:lnTo>
                <a:cubicBezTo>
                  <a:pt x="28986" y="4109871"/>
                  <a:pt x="49338" y="4079429"/>
                  <a:pt x="47886" y="4066698"/>
                </a:cubicBezTo>
                <a:cubicBezTo>
                  <a:pt x="26522" y="4022850"/>
                  <a:pt x="34453" y="4030338"/>
                  <a:pt x="47327" y="3969172"/>
                </a:cubicBezTo>
                <a:cubicBezTo>
                  <a:pt x="40297" y="3948973"/>
                  <a:pt x="40044" y="3857354"/>
                  <a:pt x="53093" y="3844350"/>
                </a:cubicBezTo>
                <a:cubicBezTo>
                  <a:pt x="55739" y="3830819"/>
                  <a:pt x="50778" y="3815585"/>
                  <a:pt x="64866" y="3808459"/>
                </a:cubicBezTo>
                <a:cubicBezTo>
                  <a:pt x="81775" y="3797121"/>
                  <a:pt x="54599" y="3752382"/>
                  <a:pt x="74864" y="3757643"/>
                </a:cubicBezTo>
                <a:cubicBezTo>
                  <a:pt x="56224" y="3725828"/>
                  <a:pt x="74270" y="3660981"/>
                  <a:pt x="82640" y="3632606"/>
                </a:cubicBezTo>
                <a:cubicBezTo>
                  <a:pt x="85981" y="3582255"/>
                  <a:pt x="88778" y="3571708"/>
                  <a:pt x="89222" y="3534990"/>
                </a:cubicBezTo>
                <a:cubicBezTo>
                  <a:pt x="92019" y="3533125"/>
                  <a:pt x="80706" y="3481126"/>
                  <a:pt x="79835" y="3454133"/>
                </a:cubicBezTo>
                <a:cubicBezTo>
                  <a:pt x="78963" y="3427139"/>
                  <a:pt x="96173" y="3390611"/>
                  <a:pt x="83991" y="3373027"/>
                </a:cubicBezTo>
                <a:cubicBezTo>
                  <a:pt x="80767" y="3298527"/>
                  <a:pt x="69808" y="3290617"/>
                  <a:pt x="62958" y="3222737"/>
                </a:cubicBezTo>
                <a:cubicBezTo>
                  <a:pt x="59618" y="3146284"/>
                  <a:pt x="39695" y="3184007"/>
                  <a:pt x="49209" y="3118188"/>
                </a:cubicBezTo>
                <a:cubicBezTo>
                  <a:pt x="65221" y="3109217"/>
                  <a:pt x="85573" y="3024732"/>
                  <a:pt x="78480" y="3003808"/>
                </a:cubicBezTo>
                <a:cubicBezTo>
                  <a:pt x="78037" y="2966753"/>
                  <a:pt x="77812" y="2989870"/>
                  <a:pt x="77566" y="2944921"/>
                </a:cubicBezTo>
                <a:lnTo>
                  <a:pt x="94406" y="2877744"/>
                </a:lnTo>
                <a:cubicBezTo>
                  <a:pt x="87936" y="2880724"/>
                  <a:pt x="108480" y="2822146"/>
                  <a:pt x="108051" y="2807161"/>
                </a:cubicBezTo>
                <a:cubicBezTo>
                  <a:pt x="110507" y="2775643"/>
                  <a:pt x="80880" y="2769288"/>
                  <a:pt x="107377" y="2752347"/>
                </a:cubicBezTo>
                <a:lnTo>
                  <a:pt x="114975" y="2748299"/>
                </a:lnTo>
                <a:cubicBezTo>
                  <a:pt x="115205" y="2745962"/>
                  <a:pt x="115434" y="2743625"/>
                  <a:pt x="115663" y="2741288"/>
                </a:cubicBezTo>
                <a:cubicBezTo>
                  <a:pt x="115098" y="2737657"/>
                  <a:pt x="112995" y="2735847"/>
                  <a:pt x="107929" y="2737160"/>
                </a:cubicBezTo>
                <a:cubicBezTo>
                  <a:pt x="126569" y="2705347"/>
                  <a:pt x="119693" y="2699356"/>
                  <a:pt x="122707" y="2659631"/>
                </a:cubicBezTo>
                <a:cubicBezTo>
                  <a:pt x="135394" y="2612127"/>
                  <a:pt x="120483" y="2628594"/>
                  <a:pt x="145471" y="2573336"/>
                </a:cubicBezTo>
                <a:cubicBezTo>
                  <a:pt x="156086" y="2559732"/>
                  <a:pt x="170382" y="2541339"/>
                  <a:pt x="170626" y="2528057"/>
                </a:cubicBezTo>
                <a:lnTo>
                  <a:pt x="202713" y="2489594"/>
                </a:lnTo>
                <a:cubicBezTo>
                  <a:pt x="203853" y="2487774"/>
                  <a:pt x="204248" y="2473350"/>
                  <a:pt x="203650" y="2468303"/>
                </a:cubicBezTo>
                <a:lnTo>
                  <a:pt x="223316" y="2460480"/>
                </a:lnTo>
                <a:lnTo>
                  <a:pt x="215120" y="2423535"/>
                </a:lnTo>
                <a:lnTo>
                  <a:pt x="223455" y="2404394"/>
                </a:lnTo>
                <a:cubicBezTo>
                  <a:pt x="243490" y="2392610"/>
                  <a:pt x="229596" y="2347474"/>
                  <a:pt x="238853" y="2324643"/>
                </a:cubicBezTo>
                <a:cubicBezTo>
                  <a:pt x="239504" y="2297698"/>
                  <a:pt x="266477" y="2284202"/>
                  <a:pt x="272463" y="2255535"/>
                </a:cubicBezTo>
                <a:cubicBezTo>
                  <a:pt x="290597" y="2249648"/>
                  <a:pt x="306594" y="2207828"/>
                  <a:pt x="294092" y="2184679"/>
                </a:cubicBezTo>
                <a:lnTo>
                  <a:pt x="323221" y="2093132"/>
                </a:lnTo>
                <a:cubicBezTo>
                  <a:pt x="348282" y="2084587"/>
                  <a:pt x="366071" y="1985868"/>
                  <a:pt x="377324" y="1950235"/>
                </a:cubicBezTo>
                <a:cubicBezTo>
                  <a:pt x="397581" y="1920183"/>
                  <a:pt x="445208" y="1898905"/>
                  <a:pt x="457649" y="1861568"/>
                </a:cubicBezTo>
                <a:cubicBezTo>
                  <a:pt x="464664" y="1810687"/>
                  <a:pt x="447457" y="1869507"/>
                  <a:pt x="451972" y="1809499"/>
                </a:cubicBezTo>
                <a:cubicBezTo>
                  <a:pt x="450982" y="1754297"/>
                  <a:pt x="465413" y="1767680"/>
                  <a:pt x="474550" y="1693716"/>
                </a:cubicBezTo>
                <a:cubicBezTo>
                  <a:pt x="473258" y="1654244"/>
                  <a:pt x="481626" y="1627007"/>
                  <a:pt x="481301" y="1605195"/>
                </a:cubicBezTo>
                <a:cubicBezTo>
                  <a:pt x="490491" y="1568952"/>
                  <a:pt x="493569" y="1564518"/>
                  <a:pt x="497837" y="1516217"/>
                </a:cubicBezTo>
                <a:cubicBezTo>
                  <a:pt x="503639" y="1488452"/>
                  <a:pt x="534082" y="1457870"/>
                  <a:pt x="513281" y="1429841"/>
                </a:cubicBezTo>
                <a:cubicBezTo>
                  <a:pt x="527326" y="1412325"/>
                  <a:pt x="570430" y="1413592"/>
                  <a:pt x="550104" y="1380081"/>
                </a:cubicBezTo>
                <a:cubicBezTo>
                  <a:pt x="575583" y="1394128"/>
                  <a:pt x="551452" y="1335176"/>
                  <a:pt x="574526" y="1334891"/>
                </a:cubicBezTo>
                <a:cubicBezTo>
                  <a:pt x="593486" y="1336427"/>
                  <a:pt x="633157" y="1194568"/>
                  <a:pt x="638123" y="1185551"/>
                </a:cubicBezTo>
                <a:cubicBezTo>
                  <a:pt x="647468" y="1149210"/>
                  <a:pt x="657504" y="1148087"/>
                  <a:pt x="664747" y="1111168"/>
                </a:cubicBezTo>
                <a:cubicBezTo>
                  <a:pt x="679107" y="1057226"/>
                  <a:pt x="652121" y="1022543"/>
                  <a:pt x="664913" y="993353"/>
                </a:cubicBezTo>
                <a:cubicBezTo>
                  <a:pt x="684189" y="960214"/>
                  <a:pt x="707497" y="867450"/>
                  <a:pt x="721256" y="813953"/>
                </a:cubicBezTo>
                <a:cubicBezTo>
                  <a:pt x="734607" y="746430"/>
                  <a:pt x="738988" y="666470"/>
                  <a:pt x="745023" y="588218"/>
                </a:cubicBezTo>
                <a:cubicBezTo>
                  <a:pt x="735393" y="475380"/>
                  <a:pt x="719076" y="536119"/>
                  <a:pt x="725253" y="376479"/>
                </a:cubicBezTo>
                <a:lnTo>
                  <a:pt x="735457" y="280992"/>
                </a:lnTo>
                <a:cubicBezTo>
                  <a:pt x="735270" y="276227"/>
                  <a:pt x="742007" y="223140"/>
                  <a:pt x="741820" y="218374"/>
                </a:cubicBezTo>
                <a:lnTo>
                  <a:pt x="735299" y="188178"/>
                </a:lnTo>
                <a:lnTo>
                  <a:pt x="764938" y="152404"/>
                </a:lnTo>
                <a:cubicBezTo>
                  <a:pt x="776066" y="136342"/>
                  <a:pt x="783668" y="122048"/>
                  <a:pt x="802071" y="91810"/>
                </a:cubicBezTo>
                <a:lnTo>
                  <a:pt x="849585" y="3016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3577975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1030">
            <a:extLst>
              <a:ext uri="{FF2B5EF4-FFF2-40B4-BE49-F238E27FC236}">
                <a16:creationId xmlns:a16="http://schemas.microsoft.com/office/drawing/2014/main" id="{DEB2E8C4-C3E7-4048-A43D-9859510CF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744" y="0"/>
            <a:ext cx="1286256" cy="68580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033" name="Ink 1032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12490710" y="6342652"/>
              <a:ext cx="360" cy="360"/>
            </p14:xfrm>
          </p:contentPart>
        </mc:Choice>
        <mc:Fallback>
          <p:pic>
            <p:nvPicPr>
              <p:cNvPr id="1033" name="Ink 1032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481710" y="6333652"/>
                <a:ext cx="18000" cy="18000"/>
              </a:xfrm>
              <a:prstGeom prst="rect">
                <a:avLst/>
              </a:prstGeom>
            </p:spPr>
          </p:pic>
        </mc:Fallback>
      </mc:AlternateContent>
      <p:sp useBgFill="1">
        <p:nvSpPr>
          <p:cNvPr id="1035" name="Rectangle 1034">
            <a:extLst>
              <a:ext uri="{FF2B5EF4-FFF2-40B4-BE49-F238E27FC236}">
                <a16:creationId xmlns:a16="http://schemas.microsoft.com/office/drawing/2014/main" id="{78E81931-EC11-4433-BB7B-ED42BAA244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isco Aironet Wireless LAN Client Adapters - Cisco">
            <a:extLst>
              <a:ext uri="{FF2B5EF4-FFF2-40B4-BE49-F238E27FC236}">
                <a16:creationId xmlns:a16="http://schemas.microsoft.com/office/drawing/2014/main" id="{2E7C13BD-D44C-E693-E167-08E4571DDEF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1" r="5078" b="-2"/>
          <a:stretch/>
        </p:blipFill>
        <p:spPr bwMode="auto">
          <a:xfrm>
            <a:off x="20" y="10"/>
            <a:ext cx="12191980" cy="6857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1037" name="Freeform: Shape 1036">
            <a:extLst>
              <a:ext uri="{FF2B5EF4-FFF2-40B4-BE49-F238E27FC236}">
                <a16:creationId xmlns:a16="http://schemas.microsoft.com/office/drawing/2014/main" id="{EF693875-948C-4D9B-AE6F-8F6894277D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 flipV="1">
            <a:off x="8566205" y="0"/>
            <a:ext cx="3625795" cy="580030"/>
          </a:xfrm>
          <a:custGeom>
            <a:avLst/>
            <a:gdLst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127968 w 6884912"/>
              <a:gd name="connsiteY58" fmla="*/ 287613 h 1161397"/>
              <a:gd name="connsiteX59" fmla="*/ 3222191 w 6884912"/>
              <a:gd name="connsiteY59" fmla="*/ 307887 h 1161397"/>
              <a:gd name="connsiteX60" fmla="*/ 3227953 w 6884912"/>
              <a:gd name="connsiteY60" fmla="*/ 297650 h 1161397"/>
              <a:gd name="connsiteX61" fmla="*/ 3287859 w 6884912"/>
              <a:gd name="connsiteY61" fmla="*/ 287558 h 1161397"/>
              <a:gd name="connsiteX62" fmla="*/ 3510042 w 6884912"/>
              <a:gd name="connsiteY62" fmla="*/ 311820 h 1161397"/>
              <a:gd name="connsiteX63" fmla="*/ 3626773 w 6884912"/>
              <a:gd name="connsiteY63" fmla="*/ 290452 h 1161397"/>
              <a:gd name="connsiteX64" fmla="*/ 3666217 w 6884912"/>
              <a:gd name="connsiteY64" fmla="*/ 273255 h 1161397"/>
              <a:gd name="connsiteX65" fmla="*/ 3732427 w 6884912"/>
              <a:gd name="connsiteY65" fmla="*/ 245039 h 1161397"/>
              <a:gd name="connsiteX66" fmla="*/ 3777022 w 6884912"/>
              <a:gd name="connsiteY66" fmla="*/ 200276 h 1161397"/>
              <a:gd name="connsiteX67" fmla="*/ 3791246 w 6884912"/>
              <a:gd name="connsiteY67" fmla="*/ 189996 h 1161397"/>
              <a:gd name="connsiteX68" fmla="*/ 3819864 w 6884912"/>
              <a:gd name="connsiteY68" fmla="*/ 194605 h 1161397"/>
              <a:gd name="connsiteX69" fmla="*/ 3830398 w 6884912"/>
              <a:gd name="connsiteY69" fmla="*/ 188383 h 1161397"/>
              <a:gd name="connsiteX70" fmla="*/ 3834360 w 6884912"/>
              <a:gd name="connsiteY70" fmla="*/ 188992 h 1161397"/>
              <a:gd name="connsiteX71" fmla="*/ 3843715 w 6884912"/>
              <a:gd name="connsiteY71" fmla="*/ 188752 h 1161397"/>
              <a:gd name="connsiteX72" fmla="*/ 3842609 w 6884912"/>
              <a:gd name="connsiteY72" fmla="*/ 197386 h 1161397"/>
              <a:gd name="connsiteX73" fmla="*/ 3853961 w 6884912"/>
              <a:gd name="connsiteY73" fmla="*/ 213380 h 1161397"/>
              <a:gd name="connsiteX74" fmla="*/ 3907640 w 6884912"/>
              <a:gd name="connsiteY74" fmla="*/ 207568 h 1161397"/>
              <a:gd name="connsiteX75" fmla="*/ 3910449 w 6884912"/>
              <a:gd name="connsiteY75" fmla="*/ 197808 h 1161397"/>
              <a:gd name="connsiteX76" fmla="*/ 3917197 w 6884912"/>
              <a:gd name="connsiteY76" fmla="*/ 196121 h 1161397"/>
              <a:gd name="connsiteX77" fmla="*/ 3922400 w 6884912"/>
              <a:gd name="connsiteY77" fmla="*/ 205056 h 1161397"/>
              <a:gd name="connsiteX78" fmla="*/ 4013061 w 6884912"/>
              <a:gd name="connsiteY78" fmla="*/ 224874 h 1161397"/>
              <a:gd name="connsiteX79" fmla="*/ 4134285 w 6884912"/>
              <a:gd name="connsiteY79" fmla="*/ 235592 h 1161397"/>
              <a:gd name="connsiteX80" fmla="*/ 4220717 w 6884912"/>
              <a:gd name="connsiteY80" fmla="*/ 192946 h 1161397"/>
              <a:gd name="connsiteX81" fmla="*/ 4228802 w 6884912"/>
              <a:gd name="connsiteY81" fmla="*/ 201468 h 1161397"/>
              <a:gd name="connsiteX82" fmla="*/ 4289361 w 6884912"/>
              <a:gd name="connsiteY82" fmla="*/ 196642 h 1161397"/>
              <a:gd name="connsiteX83" fmla="*/ 4498913 w 6884912"/>
              <a:gd name="connsiteY83" fmla="*/ 118915 h 1161397"/>
              <a:gd name="connsiteX84" fmla="*/ 4617330 w 6884912"/>
              <a:gd name="connsiteY84" fmla="*/ 111163 h 1161397"/>
              <a:gd name="connsiteX85" fmla="*/ 4659778 w 6884912"/>
              <a:gd name="connsiteY85" fmla="*/ 118219 h 1161397"/>
              <a:gd name="connsiteX86" fmla="*/ 4730870 w 6884912"/>
              <a:gd name="connsiteY86" fmla="*/ 129432 h 1161397"/>
              <a:gd name="connsiteX87" fmla="*/ 4785037 w 6884912"/>
              <a:gd name="connsiteY87" fmla="*/ 161964 h 1161397"/>
              <a:gd name="connsiteX88" fmla="*/ 4844073 w 6884912"/>
              <a:gd name="connsiteY88" fmla="*/ 161768 h 1161397"/>
              <a:gd name="connsiteX89" fmla="*/ 4856454 w 6884912"/>
              <a:gd name="connsiteY89" fmla="*/ 130488 h 1161397"/>
              <a:gd name="connsiteX90" fmla="*/ 4920038 w 6884912"/>
              <a:gd name="connsiteY90" fmla="*/ 140418 h 1161397"/>
              <a:gd name="connsiteX91" fmla="*/ 5016639 w 6884912"/>
              <a:gd name="connsiteY91" fmla="*/ 158905 h 1161397"/>
              <a:gd name="connsiteX92" fmla="*/ 5072009 w 6884912"/>
              <a:gd name="connsiteY92" fmla="*/ 161502 h 1161397"/>
              <a:gd name="connsiteX93" fmla="*/ 5223626 w 6884912"/>
              <a:gd name="connsiteY93" fmla="*/ 177356 h 1161397"/>
              <a:gd name="connsiteX94" fmla="*/ 5375773 w 6884912"/>
              <a:gd name="connsiteY94" fmla="*/ 199913 h 1161397"/>
              <a:gd name="connsiteX95" fmla="*/ 5467502 w 6884912"/>
              <a:gd name="connsiteY95" fmla="*/ 250963 h 1161397"/>
              <a:gd name="connsiteX96" fmla="*/ 5592395 w 6884912"/>
              <a:gd name="connsiteY96" fmla="*/ 265434 h 1161397"/>
              <a:gd name="connsiteX97" fmla="*/ 5613532 w 6884912"/>
              <a:gd name="connsiteY97" fmla="*/ 273379 h 1161397"/>
              <a:gd name="connsiteX98" fmla="*/ 5642173 w 6884912"/>
              <a:gd name="connsiteY98" fmla="*/ 266904 h 1161397"/>
              <a:gd name="connsiteX99" fmla="*/ 5756910 w 6884912"/>
              <a:gd name="connsiteY99" fmla="*/ 239211 h 1161397"/>
              <a:gd name="connsiteX100" fmla="*/ 5846667 w 6884912"/>
              <a:gd name="connsiteY100" fmla="*/ 201786 h 1161397"/>
              <a:gd name="connsiteX101" fmla="*/ 5960732 w 6884912"/>
              <a:gd name="connsiteY101" fmla="*/ 220708 h 1161397"/>
              <a:gd name="connsiteX102" fmla="*/ 6029542 w 6884912"/>
              <a:gd name="connsiteY102" fmla="*/ 210339 h 1161397"/>
              <a:gd name="connsiteX103" fmla="*/ 6141123 w 6884912"/>
              <a:gd name="connsiteY103" fmla="*/ 159923 h 1161397"/>
              <a:gd name="connsiteX104" fmla="*/ 6290640 w 6884912"/>
              <a:gd name="connsiteY104" fmla="*/ 167441 h 1161397"/>
              <a:gd name="connsiteX105" fmla="*/ 6322806 w 6884912"/>
              <a:gd name="connsiteY105" fmla="*/ 213293 h 1161397"/>
              <a:gd name="connsiteX106" fmla="*/ 6364914 w 6884912"/>
              <a:gd name="connsiteY106" fmla="*/ 240140 h 1161397"/>
              <a:gd name="connsiteX107" fmla="*/ 6380420 w 6884912"/>
              <a:gd name="connsiteY107" fmla="*/ 173195 h 1161397"/>
              <a:gd name="connsiteX108" fmla="*/ 6507891 w 6884912"/>
              <a:gd name="connsiteY108" fmla="*/ 118474 h 1161397"/>
              <a:gd name="connsiteX109" fmla="*/ 6571807 w 6884912"/>
              <a:gd name="connsiteY109" fmla="*/ 98636 h 1161397"/>
              <a:gd name="connsiteX110" fmla="*/ 6671880 w 6884912"/>
              <a:gd name="connsiteY110" fmla="*/ 82931 h 1161397"/>
              <a:gd name="connsiteX111" fmla="*/ 6702266 w 6884912"/>
              <a:gd name="connsiteY111" fmla="*/ 75470 h 1161397"/>
              <a:gd name="connsiteX112" fmla="*/ 6845802 w 6884912"/>
              <a:gd name="connsiteY112" fmla="*/ 24496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2039075 w 6884912"/>
              <a:gd name="connsiteY41" fmla="*/ 599964 h 1161397"/>
              <a:gd name="connsiteX42" fmla="*/ 2066980 w 6884912"/>
              <a:gd name="connsiteY42" fmla="*/ 550413 h 1161397"/>
              <a:gd name="connsiteX43" fmla="*/ 2352236 w 6884912"/>
              <a:gd name="connsiteY43" fmla="*/ 519602 h 1161397"/>
              <a:gd name="connsiteX44" fmla="*/ 2420791 w 6884912"/>
              <a:gd name="connsiteY44" fmla="*/ 492826 h 1161397"/>
              <a:gd name="connsiteX45" fmla="*/ 2489932 w 6884912"/>
              <a:gd name="connsiteY45" fmla="*/ 507864 h 1161397"/>
              <a:gd name="connsiteX46" fmla="*/ 2512917 w 6884912"/>
              <a:gd name="connsiteY46" fmla="*/ 489127 h 1161397"/>
              <a:gd name="connsiteX47" fmla="*/ 2516783 w 6884912"/>
              <a:gd name="connsiteY47" fmla="*/ 485473 h 1161397"/>
              <a:gd name="connsiteX48" fmla="*/ 2534360 w 6884912"/>
              <a:gd name="connsiteY48" fmla="*/ 480064 h 1161397"/>
              <a:gd name="connsiteX49" fmla="*/ 2536691 w 6884912"/>
              <a:gd name="connsiteY49" fmla="*/ 467018 h 1161397"/>
              <a:gd name="connsiteX50" fmla="*/ 2561265 w 6884912"/>
              <a:gd name="connsiteY50" fmla="*/ 450623 h 1161397"/>
              <a:gd name="connsiteX51" fmla="*/ 2594349 w 6884912"/>
              <a:gd name="connsiteY51" fmla="*/ 443884 h 1161397"/>
              <a:gd name="connsiteX52" fmla="*/ 2754324 w 6884912"/>
              <a:gd name="connsiteY52" fmla="*/ 424766 h 1161397"/>
              <a:gd name="connsiteX53" fmla="*/ 2848470 w 6884912"/>
              <a:gd name="connsiteY53" fmla="*/ 405966 h 1161397"/>
              <a:gd name="connsiteX54" fmla="*/ 2881772 w 6884912"/>
              <a:gd name="connsiteY54" fmla="*/ 387260 h 1161397"/>
              <a:gd name="connsiteX55" fmla="*/ 2929932 w 6884912"/>
              <a:gd name="connsiteY55" fmla="*/ 368912 h 1161397"/>
              <a:gd name="connsiteX56" fmla="*/ 3013020 w 6884912"/>
              <a:gd name="connsiteY56" fmla="*/ 327578 h 1161397"/>
              <a:gd name="connsiteX57" fmla="*/ 3127968 w 6884912"/>
              <a:gd name="connsiteY57" fmla="*/ 287613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287859 w 6884912"/>
              <a:gd name="connsiteY60" fmla="*/ 287558 h 1161397"/>
              <a:gd name="connsiteX61" fmla="*/ 3510042 w 6884912"/>
              <a:gd name="connsiteY61" fmla="*/ 311820 h 1161397"/>
              <a:gd name="connsiteX62" fmla="*/ 3626773 w 6884912"/>
              <a:gd name="connsiteY62" fmla="*/ 290452 h 1161397"/>
              <a:gd name="connsiteX63" fmla="*/ 3666217 w 6884912"/>
              <a:gd name="connsiteY63" fmla="*/ 273255 h 1161397"/>
              <a:gd name="connsiteX64" fmla="*/ 3732427 w 6884912"/>
              <a:gd name="connsiteY64" fmla="*/ 245039 h 1161397"/>
              <a:gd name="connsiteX65" fmla="*/ 3777022 w 6884912"/>
              <a:gd name="connsiteY65" fmla="*/ 200276 h 1161397"/>
              <a:gd name="connsiteX66" fmla="*/ 3791246 w 6884912"/>
              <a:gd name="connsiteY66" fmla="*/ 189996 h 1161397"/>
              <a:gd name="connsiteX67" fmla="*/ 3819864 w 6884912"/>
              <a:gd name="connsiteY67" fmla="*/ 194605 h 1161397"/>
              <a:gd name="connsiteX68" fmla="*/ 3830398 w 6884912"/>
              <a:gd name="connsiteY68" fmla="*/ 188383 h 1161397"/>
              <a:gd name="connsiteX69" fmla="*/ 3834360 w 6884912"/>
              <a:gd name="connsiteY69" fmla="*/ 188992 h 1161397"/>
              <a:gd name="connsiteX70" fmla="*/ 3843715 w 6884912"/>
              <a:gd name="connsiteY70" fmla="*/ 188752 h 1161397"/>
              <a:gd name="connsiteX71" fmla="*/ 3842609 w 6884912"/>
              <a:gd name="connsiteY71" fmla="*/ 197386 h 1161397"/>
              <a:gd name="connsiteX72" fmla="*/ 3853961 w 6884912"/>
              <a:gd name="connsiteY72" fmla="*/ 213380 h 1161397"/>
              <a:gd name="connsiteX73" fmla="*/ 3907640 w 6884912"/>
              <a:gd name="connsiteY73" fmla="*/ 207568 h 1161397"/>
              <a:gd name="connsiteX74" fmla="*/ 3910449 w 6884912"/>
              <a:gd name="connsiteY74" fmla="*/ 197808 h 1161397"/>
              <a:gd name="connsiteX75" fmla="*/ 3917197 w 6884912"/>
              <a:gd name="connsiteY75" fmla="*/ 196121 h 1161397"/>
              <a:gd name="connsiteX76" fmla="*/ 3922400 w 6884912"/>
              <a:gd name="connsiteY76" fmla="*/ 205056 h 1161397"/>
              <a:gd name="connsiteX77" fmla="*/ 4013061 w 6884912"/>
              <a:gd name="connsiteY77" fmla="*/ 224874 h 1161397"/>
              <a:gd name="connsiteX78" fmla="*/ 4134285 w 6884912"/>
              <a:gd name="connsiteY78" fmla="*/ 235592 h 1161397"/>
              <a:gd name="connsiteX79" fmla="*/ 4220717 w 6884912"/>
              <a:gd name="connsiteY79" fmla="*/ 192946 h 1161397"/>
              <a:gd name="connsiteX80" fmla="*/ 4228802 w 6884912"/>
              <a:gd name="connsiteY80" fmla="*/ 201468 h 1161397"/>
              <a:gd name="connsiteX81" fmla="*/ 4289361 w 6884912"/>
              <a:gd name="connsiteY81" fmla="*/ 196642 h 1161397"/>
              <a:gd name="connsiteX82" fmla="*/ 4498913 w 6884912"/>
              <a:gd name="connsiteY82" fmla="*/ 118915 h 1161397"/>
              <a:gd name="connsiteX83" fmla="*/ 4617330 w 6884912"/>
              <a:gd name="connsiteY83" fmla="*/ 111163 h 1161397"/>
              <a:gd name="connsiteX84" fmla="*/ 4659778 w 6884912"/>
              <a:gd name="connsiteY84" fmla="*/ 118219 h 1161397"/>
              <a:gd name="connsiteX85" fmla="*/ 4730870 w 6884912"/>
              <a:gd name="connsiteY85" fmla="*/ 129432 h 1161397"/>
              <a:gd name="connsiteX86" fmla="*/ 4785037 w 6884912"/>
              <a:gd name="connsiteY86" fmla="*/ 161964 h 1161397"/>
              <a:gd name="connsiteX87" fmla="*/ 4844073 w 6884912"/>
              <a:gd name="connsiteY87" fmla="*/ 161768 h 1161397"/>
              <a:gd name="connsiteX88" fmla="*/ 4856454 w 6884912"/>
              <a:gd name="connsiteY88" fmla="*/ 130488 h 1161397"/>
              <a:gd name="connsiteX89" fmla="*/ 4920038 w 6884912"/>
              <a:gd name="connsiteY89" fmla="*/ 140418 h 1161397"/>
              <a:gd name="connsiteX90" fmla="*/ 5016639 w 6884912"/>
              <a:gd name="connsiteY90" fmla="*/ 158905 h 1161397"/>
              <a:gd name="connsiteX91" fmla="*/ 5072009 w 6884912"/>
              <a:gd name="connsiteY91" fmla="*/ 161502 h 1161397"/>
              <a:gd name="connsiteX92" fmla="*/ 5223626 w 6884912"/>
              <a:gd name="connsiteY92" fmla="*/ 177356 h 1161397"/>
              <a:gd name="connsiteX93" fmla="*/ 5375773 w 6884912"/>
              <a:gd name="connsiteY93" fmla="*/ 199913 h 1161397"/>
              <a:gd name="connsiteX94" fmla="*/ 5467502 w 6884912"/>
              <a:gd name="connsiteY94" fmla="*/ 250963 h 1161397"/>
              <a:gd name="connsiteX95" fmla="*/ 5592395 w 6884912"/>
              <a:gd name="connsiteY95" fmla="*/ 265434 h 1161397"/>
              <a:gd name="connsiteX96" fmla="*/ 5613532 w 6884912"/>
              <a:gd name="connsiteY96" fmla="*/ 273379 h 1161397"/>
              <a:gd name="connsiteX97" fmla="*/ 5642173 w 6884912"/>
              <a:gd name="connsiteY97" fmla="*/ 266904 h 1161397"/>
              <a:gd name="connsiteX98" fmla="*/ 5756910 w 6884912"/>
              <a:gd name="connsiteY98" fmla="*/ 239211 h 1161397"/>
              <a:gd name="connsiteX99" fmla="*/ 5846667 w 6884912"/>
              <a:gd name="connsiteY99" fmla="*/ 201786 h 1161397"/>
              <a:gd name="connsiteX100" fmla="*/ 5960732 w 6884912"/>
              <a:gd name="connsiteY100" fmla="*/ 220708 h 1161397"/>
              <a:gd name="connsiteX101" fmla="*/ 6029542 w 6884912"/>
              <a:gd name="connsiteY101" fmla="*/ 210339 h 1161397"/>
              <a:gd name="connsiteX102" fmla="*/ 6141123 w 6884912"/>
              <a:gd name="connsiteY102" fmla="*/ 159923 h 1161397"/>
              <a:gd name="connsiteX103" fmla="*/ 6290640 w 6884912"/>
              <a:gd name="connsiteY103" fmla="*/ 167441 h 1161397"/>
              <a:gd name="connsiteX104" fmla="*/ 6322806 w 6884912"/>
              <a:gd name="connsiteY104" fmla="*/ 213293 h 1161397"/>
              <a:gd name="connsiteX105" fmla="*/ 6364914 w 6884912"/>
              <a:gd name="connsiteY105" fmla="*/ 240140 h 1161397"/>
              <a:gd name="connsiteX106" fmla="*/ 6380420 w 6884912"/>
              <a:gd name="connsiteY106" fmla="*/ 173195 h 1161397"/>
              <a:gd name="connsiteX107" fmla="*/ 6507891 w 6884912"/>
              <a:gd name="connsiteY107" fmla="*/ 118474 h 1161397"/>
              <a:gd name="connsiteX108" fmla="*/ 6571807 w 6884912"/>
              <a:gd name="connsiteY108" fmla="*/ 98636 h 1161397"/>
              <a:gd name="connsiteX109" fmla="*/ 6671880 w 6884912"/>
              <a:gd name="connsiteY109" fmla="*/ 82931 h 1161397"/>
              <a:gd name="connsiteX110" fmla="*/ 6702266 w 6884912"/>
              <a:gd name="connsiteY110" fmla="*/ 75470 h 1161397"/>
              <a:gd name="connsiteX111" fmla="*/ 6845802 w 6884912"/>
              <a:gd name="connsiteY111" fmla="*/ 24496 h 1161397"/>
              <a:gd name="connsiteX112" fmla="*/ 6884912 w 6884912"/>
              <a:gd name="connsiteY112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92172 w 6884912"/>
              <a:gd name="connsiteY39" fmla="*/ 629819 h 1161397"/>
              <a:gd name="connsiteX40" fmla="*/ 1731986 w 6884912"/>
              <a:gd name="connsiteY40" fmla="*/ 589682 h 1161397"/>
              <a:gd name="connsiteX41" fmla="*/ 2039075 w 6884912"/>
              <a:gd name="connsiteY41" fmla="*/ 599964 h 1161397"/>
              <a:gd name="connsiteX42" fmla="*/ 2066980 w 6884912"/>
              <a:gd name="connsiteY42" fmla="*/ 550413 h 1161397"/>
              <a:gd name="connsiteX43" fmla="*/ 2352236 w 6884912"/>
              <a:gd name="connsiteY43" fmla="*/ 519602 h 1161397"/>
              <a:gd name="connsiteX44" fmla="*/ 2420791 w 6884912"/>
              <a:gd name="connsiteY44" fmla="*/ 492826 h 1161397"/>
              <a:gd name="connsiteX45" fmla="*/ 2489932 w 6884912"/>
              <a:gd name="connsiteY45" fmla="*/ 507864 h 1161397"/>
              <a:gd name="connsiteX46" fmla="*/ 2512917 w 6884912"/>
              <a:gd name="connsiteY46" fmla="*/ 489127 h 1161397"/>
              <a:gd name="connsiteX47" fmla="*/ 2516783 w 6884912"/>
              <a:gd name="connsiteY47" fmla="*/ 485473 h 1161397"/>
              <a:gd name="connsiteX48" fmla="*/ 2534360 w 6884912"/>
              <a:gd name="connsiteY48" fmla="*/ 480064 h 1161397"/>
              <a:gd name="connsiteX49" fmla="*/ 2536691 w 6884912"/>
              <a:gd name="connsiteY49" fmla="*/ 467018 h 1161397"/>
              <a:gd name="connsiteX50" fmla="*/ 2561265 w 6884912"/>
              <a:gd name="connsiteY50" fmla="*/ 450623 h 1161397"/>
              <a:gd name="connsiteX51" fmla="*/ 2594349 w 6884912"/>
              <a:gd name="connsiteY51" fmla="*/ 443884 h 1161397"/>
              <a:gd name="connsiteX52" fmla="*/ 2754324 w 6884912"/>
              <a:gd name="connsiteY52" fmla="*/ 424766 h 1161397"/>
              <a:gd name="connsiteX53" fmla="*/ 2848470 w 6884912"/>
              <a:gd name="connsiteY53" fmla="*/ 405966 h 1161397"/>
              <a:gd name="connsiteX54" fmla="*/ 2881772 w 6884912"/>
              <a:gd name="connsiteY54" fmla="*/ 387260 h 1161397"/>
              <a:gd name="connsiteX55" fmla="*/ 2929932 w 6884912"/>
              <a:gd name="connsiteY55" fmla="*/ 368912 h 1161397"/>
              <a:gd name="connsiteX56" fmla="*/ 3013020 w 6884912"/>
              <a:gd name="connsiteY56" fmla="*/ 327578 h 1161397"/>
              <a:gd name="connsiteX57" fmla="*/ 3127968 w 6884912"/>
              <a:gd name="connsiteY57" fmla="*/ 287613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287859 w 6884912"/>
              <a:gd name="connsiteY60" fmla="*/ 287558 h 1161397"/>
              <a:gd name="connsiteX61" fmla="*/ 3510042 w 6884912"/>
              <a:gd name="connsiteY61" fmla="*/ 311820 h 1161397"/>
              <a:gd name="connsiteX62" fmla="*/ 3626773 w 6884912"/>
              <a:gd name="connsiteY62" fmla="*/ 290452 h 1161397"/>
              <a:gd name="connsiteX63" fmla="*/ 3666217 w 6884912"/>
              <a:gd name="connsiteY63" fmla="*/ 273255 h 1161397"/>
              <a:gd name="connsiteX64" fmla="*/ 3732427 w 6884912"/>
              <a:gd name="connsiteY64" fmla="*/ 245039 h 1161397"/>
              <a:gd name="connsiteX65" fmla="*/ 3777022 w 6884912"/>
              <a:gd name="connsiteY65" fmla="*/ 200276 h 1161397"/>
              <a:gd name="connsiteX66" fmla="*/ 3791246 w 6884912"/>
              <a:gd name="connsiteY66" fmla="*/ 189996 h 1161397"/>
              <a:gd name="connsiteX67" fmla="*/ 3819864 w 6884912"/>
              <a:gd name="connsiteY67" fmla="*/ 194605 h 1161397"/>
              <a:gd name="connsiteX68" fmla="*/ 3830398 w 6884912"/>
              <a:gd name="connsiteY68" fmla="*/ 188383 h 1161397"/>
              <a:gd name="connsiteX69" fmla="*/ 3834360 w 6884912"/>
              <a:gd name="connsiteY69" fmla="*/ 188992 h 1161397"/>
              <a:gd name="connsiteX70" fmla="*/ 3843715 w 6884912"/>
              <a:gd name="connsiteY70" fmla="*/ 188752 h 1161397"/>
              <a:gd name="connsiteX71" fmla="*/ 3842609 w 6884912"/>
              <a:gd name="connsiteY71" fmla="*/ 197386 h 1161397"/>
              <a:gd name="connsiteX72" fmla="*/ 3853961 w 6884912"/>
              <a:gd name="connsiteY72" fmla="*/ 213380 h 1161397"/>
              <a:gd name="connsiteX73" fmla="*/ 3907640 w 6884912"/>
              <a:gd name="connsiteY73" fmla="*/ 207568 h 1161397"/>
              <a:gd name="connsiteX74" fmla="*/ 3910449 w 6884912"/>
              <a:gd name="connsiteY74" fmla="*/ 197808 h 1161397"/>
              <a:gd name="connsiteX75" fmla="*/ 3917197 w 6884912"/>
              <a:gd name="connsiteY75" fmla="*/ 196121 h 1161397"/>
              <a:gd name="connsiteX76" fmla="*/ 3922400 w 6884912"/>
              <a:gd name="connsiteY76" fmla="*/ 205056 h 1161397"/>
              <a:gd name="connsiteX77" fmla="*/ 4013061 w 6884912"/>
              <a:gd name="connsiteY77" fmla="*/ 224874 h 1161397"/>
              <a:gd name="connsiteX78" fmla="*/ 4134285 w 6884912"/>
              <a:gd name="connsiteY78" fmla="*/ 235592 h 1161397"/>
              <a:gd name="connsiteX79" fmla="*/ 4220717 w 6884912"/>
              <a:gd name="connsiteY79" fmla="*/ 192946 h 1161397"/>
              <a:gd name="connsiteX80" fmla="*/ 4228802 w 6884912"/>
              <a:gd name="connsiteY80" fmla="*/ 201468 h 1161397"/>
              <a:gd name="connsiteX81" fmla="*/ 4289361 w 6884912"/>
              <a:gd name="connsiteY81" fmla="*/ 196642 h 1161397"/>
              <a:gd name="connsiteX82" fmla="*/ 4498913 w 6884912"/>
              <a:gd name="connsiteY82" fmla="*/ 118915 h 1161397"/>
              <a:gd name="connsiteX83" fmla="*/ 4617330 w 6884912"/>
              <a:gd name="connsiteY83" fmla="*/ 111163 h 1161397"/>
              <a:gd name="connsiteX84" fmla="*/ 4659778 w 6884912"/>
              <a:gd name="connsiteY84" fmla="*/ 118219 h 1161397"/>
              <a:gd name="connsiteX85" fmla="*/ 4730870 w 6884912"/>
              <a:gd name="connsiteY85" fmla="*/ 129432 h 1161397"/>
              <a:gd name="connsiteX86" fmla="*/ 4785037 w 6884912"/>
              <a:gd name="connsiteY86" fmla="*/ 161964 h 1161397"/>
              <a:gd name="connsiteX87" fmla="*/ 4844073 w 6884912"/>
              <a:gd name="connsiteY87" fmla="*/ 161768 h 1161397"/>
              <a:gd name="connsiteX88" fmla="*/ 4856454 w 6884912"/>
              <a:gd name="connsiteY88" fmla="*/ 130488 h 1161397"/>
              <a:gd name="connsiteX89" fmla="*/ 4920038 w 6884912"/>
              <a:gd name="connsiteY89" fmla="*/ 140418 h 1161397"/>
              <a:gd name="connsiteX90" fmla="*/ 5016639 w 6884912"/>
              <a:gd name="connsiteY90" fmla="*/ 158905 h 1161397"/>
              <a:gd name="connsiteX91" fmla="*/ 5072009 w 6884912"/>
              <a:gd name="connsiteY91" fmla="*/ 161502 h 1161397"/>
              <a:gd name="connsiteX92" fmla="*/ 5223626 w 6884912"/>
              <a:gd name="connsiteY92" fmla="*/ 177356 h 1161397"/>
              <a:gd name="connsiteX93" fmla="*/ 5375773 w 6884912"/>
              <a:gd name="connsiteY93" fmla="*/ 199913 h 1161397"/>
              <a:gd name="connsiteX94" fmla="*/ 5467502 w 6884912"/>
              <a:gd name="connsiteY94" fmla="*/ 250963 h 1161397"/>
              <a:gd name="connsiteX95" fmla="*/ 5592395 w 6884912"/>
              <a:gd name="connsiteY95" fmla="*/ 265434 h 1161397"/>
              <a:gd name="connsiteX96" fmla="*/ 5613532 w 6884912"/>
              <a:gd name="connsiteY96" fmla="*/ 273379 h 1161397"/>
              <a:gd name="connsiteX97" fmla="*/ 5642173 w 6884912"/>
              <a:gd name="connsiteY97" fmla="*/ 266904 h 1161397"/>
              <a:gd name="connsiteX98" fmla="*/ 5756910 w 6884912"/>
              <a:gd name="connsiteY98" fmla="*/ 239211 h 1161397"/>
              <a:gd name="connsiteX99" fmla="*/ 5846667 w 6884912"/>
              <a:gd name="connsiteY99" fmla="*/ 201786 h 1161397"/>
              <a:gd name="connsiteX100" fmla="*/ 5960732 w 6884912"/>
              <a:gd name="connsiteY100" fmla="*/ 220708 h 1161397"/>
              <a:gd name="connsiteX101" fmla="*/ 6029542 w 6884912"/>
              <a:gd name="connsiteY101" fmla="*/ 210339 h 1161397"/>
              <a:gd name="connsiteX102" fmla="*/ 6141123 w 6884912"/>
              <a:gd name="connsiteY102" fmla="*/ 159923 h 1161397"/>
              <a:gd name="connsiteX103" fmla="*/ 6290640 w 6884912"/>
              <a:gd name="connsiteY103" fmla="*/ 167441 h 1161397"/>
              <a:gd name="connsiteX104" fmla="*/ 6322806 w 6884912"/>
              <a:gd name="connsiteY104" fmla="*/ 213293 h 1161397"/>
              <a:gd name="connsiteX105" fmla="*/ 6364914 w 6884912"/>
              <a:gd name="connsiteY105" fmla="*/ 240140 h 1161397"/>
              <a:gd name="connsiteX106" fmla="*/ 6380420 w 6884912"/>
              <a:gd name="connsiteY106" fmla="*/ 173195 h 1161397"/>
              <a:gd name="connsiteX107" fmla="*/ 6507891 w 6884912"/>
              <a:gd name="connsiteY107" fmla="*/ 118474 h 1161397"/>
              <a:gd name="connsiteX108" fmla="*/ 6571807 w 6884912"/>
              <a:gd name="connsiteY108" fmla="*/ 98636 h 1161397"/>
              <a:gd name="connsiteX109" fmla="*/ 6671880 w 6884912"/>
              <a:gd name="connsiteY109" fmla="*/ 82931 h 1161397"/>
              <a:gd name="connsiteX110" fmla="*/ 6702266 w 6884912"/>
              <a:gd name="connsiteY110" fmla="*/ 75470 h 1161397"/>
              <a:gd name="connsiteX111" fmla="*/ 6845802 w 6884912"/>
              <a:gd name="connsiteY111" fmla="*/ 24496 h 1161397"/>
              <a:gd name="connsiteX112" fmla="*/ 6884912 w 6884912"/>
              <a:gd name="connsiteY112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92172 w 6884912"/>
              <a:gd name="connsiteY39" fmla="*/ 629819 h 1161397"/>
              <a:gd name="connsiteX40" fmla="*/ 1731986 w 6884912"/>
              <a:gd name="connsiteY40" fmla="*/ 589682 h 1161397"/>
              <a:gd name="connsiteX41" fmla="*/ 1940326 w 6884912"/>
              <a:gd name="connsiteY41" fmla="*/ 582611 h 1161397"/>
              <a:gd name="connsiteX42" fmla="*/ 2066980 w 6884912"/>
              <a:gd name="connsiteY42" fmla="*/ 550413 h 1161397"/>
              <a:gd name="connsiteX43" fmla="*/ 2352236 w 6884912"/>
              <a:gd name="connsiteY43" fmla="*/ 519602 h 1161397"/>
              <a:gd name="connsiteX44" fmla="*/ 2420791 w 6884912"/>
              <a:gd name="connsiteY44" fmla="*/ 492826 h 1161397"/>
              <a:gd name="connsiteX45" fmla="*/ 2489932 w 6884912"/>
              <a:gd name="connsiteY45" fmla="*/ 507864 h 1161397"/>
              <a:gd name="connsiteX46" fmla="*/ 2512917 w 6884912"/>
              <a:gd name="connsiteY46" fmla="*/ 489127 h 1161397"/>
              <a:gd name="connsiteX47" fmla="*/ 2516783 w 6884912"/>
              <a:gd name="connsiteY47" fmla="*/ 485473 h 1161397"/>
              <a:gd name="connsiteX48" fmla="*/ 2534360 w 6884912"/>
              <a:gd name="connsiteY48" fmla="*/ 480064 h 1161397"/>
              <a:gd name="connsiteX49" fmla="*/ 2536691 w 6884912"/>
              <a:gd name="connsiteY49" fmla="*/ 467018 h 1161397"/>
              <a:gd name="connsiteX50" fmla="*/ 2561265 w 6884912"/>
              <a:gd name="connsiteY50" fmla="*/ 450623 h 1161397"/>
              <a:gd name="connsiteX51" fmla="*/ 2594349 w 6884912"/>
              <a:gd name="connsiteY51" fmla="*/ 443884 h 1161397"/>
              <a:gd name="connsiteX52" fmla="*/ 2754324 w 6884912"/>
              <a:gd name="connsiteY52" fmla="*/ 424766 h 1161397"/>
              <a:gd name="connsiteX53" fmla="*/ 2848470 w 6884912"/>
              <a:gd name="connsiteY53" fmla="*/ 405966 h 1161397"/>
              <a:gd name="connsiteX54" fmla="*/ 2881772 w 6884912"/>
              <a:gd name="connsiteY54" fmla="*/ 387260 h 1161397"/>
              <a:gd name="connsiteX55" fmla="*/ 2929932 w 6884912"/>
              <a:gd name="connsiteY55" fmla="*/ 368912 h 1161397"/>
              <a:gd name="connsiteX56" fmla="*/ 3013020 w 6884912"/>
              <a:gd name="connsiteY56" fmla="*/ 327578 h 1161397"/>
              <a:gd name="connsiteX57" fmla="*/ 3127968 w 6884912"/>
              <a:gd name="connsiteY57" fmla="*/ 287613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287859 w 6884912"/>
              <a:gd name="connsiteY60" fmla="*/ 287558 h 1161397"/>
              <a:gd name="connsiteX61" fmla="*/ 3510042 w 6884912"/>
              <a:gd name="connsiteY61" fmla="*/ 311820 h 1161397"/>
              <a:gd name="connsiteX62" fmla="*/ 3626773 w 6884912"/>
              <a:gd name="connsiteY62" fmla="*/ 290452 h 1161397"/>
              <a:gd name="connsiteX63" fmla="*/ 3666217 w 6884912"/>
              <a:gd name="connsiteY63" fmla="*/ 273255 h 1161397"/>
              <a:gd name="connsiteX64" fmla="*/ 3732427 w 6884912"/>
              <a:gd name="connsiteY64" fmla="*/ 245039 h 1161397"/>
              <a:gd name="connsiteX65" fmla="*/ 3777022 w 6884912"/>
              <a:gd name="connsiteY65" fmla="*/ 200276 h 1161397"/>
              <a:gd name="connsiteX66" fmla="*/ 3791246 w 6884912"/>
              <a:gd name="connsiteY66" fmla="*/ 189996 h 1161397"/>
              <a:gd name="connsiteX67" fmla="*/ 3819864 w 6884912"/>
              <a:gd name="connsiteY67" fmla="*/ 194605 h 1161397"/>
              <a:gd name="connsiteX68" fmla="*/ 3830398 w 6884912"/>
              <a:gd name="connsiteY68" fmla="*/ 188383 h 1161397"/>
              <a:gd name="connsiteX69" fmla="*/ 3834360 w 6884912"/>
              <a:gd name="connsiteY69" fmla="*/ 188992 h 1161397"/>
              <a:gd name="connsiteX70" fmla="*/ 3843715 w 6884912"/>
              <a:gd name="connsiteY70" fmla="*/ 188752 h 1161397"/>
              <a:gd name="connsiteX71" fmla="*/ 3842609 w 6884912"/>
              <a:gd name="connsiteY71" fmla="*/ 197386 h 1161397"/>
              <a:gd name="connsiteX72" fmla="*/ 3853961 w 6884912"/>
              <a:gd name="connsiteY72" fmla="*/ 213380 h 1161397"/>
              <a:gd name="connsiteX73" fmla="*/ 3907640 w 6884912"/>
              <a:gd name="connsiteY73" fmla="*/ 207568 h 1161397"/>
              <a:gd name="connsiteX74" fmla="*/ 3910449 w 6884912"/>
              <a:gd name="connsiteY74" fmla="*/ 197808 h 1161397"/>
              <a:gd name="connsiteX75" fmla="*/ 3917197 w 6884912"/>
              <a:gd name="connsiteY75" fmla="*/ 196121 h 1161397"/>
              <a:gd name="connsiteX76" fmla="*/ 3922400 w 6884912"/>
              <a:gd name="connsiteY76" fmla="*/ 205056 h 1161397"/>
              <a:gd name="connsiteX77" fmla="*/ 4013061 w 6884912"/>
              <a:gd name="connsiteY77" fmla="*/ 224874 h 1161397"/>
              <a:gd name="connsiteX78" fmla="*/ 4134285 w 6884912"/>
              <a:gd name="connsiteY78" fmla="*/ 235592 h 1161397"/>
              <a:gd name="connsiteX79" fmla="*/ 4220717 w 6884912"/>
              <a:gd name="connsiteY79" fmla="*/ 192946 h 1161397"/>
              <a:gd name="connsiteX80" fmla="*/ 4228802 w 6884912"/>
              <a:gd name="connsiteY80" fmla="*/ 201468 h 1161397"/>
              <a:gd name="connsiteX81" fmla="*/ 4289361 w 6884912"/>
              <a:gd name="connsiteY81" fmla="*/ 196642 h 1161397"/>
              <a:gd name="connsiteX82" fmla="*/ 4498913 w 6884912"/>
              <a:gd name="connsiteY82" fmla="*/ 118915 h 1161397"/>
              <a:gd name="connsiteX83" fmla="*/ 4617330 w 6884912"/>
              <a:gd name="connsiteY83" fmla="*/ 111163 h 1161397"/>
              <a:gd name="connsiteX84" fmla="*/ 4659778 w 6884912"/>
              <a:gd name="connsiteY84" fmla="*/ 118219 h 1161397"/>
              <a:gd name="connsiteX85" fmla="*/ 4730870 w 6884912"/>
              <a:gd name="connsiteY85" fmla="*/ 129432 h 1161397"/>
              <a:gd name="connsiteX86" fmla="*/ 4785037 w 6884912"/>
              <a:gd name="connsiteY86" fmla="*/ 161964 h 1161397"/>
              <a:gd name="connsiteX87" fmla="*/ 4844073 w 6884912"/>
              <a:gd name="connsiteY87" fmla="*/ 161768 h 1161397"/>
              <a:gd name="connsiteX88" fmla="*/ 4856454 w 6884912"/>
              <a:gd name="connsiteY88" fmla="*/ 130488 h 1161397"/>
              <a:gd name="connsiteX89" fmla="*/ 4920038 w 6884912"/>
              <a:gd name="connsiteY89" fmla="*/ 140418 h 1161397"/>
              <a:gd name="connsiteX90" fmla="*/ 5016639 w 6884912"/>
              <a:gd name="connsiteY90" fmla="*/ 158905 h 1161397"/>
              <a:gd name="connsiteX91" fmla="*/ 5072009 w 6884912"/>
              <a:gd name="connsiteY91" fmla="*/ 161502 h 1161397"/>
              <a:gd name="connsiteX92" fmla="*/ 5223626 w 6884912"/>
              <a:gd name="connsiteY92" fmla="*/ 177356 h 1161397"/>
              <a:gd name="connsiteX93" fmla="*/ 5375773 w 6884912"/>
              <a:gd name="connsiteY93" fmla="*/ 199913 h 1161397"/>
              <a:gd name="connsiteX94" fmla="*/ 5467502 w 6884912"/>
              <a:gd name="connsiteY94" fmla="*/ 250963 h 1161397"/>
              <a:gd name="connsiteX95" fmla="*/ 5592395 w 6884912"/>
              <a:gd name="connsiteY95" fmla="*/ 265434 h 1161397"/>
              <a:gd name="connsiteX96" fmla="*/ 5613532 w 6884912"/>
              <a:gd name="connsiteY96" fmla="*/ 273379 h 1161397"/>
              <a:gd name="connsiteX97" fmla="*/ 5642173 w 6884912"/>
              <a:gd name="connsiteY97" fmla="*/ 266904 h 1161397"/>
              <a:gd name="connsiteX98" fmla="*/ 5756910 w 6884912"/>
              <a:gd name="connsiteY98" fmla="*/ 239211 h 1161397"/>
              <a:gd name="connsiteX99" fmla="*/ 5846667 w 6884912"/>
              <a:gd name="connsiteY99" fmla="*/ 201786 h 1161397"/>
              <a:gd name="connsiteX100" fmla="*/ 5960732 w 6884912"/>
              <a:gd name="connsiteY100" fmla="*/ 220708 h 1161397"/>
              <a:gd name="connsiteX101" fmla="*/ 6029542 w 6884912"/>
              <a:gd name="connsiteY101" fmla="*/ 210339 h 1161397"/>
              <a:gd name="connsiteX102" fmla="*/ 6141123 w 6884912"/>
              <a:gd name="connsiteY102" fmla="*/ 159923 h 1161397"/>
              <a:gd name="connsiteX103" fmla="*/ 6290640 w 6884912"/>
              <a:gd name="connsiteY103" fmla="*/ 167441 h 1161397"/>
              <a:gd name="connsiteX104" fmla="*/ 6322806 w 6884912"/>
              <a:gd name="connsiteY104" fmla="*/ 213293 h 1161397"/>
              <a:gd name="connsiteX105" fmla="*/ 6364914 w 6884912"/>
              <a:gd name="connsiteY105" fmla="*/ 240140 h 1161397"/>
              <a:gd name="connsiteX106" fmla="*/ 6380420 w 6884912"/>
              <a:gd name="connsiteY106" fmla="*/ 173195 h 1161397"/>
              <a:gd name="connsiteX107" fmla="*/ 6507891 w 6884912"/>
              <a:gd name="connsiteY107" fmla="*/ 118474 h 1161397"/>
              <a:gd name="connsiteX108" fmla="*/ 6571807 w 6884912"/>
              <a:gd name="connsiteY108" fmla="*/ 98636 h 1161397"/>
              <a:gd name="connsiteX109" fmla="*/ 6671880 w 6884912"/>
              <a:gd name="connsiteY109" fmla="*/ 82931 h 1161397"/>
              <a:gd name="connsiteX110" fmla="*/ 6702266 w 6884912"/>
              <a:gd name="connsiteY110" fmla="*/ 75470 h 1161397"/>
              <a:gd name="connsiteX111" fmla="*/ 6845802 w 6884912"/>
              <a:gd name="connsiteY111" fmla="*/ 24496 h 1161397"/>
              <a:gd name="connsiteX112" fmla="*/ 6884912 w 6884912"/>
              <a:gd name="connsiteY112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92172 w 6884912"/>
              <a:gd name="connsiteY39" fmla="*/ 629819 h 1161397"/>
              <a:gd name="connsiteX40" fmla="*/ 1731986 w 6884912"/>
              <a:gd name="connsiteY40" fmla="*/ 589682 h 1161397"/>
              <a:gd name="connsiteX41" fmla="*/ 1940326 w 6884912"/>
              <a:gd name="connsiteY41" fmla="*/ 582611 h 1161397"/>
              <a:gd name="connsiteX42" fmla="*/ 2066980 w 6884912"/>
              <a:gd name="connsiteY42" fmla="*/ 550413 h 1161397"/>
              <a:gd name="connsiteX43" fmla="*/ 2352236 w 6884912"/>
              <a:gd name="connsiteY43" fmla="*/ 519602 h 1161397"/>
              <a:gd name="connsiteX44" fmla="*/ 2420791 w 6884912"/>
              <a:gd name="connsiteY44" fmla="*/ 492826 h 1161397"/>
              <a:gd name="connsiteX45" fmla="*/ 2489932 w 6884912"/>
              <a:gd name="connsiteY45" fmla="*/ 507864 h 1161397"/>
              <a:gd name="connsiteX46" fmla="*/ 2512917 w 6884912"/>
              <a:gd name="connsiteY46" fmla="*/ 489127 h 1161397"/>
              <a:gd name="connsiteX47" fmla="*/ 2516783 w 6884912"/>
              <a:gd name="connsiteY47" fmla="*/ 485473 h 1161397"/>
              <a:gd name="connsiteX48" fmla="*/ 2534360 w 6884912"/>
              <a:gd name="connsiteY48" fmla="*/ 480064 h 1161397"/>
              <a:gd name="connsiteX49" fmla="*/ 2536691 w 6884912"/>
              <a:gd name="connsiteY49" fmla="*/ 467018 h 1161397"/>
              <a:gd name="connsiteX50" fmla="*/ 2561265 w 6884912"/>
              <a:gd name="connsiteY50" fmla="*/ 450623 h 1161397"/>
              <a:gd name="connsiteX51" fmla="*/ 2594349 w 6884912"/>
              <a:gd name="connsiteY51" fmla="*/ 443884 h 1161397"/>
              <a:gd name="connsiteX52" fmla="*/ 2754324 w 6884912"/>
              <a:gd name="connsiteY52" fmla="*/ 424766 h 1161397"/>
              <a:gd name="connsiteX53" fmla="*/ 2848470 w 6884912"/>
              <a:gd name="connsiteY53" fmla="*/ 405966 h 1161397"/>
              <a:gd name="connsiteX54" fmla="*/ 2881772 w 6884912"/>
              <a:gd name="connsiteY54" fmla="*/ 387260 h 1161397"/>
              <a:gd name="connsiteX55" fmla="*/ 2929932 w 6884912"/>
              <a:gd name="connsiteY55" fmla="*/ 368912 h 1161397"/>
              <a:gd name="connsiteX56" fmla="*/ 3013020 w 6884912"/>
              <a:gd name="connsiteY56" fmla="*/ 327578 h 1161397"/>
              <a:gd name="connsiteX57" fmla="*/ 3127968 w 6884912"/>
              <a:gd name="connsiteY57" fmla="*/ 287613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287859 w 6884912"/>
              <a:gd name="connsiteY60" fmla="*/ 287558 h 1161397"/>
              <a:gd name="connsiteX61" fmla="*/ 3510042 w 6884912"/>
              <a:gd name="connsiteY61" fmla="*/ 311820 h 1161397"/>
              <a:gd name="connsiteX62" fmla="*/ 3626773 w 6884912"/>
              <a:gd name="connsiteY62" fmla="*/ 290452 h 1161397"/>
              <a:gd name="connsiteX63" fmla="*/ 3666217 w 6884912"/>
              <a:gd name="connsiteY63" fmla="*/ 273255 h 1161397"/>
              <a:gd name="connsiteX64" fmla="*/ 3732427 w 6884912"/>
              <a:gd name="connsiteY64" fmla="*/ 245039 h 1161397"/>
              <a:gd name="connsiteX65" fmla="*/ 3777022 w 6884912"/>
              <a:gd name="connsiteY65" fmla="*/ 200276 h 1161397"/>
              <a:gd name="connsiteX66" fmla="*/ 3791246 w 6884912"/>
              <a:gd name="connsiteY66" fmla="*/ 189996 h 1161397"/>
              <a:gd name="connsiteX67" fmla="*/ 3819864 w 6884912"/>
              <a:gd name="connsiteY67" fmla="*/ 194605 h 1161397"/>
              <a:gd name="connsiteX68" fmla="*/ 3830398 w 6884912"/>
              <a:gd name="connsiteY68" fmla="*/ 188383 h 1161397"/>
              <a:gd name="connsiteX69" fmla="*/ 3834360 w 6884912"/>
              <a:gd name="connsiteY69" fmla="*/ 188992 h 1161397"/>
              <a:gd name="connsiteX70" fmla="*/ 3843715 w 6884912"/>
              <a:gd name="connsiteY70" fmla="*/ 188752 h 1161397"/>
              <a:gd name="connsiteX71" fmla="*/ 3842609 w 6884912"/>
              <a:gd name="connsiteY71" fmla="*/ 197386 h 1161397"/>
              <a:gd name="connsiteX72" fmla="*/ 3853961 w 6884912"/>
              <a:gd name="connsiteY72" fmla="*/ 213380 h 1161397"/>
              <a:gd name="connsiteX73" fmla="*/ 3907640 w 6884912"/>
              <a:gd name="connsiteY73" fmla="*/ 207568 h 1161397"/>
              <a:gd name="connsiteX74" fmla="*/ 3910449 w 6884912"/>
              <a:gd name="connsiteY74" fmla="*/ 197808 h 1161397"/>
              <a:gd name="connsiteX75" fmla="*/ 3917197 w 6884912"/>
              <a:gd name="connsiteY75" fmla="*/ 196121 h 1161397"/>
              <a:gd name="connsiteX76" fmla="*/ 3922400 w 6884912"/>
              <a:gd name="connsiteY76" fmla="*/ 205056 h 1161397"/>
              <a:gd name="connsiteX77" fmla="*/ 4013061 w 6884912"/>
              <a:gd name="connsiteY77" fmla="*/ 224874 h 1161397"/>
              <a:gd name="connsiteX78" fmla="*/ 4134285 w 6884912"/>
              <a:gd name="connsiteY78" fmla="*/ 235592 h 1161397"/>
              <a:gd name="connsiteX79" fmla="*/ 4220717 w 6884912"/>
              <a:gd name="connsiteY79" fmla="*/ 192946 h 1161397"/>
              <a:gd name="connsiteX80" fmla="*/ 4228802 w 6884912"/>
              <a:gd name="connsiteY80" fmla="*/ 201468 h 1161397"/>
              <a:gd name="connsiteX81" fmla="*/ 4498913 w 6884912"/>
              <a:gd name="connsiteY81" fmla="*/ 118915 h 1161397"/>
              <a:gd name="connsiteX82" fmla="*/ 4617330 w 6884912"/>
              <a:gd name="connsiteY82" fmla="*/ 111163 h 1161397"/>
              <a:gd name="connsiteX83" fmla="*/ 4659778 w 6884912"/>
              <a:gd name="connsiteY83" fmla="*/ 118219 h 1161397"/>
              <a:gd name="connsiteX84" fmla="*/ 4730870 w 6884912"/>
              <a:gd name="connsiteY84" fmla="*/ 129432 h 1161397"/>
              <a:gd name="connsiteX85" fmla="*/ 4785037 w 6884912"/>
              <a:gd name="connsiteY85" fmla="*/ 161964 h 1161397"/>
              <a:gd name="connsiteX86" fmla="*/ 4844073 w 6884912"/>
              <a:gd name="connsiteY86" fmla="*/ 161768 h 1161397"/>
              <a:gd name="connsiteX87" fmla="*/ 4856454 w 6884912"/>
              <a:gd name="connsiteY87" fmla="*/ 130488 h 1161397"/>
              <a:gd name="connsiteX88" fmla="*/ 4920038 w 6884912"/>
              <a:gd name="connsiteY88" fmla="*/ 140418 h 1161397"/>
              <a:gd name="connsiteX89" fmla="*/ 5016639 w 6884912"/>
              <a:gd name="connsiteY89" fmla="*/ 158905 h 1161397"/>
              <a:gd name="connsiteX90" fmla="*/ 5072009 w 6884912"/>
              <a:gd name="connsiteY90" fmla="*/ 161502 h 1161397"/>
              <a:gd name="connsiteX91" fmla="*/ 5223626 w 6884912"/>
              <a:gd name="connsiteY91" fmla="*/ 177356 h 1161397"/>
              <a:gd name="connsiteX92" fmla="*/ 5375773 w 6884912"/>
              <a:gd name="connsiteY92" fmla="*/ 199913 h 1161397"/>
              <a:gd name="connsiteX93" fmla="*/ 5467502 w 6884912"/>
              <a:gd name="connsiteY93" fmla="*/ 250963 h 1161397"/>
              <a:gd name="connsiteX94" fmla="*/ 5592395 w 6884912"/>
              <a:gd name="connsiteY94" fmla="*/ 265434 h 1161397"/>
              <a:gd name="connsiteX95" fmla="*/ 5613532 w 6884912"/>
              <a:gd name="connsiteY95" fmla="*/ 273379 h 1161397"/>
              <a:gd name="connsiteX96" fmla="*/ 5642173 w 6884912"/>
              <a:gd name="connsiteY96" fmla="*/ 266904 h 1161397"/>
              <a:gd name="connsiteX97" fmla="*/ 5756910 w 6884912"/>
              <a:gd name="connsiteY97" fmla="*/ 239211 h 1161397"/>
              <a:gd name="connsiteX98" fmla="*/ 5846667 w 6884912"/>
              <a:gd name="connsiteY98" fmla="*/ 201786 h 1161397"/>
              <a:gd name="connsiteX99" fmla="*/ 5960732 w 6884912"/>
              <a:gd name="connsiteY99" fmla="*/ 220708 h 1161397"/>
              <a:gd name="connsiteX100" fmla="*/ 6029542 w 6884912"/>
              <a:gd name="connsiteY100" fmla="*/ 210339 h 1161397"/>
              <a:gd name="connsiteX101" fmla="*/ 6141123 w 6884912"/>
              <a:gd name="connsiteY101" fmla="*/ 159923 h 1161397"/>
              <a:gd name="connsiteX102" fmla="*/ 6290640 w 6884912"/>
              <a:gd name="connsiteY102" fmla="*/ 167441 h 1161397"/>
              <a:gd name="connsiteX103" fmla="*/ 6322806 w 6884912"/>
              <a:gd name="connsiteY103" fmla="*/ 213293 h 1161397"/>
              <a:gd name="connsiteX104" fmla="*/ 6364914 w 6884912"/>
              <a:gd name="connsiteY104" fmla="*/ 240140 h 1161397"/>
              <a:gd name="connsiteX105" fmla="*/ 6380420 w 6884912"/>
              <a:gd name="connsiteY105" fmla="*/ 173195 h 1161397"/>
              <a:gd name="connsiteX106" fmla="*/ 6507891 w 6884912"/>
              <a:gd name="connsiteY106" fmla="*/ 118474 h 1161397"/>
              <a:gd name="connsiteX107" fmla="*/ 6571807 w 6884912"/>
              <a:gd name="connsiteY107" fmla="*/ 98636 h 1161397"/>
              <a:gd name="connsiteX108" fmla="*/ 6671880 w 6884912"/>
              <a:gd name="connsiteY108" fmla="*/ 82931 h 1161397"/>
              <a:gd name="connsiteX109" fmla="*/ 6702266 w 6884912"/>
              <a:gd name="connsiteY109" fmla="*/ 75470 h 1161397"/>
              <a:gd name="connsiteX110" fmla="*/ 6845802 w 6884912"/>
              <a:gd name="connsiteY110" fmla="*/ 24496 h 1161397"/>
              <a:gd name="connsiteX111" fmla="*/ 6884912 w 6884912"/>
              <a:gd name="connsiteY111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92172 w 6884912"/>
              <a:gd name="connsiteY39" fmla="*/ 629819 h 1161397"/>
              <a:gd name="connsiteX40" fmla="*/ 1731986 w 6884912"/>
              <a:gd name="connsiteY40" fmla="*/ 589682 h 1161397"/>
              <a:gd name="connsiteX41" fmla="*/ 1940326 w 6884912"/>
              <a:gd name="connsiteY41" fmla="*/ 582611 h 1161397"/>
              <a:gd name="connsiteX42" fmla="*/ 2066980 w 6884912"/>
              <a:gd name="connsiteY42" fmla="*/ 550413 h 1161397"/>
              <a:gd name="connsiteX43" fmla="*/ 2352236 w 6884912"/>
              <a:gd name="connsiteY43" fmla="*/ 519602 h 1161397"/>
              <a:gd name="connsiteX44" fmla="*/ 2420791 w 6884912"/>
              <a:gd name="connsiteY44" fmla="*/ 492826 h 1161397"/>
              <a:gd name="connsiteX45" fmla="*/ 2489932 w 6884912"/>
              <a:gd name="connsiteY45" fmla="*/ 507864 h 1161397"/>
              <a:gd name="connsiteX46" fmla="*/ 2512917 w 6884912"/>
              <a:gd name="connsiteY46" fmla="*/ 489127 h 1161397"/>
              <a:gd name="connsiteX47" fmla="*/ 2516783 w 6884912"/>
              <a:gd name="connsiteY47" fmla="*/ 485473 h 1161397"/>
              <a:gd name="connsiteX48" fmla="*/ 2534360 w 6884912"/>
              <a:gd name="connsiteY48" fmla="*/ 480064 h 1161397"/>
              <a:gd name="connsiteX49" fmla="*/ 2536691 w 6884912"/>
              <a:gd name="connsiteY49" fmla="*/ 467018 h 1161397"/>
              <a:gd name="connsiteX50" fmla="*/ 2561265 w 6884912"/>
              <a:gd name="connsiteY50" fmla="*/ 450623 h 1161397"/>
              <a:gd name="connsiteX51" fmla="*/ 2594349 w 6884912"/>
              <a:gd name="connsiteY51" fmla="*/ 443884 h 1161397"/>
              <a:gd name="connsiteX52" fmla="*/ 2754324 w 6884912"/>
              <a:gd name="connsiteY52" fmla="*/ 424766 h 1161397"/>
              <a:gd name="connsiteX53" fmla="*/ 2848470 w 6884912"/>
              <a:gd name="connsiteY53" fmla="*/ 405966 h 1161397"/>
              <a:gd name="connsiteX54" fmla="*/ 2881772 w 6884912"/>
              <a:gd name="connsiteY54" fmla="*/ 387260 h 1161397"/>
              <a:gd name="connsiteX55" fmla="*/ 2929932 w 6884912"/>
              <a:gd name="connsiteY55" fmla="*/ 368912 h 1161397"/>
              <a:gd name="connsiteX56" fmla="*/ 3013020 w 6884912"/>
              <a:gd name="connsiteY56" fmla="*/ 327578 h 1161397"/>
              <a:gd name="connsiteX57" fmla="*/ 3127968 w 6884912"/>
              <a:gd name="connsiteY57" fmla="*/ 287613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287859 w 6884912"/>
              <a:gd name="connsiteY60" fmla="*/ 287558 h 1161397"/>
              <a:gd name="connsiteX61" fmla="*/ 3510042 w 6884912"/>
              <a:gd name="connsiteY61" fmla="*/ 311820 h 1161397"/>
              <a:gd name="connsiteX62" fmla="*/ 3626773 w 6884912"/>
              <a:gd name="connsiteY62" fmla="*/ 290452 h 1161397"/>
              <a:gd name="connsiteX63" fmla="*/ 3666217 w 6884912"/>
              <a:gd name="connsiteY63" fmla="*/ 273255 h 1161397"/>
              <a:gd name="connsiteX64" fmla="*/ 3732427 w 6884912"/>
              <a:gd name="connsiteY64" fmla="*/ 245039 h 1161397"/>
              <a:gd name="connsiteX65" fmla="*/ 3777022 w 6884912"/>
              <a:gd name="connsiteY65" fmla="*/ 200276 h 1161397"/>
              <a:gd name="connsiteX66" fmla="*/ 3791246 w 6884912"/>
              <a:gd name="connsiteY66" fmla="*/ 189996 h 1161397"/>
              <a:gd name="connsiteX67" fmla="*/ 3819864 w 6884912"/>
              <a:gd name="connsiteY67" fmla="*/ 194605 h 1161397"/>
              <a:gd name="connsiteX68" fmla="*/ 3830398 w 6884912"/>
              <a:gd name="connsiteY68" fmla="*/ 188383 h 1161397"/>
              <a:gd name="connsiteX69" fmla="*/ 3834360 w 6884912"/>
              <a:gd name="connsiteY69" fmla="*/ 188992 h 1161397"/>
              <a:gd name="connsiteX70" fmla="*/ 3843715 w 6884912"/>
              <a:gd name="connsiteY70" fmla="*/ 188752 h 1161397"/>
              <a:gd name="connsiteX71" fmla="*/ 3842609 w 6884912"/>
              <a:gd name="connsiteY71" fmla="*/ 197386 h 1161397"/>
              <a:gd name="connsiteX72" fmla="*/ 3853961 w 6884912"/>
              <a:gd name="connsiteY72" fmla="*/ 213380 h 1161397"/>
              <a:gd name="connsiteX73" fmla="*/ 3907640 w 6884912"/>
              <a:gd name="connsiteY73" fmla="*/ 207568 h 1161397"/>
              <a:gd name="connsiteX74" fmla="*/ 3910449 w 6884912"/>
              <a:gd name="connsiteY74" fmla="*/ 197808 h 1161397"/>
              <a:gd name="connsiteX75" fmla="*/ 3917197 w 6884912"/>
              <a:gd name="connsiteY75" fmla="*/ 196121 h 1161397"/>
              <a:gd name="connsiteX76" fmla="*/ 3922400 w 6884912"/>
              <a:gd name="connsiteY76" fmla="*/ 205056 h 1161397"/>
              <a:gd name="connsiteX77" fmla="*/ 4013061 w 6884912"/>
              <a:gd name="connsiteY77" fmla="*/ 224874 h 1161397"/>
              <a:gd name="connsiteX78" fmla="*/ 4134285 w 6884912"/>
              <a:gd name="connsiteY78" fmla="*/ 235592 h 1161397"/>
              <a:gd name="connsiteX79" fmla="*/ 4220717 w 6884912"/>
              <a:gd name="connsiteY79" fmla="*/ 192946 h 1161397"/>
              <a:gd name="connsiteX80" fmla="*/ 4228802 w 6884912"/>
              <a:gd name="connsiteY80" fmla="*/ 201468 h 1161397"/>
              <a:gd name="connsiteX81" fmla="*/ 4498913 w 6884912"/>
              <a:gd name="connsiteY81" fmla="*/ 118915 h 1161397"/>
              <a:gd name="connsiteX82" fmla="*/ 4617330 w 6884912"/>
              <a:gd name="connsiteY82" fmla="*/ 111163 h 1161397"/>
              <a:gd name="connsiteX83" fmla="*/ 4659778 w 6884912"/>
              <a:gd name="connsiteY83" fmla="*/ 118219 h 1161397"/>
              <a:gd name="connsiteX84" fmla="*/ 4730870 w 6884912"/>
              <a:gd name="connsiteY84" fmla="*/ 129432 h 1161397"/>
              <a:gd name="connsiteX85" fmla="*/ 4785037 w 6884912"/>
              <a:gd name="connsiteY85" fmla="*/ 161964 h 1161397"/>
              <a:gd name="connsiteX86" fmla="*/ 4844073 w 6884912"/>
              <a:gd name="connsiteY86" fmla="*/ 161768 h 1161397"/>
              <a:gd name="connsiteX87" fmla="*/ 4856454 w 6884912"/>
              <a:gd name="connsiteY87" fmla="*/ 130488 h 1161397"/>
              <a:gd name="connsiteX88" fmla="*/ 4920038 w 6884912"/>
              <a:gd name="connsiteY88" fmla="*/ 140418 h 1161397"/>
              <a:gd name="connsiteX89" fmla="*/ 5016639 w 6884912"/>
              <a:gd name="connsiteY89" fmla="*/ 158905 h 1161397"/>
              <a:gd name="connsiteX90" fmla="*/ 5072009 w 6884912"/>
              <a:gd name="connsiteY90" fmla="*/ 161502 h 1161397"/>
              <a:gd name="connsiteX91" fmla="*/ 5223626 w 6884912"/>
              <a:gd name="connsiteY91" fmla="*/ 177356 h 1161397"/>
              <a:gd name="connsiteX92" fmla="*/ 5375773 w 6884912"/>
              <a:gd name="connsiteY92" fmla="*/ 199913 h 1161397"/>
              <a:gd name="connsiteX93" fmla="*/ 5467502 w 6884912"/>
              <a:gd name="connsiteY93" fmla="*/ 250963 h 1161397"/>
              <a:gd name="connsiteX94" fmla="*/ 5592395 w 6884912"/>
              <a:gd name="connsiteY94" fmla="*/ 265434 h 1161397"/>
              <a:gd name="connsiteX95" fmla="*/ 5613532 w 6884912"/>
              <a:gd name="connsiteY95" fmla="*/ 273379 h 1161397"/>
              <a:gd name="connsiteX96" fmla="*/ 5642173 w 6884912"/>
              <a:gd name="connsiteY96" fmla="*/ 266904 h 1161397"/>
              <a:gd name="connsiteX97" fmla="*/ 5756910 w 6884912"/>
              <a:gd name="connsiteY97" fmla="*/ 239211 h 1161397"/>
              <a:gd name="connsiteX98" fmla="*/ 5846667 w 6884912"/>
              <a:gd name="connsiteY98" fmla="*/ 201786 h 1161397"/>
              <a:gd name="connsiteX99" fmla="*/ 5960732 w 6884912"/>
              <a:gd name="connsiteY99" fmla="*/ 220708 h 1161397"/>
              <a:gd name="connsiteX100" fmla="*/ 6029542 w 6884912"/>
              <a:gd name="connsiteY100" fmla="*/ 210339 h 1161397"/>
              <a:gd name="connsiteX101" fmla="*/ 6141123 w 6884912"/>
              <a:gd name="connsiteY101" fmla="*/ 159923 h 1161397"/>
              <a:gd name="connsiteX102" fmla="*/ 6290640 w 6884912"/>
              <a:gd name="connsiteY102" fmla="*/ 167441 h 1161397"/>
              <a:gd name="connsiteX103" fmla="*/ 6322806 w 6884912"/>
              <a:gd name="connsiteY103" fmla="*/ 213293 h 1161397"/>
              <a:gd name="connsiteX104" fmla="*/ 6380420 w 6884912"/>
              <a:gd name="connsiteY104" fmla="*/ 173195 h 1161397"/>
              <a:gd name="connsiteX105" fmla="*/ 6507891 w 6884912"/>
              <a:gd name="connsiteY105" fmla="*/ 118474 h 1161397"/>
              <a:gd name="connsiteX106" fmla="*/ 6571807 w 6884912"/>
              <a:gd name="connsiteY106" fmla="*/ 98636 h 1161397"/>
              <a:gd name="connsiteX107" fmla="*/ 6671880 w 6884912"/>
              <a:gd name="connsiteY107" fmla="*/ 82931 h 1161397"/>
              <a:gd name="connsiteX108" fmla="*/ 6702266 w 6884912"/>
              <a:gd name="connsiteY108" fmla="*/ 75470 h 1161397"/>
              <a:gd name="connsiteX109" fmla="*/ 6845802 w 6884912"/>
              <a:gd name="connsiteY109" fmla="*/ 24496 h 1161397"/>
              <a:gd name="connsiteX110" fmla="*/ 6884912 w 6884912"/>
              <a:gd name="connsiteY110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92172 w 6884912"/>
              <a:gd name="connsiteY39" fmla="*/ 629819 h 1161397"/>
              <a:gd name="connsiteX40" fmla="*/ 1731986 w 6884912"/>
              <a:gd name="connsiteY40" fmla="*/ 589682 h 1161397"/>
              <a:gd name="connsiteX41" fmla="*/ 1940326 w 6884912"/>
              <a:gd name="connsiteY41" fmla="*/ 582611 h 1161397"/>
              <a:gd name="connsiteX42" fmla="*/ 2066980 w 6884912"/>
              <a:gd name="connsiteY42" fmla="*/ 550413 h 1161397"/>
              <a:gd name="connsiteX43" fmla="*/ 2352236 w 6884912"/>
              <a:gd name="connsiteY43" fmla="*/ 519602 h 1161397"/>
              <a:gd name="connsiteX44" fmla="*/ 2420791 w 6884912"/>
              <a:gd name="connsiteY44" fmla="*/ 492826 h 1161397"/>
              <a:gd name="connsiteX45" fmla="*/ 2489932 w 6884912"/>
              <a:gd name="connsiteY45" fmla="*/ 507864 h 1161397"/>
              <a:gd name="connsiteX46" fmla="*/ 2512917 w 6884912"/>
              <a:gd name="connsiteY46" fmla="*/ 489127 h 1161397"/>
              <a:gd name="connsiteX47" fmla="*/ 2516783 w 6884912"/>
              <a:gd name="connsiteY47" fmla="*/ 485473 h 1161397"/>
              <a:gd name="connsiteX48" fmla="*/ 2534360 w 6884912"/>
              <a:gd name="connsiteY48" fmla="*/ 480064 h 1161397"/>
              <a:gd name="connsiteX49" fmla="*/ 2536691 w 6884912"/>
              <a:gd name="connsiteY49" fmla="*/ 467018 h 1161397"/>
              <a:gd name="connsiteX50" fmla="*/ 2561265 w 6884912"/>
              <a:gd name="connsiteY50" fmla="*/ 450623 h 1161397"/>
              <a:gd name="connsiteX51" fmla="*/ 2594349 w 6884912"/>
              <a:gd name="connsiteY51" fmla="*/ 443884 h 1161397"/>
              <a:gd name="connsiteX52" fmla="*/ 2754324 w 6884912"/>
              <a:gd name="connsiteY52" fmla="*/ 424766 h 1161397"/>
              <a:gd name="connsiteX53" fmla="*/ 2848470 w 6884912"/>
              <a:gd name="connsiteY53" fmla="*/ 405966 h 1161397"/>
              <a:gd name="connsiteX54" fmla="*/ 2881772 w 6884912"/>
              <a:gd name="connsiteY54" fmla="*/ 387260 h 1161397"/>
              <a:gd name="connsiteX55" fmla="*/ 2929932 w 6884912"/>
              <a:gd name="connsiteY55" fmla="*/ 368912 h 1161397"/>
              <a:gd name="connsiteX56" fmla="*/ 3013020 w 6884912"/>
              <a:gd name="connsiteY56" fmla="*/ 327578 h 1161397"/>
              <a:gd name="connsiteX57" fmla="*/ 3127968 w 6884912"/>
              <a:gd name="connsiteY57" fmla="*/ 287613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287859 w 6884912"/>
              <a:gd name="connsiteY60" fmla="*/ 287558 h 1161397"/>
              <a:gd name="connsiteX61" fmla="*/ 3510042 w 6884912"/>
              <a:gd name="connsiteY61" fmla="*/ 311820 h 1161397"/>
              <a:gd name="connsiteX62" fmla="*/ 3626773 w 6884912"/>
              <a:gd name="connsiteY62" fmla="*/ 290452 h 1161397"/>
              <a:gd name="connsiteX63" fmla="*/ 3666217 w 6884912"/>
              <a:gd name="connsiteY63" fmla="*/ 273255 h 1161397"/>
              <a:gd name="connsiteX64" fmla="*/ 3732427 w 6884912"/>
              <a:gd name="connsiteY64" fmla="*/ 245039 h 1161397"/>
              <a:gd name="connsiteX65" fmla="*/ 3777022 w 6884912"/>
              <a:gd name="connsiteY65" fmla="*/ 200276 h 1161397"/>
              <a:gd name="connsiteX66" fmla="*/ 3791246 w 6884912"/>
              <a:gd name="connsiteY66" fmla="*/ 189996 h 1161397"/>
              <a:gd name="connsiteX67" fmla="*/ 3819864 w 6884912"/>
              <a:gd name="connsiteY67" fmla="*/ 194605 h 1161397"/>
              <a:gd name="connsiteX68" fmla="*/ 3830398 w 6884912"/>
              <a:gd name="connsiteY68" fmla="*/ 188383 h 1161397"/>
              <a:gd name="connsiteX69" fmla="*/ 3834360 w 6884912"/>
              <a:gd name="connsiteY69" fmla="*/ 188992 h 1161397"/>
              <a:gd name="connsiteX70" fmla="*/ 3843715 w 6884912"/>
              <a:gd name="connsiteY70" fmla="*/ 188752 h 1161397"/>
              <a:gd name="connsiteX71" fmla="*/ 3842609 w 6884912"/>
              <a:gd name="connsiteY71" fmla="*/ 197386 h 1161397"/>
              <a:gd name="connsiteX72" fmla="*/ 3853961 w 6884912"/>
              <a:gd name="connsiteY72" fmla="*/ 213380 h 1161397"/>
              <a:gd name="connsiteX73" fmla="*/ 3907640 w 6884912"/>
              <a:gd name="connsiteY73" fmla="*/ 207568 h 1161397"/>
              <a:gd name="connsiteX74" fmla="*/ 3910449 w 6884912"/>
              <a:gd name="connsiteY74" fmla="*/ 197808 h 1161397"/>
              <a:gd name="connsiteX75" fmla="*/ 3917197 w 6884912"/>
              <a:gd name="connsiteY75" fmla="*/ 196121 h 1161397"/>
              <a:gd name="connsiteX76" fmla="*/ 3922400 w 6884912"/>
              <a:gd name="connsiteY76" fmla="*/ 205056 h 1161397"/>
              <a:gd name="connsiteX77" fmla="*/ 4013061 w 6884912"/>
              <a:gd name="connsiteY77" fmla="*/ 224874 h 1161397"/>
              <a:gd name="connsiteX78" fmla="*/ 4134285 w 6884912"/>
              <a:gd name="connsiteY78" fmla="*/ 235592 h 1161397"/>
              <a:gd name="connsiteX79" fmla="*/ 4220717 w 6884912"/>
              <a:gd name="connsiteY79" fmla="*/ 192946 h 1161397"/>
              <a:gd name="connsiteX80" fmla="*/ 4228802 w 6884912"/>
              <a:gd name="connsiteY80" fmla="*/ 201468 h 1161397"/>
              <a:gd name="connsiteX81" fmla="*/ 4498913 w 6884912"/>
              <a:gd name="connsiteY81" fmla="*/ 118915 h 1161397"/>
              <a:gd name="connsiteX82" fmla="*/ 4617330 w 6884912"/>
              <a:gd name="connsiteY82" fmla="*/ 111163 h 1161397"/>
              <a:gd name="connsiteX83" fmla="*/ 4659778 w 6884912"/>
              <a:gd name="connsiteY83" fmla="*/ 118219 h 1161397"/>
              <a:gd name="connsiteX84" fmla="*/ 4730870 w 6884912"/>
              <a:gd name="connsiteY84" fmla="*/ 129432 h 1161397"/>
              <a:gd name="connsiteX85" fmla="*/ 4785037 w 6884912"/>
              <a:gd name="connsiteY85" fmla="*/ 161964 h 1161397"/>
              <a:gd name="connsiteX86" fmla="*/ 4844073 w 6884912"/>
              <a:gd name="connsiteY86" fmla="*/ 161768 h 1161397"/>
              <a:gd name="connsiteX87" fmla="*/ 4856454 w 6884912"/>
              <a:gd name="connsiteY87" fmla="*/ 130488 h 1161397"/>
              <a:gd name="connsiteX88" fmla="*/ 4920038 w 6884912"/>
              <a:gd name="connsiteY88" fmla="*/ 140418 h 1161397"/>
              <a:gd name="connsiteX89" fmla="*/ 5016639 w 6884912"/>
              <a:gd name="connsiteY89" fmla="*/ 158905 h 1161397"/>
              <a:gd name="connsiteX90" fmla="*/ 5072009 w 6884912"/>
              <a:gd name="connsiteY90" fmla="*/ 161502 h 1161397"/>
              <a:gd name="connsiteX91" fmla="*/ 5223626 w 6884912"/>
              <a:gd name="connsiteY91" fmla="*/ 177356 h 1161397"/>
              <a:gd name="connsiteX92" fmla="*/ 5375773 w 6884912"/>
              <a:gd name="connsiteY92" fmla="*/ 199913 h 1161397"/>
              <a:gd name="connsiteX93" fmla="*/ 5467502 w 6884912"/>
              <a:gd name="connsiteY93" fmla="*/ 250963 h 1161397"/>
              <a:gd name="connsiteX94" fmla="*/ 5592395 w 6884912"/>
              <a:gd name="connsiteY94" fmla="*/ 265434 h 1161397"/>
              <a:gd name="connsiteX95" fmla="*/ 5613532 w 6884912"/>
              <a:gd name="connsiteY95" fmla="*/ 273379 h 1161397"/>
              <a:gd name="connsiteX96" fmla="*/ 5642173 w 6884912"/>
              <a:gd name="connsiteY96" fmla="*/ 266904 h 1161397"/>
              <a:gd name="connsiteX97" fmla="*/ 5756910 w 6884912"/>
              <a:gd name="connsiteY97" fmla="*/ 239211 h 1161397"/>
              <a:gd name="connsiteX98" fmla="*/ 5846667 w 6884912"/>
              <a:gd name="connsiteY98" fmla="*/ 201786 h 1161397"/>
              <a:gd name="connsiteX99" fmla="*/ 5960732 w 6884912"/>
              <a:gd name="connsiteY99" fmla="*/ 220708 h 1161397"/>
              <a:gd name="connsiteX100" fmla="*/ 6029542 w 6884912"/>
              <a:gd name="connsiteY100" fmla="*/ 210339 h 1161397"/>
              <a:gd name="connsiteX101" fmla="*/ 6141123 w 6884912"/>
              <a:gd name="connsiteY101" fmla="*/ 159923 h 1161397"/>
              <a:gd name="connsiteX102" fmla="*/ 6290640 w 6884912"/>
              <a:gd name="connsiteY102" fmla="*/ 167441 h 1161397"/>
              <a:gd name="connsiteX103" fmla="*/ 6380420 w 6884912"/>
              <a:gd name="connsiteY103" fmla="*/ 173195 h 1161397"/>
              <a:gd name="connsiteX104" fmla="*/ 6507891 w 6884912"/>
              <a:gd name="connsiteY104" fmla="*/ 118474 h 1161397"/>
              <a:gd name="connsiteX105" fmla="*/ 6571807 w 6884912"/>
              <a:gd name="connsiteY105" fmla="*/ 98636 h 1161397"/>
              <a:gd name="connsiteX106" fmla="*/ 6671880 w 6884912"/>
              <a:gd name="connsiteY106" fmla="*/ 82931 h 1161397"/>
              <a:gd name="connsiteX107" fmla="*/ 6702266 w 6884912"/>
              <a:gd name="connsiteY107" fmla="*/ 75470 h 1161397"/>
              <a:gd name="connsiteX108" fmla="*/ 6845802 w 6884912"/>
              <a:gd name="connsiteY108" fmla="*/ 24496 h 1161397"/>
              <a:gd name="connsiteX109" fmla="*/ 6884912 w 6884912"/>
              <a:gd name="connsiteY109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92172 w 6884912"/>
              <a:gd name="connsiteY39" fmla="*/ 629819 h 1161397"/>
              <a:gd name="connsiteX40" fmla="*/ 1731986 w 6884912"/>
              <a:gd name="connsiteY40" fmla="*/ 589682 h 1161397"/>
              <a:gd name="connsiteX41" fmla="*/ 1940326 w 6884912"/>
              <a:gd name="connsiteY41" fmla="*/ 582611 h 1161397"/>
              <a:gd name="connsiteX42" fmla="*/ 2066980 w 6884912"/>
              <a:gd name="connsiteY42" fmla="*/ 550413 h 1161397"/>
              <a:gd name="connsiteX43" fmla="*/ 2352236 w 6884912"/>
              <a:gd name="connsiteY43" fmla="*/ 519602 h 1161397"/>
              <a:gd name="connsiteX44" fmla="*/ 2420791 w 6884912"/>
              <a:gd name="connsiteY44" fmla="*/ 492826 h 1161397"/>
              <a:gd name="connsiteX45" fmla="*/ 2489932 w 6884912"/>
              <a:gd name="connsiteY45" fmla="*/ 507864 h 1161397"/>
              <a:gd name="connsiteX46" fmla="*/ 2512917 w 6884912"/>
              <a:gd name="connsiteY46" fmla="*/ 489127 h 1161397"/>
              <a:gd name="connsiteX47" fmla="*/ 2516783 w 6884912"/>
              <a:gd name="connsiteY47" fmla="*/ 485473 h 1161397"/>
              <a:gd name="connsiteX48" fmla="*/ 2534360 w 6884912"/>
              <a:gd name="connsiteY48" fmla="*/ 480064 h 1161397"/>
              <a:gd name="connsiteX49" fmla="*/ 2536691 w 6884912"/>
              <a:gd name="connsiteY49" fmla="*/ 467018 h 1161397"/>
              <a:gd name="connsiteX50" fmla="*/ 2561265 w 6884912"/>
              <a:gd name="connsiteY50" fmla="*/ 450623 h 1161397"/>
              <a:gd name="connsiteX51" fmla="*/ 2594349 w 6884912"/>
              <a:gd name="connsiteY51" fmla="*/ 443884 h 1161397"/>
              <a:gd name="connsiteX52" fmla="*/ 2754324 w 6884912"/>
              <a:gd name="connsiteY52" fmla="*/ 424766 h 1161397"/>
              <a:gd name="connsiteX53" fmla="*/ 2848470 w 6884912"/>
              <a:gd name="connsiteY53" fmla="*/ 405966 h 1161397"/>
              <a:gd name="connsiteX54" fmla="*/ 2881772 w 6884912"/>
              <a:gd name="connsiteY54" fmla="*/ 387260 h 1161397"/>
              <a:gd name="connsiteX55" fmla="*/ 2929932 w 6884912"/>
              <a:gd name="connsiteY55" fmla="*/ 368912 h 1161397"/>
              <a:gd name="connsiteX56" fmla="*/ 3013020 w 6884912"/>
              <a:gd name="connsiteY56" fmla="*/ 327578 h 1161397"/>
              <a:gd name="connsiteX57" fmla="*/ 3127968 w 6884912"/>
              <a:gd name="connsiteY57" fmla="*/ 287613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287859 w 6884912"/>
              <a:gd name="connsiteY60" fmla="*/ 287558 h 1161397"/>
              <a:gd name="connsiteX61" fmla="*/ 3510042 w 6884912"/>
              <a:gd name="connsiteY61" fmla="*/ 311820 h 1161397"/>
              <a:gd name="connsiteX62" fmla="*/ 3626773 w 6884912"/>
              <a:gd name="connsiteY62" fmla="*/ 290452 h 1161397"/>
              <a:gd name="connsiteX63" fmla="*/ 3666217 w 6884912"/>
              <a:gd name="connsiteY63" fmla="*/ 273255 h 1161397"/>
              <a:gd name="connsiteX64" fmla="*/ 3732427 w 6884912"/>
              <a:gd name="connsiteY64" fmla="*/ 245039 h 1161397"/>
              <a:gd name="connsiteX65" fmla="*/ 3777022 w 6884912"/>
              <a:gd name="connsiteY65" fmla="*/ 200276 h 1161397"/>
              <a:gd name="connsiteX66" fmla="*/ 3791246 w 6884912"/>
              <a:gd name="connsiteY66" fmla="*/ 189996 h 1161397"/>
              <a:gd name="connsiteX67" fmla="*/ 3819864 w 6884912"/>
              <a:gd name="connsiteY67" fmla="*/ 194605 h 1161397"/>
              <a:gd name="connsiteX68" fmla="*/ 3830398 w 6884912"/>
              <a:gd name="connsiteY68" fmla="*/ 188383 h 1161397"/>
              <a:gd name="connsiteX69" fmla="*/ 3834360 w 6884912"/>
              <a:gd name="connsiteY69" fmla="*/ 188992 h 1161397"/>
              <a:gd name="connsiteX70" fmla="*/ 3843715 w 6884912"/>
              <a:gd name="connsiteY70" fmla="*/ 188752 h 1161397"/>
              <a:gd name="connsiteX71" fmla="*/ 3842609 w 6884912"/>
              <a:gd name="connsiteY71" fmla="*/ 197386 h 1161397"/>
              <a:gd name="connsiteX72" fmla="*/ 3853961 w 6884912"/>
              <a:gd name="connsiteY72" fmla="*/ 213380 h 1161397"/>
              <a:gd name="connsiteX73" fmla="*/ 3907640 w 6884912"/>
              <a:gd name="connsiteY73" fmla="*/ 207568 h 1161397"/>
              <a:gd name="connsiteX74" fmla="*/ 3910449 w 6884912"/>
              <a:gd name="connsiteY74" fmla="*/ 197808 h 1161397"/>
              <a:gd name="connsiteX75" fmla="*/ 3917197 w 6884912"/>
              <a:gd name="connsiteY75" fmla="*/ 196121 h 1161397"/>
              <a:gd name="connsiteX76" fmla="*/ 3922400 w 6884912"/>
              <a:gd name="connsiteY76" fmla="*/ 205056 h 1161397"/>
              <a:gd name="connsiteX77" fmla="*/ 4013061 w 6884912"/>
              <a:gd name="connsiteY77" fmla="*/ 224874 h 1161397"/>
              <a:gd name="connsiteX78" fmla="*/ 4134285 w 6884912"/>
              <a:gd name="connsiteY78" fmla="*/ 235592 h 1161397"/>
              <a:gd name="connsiteX79" fmla="*/ 4220717 w 6884912"/>
              <a:gd name="connsiteY79" fmla="*/ 192946 h 1161397"/>
              <a:gd name="connsiteX80" fmla="*/ 4228802 w 6884912"/>
              <a:gd name="connsiteY80" fmla="*/ 201468 h 1161397"/>
              <a:gd name="connsiteX81" fmla="*/ 4498913 w 6884912"/>
              <a:gd name="connsiteY81" fmla="*/ 118915 h 1161397"/>
              <a:gd name="connsiteX82" fmla="*/ 4617330 w 6884912"/>
              <a:gd name="connsiteY82" fmla="*/ 111163 h 1161397"/>
              <a:gd name="connsiteX83" fmla="*/ 4659778 w 6884912"/>
              <a:gd name="connsiteY83" fmla="*/ 118219 h 1161397"/>
              <a:gd name="connsiteX84" fmla="*/ 4730870 w 6884912"/>
              <a:gd name="connsiteY84" fmla="*/ 129432 h 1161397"/>
              <a:gd name="connsiteX85" fmla="*/ 4785037 w 6884912"/>
              <a:gd name="connsiteY85" fmla="*/ 161964 h 1161397"/>
              <a:gd name="connsiteX86" fmla="*/ 4844073 w 6884912"/>
              <a:gd name="connsiteY86" fmla="*/ 161768 h 1161397"/>
              <a:gd name="connsiteX87" fmla="*/ 4856454 w 6884912"/>
              <a:gd name="connsiteY87" fmla="*/ 130488 h 1161397"/>
              <a:gd name="connsiteX88" fmla="*/ 4920038 w 6884912"/>
              <a:gd name="connsiteY88" fmla="*/ 140418 h 1161397"/>
              <a:gd name="connsiteX89" fmla="*/ 5016639 w 6884912"/>
              <a:gd name="connsiteY89" fmla="*/ 158905 h 1161397"/>
              <a:gd name="connsiteX90" fmla="*/ 5072009 w 6884912"/>
              <a:gd name="connsiteY90" fmla="*/ 161502 h 1161397"/>
              <a:gd name="connsiteX91" fmla="*/ 5223626 w 6884912"/>
              <a:gd name="connsiteY91" fmla="*/ 177356 h 1161397"/>
              <a:gd name="connsiteX92" fmla="*/ 5375773 w 6884912"/>
              <a:gd name="connsiteY92" fmla="*/ 199913 h 1161397"/>
              <a:gd name="connsiteX93" fmla="*/ 5467502 w 6884912"/>
              <a:gd name="connsiteY93" fmla="*/ 250963 h 1161397"/>
              <a:gd name="connsiteX94" fmla="*/ 5592395 w 6884912"/>
              <a:gd name="connsiteY94" fmla="*/ 265434 h 1161397"/>
              <a:gd name="connsiteX95" fmla="*/ 5613532 w 6884912"/>
              <a:gd name="connsiteY95" fmla="*/ 273379 h 1161397"/>
              <a:gd name="connsiteX96" fmla="*/ 5642173 w 6884912"/>
              <a:gd name="connsiteY96" fmla="*/ 266904 h 1161397"/>
              <a:gd name="connsiteX97" fmla="*/ 5756910 w 6884912"/>
              <a:gd name="connsiteY97" fmla="*/ 239211 h 1161397"/>
              <a:gd name="connsiteX98" fmla="*/ 5846667 w 6884912"/>
              <a:gd name="connsiteY98" fmla="*/ 201786 h 1161397"/>
              <a:gd name="connsiteX99" fmla="*/ 5960732 w 6884912"/>
              <a:gd name="connsiteY99" fmla="*/ 220708 h 1161397"/>
              <a:gd name="connsiteX100" fmla="*/ 6029542 w 6884912"/>
              <a:gd name="connsiteY100" fmla="*/ 210339 h 1161397"/>
              <a:gd name="connsiteX101" fmla="*/ 6290640 w 6884912"/>
              <a:gd name="connsiteY101" fmla="*/ 167441 h 1161397"/>
              <a:gd name="connsiteX102" fmla="*/ 6380420 w 6884912"/>
              <a:gd name="connsiteY102" fmla="*/ 173195 h 1161397"/>
              <a:gd name="connsiteX103" fmla="*/ 6507891 w 6884912"/>
              <a:gd name="connsiteY103" fmla="*/ 118474 h 1161397"/>
              <a:gd name="connsiteX104" fmla="*/ 6571807 w 6884912"/>
              <a:gd name="connsiteY104" fmla="*/ 98636 h 1161397"/>
              <a:gd name="connsiteX105" fmla="*/ 6671880 w 6884912"/>
              <a:gd name="connsiteY105" fmla="*/ 82931 h 1161397"/>
              <a:gd name="connsiteX106" fmla="*/ 6702266 w 6884912"/>
              <a:gd name="connsiteY106" fmla="*/ 75470 h 1161397"/>
              <a:gd name="connsiteX107" fmla="*/ 6845802 w 6884912"/>
              <a:gd name="connsiteY107" fmla="*/ 24496 h 1161397"/>
              <a:gd name="connsiteX108" fmla="*/ 6884912 w 6884912"/>
              <a:gd name="connsiteY108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92172 w 6884912"/>
              <a:gd name="connsiteY39" fmla="*/ 629819 h 1161397"/>
              <a:gd name="connsiteX40" fmla="*/ 1731986 w 6884912"/>
              <a:gd name="connsiteY40" fmla="*/ 589682 h 1161397"/>
              <a:gd name="connsiteX41" fmla="*/ 1940326 w 6884912"/>
              <a:gd name="connsiteY41" fmla="*/ 582611 h 1161397"/>
              <a:gd name="connsiteX42" fmla="*/ 2066980 w 6884912"/>
              <a:gd name="connsiteY42" fmla="*/ 550413 h 1161397"/>
              <a:gd name="connsiteX43" fmla="*/ 2352236 w 6884912"/>
              <a:gd name="connsiteY43" fmla="*/ 519602 h 1161397"/>
              <a:gd name="connsiteX44" fmla="*/ 2420791 w 6884912"/>
              <a:gd name="connsiteY44" fmla="*/ 492826 h 1161397"/>
              <a:gd name="connsiteX45" fmla="*/ 2489932 w 6884912"/>
              <a:gd name="connsiteY45" fmla="*/ 507864 h 1161397"/>
              <a:gd name="connsiteX46" fmla="*/ 2512917 w 6884912"/>
              <a:gd name="connsiteY46" fmla="*/ 489127 h 1161397"/>
              <a:gd name="connsiteX47" fmla="*/ 2516783 w 6884912"/>
              <a:gd name="connsiteY47" fmla="*/ 485473 h 1161397"/>
              <a:gd name="connsiteX48" fmla="*/ 2534360 w 6884912"/>
              <a:gd name="connsiteY48" fmla="*/ 480064 h 1161397"/>
              <a:gd name="connsiteX49" fmla="*/ 2536691 w 6884912"/>
              <a:gd name="connsiteY49" fmla="*/ 467018 h 1161397"/>
              <a:gd name="connsiteX50" fmla="*/ 2561265 w 6884912"/>
              <a:gd name="connsiteY50" fmla="*/ 450623 h 1161397"/>
              <a:gd name="connsiteX51" fmla="*/ 2594349 w 6884912"/>
              <a:gd name="connsiteY51" fmla="*/ 443884 h 1161397"/>
              <a:gd name="connsiteX52" fmla="*/ 2754324 w 6884912"/>
              <a:gd name="connsiteY52" fmla="*/ 424766 h 1161397"/>
              <a:gd name="connsiteX53" fmla="*/ 2848470 w 6884912"/>
              <a:gd name="connsiteY53" fmla="*/ 405966 h 1161397"/>
              <a:gd name="connsiteX54" fmla="*/ 2881772 w 6884912"/>
              <a:gd name="connsiteY54" fmla="*/ 387260 h 1161397"/>
              <a:gd name="connsiteX55" fmla="*/ 2929932 w 6884912"/>
              <a:gd name="connsiteY55" fmla="*/ 368912 h 1161397"/>
              <a:gd name="connsiteX56" fmla="*/ 3013020 w 6884912"/>
              <a:gd name="connsiteY56" fmla="*/ 327578 h 1161397"/>
              <a:gd name="connsiteX57" fmla="*/ 3127968 w 6884912"/>
              <a:gd name="connsiteY57" fmla="*/ 287613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287859 w 6884912"/>
              <a:gd name="connsiteY60" fmla="*/ 287558 h 1161397"/>
              <a:gd name="connsiteX61" fmla="*/ 3510042 w 6884912"/>
              <a:gd name="connsiteY61" fmla="*/ 311820 h 1161397"/>
              <a:gd name="connsiteX62" fmla="*/ 3626773 w 6884912"/>
              <a:gd name="connsiteY62" fmla="*/ 290452 h 1161397"/>
              <a:gd name="connsiteX63" fmla="*/ 3666217 w 6884912"/>
              <a:gd name="connsiteY63" fmla="*/ 273255 h 1161397"/>
              <a:gd name="connsiteX64" fmla="*/ 3732427 w 6884912"/>
              <a:gd name="connsiteY64" fmla="*/ 245039 h 1161397"/>
              <a:gd name="connsiteX65" fmla="*/ 3777022 w 6884912"/>
              <a:gd name="connsiteY65" fmla="*/ 200276 h 1161397"/>
              <a:gd name="connsiteX66" fmla="*/ 3791246 w 6884912"/>
              <a:gd name="connsiteY66" fmla="*/ 189996 h 1161397"/>
              <a:gd name="connsiteX67" fmla="*/ 3819864 w 6884912"/>
              <a:gd name="connsiteY67" fmla="*/ 194605 h 1161397"/>
              <a:gd name="connsiteX68" fmla="*/ 3830398 w 6884912"/>
              <a:gd name="connsiteY68" fmla="*/ 188383 h 1161397"/>
              <a:gd name="connsiteX69" fmla="*/ 3834360 w 6884912"/>
              <a:gd name="connsiteY69" fmla="*/ 188992 h 1161397"/>
              <a:gd name="connsiteX70" fmla="*/ 3843715 w 6884912"/>
              <a:gd name="connsiteY70" fmla="*/ 188752 h 1161397"/>
              <a:gd name="connsiteX71" fmla="*/ 3842609 w 6884912"/>
              <a:gd name="connsiteY71" fmla="*/ 197386 h 1161397"/>
              <a:gd name="connsiteX72" fmla="*/ 3853961 w 6884912"/>
              <a:gd name="connsiteY72" fmla="*/ 213380 h 1161397"/>
              <a:gd name="connsiteX73" fmla="*/ 3907640 w 6884912"/>
              <a:gd name="connsiteY73" fmla="*/ 207568 h 1161397"/>
              <a:gd name="connsiteX74" fmla="*/ 3910449 w 6884912"/>
              <a:gd name="connsiteY74" fmla="*/ 197808 h 1161397"/>
              <a:gd name="connsiteX75" fmla="*/ 3917197 w 6884912"/>
              <a:gd name="connsiteY75" fmla="*/ 196121 h 1161397"/>
              <a:gd name="connsiteX76" fmla="*/ 3922400 w 6884912"/>
              <a:gd name="connsiteY76" fmla="*/ 205056 h 1161397"/>
              <a:gd name="connsiteX77" fmla="*/ 4013061 w 6884912"/>
              <a:gd name="connsiteY77" fmla="*/ 224874 h 1161397"/>
              <a:gd name="connsiteX78" fmla="*/ 4134285 w 6884912"/>
              <a:gd name="connsiteY78" fmla="*/ 235592 h 1161397"/>
              <a:gd name="connsiteX79" fmla="*/ 4220717 w 6884912"/>
              <a:gd name="connsiteY79" fmla="*/ 192946 h 1161397"/>
              <a:gd name="connsiteX80" fmla="*/ 4228802 w 6884912"/>
              <a:gd name="connsiteY80" fmla="*/ 201468 h 1161397"/>
              <a:gd name="connsiteX81" fmla="*/ 4498913 w 6884912"/>
              <a:gd name="connsiteY81" fmla="*/ 118915 h 1161397"/>
              <a:gd name="connsiteX82" fmla="*/ 4617330 w 6884912"/>
              <a:gd name="connsiteY82" fmla="*/ 111163 h 1161397"/>
              <a:gd name="connsiteX83" fmla="*/ 4659778 w 6884912"/>
              <a:gd name="connsiteY83" fmla="*/ 118219 h 1161397"/>
              <a:gd name="connsiteX84" fmla="*/ 4730870 w 6884912"/>
              <a:gd name="connsiteY84" fmla="*/ 129432 h 1161397"/>
              <a:gd name="connsiteX85" fmla="*/ 4785037 w 6884912"/>
              <a:gd name="connsiteY85" fmla="*/ 161964 h 1161397"/>
              <a:gd name="connsiteX86" fmla="*/ 4844073 w 6884912"/>
              <a:gd name="connsiteY86" fmla="*/ 161768 h 1161397"/>
              <a:gd name="connsiteX87" fmla="*/ 4856454 w 6884912"/>
              <a:gd name="connsiteY87" fmla="*/ 130488 h 1161397"/>
              <a:gd name="connsiteX88" fmla="*/ 4920038 w 6884912"/>
              <a:gd name="connsiteY88" fmla="*/ 140418 h 1161397"/>
              <a:gd name="connsiteX89" fmla="*/ 5016639 w 6884912"/>
              <a:gd name="connsiteY89" fmla="*/ 158905 h 1161397"/>
              <a:gd name="connsiteX90" fmla="*/ 5072009 w 6884912"/>
              <a:gd name="connsiteY90" fmla="*/ 161502 h 1161397"/>
              <a:gd name="connsiteX91" fmla="*/ 5223626 w 6884912"/>
              <a:gd name="connsiteY91" fmla="*/ 177356 h 1161397"/>
              <a:gd name="connsiteX92" fmla="*/ 5467502 w 6884912"/>
              <a:gd name="connsiteY92" fmla="*/ 250963 h 1161397"/>
              <a:gd name="connsiteX93" fmla="*/ 5592395 w 6884912"/>
              <a:gd name="connsiteY93" fmla="*/ 265434 h 1161397"/>
              <a:gd name="connsiteX94" fmla="*/ 5613532 w 6884912"/>
              <a:gd name="connsiteY94" fmla="*/ 273379 h 1161397"/>
              <a:gd name="connsiteX95" fmla="*/ 5642173 w 6884912"/>
              <a:gd name="connsiteY95" fmla="*/ 266904 h 1161397"/>
              <a:gd name="connsiteX96" fmla="*/ 5756910 w 6884912"/>
              <a:gd name="connsiteY96" fmla="*/ 239211 h 1161397"/>
              <a:gd name="connsiteX97" fmla="*/ 5846667 w 6884912"/>
              <a:gd name="connsiteY97" fmla="*/ 201786 h 1161397"/>
              <a:gd name="connsiteX98" fmla="*/ 5960732 w 6884912"/>
              <a:gd name="connsiteY98" fmla="*/ 220708 h 1161397"/>
              <a:gd name="connsiteX99" fmla="*/ 6029542 w 6884912"/>
              <a:gd name="connsiteY99" fmla="*/ 210339 h 1161397"/>
              <a:gd name="connsiteX100" fmla="*/ 6290640 w 6884912"/>
              <a:gd name="connsiteY100" fmla="*/ 167441 h 1161397"/>
              <a:gd name="connsiteX101" fmla="*/ 6380420 w 6884912"/>
              <a:gd name="connsiteY101" fmla="*/ 173195 h 1161397"/>
              <a:gd name="connsiteX102" fmla="*/ 6507891 w 6884912"/>
              <a:gd name="connsiteY102" fmla="*/ 118474 h 1161397"/>
              <a:gd name="connsiteX103" fmla="*/ 6571807 w 6884912"/>
              <a:gd name="connsiteY103" fmla="*/ 98636 h 1161397"/>
              <a:gd name="connsiteX104" fmla="*/ 6671880 w 6884912"/>
              <a:gd name="connsiteY104" fmla="*/ 82931 h 1161397"/>
              <a:gd name="connsiteX105" fmla="*/ 6702266 w 6884912"/>
              <a:gd name="connsiteY105" fmla="*/ 75470 h 1161397"/>
              <a:gd name="connsiteX106" fmla="*/ 6845802 w 6884912"/>
              <a:gd name="connsiteY106" fmla="*/ 24496 h 1161397"/>
              <a:gd name="connsiteX107" fmla="*/ 6884912 w 6884912"/>
              <a:gd name="connsiteY107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92172 w 6884912"/>
              <a:gd name="connsiteY39" fmla="*/ 629819 h 1161397"/>
              <a:gd name="connsiteX40" fmla="*/ 1731986 w 6884912"/>
              <a:gd name="connsiteY40" fmla="*/ 589682 h 1161397"/>
              <a:gd name="connsiteX41" fmla="*/ 1940326 w 6884912"/>
              <a:gd name="connsiteY41" fmla="*/ 582611 h 1161397"/>
              <a:gd name="connsiteX42" fmla="*/ 2066980 w 6884912"/>
              <a:gd name="connsiteY42" fmla="*/ 550413 h 1161397"/>
              <a:gd name="connsiteX43" fmla="*/ 2352236 w 6884912"/>
              <a:gd name="connsiteY43" fmla="*/ 519602 h 1161397"/>
              <a:gd name="connsiteX44" fmla="*/ 2420791 w 6884912"/>
              <a:gd name="connsiteY44" fmla="*/ 492826 h 1161397"/>
              <a:gd name="connsiteX45" fmla="*/ 2489932 w 6884912"/>
              <a:gd name="connsiteY45" fmla="*/ 507864 h 1161397"/>
              <a:gd name="connsiteX46" fmla="*/ 2512917 w 6884912"/>
              <a:gd name="connsiteY46" fmla="*/ 489127 h 1161397"/>
              <a:gd name="connsiteX47" fmla="*/ 2516783 w 6884912"/>
              <a:gd name="connsiteY47" fmla="*/ 485473 h 1161397"/>
              <a:gd name="connsiteX48" fmla="*/ 2534360 w 6884912"/>
              <a:gd name="connsiteY48" fmla="*/ 480064 h 1161397"/>
              <a:gd name="connsiteX49" fmla="*/ 2536691 w 6884912"/>
              <a:gd name="connsiteY49" fmla="*/ 467018 h 1161397"/>
              <a:gd name="connsiteX50" fmla="*/ 2561265 w 6884912"/>
              <a:gd name="connsiteY50" fmla="*/ 450623 h 1161397"/>
              <a:gd name="connsiteX51" fmla="*/ 2594349 w 6884912"/>
              <a:gd name="connsiteY51" fmla="*/ 443884 h 1161397"/>
              <a:gd name="connsiteX52" fmla="*/ 2754324 w 6884912"/>
              <a:gd name="connsiteY52" fmla="*/ 424766 h 1161397"/>
              <a:gd name="connsiteX53" fmla="*/ 2848470 w 6884912"/>
              <a:gd name="connsiteY53" fmla="*/ 405966 h 1161397"/>
              <a:gd name="connsiteX54" fmla="*/ 2881772 w 6884912"/>
              <a:gd name="connsiteY54" fmla="*/ 387260 h 1161397"/>
              <a:gd name="connsiteX55" fmla="*/ 2929932 w 6884912"/>
              <a:gd name="connsiteY55" fmla="*/ 368912 h 1161397"/>
              <a:gd name="connsiteX56" fmla="*/ 3013020 w 6884912"/>
              <a:gd name="connsiteY56" fmla="*/ 327578 h 1161397"/>
              <a:gd name="connsiteX57" fmla="*/ 3127968 w 6884912"/>
              <a:gd name="connsiteY57" fmla="*/ 287613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287859 w 6884912"/>
              <a:gd name="connsiteY60" fmla="*/ 287558 h 1161397"/>
              <a:gd name="connsiteX61" fmla="*/ 3510042 w 6884912"/>
              <a:gd name="connsiteY61" fmla="*/ 311820 h 1161397"/>
              <a:gd name="connsiteX62" fmla="*/ 3626773 w 6884912"/>
              <a:gd name="connsiteY62" fmla="*/ 290452 h 1161397"/>
              <a:gd name="connsiteX63" fmla="*/ 3666217 w 6884912"/>
              <a:gd name="connsiteY63" fmla="*/ 273255 h 1161397"/>
              <a:gd name="connsiteX64" fmla="*/ 3732427 w 6884912"/>
              <a:gd name="connsiteY64" fmla="*/ 245039 h 1161397"/>
              <a:gd name="connsiteX65" fmla="*/ 3777022 w 6884912"/>
              <a:gd name="connsiteY65" fmla="*/ 200276 h 1161397"/>
              <a:gd name="connsiteX66" fmla="*/ 3791246 w 6884912"/>
              <a:gd name="connsiteY66" fmla="*/ 189996 h 1161397"/>
              <a:gd name="connsiteX67" fmla="*/ 3819864 w 6884912"/>
              <a:gd name="connsiteY67" fmla="*/ 194605 h 1161397"/>
              <a:gd name="connsiteX68" fmla="*/ 3830398 w 6884912"/>
              <a:gd name="connsiteY68" fmla="*/ 188383 h 1161397"/>
              <a:gd name="connsiteX69" fmla="*/ 3834360 w 6884912"/>
              <a:gd name="connsiteY69" fmla="*/ 188992 h 1161397"/>
              <a:gd name="connsiteX70" fmla="*/ 3843715 w 6884912"/>
              <a:gd name="connsiteY70" fmla="*/ 188752 h 1161397"/>
              <a:gd name="connsiteX71" fmla="*/ 3842609 w 6884912"/>
              <a:gd name="connsiteY71" fmla="*/ 197386 h 1161397"/>
              <a:gd name="connsiteX72" fmla="*/ 3907640 w 6884912"/>
              <a:gd name="connsiteY72" fmla="*/ 207568 h 1161397"/>
              <a:gd name="connsiteX73" fmla="*/ 3910449 w 6884912"/>
              <a:gd name="connsiteY73" fmla="*/ 197808 h 1161397"/>
              <a:gd name="connsiteX74" fmla="*/ 3917197 w 6884912"/>
              <a:gd name="connsiteY74" fmla="*/ 196121 h 1161397"/>
              <a:gd name="connsiteX75" fmla="*/ 3922400 w 6884912"/>
              <a:gd name="connsiteY75" fmla="*/ 205056 h 1161397"/>
              <a:gd name="connsiteX76" fmla="*/ 4013061 w 6884912"/>
              <a:gd name="connsiteY76" fmla="*/ 224874 h 1161397"/>
              <a:gd name="connsiteX77" fmla="*/ 4134285 w 6884912"/>
              <a:gd name="connsiteY77" fmla="*/ 235592 h 1161397"/>
              <a:gd name="connsiteX78" fmla="*/ 4220717 w 6884912"/>
              <a:gd name="connsiteY78" fmla="*/ 192946 h 1161397"/>
              <a:gd name="connsiteX79" fmla="*/ 4228802 w 6884912"/>
              <a:gd name="connsiteY79" fmla="*/ 201468 h 1161397"/>
              <a:gd name="connsiteX80" fmla="*/ 4498913 w 6884912"/>
              <a:gd name="connsiteY80" fmla="*/ 118915 h 1161397"/>
              <a:gd name="connsiteX81" fmla="*/ 4617330 w 6884912"/>
              <a:gd name="connsiteY81" fmla="*/ 111163 h 1161397"/>
              <a:gd name="connsiteX82" fmla="*/ 4659778 w 6884912"/>
              <a:gd name="connsiteY82" fmla="*/ 118219 h 1161397"/>
              <a:gd name="connsiteX83" fmla="*/ 4730870 w 6884912"/>
              <a:gd name="connsiteY83" fmla="*/ 129432 h 1161397"/>
              <a:gd name="connsiteX84" fmla="*/ 4785037 w 6884912"/>
              <a:gd name="connsiteY84" fmla="*/ 161964 h 1161397"/>
              <a:gd name="connsiteX85" fmla="*/ 4844073 w 6884912"/>
              <a:gd name="connsiteY85" fmla="*/ 161768 h 1161397"/>
              <a:gd name="connsiteX86" fmla="*/ 4856454 w 6884912"/>
              <a:gd name="connsiteY86" fmla="*/ 130488 h 1161397"/>
              <a:gd name="connsiteX87" fmla="*/ 4920038 w 6884912"/>
              <a:gd name="connsiteY87" fmla="*/ 140418 h 1161397"/>
              <a:gd name="connsiteX88" fmla="*/ 5016639 w 6884912"/>
              <a:gd name="connsiteY88" fmla="*/ 158905 h 1161397"/>
              <a:gd name="connsiteX89" fmla="*/ 5072009 w 6884912"/>
              <a:gd name="connsiteY89" fmla="*/ 161502 h 1161397"/>
              <a:gd name="connsiteX90" fmla="*/ 5223626 w 6884912"/>
              <a:gd name="connsiteY90" fmla="*/ 177356 h 1161397"/>
              <a:gd name="connsiteX91" fmla="*/ 5467502 w 6884912"/>
              <a:gd name="connsiteY91" fmla="*/ 250963 h 1161397"/>
              <a:gd name="connsiteX92" fmla="*/ 5592395 w 6884912"/>
              <a:gd name="connsiteY92" fmla="*/ 265434 h 1161397"/>
              <a:gd name="connsiteX93" fmla="*/ 5613532 w 6884912"/>
              <a:gd name="connsiteY93" fmla="*/ 273379 h 1161397"/>
              <a:gd name="connsiteX94" fmla="*/ 5642173 w 6884912"/>
              <a:gd name="connsiteY94" fmla="*/ 266904 h 1161397"/>
              <a:gd name="connsiteX95" fmla="*/ 5756910 w 6884912"/>
              <a:gd name="connsiteY95" fmla="*/ 239211 h 1161397"/>
              <a:gd name="connsiteX96" fmla="*/ 5846667 w 6884912"/>
              <a:gd name="connsiteY96" fmla="*/ 201786 h 1161397"/>
              <a:gd name="connsiteX97" fmla="*/ 5960732 w 6884912"/>
              <a:gd name="connsiteY97" fmla="*/ 220708 h 1161397"/>
              <a:gd name="connsiteX98" fmla="*/ 6029542 w 6884912"/>
              <a:gd name="connsiteY98" fmla="*/ 210339 h 1161397"/>
              <a:gd name="connsiteX99" fmla="*/ 6290640 w 6884912"/>
              <a:gd name="connsiteY99" fmla="*/ 167441 h 1161397"/>
              <a:gd name="connsiteX100" fmla="*/ 6380420 w 6884912"/>
              <a:gd name="connsiteY100" fmla="*/ 173195 h 1161397"/>
              <a:gd name="connsiteX101" fmla="*/ 6507891 w 6884912"/>
              <a:gd name="connsiteY101" fmla="*/ 118474 h 1161397"/>
              <a:gd name="connsiteX102" fmla="*/ 6571807 w 6884912"/>
              <a:gd name="connsiteY102" fmla="*/ 98636 h 1161397"/>
              <a:gd name="connsiteX103" fmla="*/ 6671880 w 6884912"/>
              <a:gd name="connsiteY103" fmla="*/ 82931 h 1161397"/>
              <a:gd name="connsiteX104" fmla="*/ 6702266 w 6884912"/>
              <a:gd name="connsiteY104" fmla="*/ 75470 h 1161397"/>
              <a:gd name="connsiteX105" fmla="*/ 6845802 w 6884912"/>
              <a:gd name="connsiteY105" fmla="*/ 24496 h 1161397"/>
              <a:gd name="connsiteX106" fmla="*/ 6884912 w 6884912"/>
              <a:gd name="connsiteY106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92172 w 6884912"/>
              <a:gd name="connsiteY39" fmla="*/ 629819 h 1161397"/>
              <a:gd name="connsiteX40" fmla="*/ 1731986 w 6884912"/>
              <a:gd name="connsiteY40" fmla="*/ 589682 h 1161397"/>
              <a:gd name="connsiteX41" fmla="*/ 1940326 w 6884912"/>
              <a:gd name="connsiteY41" fmla="*/ 582611 h 1161397"/>
              <a:gd name="connsiteX42" fmla="*/ 2066980 w 6884912"/>
              <a:gd name="connsiteY42" fmla="*/ 550413 h 1161397"/>
              <a:gd name="connsiteX43" fmla="*/ 2352236 w 6884912"/>
              <a:gd name="connsiteY43" fmla="*/ 519602 h 1161397"/>
              <a:gd name="connsiteX44" fmla="*/ 2420791 w 6884912"/>
              <a:gd name="connsiteY44" fmla="*/ 492826 h 1161397"/>
              <a:gd name="connsiteX45" fmla="*/ 2489932 w 6884912"/>
              <a:gd name="connsiteY45" fmla="*/ 507864 h 1161397"/>
              <a:gd name="connsiteX46" fmla="*/ 2512917 w 6884912"/>
              <a:gd name="connsiteY46" fmla="*/ 489127 h 1161397"/>
              <a:gd name="connsiteX47" fmla="*/ 2516783 w 6884912"/>
              <a:gd name="connsiteY47" fmla="*/ 485473 h 1161397"/>
              <a:gd name="connsiteX48" fmla="*/ 2534360 w 6884912"/>
              <a:gd name="connsiteY48" fmla="*/ 480064 h 1161397"/>
              <a:gd name="connsiteX49" fmla="*/ 2536691 w 6884912"/>
              <a:gd name="connsiteY49" fmla="*/ 467018 h 1161397"/>
              <a:gd name="connsiteX50" fmla="*/ 2561265 w 6884912"/>
              <a:gd name="connsiteY50" fmla="*/ 450623 h 1161397"/>
              <a:gd name="connsiteX51" fmla="*/ 2594349 w 6884912"/>
              <a:gd name="connsiteY51" fmla="*/ 443884 h 1161397"/>
              <a:gd name="connsiteX52" fmla="*/ 2754324 w 6884912"/>
              <a:gd name="connsiteY52" fmla="*/ 424766 h 1161397"/>
              <a:gd name="connsiteX53" fmla="*/ 2848470 w 6884912"/>
              <a:gd name="connsiteY53" fmla="*/ 405966 h 1161397"/>
              <a:gd name="connsiteX54" fmla="*/ 2881772 w 6884912"/>
              <a:gd name="connsiteY54" fmla="*/ 387260 h 1161397"/>
              <a:gd name="connsiteX55" fmla="*/ 2929932 w 6884912"/>
              <a:gd name="connsiteY55" fmla="*/ 368912 h 1161397"/>
              <a:gd name="connsiteX56" fmla="*/ 3013020 w 6884912"/>
              <a:gd name="connsiteY56" fmla="*/ 327578 h 1161397"/>
              <a:gd name="connsiteX57" fmla="*/ 3127968 w 6884912"/>
              <a:gd name="connsiteY57" fmla="*/ 287613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287859 w 6884912"/>
              <a:gd name="connsiteY60" fmla="*/ 287558 h 1161397"/>
              <a:gd name="connsiteX61" fmla="*/ 3510042 w 6884912"/>
              <a:gd name="connsiteY61" fmla="*/ 311820 h 1161397"/>
              <a:gd name="connsiteX62" fmla="*/ 3626773 w 6884912"/>
              <a:gd name="connsiteY62" fmla="*/ 290452 h 1161397"/>
              <a:gd name="connsiteX63" fmla="*/ 3666217 w 6884912"/>
              <a:gd name="connsiteY63" fmla="*/ 273255 h 1161397"/>
              <a:gd name="connsiteX64" fmla="*/ 3732427 w 6884912"/>
              <a:gd name="connsiteY64" fmla="*/ 245039 h 1161397"/>
              <a:gd name="connsiteX65" fmla="*/ 3777022 w 6884912"/>
              <a:gd name="connsiteY65" fmla="*/ 200276 h 1161397"/>
              <a:gd name="connsiteX66" fmla="*/ 3791246 w 6884912"/>
              <a:gd name="connsiteY66" fmla="*/ 189996 h 1161397"/>
              <a:gd name="connsiteX67" fmla="*/ 3819864 w 6884912"/>
              <a:gd name="connsiteY67" fmla="*/ 194605 h 1161397"/>
              <a:gd name="connsiteX68" fmla="*/ 3830398 w 6884912"/>
              <a:gd name="connsiteY68" fmla="*/ 188383 h 1161397"/>
              <a:gd name="connsiteX69" fmla="*/ 3834360 w 6884912"/>
              <a:gd name="connsiteY69" fmla="*/ 188992 h 1161397"/>
              <a:gd name="connsiteX70" fmla="*/ 3843715 w 6884912"/>
              <a:gd name="connsiteY70" fmla="*/ 188752 h 1161397"/>
              <a:gd name="connsiteX71" fmla="*/ 3907640 w 6884912"/>
              <a:gd name="connsiteY71" fmla="*/ 207568 h 1161397"/>
              <a:gd name="connsiteX72" fmla="*/ 3910449 w 6884912"/>
              <a:gd name="connsiteY72" fmla="*/ 197808 h 1161397"/>
              <a:gd name="connsiteX73" fmla="*/ 3917197 w 6884912"/>
              <a:gd name="connsiteY73" fmla="*/ 196121 h 1161397"/>
              <a:gd name="connsiteX74" fmla="*/ 3922400 w 6884912"/>
              <a:gd name="connsiteY74" fmla="*/ 205056 h 1161397"/>
              <a:gd name="connsiteX75" fmla="*/ 4013061 w 6884912"/>
              <a:gd name="connsiteY75" fmla="*/ 224874 h 1161397"/>
              <a:gd name="connsiteX76" fmla="*/ 4134285 w 6884912"/>
              <a:gd name="connsiteY76" fmla="*/ 235592 h 1161397"/>
              <a:gd name="connsiteX77" fmla="*/ 4220717 w 6884912"/>
              <a:gd name="connsiteY77" fmla="*/ 192946 h 1161397"/>
              <a:gd name="connsiteX78" fmla="*/ 4228802 w 6884912"/>
              <a:gd name="connsiteY78" fmla="*/ 201468 h 1161397"/>
              <a:gd name="connsiteX79" fmla="*/ 4498913 w 6884912"/>
              <a:gd name="connsiteY79" fmla="*/ 118915 h 1161397"/>
              <a:gd name="connsiteX80" fmla="*/ 4617330 w 6884912"/>
              <a:gd name="connsiteY80" fmla="*/ 111163 h 1161397"/>
              <a:gd name="connsiteX81" fmla="*/ 4659778 w 6884912"/>
              <a:gd name="connsiteY81" fmla="*/ 118219 h 1161397"/>
              <a:gd name="connsiteX82" fmla="*/ 4730870 w 6884912"/>
              <a:gd name="connsiteY82" fmla="*/ 129432 h 1161397"/>
              <a:gd name="connsiteX83" fmla="*/ 4785037 w 6884912"/>
              <a:gd name="connsiteY83" fmla="*/ 161964 h 1161397"/>
              <a:gd name="connsiteX84" fmla="*/ 4844073 w 6884912"/>
              <a:gd name="connsiteY84" fmla="*/ 161768 h 1161397"/>
              <a:gd name="connsiteX85" fmla="*/ 4856454 w 6884912"/>
              <a:gd name="connsiteY85" fmla="*/ 130488 h 1161397"/>
              <a:gd name="connsiteX86" fmla="*/ 4920038 w 6884912"/>
              <a:gd name="connsiteY86" fmla="*/ 140418 h 1161397"/>
              <a:gd name="connsiteX87" fmla="*/ 5016639 w 6884912"/>
              <a:gd name="connsiteY87" fmla="*/ 158905 h 1161397"/>
              <a:gd name="connsiteX88" fmla="*/ 5072009 w 6884912"/>
              <a:gd name="connsiteY88" fmla="*/ 161502 h 1161397"/>
              <a:gd name="connsiteX89" fmla="*/ 5223626 w 6884912"/>
              <a:gd name="connsiteY89" fmla="*/ 177356 h 1161397"/>
              <a:gd name="connsiteX90" fmla="*/ 5467502 w 6884912"/>
              <a:gd name="connsiteY90" fmla="*/ 250963 h 1161397"/>
              <a:gd name="connsiteX91" fmla="*/ 5592395 w 6884912"/>
              <a:gd name="connsiteY91" fmla="*/ 265434 h 1161397"/>
              <a:gd name="connsiteX92" fmla="*/ 5613532 w 6884912"/>
              <a:gd name="connsiteY92" fmla="*/ 273379 h 1161397"/>
              <a:gd name="connsiteX93" fmla="*/ 5642173 w 6884912"/>
              <a:gd name="connsiteY93" fmla="*/ 266904 h 1161397"/>
              <a:gd name="connsiteX94" fmla="*/ 5756910 w 6884912"/>
              <a:gd name="connsiteY94" fmla="*/ 239211 h 1161397"/>
              <a:gd name="connsiteX95" fmla="*/ 5846667 w 6884912"/>
              <a:gd name="connsiteY95" fmla="*/ 201786 h 1161397"/>
              <a:gd name="connsiteX96" fmla="*/ 5960732 w 6884912"/>
              <a:gd name="connsiteY96" fmla="*/ 220708 h 1161397"/>
              <a:gd name="connsiteX97" fmla="*/ 6029542 w 6884912"/>
              <a:gd name="connsiteY97" fmla="*/ 210339 h 1161397"/>
              <a:gd name="connsiteX98" fmla="*/ 6290640 w 6884912"/>
              <a:gd name="connsiteY98" fmla="*/ 167441 h 1161397"/>
              <a:gd name="connsiteX99" fmla="*/ 6380420 w 6884912"/>
              <a:gd name="connsiteY99" fmla="*/ 173195 h 1161397"/>
              <a:gd name="connsiteX100" fmla="*/ 6507891 w 6884912"/>
              <a:gd name="connsiteY100" fmla="*/ 118474 h 1161397"/>
              <a:gd name="connsiteX101" fmla="*/ 6571807 w 6884912"/>
              <a:gd name="connsiteY101" fmla="*/ 98636 h 1161397"/>
              <a:gd name="connsiteX102" fmla="*/ 6671880 w 6884912"/>
              <a:gd name="connsiteY102" fmla="*/ 82931 h 1161397"/>
              <a:gd name="connsiteX103" fmla="*/ 6702266 w 6884912"/>
              <a:gd name="connsiteY103" fmla="*/ 75470 h 1161397"/>
              <a:gd name="connsiteX104" fmla="*/ 6845802 w 6884912"/>
              <a:gd name="connsiteY104" fmla="*/ 24496 h 1161397"/>
              <a:gd name="connsiteX105" fmla="*/ 6884912 w 6884912"/>
              <a:gd name="connsiteY105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92172 w 6884912"/>
              <a:gd name="connsiteY39" fmla="*/ 629819 h 1161397"/>
              <a:gd name="connsiteX40" fmla="*/ 1731986 w 6884912"/>
              <a:gd name="connsiteY40" fmla="*/ 589682 h 1161397"/>
              <a:gd name="connsiteX41" fmla="*/ 1940326 w 6884912"/>
              <a:gd name="connsiteY41" fmla="*/ 582611 h 1161397"/>
              <a:gd name="connsiteX42" fmla="*/ 2066980 w 6884912"/>
              <a:gd name="connsiteY42" fmla="*/ 550413 h 1161397"/>
              <a:gd name="connsiteX43" fmla="*/ 2352236 w 6884912"/>
              <a:gd name="connsiteY43" fmla="*/ 519602 h 1161397"/>
              <a:gd name="connsiteX44" fmla="*/ 2420791 w 6884912"/>
              <a:gd name="connsiteY44" fmla="*/ 492826 h 1161397"/>
              <a:gd name="connsiteX45" fmla="*/ 2489932 w 6884912"/>
              <a:gd name="connsiteY45" fmla="*/ 507864 h 1161397"/>
              <a:gd name="connsiteX46" fmla="*/ 2512917 w 6884912"/>
              <a:gd name="connsiteY46" fmla="*/ 489127 h 1161397"/>
              <a:gd name="connsiteX47" fmla="*/ 2516783 w 6884912"/>
              <a:gd name="connsiteY47" fmla="*/ 485473 h 1161397"/>
              <a:gd name="connsiteX48" fmla="*/ 2534360 w 6884912"/>
              <a:gd name="connsiteY48" fmla="*/ 480064 h 1161397"/>
              <a:gd name="connsiteX49" fmla="*/ 2536691 w 6884912"/>
              <a:gd name="connsiteY49" fmla="*/ 467018 h 1161397"/>
              <a:gd name="connsiteX50" fmla="*/ 2561265 w 6884912"/>
              <a:gd name="connsiteY50" fmla="*/ 450623 h 1161397"/>
              <a:gd name="connsiteX51" fmla="*/ 2594349 w 6884912"/>
              <a:gd name="connsiteY51" fmla="*/ 443884 h 1161397"/>
              <a:gd name="connsiteX52" fmla="*/ 2754324 w 6884912"/>
              <a:gd name="connsiteY52" fmla="*/ 424766 h 1161397"/>
              <a:gd name="connsiteX53" fmla="*/ 2848470 w 6884912"/>
              <a:gd name="connsiteY53" fmla="*/ 405966 h 1161397"/>
              <a:gd name="connsiteX54" fmla="*/ 2881772 w 6884912"/>
              <a:gd name="connsiteY54" fmla="*/ 387260 h 1161397"/>
              <a:gd name="connsiteX55" fmla="*/ 2929932 w 6884912"/>
              <a:gd name="connsiteY55" fmla="*/ 368912 h 1161397"/>
              <a:gd name="connsiteX56" fmla="*/ 3013020 w 6884912"/>
              <a:gd name="connsiteY56" fmla="*/ 327578 h 1161397"/>
              <a:gd name="connsiteX57" fmla="*/ 3127968 w 6884912"/>
              <a:gd name="connsiteY57" fmla="*/ 287613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287859 w 6884912"/>
              <a:gd name="connsiteY60" fmla="*/ 287558 h 1161397"/>
              <a:gd name="connsiteX61" fmla="*/ 3510042 w 6884912"/>
              <a:gd name="connsiteY61" fmla="*/ 311820 h 1161397"/>
              <a:gd name="connsiteX62" fmla="*/ 3626773 w 6884912"/>
              <a:gd name="connsiteY62" fmla="*/ 290452 h 1161397"/>
              <a:gd name="connsiteX63" fmla="*/ 3666217 w 6884912"/>
              <a:gd name="connsiteY63" fmla="*/ 273255 h 1161397"/>
              <a:gd name="connsiteX64" fmla="*/ 3732427 w 6884912"/>
              <a:gd name="connsiteY64" fmla="*/ 245039 h 1161397"/>
              <a:gd name="connsiteX65" fmla="*/ 3777022 w 6884912"/>
              <a:gd name="connsiteY65" fmla="*/ 200276 h 1161397"/>
              <a:gd name="connsiteX66" fmla="*/ 3791246 w 6884912"/>
              <a:gd name="connsiteY66" fmla="*/ 189996 h 1161397"/>
              <a:gd name="connsiteX67" fmla="*/ 3819864 w 6884912"/>
              <a:gd name="connsiteY67" fmla="*/ 194605 h 1161397"/>
              <a:gd name="connsiteX68" fmla="*/ 3830398 w 6884912"/>
              <a:gd name="connsiteY68" fmla="*/ 188383 h 1161397"/>
              <a:gd name="connsiteX69" fmla="*/ 3834360 w 6884912"/>
              <a:gd name="connsiteY69" fmla="*/ 188992 h 1161397"/>
              <a:gd name="connsiteX70" fmla="*/ 3843715 w 6884912"/>
              <a:gd name="connsiteY70" fmla="*/ 188752 h 1161397"/>
              <a:gd name="connsiteX71" fmla="*/ 3907640 w 6884912"/>
              <a:gd name="connsiteY71" fmla="*/ 207568 h 1161397"/>
              <a:gd name="connsiteX72" fmla="*/ 3910449 w 6884912"/>
              <a:gd name="connsiteY72" fmla="*/ 197808 h 1161397"/>
              <a:gd name="connsiteX73" fmla="*/ 3917197 w 6884912"/>
              <a:gd name="connsiteY73" fmla="*/ 196121 h 1161397"/>
              <a:gd name="connsiteX74" fmla="*/ 4013061 w 6884912"/>
              <a:gd name="connsiteY74" fmla="*/ 224874 h 1161397"/>
              <a:gd name="connsiteX75" fmla="*/ 4134285 w 6884912"/>
              <a:gd name="connsiteY75" fmla="*/ 235592 h 1161397"/>
              <a:gd name="connsiteX76" fmla="*/ 4220717 w 6884912"/>
              <a:gd name="connsiteY76" fmla="*/ 192946 h 1161397"/>
              <a:gd name="connsiteX77" fmla="*/ 4228802 w 6884912"/>
              <a:gd name="connsiteY77" fmla="*/ 201468 h 1161397"/>
              <a:gd name="connsiteX78" fmla="*/ 4498913 w 6884912"/>
              <a:gd name="connsiteY78" fmla="*/ 118915 h 1161397"/>
              <a:gd name="connsiteX79" fmla="*/ 4617330 w 6884912"/>
              <a:gd name="connsiteY79" fmla="*/ 111163 h 1161397"/>
              <a:gd name="connsiteX80" fmla="*/ 4659778 w 6884912"/>
              <a:gd name="connsiteY80" fmla="*/ 118219 h 1161397"/>
              <a:gd name="connsiteX81" fmla="*/ 4730870 w 6884912"/>
              <a:gd name="connsiteY81" fmla="*/ 129432 h 1161397"/>
              <a:gd name="connsiteX82" fmla="*/ 4785037 w 6884912"/>
              <a:gd name="connsiteY82" fmla="*/ 161964 h 1161397"/>
              <a:gd name="connsiteX83" fmla="*/ 4844073 w 6884912"/>
              <a:gd name="connsiteY83" fmla="*/ 161768 h 1161397"/>
              <a:gd name="connsiteX84" fmla="*/ 4856454 w 6884912"/>
              <a:gd name="connsiteY84" fmla="*/ 130488 h 1161397"/>
              <a:gd name="connsiteX85" fmla="*/ 4920038 w 6884912"/>
              <a:gd name="connsiteY85" fmla="*/ 140418 h 1161397"/>
              <a:gd name="connsiteX86" fmla="*/ 5016639 w 6884912"/>
              <a:gd name="connsiteY86" fmla="*/ 158905 h 1161397"/>
              <a:gd name="connsiteX87" fmla="*/ 5072009 w 6884912"/>
              <a:gd name="connsiteY87" fmla="*/ 161502 h 1161397"/>
              <a:gd name="connsiteX88" fmla="*/ 5223626 w 6884912"/>
              <a:gd name="connsiteY88" fmla="*/ 177356 h 1161397"/>
              <a:gd name="connsiteX89" fmla="*/ 5467502 w 6884912"/>
              <a:gd name="connsiteY89" fmla="*/ 250963 h 1161397"/>
              <a:gd name="connsiteX90" fmla="*/ 5592395 w 6884912"/>
              <a:gd name="connsiteY90" fmla="*/ 265434 h 1161397"/>
              <a:gd name="connsiteX91" fmla="*/ 5613532 w 6884912"/>
              <a:gd name="connsiteY91" fmla="*/ 273379 h 1161397"/>
              <a:gd name="connsiteX92" fmla="*/ 5642173 w 6884912"/>
              <a:gd name="connsiteY92" fmla="*/ 266904 h 1161397"/>
              <a:gd name="connsiteX93" fmla="*/ 5756910 w 6884912"/>
              <a:gd name="connsiteY93" fmla="*/ 239211 h 1161397"/>
              <a:gd name="connsiteX94" fmla="*/ 5846667 w 6884912"/>
              <a:gd name="connsiteY94" fmla="*/ 201786 h 1161397"/>
              <a:gd name="connsiteX95" fmla="*/ 5960732 w 6884912"/>
              <a:gd name="connsiteY95" fmla="*/ 220708 h 1161397"/>
              <a:gd name="connsiteX96" fmla="*/ 6029542 w 6884912"/>
              <a:gd name="connsiteY96" fmla="*/ 210339 h 1161397"/>
              <a:gd name="connsiteX97" fmla="*/ 6290640 w 6884912"/>
              <a:gd name="connsiteY97" fmla="*/ 167441 h 1161397"/>
              <a:gd name="connsiteX98" fmla="*/ 6380420 w 6884912"/>
              <a:gd name="connsiteY98" fmla="*/ 173195 h 1161397"/>
              <a:gd name="connsiteX99" fmla="*/ 6507891 w 6884912"/>
              <a:gd name="connsiteY99" fmla="*/ 118474 h 1161397"/>
              <a:gd name="connsiteX100" fmla="*/ 6571807 w 6884912"/>
              <a:gd name="connsiteY100" fmla="*/ 98636 h 1161397"/>
              <a:gd name="connsiteX101" fmla="*/ 6671880 w 6884912"/>
              <a:gd name="connsiteY101" fmla="*/ 82931 h 1161397"/>
              <a:gd name="connsiteX102" fmla="*/ 6702266 w 6884912"/>
              <a:gd name="connsiteY102" fmla="*/ 75470 h 1161397"/>
              <a:gd name="connsiteX103" fmla="*/ 6845802 w 6884912"/>
              <a:gd name="connsiteY103" fmla="*/ 24496 h 1161397"/>
              <a:gd name="connsiteX104" fmla="*/ 6884912 w 6884912"/>
              <a:gd name="connsiteY104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92172 w 6884912"/>
              <a:gd name="connsiteY39" fmla="*/ 629819 h 1161397"/>
              <a:gd name="connsiteX40" fmla="*/ 1731986 w 6884912"/>
              <a:gd name="connsiteY40" fmla="*/ 589682 h 1161397"/>
              <a:gd name="connsiteX41" fmla="*/ 1940326 w 6884912"/>
              <a:gd name="connsiteY41" fmla="*/ 582611 h 1161397"/>
              <a:gd name="connsiteX42" fmla="*/ 2066980 w 6884912"/>
              <a:gd name="connsiteY42" fmla="*/ 550413 h 1161397"/>
              <a:gd name="connsiteX43" fmla="*/ 2352236 w 6884912"/>
              <a:gd name="connsiteY43" fmla="*/ 519602 h 1161397"/>
              <a:gd name="connsiteX44" fmla="*/ 2420791 w 6884912"/>
              <a:gd name="connsiteY44" fmla="*/ 492826 h 1161397"/>
              <a:gd name="connsiteX45" fmla="*/ 2489932 w 6884912"/>
              <a:gd name="connsiteY45" fmla="*/ 507864 h 1161397"/>
              <a:gd name="connsiteX46" fmla="*/ 2512917 w 6884912"/>
              <a:gd name="connsiteY46" fmla="*/ 489127 h 1161397"/>
              <a:gd name="connsiteX47" fmla="*/ 2516783 w 6884912"/>
              <a:gd name="connsiteY47" fmla="*/ 485473 h 1161397"/>
              <a:gd name="connsiteX48" fmla="*/ 2534360 w 6884912"/>
              <a:gd name="connsiteY48" fmla="*/ 480064 h 1161397"/>
              <a:gd name="connsiteX49" fmla="*/ 2536691 w 6884912"/>
              <a:gd name="connsiteY49" fmla="*/ 467018 h 1161397"/>
              <a:gd name="connsiteX50" fmla="*/ 2561265 w 6884912"/>
              <a:gd name="connsiteY50" fmla="*/ 450623 h 1161397"/>
              <a:gd name="connsiteX51" fmla="*/ 2594349 w 6884912"/>
              <a:gd name="connsiteY51" fmla="*/ 443884 h 1161397"/>
              <a:gd name="connsiteX52" fmla="*/ 2754324 w 6884912"/>
              <a:gd name="connsiteY52" fmla="*/ 424766 h 1161397"/>
              <a:gd name="connsiteX53" fmla="*/ 2848470 w 6884912"/>
              <a:gd name="connsiteY53" fmla="*/ 405966 h 1161397"/>
              <a:gd name="connsiteX54" fmla="*/ 2881772 w 6884912"/>
              <a:gd name="connsiteY54" fmla="*/ 387260 h 1161397"/>
              <a:gd name="connsiteX55" fmla="*/ 2929932 w 6884912"/>
              <a:gd name="connsiteY55" fmla="*/ 368912 h 1161397"/>
              <a:gd name="connsiteX56" fmla="*/ 3013020 w 6884912"/>
              <a:gd name="connsiteY56" fmla="*/ 327578 h 1161397"/>
              <a:gd name="connsiteX57" fmla="*/ 3127968 w 6884912"/>
              <a:gd name="connsiteY57" fmla="*/ 287613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287859 w 6884912"/>
              <a:gd name="connsiteY60" fmla="*/ 287558 h 1161397"/>
              <a:gd name="connsiteX61" fmla="*/ 3510042 w 6884912"/>
              <a:gd name="connsiteY61" fmla="*/ 311820 h 1161397"/>
              <a:gd name="connsiteX62" fmla="*/ 3626773 w 6884912"/>
              <a:gd name="connsiteY62" fmla="*/ 290452 h 1161397"/>
              <a:gd name="connsiteX63" fmla="*/ 3666217 w 6884912"/>
              <a:gd name="connsiteY63" fmla="*/ 273255 h 1161397"/>
              <a:gd name="connsiteX64" fmla="*/ 3732427 w 6884912"/>
              <a:gd name="connsiteY64" fmla="*/ 245039 h 1161397"/>
              <a:gd name="connsiteX65" fmla="*/ 3777022 w 6884912"/>
              <a:gd name="connsiteY65" fmla="*/ 200276 h 1161397"/>
              <a:gd name="connsiteX66" fmla="*/ 3791246 w 6884912"/>
              <a:gd name="connsiteY66" fmla="*/ 189996 h 1161397"/>
              <a:gd name="connsiteX67" fmla="*/ 3819864 w 6884912"/>
              <a:gd name="connsiteY67" fmla="*/ 194605 h 1161397"/>
              <a:gd name="connsiteX68" fmla="*/ 3830398 w 6884912"/>
              <a:gd name="connsiteY68" fmla="*/ 188383 h 1161397"/>
              <a:gd name="connsiteX69" fmla="*/ 3834360 w 6884912"/>
              <a:gd name="connsiteY69" fmla="*/ 188992 h 1161397"/>
              <a:gd name="connsiteX70" fmla="*/ 3843715 w 6884912"/>
              <a:gd name="connsiteY70" fmla="*/ 188752 h 1161397"/>
              <a:gd name="connsiteX71" fmla="*/ 3907640 w 6884912"/>
              <a:gd name="connsiteY71" fmla="*/ 207568 h 1161397"/>
              <a:gd name="connsiteX72" fmla="*/ 3910449 w 6884912"/>
              <a:gd name="connsiteY72" fmla="*/ 197808 h 1161397"/>
              <a:gd name="connsiteX73" fmla="*/ 4013061 w 6884912"/>
              <a:gd name="connsiteY73" fmla="*/ 224874 h 1161397"/>
              <a:gd name="connsiteX74" fmla="*/ 4134285 w 6884912"/>
              <a:gd name="connsiteY74" fmla="*/ 235592 h 1161397"/>
              <a:gd name="connsiteX75" fmla="*/ 4220717 w 6884912"/>
              <a:gd name="connsiteY75" fmla="*/ 192946 h 1161397"/>
              <a:gd name="connsiteX76" fmla="*/ 4228802 w 6884912"/>
              <a:gd name="connsiteY76" fmla="*/ 201468 h 1161397"/>
              <a:gd name="connsiteX77" fmla="*/ 4498913 w 6884912"/>
              <a:gd name="connsiteY77" fmla="*/ 118915 h 1161397"/>
              <a:gd name="connsiteX78" fmla="*/ 4617330 w 6884912"/>
              <a:gd name="connsiteY78" fmla="*/ 111163 h 1161397"/>
              <a:gd name="connsiteX79" fmla="*/ 4659778 w 6884912"/>
              <a:gd name="connsiteY79" fmla="*/ 118219 h 1161397"/>
              <a:gd name="connsiteX80" fmla="*/ 4730870 w 6884912"/>
              <a:gd name="connsiteY80" fmla="*/ 129432 h 1161397"/>
              <a:gd name="connsiteX81" fmla="*/ 4785037 w 6884912"/>
              <a:gd name="connsiteY81" fmla="*/ 161964 h 1161397"/>
              <a:gd name="connsiteX82" fmla="*/ 4844073 w 6884912"/>
              <a:gd name="connsiteY82" fmla="*/ 161768 h 1161397"/>
              <a:gd name="connsiteX83" fmla="*/ 4856454 w 6884912"/>
              <a:gd name="connsiteY83" fmla="*/ 130488 h 1161397"/>
              <a:gd name="connsiteX84" fmla="*/ 4920038 w 6884912"/>
              <a:gd name="connsiteY84" fmla="*/ 140418 h 1161397"/>
              <a:gd name="connsiteX85" fmla="*/ 5016639 w 6884912"/>
              <a:gd name="connsiteY85" fmla="*/ 158905 h 1161397"/>
              <a:gd name="connsiteX86" fmla="*/ 5072009 w 6884912"/>
              <a:gd name="connsiteY86" fmla="*/ 161502 h 1161397"/>
              <a:gd name="connsiteX87" fmla="*/ 5223626 w 6884912"/>
              <a:gd name="connsiteY87" fmla="*/ 177356 h 1161397"/>
              <a:gd name="connsiteX88" fmla="*/ 5467502 w 6884912"/>
              <a:gd name="connsiteY88" fmla="*/ 250963 h 1161397"/>
              <a:gd name="connsiteX89" fmla="*/ 5592395 w 6884912"/>
              <a:gd name="connsiteY89" fmla="*/ 265434 h 1161397"/>
              <a:gd name="connsiteX90" fmla="*/ 5613532 w 6884912"/>
              <a:gd name="connsiteY90" fmla="*/ 273379 h 1161397"/>
              <a:gd name="connsiteX91" fmla="*/ 5642173 w 6884912"/>
              <a:gd name="connsiteY91" fmla="*/ 266904 h 1161397"/>
              <a:gd name="connsiteX92" fmla="*/ 5756910 w 6884912"/>
              <a:gd name="connsiteY92" fmla="*/ 239211 h 1161397"/>
              <a:gd name="connsiteX93" fmla="*/ 5846667 w 6884912"/>
              <a:gd name="connsiteY93" fmla="*/ 201786 h 1161397"/>
              <a:gd name="connsiteX94" fmla="*/ 5960732 w 6884912"/>
              <a:gd name="connsiteY94" fmla="*/ 220708 h 1161397"/>
              <a:gd name="connsiteX95" fmla="*/ 6029542 w 6884912"/>
              <a:gd name="connsiteY95" fmla="*/ 210339 h 1161397"/>
              <a:gd name="connsiteX96" fmla="*/ 6290640 w 6884912"/>
              <a:gd name="connsiteY96" fmla="*/ 167441 h 1161397"/>
              <a:gd name="connsiteX97" fmla="*/ 6380420 w 6884912"/>
              <a:gd name="connsiteY97" fmla="*/ 173195 h 1161397"/>
              <a:gd name="connsiteX98" fmla="*/ 6507891 w 6884912"/>
              <a:gd name="connsiteY98" fmla="*/ 118474 h 1161397"/>
              <a:gd name="connsiteX99" fmla="*/ 6571807 w 6884912"/>
              <a:gd name="connsiteY99" fmla="*/ 98636 h 1161397"/>
              <a:gd name="connsiteX100" fmla="*/ 6671880 w 6884912"/>
              <a:gd name="connsiteY100" fmla="*/ 82931 h 1161397"/>
              <a:gd name="connsiteX101" fmla="*/ 6702266 w 6884912"/>
              <a:gd name="connsiteY101" fmla="*/ 75470 h 1161397"/>
              <a:gd name="connsiteX102" fmla="*/ 6845802 w 6884912"/>
              <a:gd name="connsiteY102" fmla="*/ 24496 h 1161397"/>
              <a:gd name="connsiteX103" fmla="*/ 6884912 w 6884912"/>
              <a:gd name="connsiteY103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92172 w 6884912"/>
              <a:gd name="connsiteY39" fmla="*/ 629819 h 1161397"/>
              <a:gd name="connsiteX40" fmla="*/ 1731986 w 6884912"/>
              <a:gd name="connsiteY40" fmla="*/ 589682 h 1161397"/>
              <a:gd name="connsiteX41" fmla="*/ 1940326 w 6884912"/>
              <a:gd name="connsiteY41" fmla="*/ 582611 h 1161397"/>
              <a:gd name="connsiteX42" fmla="*/ 2066980 w 6884912"/>
              <a:gd name="connsiteY42" fmla="*/ 550413 h 1161397"/>
              <a:gd name="connsiteX43" fmla="*/ 2352236 w 6884912"/>
              <a:gd name="connsiteY43" fmla="*/ 519602 h 1161397"/>
              <a:gd name="connsiteX44" fmla="*/ 2420791 w 6884912"/>
              <a:gd name="connsiteY44" fmla="*/ 492826 h 1161397"/>
              <a:gd name="connsiteX45" fmla="*/ 2489932 w 6884912"/>
              <a:gd name="connsiteY45" fmla="*/ 507864 h 1161397"/>
              <a:gd name="connsiteX46" fmla="*/ 2512917 w 6884912"/>
              <a:gd name="connsiteY46" fmla="*/ 489127 h 1161397"/>
              <a:gd name="connsiteX47" fmla="*/ 2516783 w 6884912"/>
              <a:gd name="connsiteY47" fmla="*/ 485473 h 1161397"/>
              <a:gd name="connsiteX48" fmla="*/ 2534360 w 6884912"/>
              <a:gd name="connsiteY48" fmla="*/ 480064 h 1161397"/>
              <a:gd name="connsiteX49" fmla="*/ 2536691 w 6884912"/>
              <a:gd name="connsiteY49" fmla="*/ 467018 h 1161397"/>
              <a:gd name="connsiteX50" fmla="*/ 2561265 w 6884912"/>
              <a:gd name="connsiteY50" fmla="*/ 450623 h 1161397"/>
              <a:gd name="connsiteX51" fmla="*/ 2594349 w 6884912"/>
              <a:gd name="connsiteY51" fmla="*/ 443884 h 1161397"/>
              <a:gd name="connsiteX52" fmla="*/ 2754324 w 6884912"/>
              <a:gd name="connsiteY52" fmla="*/ 424766 h 1161397"/>
              <a:gd name="connsiteX53" fmla="*/ 2848470 w 6884912"/>
              <a:gd name="connsiteY53" fmla="*/ 405966 h 1161397"/>
              <a:gd name="connsiteX54" fmla="*/ 2881772 w 6884912"/>
              <a:gd name="connsiteY54" fmla="*/ 387260 h 1161397"/>
              <a:gd name="connsiteX55" fmla="*/ 2929932 w 6884912"/>
              <a:gd name="connsiteY55" fmla="*/ 368912 h 1161397"/>
              <a:gd name="connsiteX56" fmla="*/ 3013020 w 6884912"/>
              <a:gd name="connsiteY56" fmla="*/ 327578 h 1161397"/>
              <a:gd name="connsiteX57" fmla="*/ 3127968 w 6884912"/>
              <a:gd name="connsiteY57" fmla="*/ 287613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287859 w 6884912"/>
              <a:gd name="connsiteY60" fmla="*/ 287558 h 1161397"/>
              <a:gd name="connsiteX61" fmla="*/ 3510042 w 6884912"/>
              <a:gd name="connsiteY61" fmla="*/ 311820 h 1161397"/>
              <a:gd name="connsiteX62" fmla="*/ 3626773 w 6884912"/>
              <a:gd name="connsiteY62" fmla="*/ 290452 h 1161397"/>
              <a:gd name="connsiteX63" fmla="*/ 3666217 w 6884912"/>
              <a:gd name="connsiteY63" fmla="*/ 273255 h 1161397"/>
              <a:gd name="connsiteX64" fmla="*/ 3732427 w 6884912"/>
              <a:gd name="connsiteY64" fmla="*/ 245039 h 1161397"/>
              <a:gd name="connsiteX65" fmla="*/ 3777022 w 6884912"/>
              <a:gd name="connsiteY65" fmla="*/ 200276 h 1161397"/>
              <a:gd name="connsiteX66" fmla="*/ 3791246 w 6884912"/>
              <a:gd name="connsiteY66" fmla="*/ 189996 h 1161397"/>
              <a:gd name="connsiteX67" fmla="*/ 3819864 w 6884912"/>
              <a:gd name="connsiteY67" fmla="*/ 194605 h 1161397"/>
              <a:gd name="connsiteX68" fmla="*/ 3830398 w 6884912"/>
              <a:gd name="connsiteY68" fmla="*/ 188383 h 1161397"/>
              <a:gd name="connsiteX69" fmla="*/ 3834360 w 6884912"/>
              <a:gd name="connsiteY69" fmla="*/ 188992 h 1161397"/>
              <a:gd name="connsiteX70" fmla="*/ 3843715 w 6884912"/>
              <a:gd name="connsiteY70" fmla="*/ 188752 h 1161397"/>
              <a:gd name="connsiteX71" fmla="*/ 3907640 w 6884912"/>
              <a:gd name="connsiteY71" fmla="*/ 207568 h 1161397"/>
              <a:gd name="connsiteX72" fmla="*/ 4013061 w 6884912"/>
              <a:gd name="connsiteY72" fmla="*/ 224874 h 1161397"/>
              <a:gd name="connsiteX73" fmla="*/ 4134285 w 6884912"/>
              <a:gd name="connsiteY73" fmla="*/ 235592 h 1161397"/>
              <a:gd name="connsiteX74" fmla="*/ 4220717 w 6884912"/>
              <a:gd name="connsiteY74" fmla="*/ 192946 h 1161397"/>
              <a:gd name="connsiteX75" fmla="*/ 4228802 w 6884912"/>
              <a:gd name="connsiteY75" fmla="*/ 201468 h 1161397"/>
              <a:gd name="connsiteX76" fmla="*/ 4498913 w 6884912"/>
              <a:gd name="connsiteY76" fmla="*/ 118915 h 1161397"/>
              <a:gd name="connsiteX77" fmla="*/ 4617330 w 6884912"/>
              <a:gd name="connsiteY77" fmla="*/ 111163 h 1161397"/>
              <a:gd name="connsiteX78" fmla="*/ 4659778 w 6884912"/>
              <a:gd name="connsiteY78" fmla="*/ 118219 h 1161397"/>
              <a:gd name="connsiteX79" fmla="*/ 4730870 w 6884912"/>
              <a:gd name="connsiteY79" fmla="*/ 129432 h 1161397"/>
              <a:gd name="connsiteX80" fmla="*/ 4785037 w 6884912"/>
              <a:gd name="connsiteY80" fmla="*/ 161964 h 1161397"/>
              <a:gd name="connsiteX81" fmla="*/ 4844073 w 6884912"/>
              <a:gd name="connsiteY81" fmla="*/ 161768 h 1161397"/>
              <a:gd name="connsiteX82" fmla="*/ 4856454 w 6884912"/>
              <a:gd name="connsiteY82" fmla="*/ 130488 h 1161397"/>
              <a:gd name="connsiteX83" fmla="*/ 4920038 w 6884912"/>
              <a:gd name="connsiteY83" fmla="*/ 140418 h 1161397"/>
              <a:gd name="connsiteX84" fmla="*/ 5016639 w 6884912"/>
              <a:gd name="connsiteY84" fmla="*/ 158905 h 1161397"/>
              <a:gd name="connsiteX85" fmla="*/ 5072009 w 6884912"/>
              <a:gd name="connsiteY85" fmla="*/ 161502 h 1161397"/>
              <a:gd name="connsiteX86" fmla="*/ 5223626 w 6884912"/>
              <a:gd name="connsiteY86" fmla="*/ 177356 h 1161397"/>
              <a:gd name="connsiteX87" fmla="*/ 5467502 w 6884912"/>
              <a:gd name="connsiteY87" fmla="*/ 250963 h 1161397"/>
              <a:gd name="connsiteX88" fmla="*/ 5592395 w 6884912"/>
              <a:gd name="connsiteY88" fmla="*/ 265434 h 1161397"/>
              <a:gd name="connsiteX89" fmla="*/ 5613532 w 6884912"/>
              <a:gd name="connsiteY89" fmla="*/ 273379 h 1161397"/>
              <a:gd name="connsiteX90" fmla="*/ 5642173 w 6884912"/>
              <a:gd name="connsiteY90" fmla="*/ 266904 h 1161397"/>
              <a:gd name="connsiteX91" fmla="*/ 5756910 w 6884912"/>
              <a:gd name="connsiteY91" fmla="*/ 239211 h 1161397"/>
              <a:gd name="connsiteX92" fmla="*/ 5846667 w 6884912"/>
              <a:gd name="connsiteY92" fmla="*/ 201786 h 1161397"/>
              <a:gd name="connsiteX93" fmla="*/ 5960732 w 6884912"/>
              <a:gd name="connsiteY93" fmla="*/ 220708 h 1161397"/>
              <a:gd name="connsiteX94" fmla="*/ 6029542 w 6884912"/>
              <a:gd name="connsiteY94" fmla="*/ 210339 h 1161397"/>
              <a:gd name="connsiteX95" fmla="*/ 6290640 w 6884912"/>
              <a:gd name="connsiteY95" fmla="*/ 167441 h 1161397"/>
              <a:gd name="connsiteX96" fmla="*/ 6380420 w 6884912"/>
              <a:gd name="connsiteY96" fmla="*/ 173195 h 1161397"/>
              <a:gd name="connsiteX97" fmla="*/ 6507891 w 6884912"/>
              <a:gd name="connsiteY97" fmla="*/ 118474 h 1161397"/>
              <a:gd name="connsiteX98" fmla="*/ 6571807 w 6884912"/>
              <a:gd name="connsiteY98" fmla="*/ 98636 h 1161397"/>
              <a:gd name="connsiteX99" fmla="*/ 6671880 w 6884912"/>
              <a:gd name="connsiteY99" fmla="*/ 82931 h 1161397"/>
              <a:gd name="connsiteX100" fmla="*/ 6702266 w 6884912"/>
              <a:gd name="connsiteY100" fmla="*/ 75470 h 1161397"/>
              <a:gd name="connsiteX101" fmla="*/ 6845802 w 6884912"/>
              <a:gd name="connsiteY101" fmla="*/ 24496 h 1161397"/>
              <a:gd name="connsiteX102" fmla="*/ 6884912 w 6884912"/>
              <a:gd name="connsiteY102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92172 w 6884912"/>
              <a:gd name="connsiteY39" fmla="*/ 629819 h 1161397"/>
              <a:gd name="connsiteX40" fmla="*/ 1731986 w 6884912"/>
              <a:gd name="connsiteY40" fmla="*/ 589682 h 1161397"/>
              <a:gd name="connsiteX41" fmla="*/ 1940326 w 6884912"/>
              <a:gd name="connsiteY41" fmla="*/ 582611 h 1161397"/>
              <a:gd name="connsiteX42" fmla="*/ 2066980 w 6884912"/>
              <a:gd name="connsiteY42" fmla="*/ 550413 h 1161397"/>
              <a:gd name="connsiteX43" fmla="*/ 2352236 w 6884912"/>
              <a:gd name="connsiteY43" fmla="*/ 519602 h 1161397"/>
              <a:gd name="connsiteX44" fmla="*/ 2420791 w 6884912"/>
              <a:gd name="connsiteY44" fmla="*/ 492826 h 1161397"/>
              <a:gd name="connsiteX45" fmla="*/ 2489932 w 6884912"/>
              <a:gd name="connsiteY45" fmla="*/ 507864 h 1161397"/>
              <a:gd name="connsiteX46" fmla="*/ 2512917 w 6884912"/>
              <a:gd name="connsiteY46" fmla="*/ 489127 h 1161397"/>
              <a:gd name="connsiteX47" fmla="*/ 2516783 w 6884912"/>
              <a:gd name="connsiteY47" fmla="*/ 485473 h 1161397"/>
              <a:gd name="connsiteX48" fmla="*/ 2534360 w 6884912"/>
              <a:gd name="connsiteY48" fmla="*/ 480064 h 1161397"/>
              <a:gd name="connsiteX49" fmla="*/ 2536691 w 6884912"/>
              <a:gd name="connsiteY49" fmla="*/ 467018 h 1161397"/>
              <a:gd name="connsiteX50" fmla="*/ 2561265 w 6884912"/>
              <a:gd name="connsiteY50" fmla="*/ 450623 h 1161397"/>
              <a:gd name="connsiteX51" fmla="*/ 2594349 w 6884912"/>
              <a:gd name="connsiteY51" fmla="*/ 443884 h 1161397"/>
              <a:gd name="connsiteX52" fmla="*/ 2754324 w 6884912"/>
              <a:gd name="connsiteY52" fmla="*/ 424766 h 1161397"/>
              <a:gd name="connsiteX53" fmla="*/ 2848470 w 6884912"/>
              <a:gd name="connsiteY53" fmla="*/ 405966 h 1161397"/>
              <a:gd name="connsiteX54" fmla="*/ 2881772 w 6884912"/>
              <a:gd name="connsiteY54" fmla="*/ 387260 h 1161397"/>
              <a:gd name="connsiteX55" fmla="*/ 2929932 w 6884912"/>
              <a:gd name="connsiteY55" fmla="*/ 368912 h 1161397"/>
              <a:gd name="connsiteX56" fmla="*/ 3013020 w 6884912"/>
              <a:gd name="connsiteY56" fmla="*/ 327578 h 1161397"/>
              <a:gd name="connsiteX57" fmla="*/ 3127968 w 6884912"/>
              <a:gd name="connsiteY57" fmla="*/ 287613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287859 w 6884912"/>
              <a:gd name="connsiteY60" fmla="*/ 287558 h 1161397"/>
              <a:gd name="connsiteX61" fmla="*/ 3510042 w 6884912"/>
              <a:gd name="connsiteY61" fmla="*/ 311820 h 1161397"/>
              <a:gd name="connsiteX62" fmla="*/ 3626773 w 6884912"/>
              <a:gd name="connsiteY62" fmla="*/ 290452 h 1161397"/>
              <a:gd name="connsiteX63" fmla="*/ 3666217 w 6884912"/>
              <a:gd name="connsiteY63" fmla="*/ 273255 h 1161397"/>
              <a:gd name="connsiteX64" fmla="*/ 3732427 w 6884912"/>
              <a:gd name="connsiteY64" fmla="*/ 245039 h 1161397"/>
              <a:gd name="connsiteX65" fmla="*/ 3777022 w 6884912"/>
              <a:gd name="connsiteY65" fmla="*/ 200276 h 1161397"/>
              <a:gd name="connsiteX66" fmla="*/ 3791246 w 6884912"/>
              <a:gd name="connsiteY66" fmla="*/ 189996 h 1161397"/>
              <a:gd name="connsiteX67" fmla="*/ 3819864 w 6884912"/>
              <a:gd name="connsiteY67" fmla="*/ 194605 h 1161397"/>
              <a:gd name="connsiteX68" fmla="*/ 3830398 w 6884912"/>
              <a:gd name="connsiteY68" fmla="*/ 188383 h 1161397"/>
              <a:gd name="connsiteX69" fmla="*/ 3834360 w 6884912"/>
              <a:gd name="connsiteY69" fmla="*/ 188992 h 1161397"/>
              <a:gd name="connsiteX70" fmla="*/ 3907640 w 6884912"/>
              <a:gd name="connsiteY70" fmla="*/ 207568 h 1161397"/>
              <a:gd name="connsiteX71" fmla="*/ 4013061 w 6884912"/>
              <a:gd name="connsiteY71" fmla="*/ 224874 h 1161397"/>
              <a:gd name="connsiteX72" fmla="*/ 4134285 w 6884912"/>
              <a:gd name="connsiteY72" fmla="*/ 235592 h 1161397"/>
              <a:gd name="connsiteX73" fmla="*/ 4220717 w 6884912"/>
              <a:gd name="connsiteY73" fmla="*/ 192946 h 1161397"/>
              <a:gd name="connsiteX74" fmla="*/ 4228802 w 6884912"/>
              <a:gd name="connsiteY74" fmla="*/ 201468 h 1161397"/>
              <a:gd name="connsiteX75" fmla="*/ 4498913 w 6884912"/>
              <a:gd name="connsiteY75" fmla="*/ 118915 h 1161397"/>
              <a:gd name="connsiteX76" fmla="*/ 4617330 w 6884912"/>
              <a:gd name="connsiteY76" fmla="*/ 111163 h 1161397"/>
              <a:gd name="connsiteX77" fmla="*/ 4659778 w 6884912"/>
              <a:gd name="connsiteY77" fmla="*/ 118219 h 1161397"/>
              <a:gd name="connsiteX78" fmla="*/ 4730870 w 6884912"/>
              <a:gd name="connsiteY78" fmla="*/ 129432 h 1161397"/>
              <a:gd name="connsiteX79" fmla="*/ 4785037 w 6884912"/>
              <a:gd name="connsiteY79" fmla="*/ 161964 h 1161397"/>
              <a:gd name="connsiteX80" fmla="*/ 4844073 w 6884912"/>
              <a:gd name="connsiteY80" fmla="*/ 161768 h 1161397"/>
              <a:gd name="connsiteX81" fmla="*/ 4856454 w 6884912"/>
              <a:gd name="connsiteY81" fmla="*/ 130488 h 1161397"/>
              <a:gd name="connsiteX82" fmla="*/ 4920038 w 6884912"/>
              <a:gd name="connsiteY82" fmla="*/ 140418 h 1161397"/>
              <a:gd name="connsiteX83" fmla="*/ 5016639 w 6884912"/>
              <a:gd name="connsiteY83" fmla="*/ 158905 h 1161397"/>
              <a:gd name="connsiteX84" fmla="*/ 5072009 w 6884912"/>
              <a:gd name="connsiteY84" fmla="*/ 161502 h 1161397"/>
              <a:gd name="connsiteX85" fmla="*/ 5223626 w 6884912"/>
              <a:gd name="connsiteY85" fmla="*/ 177356 h 1161397"/>
              <a:gd name="connsiteX86" fmla="*/ 5467502 w 6884912"/>
              <a:gd name="connsiteY86" fmla="*/ 250963 h 1161397"/>
              <a:gd name="connsiteX87" fmla="*/ 5592395 w 6884912"/>
              <a:gd name="connsiteY87" fmla="*/ 265434 h 1161397"/>
              <a:gd name="connsiteX88" fmla="*/ 5613532 w 6884912"/>
              <a:gd name="connsiteY88" fmla="*/ 273379 h 1161397"/>
              <a:gd name="connsiteX89" fmla="*/ 5642173 w 6884912"/>
              <a:gd name="connsiteY89" fmla="*/ 266904 h 1161397"/>
              <a:gd name="connsiteX90" fmla="*/ 5756910 w 6884912"/>
              <a:gd name="connsiteY90" fmla="*/ 239211 h 1161397"/>
              <a:gd name="connsiteX91" fmla="*/ 5846667 w 6884912"/>
              <a:gd name="connsiteY91" fmla="*/ 201786 h 1161397"/>
              <a:gd name="connsiteX92" fmla="*/ 5960732 w 6884912"/>
              <a:gd name="connsiteY92" fmla="*/ 220708 h 1161397"/>
              <a:gd name="connsiteX93" fmla="*/ 6029542 w 6884912"/>
              <a:gd name="connsiteY93" fmla="*/ 210339 h 1161397"/>
              <a:gd name="connsiteX94" fmla="*/ 6290640 w 6884912"/>
              <a:gd name="connsiteY94" fmla="*/ 167441 h 1161397"/>
              <a:gd name="connsiteX95" fmla="*/ 6380420 w 6884912"/>
              <a:gd name="connsiteY95" fmla="*/ 173195 h 1161397"/>
              <a:gd name="connsiteX96" fmla="*/ 6507891 w 6884912"/>
              <a:gd name="connsiteY96" fmla="*/ 118474 h 1161397"/>
              <a:gd name="connsiteX97" fmla="*/ 6571807 w 6884912"/>
              <a:gd name="connsiteY97" fmla="*/ 98636 h 1161397"/>
              <a:gd name="connsiteX98" fmla="*/ 6671880 w 6884912"/>
              <a:gd name="connsiteY98" fmla="*/ 82931 h 1161397"/>
              <a:gd name="connsiteX99" fmla="*/ 6702266 w 6884912"/>
              <a:gd name="connsiteY99" fmla="*/ 75470 h 1161397"/>
              <a:gd name="connsiteX100" fmla="*/ 6845802 w 6884912"/>
              <a:gd name="connsiteY100" fmla="*/ 24496 h 1161397"/>
              <a:gd name="connsiteX101" fmla="*/ 6884912 w 6884912"/>
              <a:gd name="connsiteY101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92172 w 6884912"/>
              <a:gd name="connsiteY39" fmla="*/ 629819 h 1161397"/>
              <a:gd name="connsiteX40" fmla="*/ 1731986 w 6884912"/>
              <a:gd name="connsiteY40" fmla="*/ 589682 h 1161397"/>
              <a:gd name="connsiteX41" fmla="*/ 1940326 w 6884912"/>
              <a:gd name="connsiteY41" fmla="*/ 582611 h 1161397"/>
              <a:gd name="connsiteX42" fmla="*/ 2066980 w 6884912"/>
              <a:gd name="connsiteY42" fmla="*/ 550413 h 1161397"/>
              <a:gd name="connsiteX43" fmla="*/ 2352236 w 6884912"/>
              <a:gd name="connsiteY43" fmla="*/ 519602 h 1161397"/>
              <a:gd name="connsiteX44" fmla="*/ 2420791 w 6884912"/>
              <a:gd name="connsiteY44" fmla="*/ 492826 h 1161397"/>
              <a:gd name="connsiteX45" fmla="*/ 2489932 w 6884912"/>
              <a:gd name="connsiteY45" fmla="*/ 507864 h 1161397"/>
              <a:gd name="connsiteX46" fmla="*/ 2512917 w 6884912"/>
              <a:gd name="connsiteY46" fmla="*/ 489127 h 1161397"/>
              <a:gd name="connsiteX47" fmla="*/ 2516783 w 6884912"/>
              <a:gd name="connsiteY47" fmla="*/ 485473 h 1161397"/>
              <a:gd name="connsiteX48" fmla="*/ 2534360 w 6884912"/>
              <a:gd name="connsiteY48" fmla="*/ 480064 h 1161397"/>
              <a:gd name="connsiteX49" fmla="*/ 2536691 w 6884912"/>
              <a:gd name="connsiteY49" fmla="*/ 467018 h 1161397"/>
              <a:gd name="connsiteX50" fmla="*/ 2561265 w 6884912"/>
              <a:gd name="connsiteY50" fmla="*/ 450623 h 1161397"/>
              <a:gd name="connsiteX51" fmla="*/ 2594349 w 6884912"/>
              <a:gd name="connsiteY51" fmla="*/ 443884 h 1161397"/>
              <a:gd name="connsiteX52" fmla="*/ 2754324 w 6884912"/>
              <a:gd name="connsiteY52" fmla="*/ 424766 h 1161397"/>
              <a:gd name="connsiteX53" fmla="*/ 2848470 w 6884912"/>
              <a:gd name="connsiteY53" fmla="*/ 405966 h 1161397"/>
              <a:gd name="connsiteX54" fmla="*/ 2881772 w 6884912"/>
              <a:gd name="connsiteY54" fmla="*/ 387260 h 1161397"/>
              <a:gd name="connsiteX55" fmla="*/ 2929932 w 6884912"/>
              <a:gd name="connsiteY55" fmla="*/ 368912 h 1161397"/>
              <a:gd name="connsiteX56" fmla="*/ 3013020 w 6884912"/>
              <a:gd name="connsiteY56" fmla="*/ 327578 h 1161397"/>
              <a:gd name="connsiteX57" fmla="*/ 3127968 w 6884912"/>
              <a:gd name="connsiteY57" fmla="*/ 287613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287859 w 6884912"/>
              <a:gd name="connsiteY60" fmla="*/ 287558 h 1161397"/>
              <a:gd name="connsiteX61" fmla="*/ 3510042 w 6884912"/>
              <a:gd name="connsiteY61" fmla="*/ 311820 h 1161397"/>
              <a:gd name="connsiteX62" fmla="*/ 3626773 w 6884912"/>
              <a:gd name="connsiteY62" fmla="*/ 290452 h 1161397"/>
              <a:gd name="connsiteX63" fmla="*/ 3666217 w 6884912"/>
              <a:gd name="connsiteY63" fmla="*/ 273255 h 1161397"/>
              <a:gd name="connsiteX64" fmla="*/ 3732427 w 6884912"/>
              <a:gd name="connsiteY64" fmla="*/ 245039 h 1161397"/>
              <a:gd name="connsiteX65" fmla="*/ 3777022 w 6884912"/>
              <a:gd name="connsiteY65" fmla="*/ 200276 h 1161397"/>
              <a:gd name="connsiteX66" fmla="*/ 3791246 w 6884912"/>
              <a:gd name="connsiteY66" fmla="*/ 189996 h 1161397"/>
              <a:gd name="connsiteX67" fmla="*/ 3819864 w 6884912"/>
              <a:gd name="connsiteY67" fmla="*/ 194605 h 1161397"/>
              <a:gd name="connsiteX68" fmla="*/ 3830398 w 6884912"/>
              <a:gd name="connsiteY68" fmla="*/ 188383 h 1161397"/>
              <a:gd name="connsiteX69" fmla="*/ 3907640 w 6884912"/>
              <a:gd name="connsiteY69" fmla="*/ 207568 h 1161397"/>
              <a:gd name="connsiteX70" fmla="*/ 4013061 w 6884912"/>
              <a:gd name="connsiteY70" fmla="*/ 224874 h 1161397"/>
              <a:gd name="connsiteX71" fmla="*/ 4134285 w 6884912"/>
              <a:gd name="connsiteY71" fmla="*/ 235592 h 1161397"/>
              <a:gd name="connsiteX72" fmla="*/ 4220717 w 6884912"/>
              <a:gd name="connsiteY72" fmla="*/ 192946 h 1161397"/>
              <a:gd name="connsiteX73" fmla="*/ 4228802 w 6884912"/>
              <a:gd name="connsiteY73" fmla="*/ 201468 h 1161397"/>
              <a:gd name="connsiteX74" fmla="*/ 4498913 w 6884912"/>
              <a:gd name="connsiteY74" fmla="*/ 118915 h 1161397"/>
              <a:gd name="connsiteX75" fmla="*/ 4617330 w 6884912"/>
              <a:gd name="connsiteY75" fmla="*/ 111163 h 1161397"/>
              <a:gd name="connsiteX76" fmla="*/ 4659778 w 6884912"/>
              <a:gd name="connsiteY76" fmla="*/ 118219 h 1161397"/>
              <a:gd name="connsiteX77" fmla="*/ 4730870 w 6884912"/>
              <a:gd name="connsiteY77" fmla="*/ 129432 h 1161397"/>
              <a:gd name="connsiteX78" fmla="*/ 4785037 w 6884912"/>
              <a:gd name="connsiteY78" fmla="*/ 161964 h 1161397"/>
              <a:gd name="connsiteX79" fmla="*/ 4844073 w 6884912"/>
              <a:gd name="connsiteY79" fmla="*/ 161768 h 1161397"/>
              <a:gd name="connsiteX80" fmla="*/ 4856454 w 6884912"/>
              <a:gd name="connsiteY80" fmla="*/ 130488 h 1161397"/>
              <a:gd name="connsiteX81" fmla="*/ 4920038 w 6884912"/>
              <a:gd name="connsiteY81" fmla="*/ 140418 h 1161397"/>
              <a:gd name="connsiteX82" fmla="*/ 5016639 w 6884912"/>
              <a:gd name="connsiteY82" fmla="*/ 158905 h 1161397"/>
              <a:gd name="connsiteX83" fmla="*/ 5072009 w 6884912"/>
              <a:gd name="connsiteY83" fmla="*/ 161502 h 1161397"/>
              <a:gd name="connsiteX84" fmla="*/ 5223626 w 6884912"/>
              <a:gd name="connsiteY84" fmla="*/ 177356 h 1161397"/>
              <a:gd name="connsiteX85" fmla="*/ 5467502 w 6884912"/>
              <a:gd name="connsiteY85" fmla="*/ 250963 h 1161397"/>
              <a:gd name="connsiteX86" fmla="*/ 5592395 w 6884912"/>
              <a:gd name="connsiteY86" fmla="*/ 265434 h 1161397"/>
              <a:gd name="connsiteX87" fmla="*/ 5613532 w 6884912"/>
              <a:gd name="connsiteY87" fmla="*/ 273379 h 1161397"/>
              <a:gd name="connsiteX88" fmla="*/ 5642173 w 6884912"/>
              <a:gd name="connsiteY88" fmla="*/ 266904 h 1161397"/>
              <a:gd name="connsiteX89" fmla="*/ 5756910 w 6884912"/>
              <a:gd name="connsiteY89" fmla="*/ 239211 h 1161397"/>
              <a:gd name="connsiteX90" fmla="*/ 5846667 w 6884912"/>
              <a:gd name="connsiteY90" fmla="*/ 201786 h 1161397"/>
              <a:gd name="connsiteX91" fmla="*/ 5960732 w 6884912"/>
              <a:gd name="connsiteY91" fmla="*/ 220708 h 1161397"/>
              <a:gd name="connsiteX92" fmla="*/ 6029542 w 6884912"/>
              <a:gd name="connsiteY92" fmla="*/ 210339 h 1161397"/>
              <a:gd name="connsiteX93" fmla="*/ 6290640 w 6884912"/>
              <a:gd name="connsiteY93" fmla="*/ 167441 h 1161397"/>
              <a:gd name="connsiteX94" fmla="*/ 6380420 w 6884912"/>
              <a:gd name="connsiteY94" fmla="*/ 173195 h 1161397"/>
              <a:gd name="connsiteX95" fmla="*/ 6507891 w 6884912"/>
              <a:gd name="connsiteY95" fmla="*/ 118474 h 1161397"/>
              <a:gd name="connsiteX96" fmla="*/ 6571807 w 6884912"/>
              <a:gd name="connsiteY96" fmla="*/ 98636 h 1161397"/>
              <a:gd name="connsiteX97" fmla="*/ 6671880 w 6884912"/>
              <a:gd name="connsiteY97" fmla="*/ 82931 h 1161397"/>
              <a:gd name="connsiteX98" fmla="*/ 6702266 w 6884912"/>
              <a:gd name="connsiteY98" fmla="*/ 75470 h 1161397"/>
              <a:gd name="connsiteX99" fmla="*/ 6845802 w 6884912"/>
              <a:gd name="connsiteY99" fmla="*/ 24496 h 1161397"/>
              <a:gd name="connsiteX100" fmla="*/ 6884912 w 6884912"/>
              <a:gd name="connsiteY100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92172 w 6884912"/>
              <a:gd name="connsiteY39" fmla="*/ 629819 h 1161397"/>
              <a:gd name="connsiteX40" fmla="*/ 1731986 w 6884912"/>
              <a:gd name="connsiteY40" fmla="*/ 589682 h 1161397"/>
              <a:gd name="connsiteX41" fmla="*/ 1940326 w 6884912"/>
              <a:gd name="connsiteY41" fmla="*/ 582611 h 1161397"/>
              <a:gd name="connsiteX42" fmla="*/ 2066980 w 6884912"/>
              <a:gd name="connsiteY42" fmla="*/ 550413 h 1161397"/>
              <a:gd name="connsiteX43" fmla="*/ 2352236 w 6884912"/>
              <a:gd name="connsiteY43" fmla="*/ 519602 h 1161397"/>
              <a:gd name="connsiteX44" fmla="*/ 2420791 w 6884912"/>
              <a:gd name="connsiteY44" fmla="*/ 492826 h 1161397"/>
              <a:gd name="connsiteX45" fmla="*/ 2489932 w 6884912"/>
              <a:gd name="connsiteY45" fmla="*/ 507864 h 1161397"/>
              <a:gd name="connsiteX46" fmla="*/ 2512917 w 6884912"/>
              <a:gd name="connsiteY46" fmla="*/ 489127 h 1161397"/>
              <a:gd name="connsiteX47" fmla="*/ 2516783 w 6884912"/>
              <a:gd name="connsiteY47" fmla="*/ 485473 h 1161397"/>
              <a:gd name="connsiteX48" fmla="*/ 2534360 w 6884912"/>
              <a:gd name="connsiteY48" fmla="*/ 480064 h 1161397"/>
              <a:gd name="connsiteX49" fmla="*/ 2536691 w 6884912"/>
              <a:gd name="connsiteY49" fmla="*/ 467018 h 1161397"/>
              <a:gd name="connsiteX50" fmla="*/ 2561265 w 6884912"/>
              <a:gd name="connsiteY50" fmla="*/ 450623 h 1161397"/>
              <a:gd name="connsiteX51" fmla="*/ 2594349 w 6884912"/>
              <a:gd name="connsiteY51" fmla="*/ 443884 h 1161397"/>
              <a:gd name="connsiteX52" fmla="*/ 2754324 w 6884912"/>
              <a:gd name="connsiteY52" fmla="*/ 424766 h 1161397"/>
              <a:gd name="connsiteX53" fmla="*/ 2848470 w 6884912"/>
              <a:gd name="connsiteY53" fmla="*/ 405966 h 1161397"/>
              <a:gd name="connsiteX54" fmla="*/ 2881772 w 6884912"/>
              <a:gd name="connsiteY54" fmla="*/ 387260 h 1161397"/>
              <a:gd name="connsiteX55" fmla="*/ 2929932 w 6884912"/>
              <a:gd name="connsiteY55" fmla="*/ 368912 h 1161397"/>
              <a:gd name="connsiteX56" fmla="*/ 3013020 w 6884912"/>
              <a:gd name="connsiteY56" fmla="*/ 327578 h 1161397"/>
              <a:gd name="connsiteX57" fmla="*/ 3127968 w 6884912"/>
              <a:gd name="connsiteY57" fmla="*/ 287613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287859 w 6884912"/>
              <a:gd name="connsiteY60" fmla="*/ 287558 h 1161397"/>
              <a:gd name="connsiteX61" fmla="*/ 3510042 w 6884912"/>
              <a:gd name="connsiteY61" fmla="*/ 311820 h 1161397"/>
              <a:gd name="connsiteX62" fmla="*/ 3626773 w 6884912"/>
              <a:gd name="connsiteY62" fmla="*/ 290452 h 1161397"/>
              <a:gd name="connsiteX63" fmla="*/ 3666217 w 6884912"/>
              <a:gd name="connsiteY63" fmla="*/ 273255 h 1161397"/>
              <a:gd name="connsiteX64" fmla="*/ 3732427 w 6884912"/>
              <a:gd name="connsiteY64" fmla="*/ 245039 h 1161397"/>
              <a:gd name="connsiteX65" fmla="*/ 3777022 w 6884912"/>
              <a:gd name="connsiteY65" fmla="*/ 200276 h 1161397"/>
              <a:gd name="connsiteX66" fmla="*/ 3791246 w 6884912"/>
              <a:gd name="connsiteY66" fmla="*/ 189996 h 1161397"/>
              <a:gd name="connsiteX67" fmla="*/ 3819864 w 6884912"/>
              <a:gd name="connsiteY67" fmla="*/ 194605 h 1161397"/>
              <a:gd name="connsiteX68" fmla="*/ 3830398 w 6884912"/>
              <a:gd name="connsiteY68" fmla="*/ 188383 h 1161397"/>
              <a:gd name="connsiteX69" fmla="*/ 3907640 w 6884912"/>
              <a:gd name="connsiteY69" fmla="*/ 207568 h 1161397"/>
              <a:gd name="connsiteX70" fmla="*/ 4013061 w 6884912"/>
              <a:gd name="connsiteY70" fmla="*/ 224874 h 1161397"/>
              <a:gd name="connsiteX71" fmla="*/ 4134285 w 6884912"/>
              <a:gd name="connsiteY71" fmla="*/ 235592 h 1161397"/>
              <a:gd name="connsiteX72" fmla="*/ 4220717 w 6884912"/>
              <a:gd name="connsiteY72" fmla="*/ 192946 h 1161397"/>
              <a:gd name="connsiteX73" fmla="*/ 4228802 w 6884912"/>
              <a:gd name="connsiteY73" fmla="*/ 201468 h 1161397"/>
              <a:gd name="connsiteX74" fmla="*/ 4424852 w 6884912"/>
              <a:gd name="connsiteY74" fmla="*/ 127591 h 1161397"/>
              <a:gd name="connsiteX75" fmla="*/ 4617330 w 6884912"/>
              <a:gd name="connsiteY75" fmla="*/ 111163 h 1161397"/>
              <a:gd name="connsiteX76" fmla="*/ 4659778 w 6884912"/>
              <a:gd name="connsiteY76" fmla="*/ 118219 h 1161397"/>
              <a:gd name="connsiteX77" fmla="*/ 4730870 w 6884912"/>
              <a:gd name="connsiteY77" fmla="*/ 129432 h 1161397"/>
              <a:gd name="connsiteX78" fmla="*/ 4785037 w 6884912"/>
              <a:gd name="connsiteY78" fmla="*/ 161964 h 1161397"/>
              <a:gd name="connsiteX79" fmla="*/ 4844073 w 6884912"/>
              <a:gd name="connsiteY79" fmla="*/ 161768 h 1161397"/>
              <a:gd name="connsiteX80" fmla="*/ 4856454 w 6884912"/>
              <a:gd name="connsiteY80" fmla="*/ 130488 h 1161397"/>
              <a:gd name="connsiteX81" fmla="*/ 4920038 w 6884912"/>
              <a:gd name="connsiteY81" fmla="*/ 140418 h 1161397"/>
              <a:gd name="connsiteX82" fmla="*/ 5016639 w 6884912"/>
              <a:gd name="connsiteY82" fmla="*/ 158905 h 1161397"/>
              <a:gd name="connsiteX83" fmla="*/ 5072009 w 6884912"/>
              <a:gd name="connsiteY83" fmla="*/ 161502 h 1161397"/>
              <a:gd name="connsiteX84" fmla="*/ 5223626 w 6884912"/>
              <a:gd name="connsiteY84" fmla="*/ 177356 h 1161397"/>
              <a:gd name="connsiteX85" fmla="*/ 5467502 w 6884912"/>
              <a:gd name="connsiteY85" fmla="*/ 250963 h 1161397"/>
              <a:gd name="connsiteX86" fmla="*/ 5592395 w 6884912"/>
              <a:gd name="connsiteY86" fmla="*/ 265434 h 1161397"/>
              <a:gd name="connsiteX87" fmla="*/ 5613532 w 6884912"/>
              <a:gd name="connsiteY87" fmla="*/ 273379 h 1161397"/>
              <a:gd name="connsiteX88" fmla="*/ 5642173 w 6884912"/>
              <a:gd name="connsiteY88" fmla="*/ 266904 h 1161397"/>
              <a:gd name="connsiteX89" fmla="*/ 5756910 w 6884912"/>
              <a:gd name="connsiteY89" fmla="*/ 239211 h 1161397"/>
              <a:gd name="connsiteX90" fmla="*/ 5846667 w 6884912"/>
              <a:gd name="connsiteY90" fmla="*/ 201786 h 1161397"/>
              <a:gd name="connsiteX91" fmla="*/ 5960732 w 6884912"/>
              <a:gd name="connsiteY91" fmla="*/ 220708 h 1161397"/>
              <a:gd name="connsiteX92" fmla="*/ 6029542 w 6884912"/>
              <a:gd name="connsiteY92" fmla="*/ 210339 h 1161397"/>
              <a:gd name="connsiteX93" fmla="*/ 6290640 w 6884912"/>
              <a:gd name="connsiteY93" fmla="*/ 167441 h 1161397"/>
              <a:gd name="connsiteX94" fmla="*/ 6380420 w 6884912"/>
              <a:gd name="connsiteY94" fmla="*/ 173195 h 1161397"/>
              <a:gd name="connsiteX95" fmla="*/ 6507891 w 6884912"/>
              <a:gd name="connsiteY95" fmla="*/ 118474 h 1161397"/>
              <a:gd name="connsiteX96" fmla="*/ 6571807 w 6884912"/>
              <a:gd name="connsiteY96" fmla="*/ 98636 h 1161397"/>
              <a:gd name="connsiteX97" fmla="*/ 6671880 w 6884912"/>
              <a:gd name="connsiteY97" fmla="*/ 82931 h 1161397"/>
              <a:gd name="connsiteX98" fmla="*/ 6702266 w 6884912"/>
              <a:gd name="connsiteY98" fmla="*/ 75470 h 1161397"/>
              <a:gd name="connsiteX99" fmla="*/ 6845802 w 6884912"/>
              <a:gd name="connsiteY99" fmla="*/ 24496 h 1161397"/>
              <a:gd name="connsiteX100" fmla="*/ 6884912 w 6884912"/>
              <a:gd name="connsiteY100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92172 w 6884912"/>
              <a:gd name="connsiteY39" fmla="*/ 629819 h 1161397"/>
              <a:gd name="connsiteX40" fmla="*/ 1731986 w 6884912"/>
              <a:gd name="connsiteY40" fmla="*/ 589682 h 1161397"/>
              <a:gd name="connsiteX41" fmla="*/ 1940326 w 6884912"/>
              <a:gd name="connsiteY41" fmla="*/ 582611 h 1161397"/>
              <a:gd name="connsiteX42" fmla="*/ 2066980 w 6884912"/>
              <a:gd name="connsiteY42" fmla="*/ 550413 h 1161397"/>
              <a:gd name="connsiteX43" fmla="*/ 2352236 w 6884912"/>
              <a:gd name="connsiteY43" fmla="*/ 519602 h 1161397"/>
              <a:gd name="connsiteX44" fmla="*/ 2420791 w 6884912"/>
              <a:gd name="connsiteY44" fmla="*/ 492826 h 1161397"/>
              <a:gd name="connsiteX45" fmla="*/ 2489932 w 6884912"/>
              <a:gd name="connsiteY45" fmla="*/ 507864 h 1161397"/>
              <a:gd name="connsiteX46" fmla="*/ 2512917 w 6884912"/>
              <a:gd name="connsiteY46" fmla="*/ 489127 h 1161397"/>
              <a:gd name="connsiteX47" fmla="*/ 2516783 w 6884912"/>
              <a:gd name="connsiteY47" fmla="*/ 485473 h 1161397"/>
              <a:gd name="connsiteX48" fmla="*/ 2534360 w 6884912"/>
              <a:gd name="connsiteY48" fmla="*/ 480064 h 1161397"/>
              <a:gd name="connsiteX49" fmla="*/ 2536691 w 6884912"/>
              <a:gd name="connsiteY49" fmla="*/ 467018 h 1161397"/>
              <a:gd name="connsiteX50" fmla="*/ 2561265 w 6884912"/>
              <a:gd name="connsiteY50" fmla="*/ 450623 h 1161397"/>
              <a:gd name="connsiteX51" fmla="*/ 2594349 w 6884912"/>
              <a:gd name="connsiteY51" fmla="*/ 443884 h 1161397"/>
              <a:gd name="connsiteX52" fmla="*/ 2754324 w 6884912"/>
              <a:gd name="connsiteY52" fmla="*/ 424766 h 1161397"/>
              <a:gd name="connsiteX53" fmla="*/ 2848470 w 6884912"/>
              <a:gd name="connsiteY53" fmla="*/ 405966 h 1161397"/>
              <a:gd name="connsiteX54" fmla="*/ 2881772 w 6884912"/>
              <a:gd name="connsiteY54" fmla="*/ 387260 h 1161397"/>
              <a:gd name="connsiteX55" fmla="*/ 2929932 w 6884912"/>
              <a:gd name="connsiteY55" fmla="*/ 368912 h 1161397"/>
              <a:gd name="connsiteX56" fmla="*/ 3013020 w 6884912"/>
              <a:gd name="connsiteY56" fmla="*/ 327578 h 1161397"/>
              <a:gd name="connsiteX57" fmla="*/ 3127968 w 6884912"/>
              <a:gd name="connsiteY57" fmla="*/ 287613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287859 w 6884912"/>
              <a:gd name="connsiteY60" fmla="*/ 287558 h 1161397"/>
              <a:gd name="connsiteX61" fmla="*/ 3510042 w 6884912"/>
              <a:gd name="connsiteY61" fmla="*/ 311820 h 1161397"/>
              <a:gd name="connsiteX62" fmla="*/ 3626773 w 6884912"/>
              <a:gd name="connsiteY62" fmla="*/ 290452 h 1161397"/>
              <a:gd name="connsiteX63" fmla="*/ 3666217 w 6884912"/>
              <a:gd name="connsiteY63" fmla="*/ 273255 h 1161397"/>
              <a:gd name="connsiteX64" fmla="*/ 3732427 w 6884912"/>
              <a:gd name="connsiteY64" fmla="*/ 245039 h 1161397"/>
              <a:gd name="connsiteX65" fmla="*/ 3777022 w 6884912"/>
              <a:gd name="connsiteY65" fmla="*/ 200276 h 1161397"/>
              <a:gd name="connsiteX66" fmla="*/ 3791246 w 6884912"/>
              <a:gd name="connsiteY66" fmla="*/ 189996 h 1161397"/>
              <a:gd name="connsiteX67" fmla="*/ 3819864 w 6884912"/>
              <a:gd name="connsiteY67" fmla="*/ 194605 h 1161397"/>
              <a:gd name="connsiteX68" fmla="*/ 3830398 w 6884912"/>
              <a:gd name="connsiteY68" fmla="*/ 188383 h 1161397"/>
              <a:gd name="connsiteX69" fmla="*/ 3907640 w 6884912"/>
              <a:gd name="connsiteY69" fmla="*/ 207568 h 1161397"/>
              <a:gd name="connsiteX70" fmla="*/ 4013061 w 6884912"/>
              <a:gd name="connsiteY70" fmla="*/ 224874 h 1161397"/>
              <a:gd name="connsiteX71" fmla="*/ 4134285 w 6884912"/>
              <a:gd name="connsiteY71" fmla="*/ 235592 h 1161397"/>
              <a:gd name="connsiteX72" fmla="*/ 4220717 w 6884912"/>
              <a:gd name="connsiteY72" fmla="*/ 192946 h 1161397"/>
              <a:gd name="connsiteX73" fmla="*/ 4228802 w 6884912"/>
              <a:gd name="connsiteY73" fmla="*/ 201468 h 1161397"/>
              <a:gd name="connsiteX74" fmla="*/ 4424852 w 6884912"/>
              <a:gd name="connsiteY74" fmla="*/ 127591 h 1161397"/>
              <a:gd name="connsiteX75" fmla="*/ 4617330 w 6884912"/>
              <a:gd name="connsiteY75" fmla="*/ 111163 h 1161397"/>
              <a:gd name="connsiteX76" fmla="*/ 4730870 w 6884912"/>
              <a:gd name="connsiteY76" fmla="*/ 129432 h 1161397"/>
              <a:gd name="connsiteX77" fmla="*/ 4785037 w 6884912"/>
              <a:gd name="connsiteY77" fmla="*/ 161964 h 1161397"/>
              <a:gd name="connsiteX78" fmla="*/ 4844073 w 6884912"/>
              <a:gd name="connsiteY78" fmla="*/ 161768 h 1161397"/>
              <a:gd name="connsiteX79" fmla="*/ 4856454 w 6884912"/>
              <a:gd name="connsiteY79" fmla="*/ 130488 h 1161397"/>
              <a:gd name="connsiteX80" fmla="*/ 4920038 w 6884912"/>
              <a:gd name="connsiteY80" fmla="*/ 140418 h 1161397"/>
              <a:gd name="connsiteX81" fmla="*/ 5016639 w 6884912"/>
              <a:gd name="connsiteY81" fmla="*/ 158905 h 1161397"/>
              <a:gd name="connsiteX82" fmla="*/ 5072009 w 6884912"/>
              <a:gd name="connsiteY82" fmla="*/ 161502 h 1161397"/>
              <a:gd name="connsiteX83" fmla="*/ 5223626 w 6884912"/>
              <a:gd name="connsiteY83" fmla="*/ 177356 h 1161397"/>
              <a:gd name="connsiteX84" fmla="*/ 5467502 w 6884912"/>
              <a:gd name="connsiteY84" fmla="*/ 250963 h 1161397"/>
              <a:gd name="connsiteX85" fmla="*/ 5592395 w 6884912"/>
              <a:gd name="connsiteY85" fmla="*/ 265434 h 1161397"/>
              <a:gd name="connsiteX86" fmla="*/ 5613532 w 6884912"/>
              <a:gd name="connsiteY86" fmla="*/ 273379 h 1161397"/>
              <a:gd name="connsiteX87" fmla="*/ 5642173 w 6884912"/>
              <a:gd name="connsiteY87" fmla="*/ 266904 h 1161397"/>
              <a:gd name="connsiteX88" fmla="*/ 5756910 w 6884912"/>
              <a:gd name="connsiteY88" fmla="*/ 239211 h 1161397"/>
              <a:gd name="connsiteX89" fmla="*/ 5846667 w 6884912"/>
              <a:gd name="connsiteY89" fmla="*/ 201786 h 1161397"/>
              <a:gd name="connsiteX90" fmla="*/ 5960732 w 6884912"/>
              <a:gd name="connsiteY90" fmla="*/ 220708 h 1161397"/>
              <a:gd name="connsiteX91" fmla="*/ 6029542 w 6884912"/>
              <a:gd name="connsiteY91" fmla="*/ 210339 h 1161397"/>
              <a:gd name="connsiteX92" fmla="*/ 6290640 w 6884912"/>
              <a:gd name="connsiteY92" fmla="*/ 167441 h 1161397"/>
              <a:gd name="connsiteX93" fmla="*/ 6380420 w 6884912"/>
              <a:gd name="connsiteY93" fmla="*/ 173195 h 1161397"/>
              <a:gd name="connsiteX94" fmla="*/ 6507891 w 6884912"/>
              <a:gd name="connsiteY94" fmla="*/ 118474 h 1161397"/>
              <a:gd name="connsiteX95" fmla="*/ 6571807 w 6884912"/>
              <a:gd name="connsiteY95" fmla="*/ 98636 h 1161397"/>
              <a:gd name="connsiteX96" fmla="*/ 6671880 w 6884912"/>
              <a:gd name="connsiteY96" fmla="*/ 82931 h 1161397"/>
              <a:gd name="connsiteX97" fmla="*/ 6702266 w 6884912"/>
              <a:gd name="connsiteY97" fmla="*/ 75470 h 1161397"/>
              <a:gd name="connsiteX98" fmla="*/ 6845802 w 6884912"/>
              <a:gd name="connsiteY98" fmla="*/ 24496 h 1161397"/>
              <a:gd name="connsiteX99" fmla="*/ 6884912 w 6884912"/>
              <a:gd name="connsiteY99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92172 w 6884912"/>
              <a:gd name="connsiteY39" fmla="*/ 629819 h 1161397"/>
              <a:gd name="connsiteX40" fmla="*/ 1731986 w 6884912"/>
              <a:gd name="connsiteY40" fmla="*/ 589682 h 1161397"/>
              <a:gd name="connsiteX41" fmla="*/ 1940326 w 6884912"/>
              <a:gd name="connsiteY41" fmla="*/ 582611 h 1161397"/>
              <a:gd name="connsiteX42" fmla="*/ 2066980 w 6884912"/>
              <a:gd name="connsiteY42" fmla="*/ 550413 h 1161397"/>
              <a:gd name="connsiteX43" fmla="*/ 2352236 w 6884912"/>
              <a:gd name="connsiteY43" fmla="*/ 519602 h 1161397"/>
              <a:gd name="connsiteX44" fmla="*/ 2420791 w 6884912"/>
              <a:gd name="connsiteY44" fmla="*/ 492826 h 1161397"/>
              <a:gd name="connsiteX45" fmla="*/ 2489932 w 6884912"/>
              <a:gd name="connsiteY45" fmla="*/ 507864 h 1161397"/>
              <a:gd name="connsiteX46" fmla="*/ 2512917 w 6884912"/>
              <a:gd name="connsiteY46" fmla="*/ 489127 h 1161397"/>
              <a:gd name="connsiteX47" fmla="*/ 2516783 w 6884912"/>
              <a:gd name="connsiteY47" fmla="*/ 485473 h 1161397"/>
              <a:gd name="connsiteX48" fmla="*/ 2534360 w 6884912"/>
              <a:gd name="connsiteY48" fmla="*/ 480064 h 1161397"/>
              <a:gd name="connsiteX49" fmla="*/ 2536691 w 6884912"/>
              <a:gd name="connsiteY49" fmla="*/ 467018 h 1161397"/>
              <a:gd name="connsiteX50" fmla="*/ 2561265 w 6884912"/>
              <a:gd name="connsiteY50" fmla="*/ 450623 h 1161397"/>
              <a:gd name="connsiteX51" fmla="*/ 2594349 w 6884912"/>
              <a:gd name="connsiteY51" fmla="*/ 443884 h 1161397"/>
              <a:gd name="connsiteX52" fmla="*/ 2754324 w 6884912"/>
              <a:gd name="connsiteY52" fmla="*/ 424766 h 1161397"/>
              <a:gd name="connsiteX53" fmla="*/ 2848470 w 6884912"/>
              <a:gd name="connsiteY53" fmla="*/ 405966 h 1161397"/>
              <a:gd name="connsiteX54" fmla="*/ 2881772 w 6884912"/>
              <a:gd name="connsiteY54" fmla="*/ 387260 h 1161397"/>
              <a:gd name="connsiteX55" fmla="*/ 2929932 w 6884912"/>
              <a:gd name="connsiteY55" fmla="*/ 368912 h 1161397"/>
              <a:gd name="connsiteX56" fmla="*/ 3013020 w 6884912"/>
              <a:gd name="connsiteY56" fmla="*/ 327578 h 1161397"/>
              <a:gd name="connsiteX57" fmla="*/ 3127968 w 6884912"/>
              <a:gd name="connsiteY57" fmla="*/ 287613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287859 w 6884912"/>
              <a:gd name="connsiteY60" fmla="*/ 287558 h 1161397"/>
              <a:gd name="connsiteX61" fmla="*/ 3510042 w 6884912"/>
              <a:gd name="connsiteY61" fmla="*/ 311820 h 1161397"/>
              <a:gd name="connsiteX62" fmla="*/ 3626773 w 6884912"/>
              <a:gd name="connsiteY62" fmla="*/ 290452 h 1161397"/>
              <a:gd name="connsiteX63" fmla="*/ 3666217 w 6884912"/>
              <a:gd name="connsiteY63" fmla="*/ 273255 h 1161397"/>
              <a:gd name="connsiteX64" fmla="*/ 3732427 w 6884912"/>
              <a:gd name="connsiteY64" fmla="*/ 245039 h 1161397"/>
              <a:gd name="connsiteX65" fmla="*/ 3777022 w 6884912"/>
              <a:gd name="connsiteY65" fmla="*/ 200276 h 1161397"/>
              <a:gd name="connsiteX66" fmla="*/ 3791246 w 6884912"/>
              <a:gd name="connsiteY66" fmla="*/ 189996 h 1161397"/>
              <a:gd name="connsiteX67" fmla="*/ 3819864 w 6884912"/>
              <a:gd name="connsiteY67" fmla="*/ 194605 h 1161397"/>
              <a:gd name="connsiteX68" fmla="*/ 3907640 w 6884912"/>
              <a:gd name="connsiteY68" fmla="*/ 207568 h 1161397"/>
              <a:gd name="connsiteX69" fmla="*/ 4013061 w 6884912"/>
              <a:gd name="connsiteY69" fmla="*/ 224874 h 1161397"/>
              <a:gd name="connsiteX70" fmla="*/ 4134285 w 6884912"/>
              <a:gd name="connsiteY70" fmla="*/ 235592 h 1161397"/>
              <a:gd name="connsiteX71" fmla="*/ 4220717 w 6884912"/>
              <a:gd name="connsiteY71" fmla="*/ 192946 h 1161397"/>
              <a:gd name="connsiteX72" fmla="*/ 4228802 w 6884912"/>
              <a:gd name="connsiteY72" fmla="*/ 201468 h 1161397"/>
              <a:gd name="connsiteX73" fmla="*/ 4424852 w 6884912"/>
              <a:gd name="connsiteY73" fmla="*/ 127591 h 1161397"/>
              <a:gd name="connsiteX74" fmla="*/ 4617330 w 6884912"/>
              <a:gd name="connsiteY74" fmla="*/ 111163 h 1161397"/>
              <a:gd name="connsiteX75" fmla="*/ 4730870 w 6884912"/>
              <a:gd name="connsiteY75" fmla="*/ 129432 h 1161397"/>
              <a:gd name="connsiteX76" fmla="*/ 4785037 w 6884912"/>
              <a:gd name="connsiteY76" fmla="*/ 161964 h 1161397"/>
              <a:gd name="connsiteX77" fmla="*/ 4844073 w 6884912"/>
              <a:gd name="connsiteY77" fmla="*/ 161768 h 1161397"/>
              <a:gd name="connsiteX78" fmla="*/ 4856454 w 6884912"/>
              <a:gd name="connsiteY78" fmla="*/ 130488 h 1161397"/>
              <a:gd name="connsiteX79" fmla="*/ 4920038 w 6884912"/>
              <a:gd name="connsiteY79" fmla="*/ 140418 h 1161397"/>
              <a:gd name="connsiteX80" fmla="*/ 5016639 w 6884912"/>
              <a:gd name="connsiteY80" fmla="*/ 158905 h 1161397"/>
              <a:gd name="connsiteX81" fmla="*/ 5072009 w 6884912"/>
              <a:gd name="connsiteY81" fmla="*/ 161502 h 1161397"/>
              <a:gd name="connsiteX82" fmla="*/ 5223626 w 6884912"/>
              <a:gd name="connsiteY82" fmla="*/ 177356 h 1161397"/>
              <a:gd name="connsiteX83" fmla="*/ 5467502 w 6884912"/>
              <a:gd name="connsiteY83" fmla="*/ 250963 h 1161397"/>
              <a:gd name="connsiteX84" fmla="*/ 5592395 w 6884912"/>
              <a:gd name="connsiteY84" fmla="*/ 265434 h 1161397"/>
              <a:gd name="connsiteX85" fmla="*/ 5613532 w 6884912"/>
              <a:gd name="connsiteY85" fmla="*/ 273379 h 1161397"/>
              <a:gd name="connsiteX86" fmla="*/ 5642173 w 6884912"/>
              <a:gd name="connsiteY86" fmla="*/ 266904 h 1161397"/>
              <a:gd name="connsiteX87" fmla="*/ 5756910 w 6884912"/>
              <a:gd name="connsiteY87" fmla="*/ 239211 h 1161397"/>
              <a:gd name="connsiteX88" fmla="*/ 5846667 w 6884912"/>
              <a:gd name="connsiteY88" fmla="*/ 201786 h 1161397"/>
              <a:gd name="connsiteX89" fmla="*/ 5960732 w 6884912"/>
              <a:gd name="connsiteY89" fmla="*/ 220708 h 1161397"/>
              <a:gd name="connsiteX90" fmla="*/ 6029542 w 6884912"/>
              <a:gd name="connsiteY90" fmla="*/ 210339 h 1161397"/>
              <a:gd name="connsiteX91" fmla="*/ 6290640 w 6884912"/>
              <a:gd name="connsiteY91" fmla="*/ 167441 h 1161397"/>
              <a:gd name="connsiteX92" fmla="*/ 6380420 w 6884912"/>
              <a:gd name="connsiteY92" fmla="*/ 173195 h 1161397"/>
              <a:gd name="connsiteX93" fmla="*/ 6507891 w 6884912"/>
              <a:gd name="connsiteY93" fmla="*/ 118474 h 1161397"/>
              <a:gd name="connsiteX94" fmla="*/ 6571807 w 6884912"/>
              <a:gd name="connsiteY94" fmla="*/ 98636 h 1161397"/>
              <a:gd name="connsiteX95" fmla="*/ 6671880 w 6884912"/>
              <a:gd name="connsiteY95" fmla="*/ 82931 h 1161397"/>
              <a:gd name="connsiteX96" fmla="*/ 6702266 w 6884912"/>
              <a:gd name="connsiteY96" fmla="*/ 75470 h 1161397"/>
              <a:gd name="connsiteX97" fmla="*/ 6845802 w 6884912"/>
              <a:gd name="connsiteY97" fmla="*/ 24496 h 1161397"/>
              <a:gd name="connsiteX98" fmla="*/ 6884912 w 6884912"/>
              <a:gd name="connsiteY98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92172 w 6884912"/>
              <a:gd name="connsiteY39" fmla="*/ 629819 h 1161397"/>
              <a:gd name="connsiteX40" fmla="*/ 1731986 w 6884912"/>
              <a:gd name="connsiteY40" fmla="*/ 589682 h 1161397"/>
              <a:gd name="connsiteX41" fmla="*/ 1940326 w 6884912"/>
              <a:gd name="connsiteY41" fmla="*/ 582611 h 1161397"/>
              <a:gd name="connsiteX42" fmla="*/ 2066980 w 6884912"/>
              <a:gd name="connsiteY42" fmla="*/ 550413 h 1161397"/>
              <a:gd name="connsiteX43" fmla="*/ 2352236 w 6884912"/>
              <a:gd name="connsiteY43" fmla="*/ 519602 h 1161397"/>
              <a:gd name="connsiteX44" fmla="*/ 2420791 w 6884912"/>
              <a:gd name="connsiteY44" fmla="*/ 492826 h 1161397"/>
              <a:gd name="connsiteX45" fmla="*/ 2489932 w 6884912"/>
              <a:gd name="connsiteY45" fmla="*/ 507864 h 1161397"/>
              <a:gd name="connsiteX46" fmla="*/ 2512917 w 6884912"/>
              <a:gd name="connsiteY46" fmla="*/ 489127 h 1161397"/>
              <a:gd name="connsiteX47" fmla="*/ 2516783 w 6884912"/>
              <a:gd name="connsiteY47" fmla="*/ 485473 h 1161397"/>
              <a:gd name="connsiteX48" fmla="*/ 2534360 w 6884912"/>
              <a:gd name="connsiteY48" fmla="*/ 480064 h 1161397"/>
              <a:gd name="connsiteX49" fmla="*/ 2536691 w 6884912"/>
              <a:gd name="connsiteY49" fmla="*/ 467018 h 1161397"/>
              <a:gd name="connsiteX50" fmla="*/ 2561265 w 6884912"/>
              <a:gd name="connsiteY50" fmla="*/ 450623 h 1161397"/>
              <a:gd name="connsiteX51" fmla="*/ 2594349 w 6884912"/>
              <a:gd name="connsiteY51" fmla="*/ 443884 h 1161397"/>
              <a:gd name="connsiteX52" fmla="*/ 2754324 w 6884912"/>
              <a:gd name="connsiteY52" fmla="*/ 424766 h 1161397"/>
              <a:gd name="connsiteX53" fmla="*/ 2848470 w 6884912"/>
              <a:gd name="connsiteY53" fmla="*/ 405966 h 1161397"/>
              <a:gd name="connsiteX54" fmla="*/ 2881772 w 6884912"/>
              <a:gd name="connsiteY54" fmla="*/ 387260 h 1161397"/>
              <a:gd name="connsiteX55" fmla="*/ 2929932 w 6884912"/>
              <a:gd name="connsiteY55" fmla="*/ 368912 h 1161397"/>
              <a:gd name="connsiteX56" fmla="*/ 3013020 w 6884912"/>
              <a:gd name="connsiteY56" fmla="*/ 327578 h 1161397"/>
              <a:gd name="connsiteX57" fmla="*/ 3127968 w 6884912"/>
              <a:gd name="connsiteY57" fmla="*/ 287613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287859 w 6884912"/>
              <a:gd name="connsiteY60" fmla="*/ 287558 h 1161397"/>
              <a:gd name="connsiteX61" fmla="*/ 3510042 w 6884912"/>
              <a:gd name="connsiteY61" fmla="*/ 311820 h 1161397"/>
              <a:gd name="connsiteX62" fmla="*/ 3626773 w 6884912"/>
              <a:gd name="connsiteY62" fmla="*/ 290452 h 1161397"/>
              <a:gd name="connsiteX63" fmla="*/ 3666217 w 6884912"/>
              <a:gd name="connsiteY63" fmla="*/ 273255 h 1161397"/>
              <a:gd name="connsiteX64" fmla="*/ 3732427 w 6884912"/>
              <a:gd name="connsiteY64" fmla="*/ 245039 h 1161397"/>
              <a:gd name="connsiteX65" fmla="*/ 3777022 w 6884912"/>
              <a:gd name="connsiteY65" fmla="*/ 200276 h 1161397"/>
              <a:gd name="connsiteX66" fmla="*/ 3791246 w 6884912"/>
              <a:gd name="connsiteY66" fmla="*/ 189996 h 1161397"/>
              <a:gd name="connsiteX67" fmla="*/ 3819864 w 6884912"/>
              <a:gd name="connsiteY67" fmla="*/ 194605 h 1161397"/>
              <a:gd name="connsiteX68" fmla="*/ 3907640 w 6884912"/>
              <a:gd name="connsiteY68" fmla="*/ 207568 h 1161397"/>
              <a:gd name="connsiteX69" fmla="*/ 4013061 w 6884912"/>
              <a:gd name="connsiteY69" fmla="*/ 224874 h 1161397"/>
              <a:gd name="connsiteX70" fmla="*/ 4134285 w 6884912"/>
              <a:gd name="connsiteY70" fmla="*/ 235592 h 1161397"/>
              <a:gd name="connsiteX71" fmla="*/ 4220717 w 6884912"/>
              <a:gd name="connsiteY71" fmla="*/ 192946 h 1161397"/>
              <a:gd name="connsiteX72" fmla="*/ 4228802 w 6884912"/>
              <a:gd name="connsiteY72" fmla="*/ 201468 h 1161397"/>
              <a:gd name="connsiteX73" fmla="*/ 4424852 w 6884912"/>
              <a:gd name="connsiteY73" fmla="*/ 127591 h 1161397"/>
              <a:gd name="connsiteX74" fmla="*/ 4617330 w 6884912"/>
              <a:gd name="connsiteY74" fmla="*/ 111163 h 1161397"/>
              <a:gd name="connsiteX75" fmla="*/ 4730870 w 6884912"/>
              <a:gd name="connsiteY75" fmla="*/ 129432 h 1161397"/>
              <a:gd name="connsiteX76" fmla="*/ 4785037 w 6884912"/>
              <a:gd name="connsiteY76" fmla="*/ 161964 h 1161397"/>
              <a:gd name="connsiteX77" fmla="*/ 4844073 w 6884912"/>
              <a:gd name="connsiteY77" fmla="*/ 161768 h 1161397"/>
              <a:gd name="connsiteX78" fmla="*/ 4856454 w 6884912"/>
              <a:gd name="connsiteY78" fmla="*/ 130488 h 1161397"/>
              <a:gd name="connsiteX79" fmla="*/ 4920038 w 6884912"/>
              <a:gd name="connsiteY79" fmla="*/ 140418 h 1161397"/>
              <a:gd name="connsiteX80" fmla="*/ 5016639 w 6884912"/>
              <a:gd name="connsiteY80" fmla="*/ 158905 h 1161397"/>
              <a:gd name="connsiteX81" fmla="*/ 5072009 w 6884912"/>
              <a:gd name="connsiteY81" fmla="*/ 161502 h 1161397"/>
              <a:gd name="connsiteX82" fmla="*/ 5223626 w 6884912"/>
              <a:gd name="connsiteY82" fmla="*/ 177356 h 1161397"/>
              <a:gd name="connsiteX83" fmla="*/ 5467502 w 6884912"/>
              <a:gd name="connsiteY83" fmla="*/ 250963 h 1161397"/>
              <a:gd name="connsiteX84" fmla="*/ 5592395 w 6884912"/>
              <a:gd name="connsiteY84" fmla="*/ 265434 h 1161397"/>
              <a:gd name="connsiteX85" fmla="*/ 5613532 w 6884912"/>
              <a:gd name="connsiteY85" fmla="*/ 273379 h 1161397"/>
              <a:gd name="connsiteX86" fmla="*/ 5642173 w 6884912"/>
              <a:gd name="connsiteY86" fmla="*/ 266904 h 1161397"/>
              <a:gd name="connsiteX87" fmla="*/ 5756910 w 6884912"/>
              <a:gd name="connsiteY87" fmla="*/ 239211 h 1161397"/>
              <a:gd name="connsiteX88" fmla="*/ 5846667 w 6884912"/>
              <a:gd name="connsiteY88" fmla="*/ 201786 h 1161397"/>
              <a:gd name="connsiteX89" fmla="*/ 6029542 w 6884912"/>
              <a:gd name="connsiteY89" fmla="*/ 210339 h 1161397"/>
              <a:gd name="connsiteX90" fmla="*/ 6290640 w 6884912"/>
              <a:gd name="connsiteY90" fmla="*/ 167441 h 1161397"/>
              <a:gd name="connsiteX91" fmla="*/ 6380420 w 6884912"/>
              <a:gd name="connsiteY91" fmla="*/ 173195 h 1161397"/>
              <a:gd name="connsiteX92" fmla="*/ 6507891 w 6884912"/>
              <a:gd name="connsiteY92" fmla="*/ 118474 h 1161397"/>
              <a:gd name="connsiteX93" fmla="*/ 6571807 w 6884912"/>
              <a:gd name="connsiteY93" fmla="*/ 98636 h 1161397"/>
              <a:gd name="connsiteX94" fmla="*/ 6671880 w 6884912"/>
              <a:gd name="connsiteY94" fmla="*/ 82931 h 1161397"/>
              <a:gd name="connsiteX95" fmla="*/ 6702266 w 6884912"/>
              <a:gd name="connsiteY95" fmla="*/ 75470 h 1161397"/>
              <a:gd name="connsiteX96" fmla="*/ 6845802 w 6884912"/>
              <a:gd name="connsiteY96" fmla="*/ 24496 h 1161397"/>
              <a:gd name="connsiteX97" fmla="*/ 6884912 w 6884912"/>
              <a:gd name="connsiteY97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92172 w 6884912"/>
              <a:gd name="connsiteY39" fmla="*/ 629819 h 1161397"/>
              <a:gd name="connsiteX40" fmla="*/ 1731986 w 6884912"/>
              <a:gd name="connsiteY40" fmla="*/ 589682 h 1161397"/>
              <a:gd name="connsiteX41" fmla="*/ 1940326 w 6884912"/>
              <a:gd name="connsiteY41" fmla="*/ 582611 h 1161397"/>
              <a:gd name="connsiteX42" fmla="*/ 2066980 w 6884912"/>
              <a:gd name="connsiteY42" fmla="*/ 550413 h 1161397"/>
              <a:gd name="connsiteX43" fmla="*/ 2352236 w 6884912"/>
              <a:gd name="connsiteY43" fmla="*/ 519602 h 1161397"/>
              <a:gd name="connsiteX44" fmla="*/ 2420791 w 6884912"/>
              <a:gd name="connsiteY44" fmla="*/ 492826 h 1161397"/>
              <a:gd name="connsiteX45" fmla="*/ 2489932 w 6884912"/>
              <a:gd name="connsiteY45" fmla="*/ 507864 h 1161397"/>
              <a:gd name="connsiteX46" fmla="*/ 2512917 w 6884912"/>
              <a:gd name="connsiteY46" fmla="*/ 489127 h 1161397"/>
              <a:gd name="connsiteX47" fmla="*/ 2516783 w 6884912"/>
              <a:gd name="connsiteY47" fmla="*/ 485473 h 1161397"/>
              <a:gd name="connsiteX48" fmla="*/ 2534360 w 6884912"/>
              <a:gd name="connsiteY48" fmla="*/ 480064 h 1161397"/>
              <a:gd name="connsiteX49" fmla="*/ 2536691 w 6884912"/>
              <a:gd name="connsiteY49" fmla="*/ 467018 h 1161397"/>
              <a:gd name="connsiteX50" fmla="*/ 2561265 w 6884912"/>
              <a:gd name="connsiteY50" fmla="*/ 450623 h 1161397"/>
              <a:gd name="connsiteX51" fmla="*/ 2754324 w 6884912"/>
              <a:gd name="connsiteY51" fmla="*/ 424766 h 1161397"/>
              <a:gd name="connsiteX52" fmla="*/ 2848470 w 6884912"/>
              <a:gd name="connsiteY52" fmla="*/ 405966 h 1161397"/>
              <a:gd name="connsiteX53" fmla="*/ 2881772 w 6884912"/>
              <a:gd name="connsiteY53" fmla="*/ 387260 h 1161397"/>
              <a:gd name="connsiteX54" fmla="*/ 2929932 w 6884912"/>
              <a:gd name="connsiteY54" fmla="*/ 368912 h 1161397"/>
              <a:gd name="connsiteX55" fmla="*/ 3013020 w 6884912"/>
              <a:gd name="connsiteY55" fmla="*/ 327578 h 1161397"/>
              <a:gd name="connsiteX56" fmla="*/ 3127968 w 6884912"/>
              <a:gd name="connsiteY56" fmla="*/ 287613 h 1161397"/>
              <a:gd name="connsiteX57" fmla="*/ 3222191 w 6884912"/>
              <a:gd name="connsiteY57" fmla="*/ 307887 h 1161397"/>
              <a:gd name="connsiteX58" fmla="*/ 3227953 w 6884912"/>
              <a:gd name="connsiteY58" fmla="*/ 297650 h 1161397"/>
              <a:gd name="connsiteX59" fmla="*/ 3287859 w 6884912"/>
              <a:gd name="connsiteY59" fmla="*/ 287558 h 1161397"/>
              <a:gd name="connsiteX60" fmla="*/ 3510042 w 6884912"/>
              <a:gd name="connsiteY60" fmla="*/ 311820 h 1161397"/>
              <a:gd name="connsiteX61" fmla="*/ 3626773 w 6884912"/>
              <a:gd name="connsiteY61" fmla="*/ 290452 h 1161397"/>
              <a:gd name="connsiteX62" fmla="*/ 3666217 w 6884912"/>
              <a:gd name="connsiteY62" fmla="*/ 273255 h 1161397"/>
              <a:gd name="connsiteX63" fmla="*/ 3732427 w 6884912"/>
              <a:gd name="connsiteY63" fmla="*/ 245039 h 1161397"/>
              <a:gd name="connsiteX64" fmla="*/ 3777022 w 6884912"/>
              <a:gd name="connsiteY64" fmla="*/ 200276 h 1161397"/>
              <a:gd name="connsiteX65" fmla="*/ 3791246 w 6884912"/>
              <a:gd name="connsiteY65" fmla="*/ 189996 h 1161397"/>
              <a:gd name="connsiteX66" fmla="*/ 3819864 w 6884912"/>
              <a:gd name="connsiteY66" fmla="*/ 194605 h 1161397"/>
              <a:gd name="connsiteX67" fmla="*/ 3907640 w 6884912"/>
              <a:gd name="connsiteY67" fmla="*/ 207568 h 1161397"/>
              <a:gd name="connsiteX68" fmla="*/ 4013061 w 6884912"/>
              <a:gd name="connsiteY68" fmla="*/ 224874 h 1161397"/>
              <a:gd name="connsiteX69" fmla="*/ 4134285 w 6884912"/>
              <a:gd name="connsiteY69" fmla="*/ 235592 h 1161397"/>
              <a:gd name="connsiteX70" fmla="*/ 4220717 w 6884912"/>
              <a:gd name="connsiteY70" fmla="*/ 192946 h 1161397"/>
              <a:gd name="connsiteX71" fmla="*/ 4228802 w 6884912"/>
              <a:gd name="connsiteY71" fmla="*/ 201468 h 1161397"/>
              <a:gd name="connsiteX72" fmla="*/ 4424852 w 6884912"/>
              <a:gd name="connsiteY72" fmla="*/ 127591 h 1161397"/>
              <a:gd name="connsiteX73" fmla="*/ 4617330 w 6884912"/>
              <a:gd name="connsiteY73" fmla="*/ 111163 h 1161397"/>
              <a:gd name="connsiteX74" fmla="*/ 4730870 w 6884912"/>
              <a:gd name="connsiteY74" fmla="*/ 129432 h 1161397"/>
              <a:gd name="connsiteX75" fmla="*/ 4785037 w 6884912"/>
              <a:gd name="connsiteY75" fmla="*/ 161964 h 1161397"/>
              <a:gd name="connsiteX76" fmla="*/ 4844073 w 6884912"/>
              <a:gd name="connsiteY76" fmla="*/ 161768 h 1161397"/>
              <a:gd name="connsiteX77" fmla="*/ 4856454 w 6884912"/>
              <a:gd name="connsiteY77" fmla="*/ 130488 h 1161397"/>
              <a:gd name="connsiteX78" fmla="*/ 4920038 w 6884912"/>
              <a:gd name="connsiteY78" fmla="*/ 140418 h 1161397"/>
              <a:gd name="connsiteX79" fmla="*/ 5016639 w 6884912"/>
              <a:gd name="connsiteY79" fmla="*/ 158905 h 1161397"/>
              <a:gd name="connsiteX80" fmla="*/ 5072009 w 6884912"/>
              <a:gd name="connsiteY80" fmla="*/ 161502 h 1161397"/>
              <a:gd name="connsiteX81" fmla="*/ 5223626 w 6884912"/>
              <a:gd name="connsiteY81" fmla="*/ 177356 h 1161397"/>
              <a:gd name="connsiteX82" fmla="*/ 5467502 w 6884912"/>
              <a:gd name="connsiteY82" fmla="*/ 250963 h 1161397"/>
              <a:gd name="connsiteX83" fmla="*/ 5592395 w 6884912"/>
              <a:gd name="connsiteY83" fmla="*/ 265434 h 1161397"/>
              <a:gd name="connsiteX84" fmla="*/ 5613532 w 6884912"/>
              <a:gd name="connsiteY84" fmla="*/ 273379 h 1161397"/>
              <a:gd name="connsiteX85" fmla="*/ 5642173 w 6884912"/>
              <a:gd name="connsiteY85" fmla="*/ 266904 h 1161397"/>
              <a:gd name="connsiteX86" fmla="*/ 5756910 w 6884912"/>
              <a:gd name="connsiteY86" fmla="*/ 239211 h 1161397"/>
              <a:gd name="connsiteX87" fmla="*/ 5846667 w 6884912"/>
              <a:gd name="connsiteY87" fmla="*/ 201786 h 1161397"/>
              <a:gd name="connsiteX88" fmla="*/ 6029542 w 6884912"/>
              <a:gd name="connsiteY88" fmla="*/ 210339 h 1161397"/>
              <a:gd name="connsiteX89" fmla="*/ 6290640 w 6884912"/>
              <a:gd name="connsiteY89" fmla="*/ 167441 h 1161397"/>
              <a:gd name="connsiteX90" fmla="*/ 6380420 w 6884912"/>
              <a:gd name="connsiteY90" fmla="*/ 173195 h 1161397"/>
              <a:gd name="connsiteX91" fmla="*/ 6507891 w 6884912"/>
              <a:gd name="connsiteY91" fmla="*/ 118474 h 1161397"/>
              <a:gd name="connsiteX92" fmla="*/ 6571807 w 6884912"/>
              <a:gd name="connsiteY92" fmla="*/ 98636 h 1161397"/>
              <a:gd name="connsiteX93" fmla="*/ 6671880 w 6884912"/>
              <a:gd name="connsiteY93" fmla="*/ 82931 h 1161397"/>
              <a:gd name="connsiteX94" fmla="*/ 6702266 w 6884912"/>
              <a:gd name="connsiteY94" fmla="*/ 75470 h 1161397"/>
              <a:gd name="connsiteX95" fmla="*/ 6845802 w 6884912"/>
              <a:gd name="connsiteY95" fmla="*/ 24496 h 1161397"/>
              <a:gd name="connsiteX96" fmla="*/ 6884912 w 6884912"/>
              <a:gd name="connsiteY96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92172 w 6884912"/>
              <a:gd name="connsiteY39" fmla="*/ 629819 h 1161397"/>
              <a:gd name="connsiteX40" fmla="*/ 1731986 w 6884912"/>
              <a:gd name="connsiteY40" fmla="*/ 589682 h 1161397"/>
              <a:gd name="connsiteX41" fmla="*/ 1940326 w 6884912"/>
              <a:gd name="connsiteY41" fmla="*/ 582611 h 1161397"/>
              <a:gd name="connsiteX42" fmla="*/ 2066980 w 6884912"/>
              <a:gd name="connsiteY42" fmla="*/ 550413 h 1161397"/>
              <a:gd name="connsiteX43" fmla="*/ 2352236 w 6884912"/>
              <a:gd name="connsiteY43" fmla="*/ 519602 h 1161397"/>
              <a:gd name="connsiteX44" fmla="*/ 2420791 w 6884912"/>
              <a:gd name="connsiteY44" fmla="*/ 492826 h 1161397"/>
              <a:gd name="connsiteX45" fmla="*/ 2489932 w 6884912"/>
              <a:gd name="connsiteY45" fmla="*/ 507864 h 1161397"/>
              <a:gd name="connsiteX46" fmla="*/ 2512917 w 6884912"/>
              <a:gd name="connsiteY46" fmla="*/ 489127 h 1161397"/>
              <a:gd name="connsiteX47" fmla="*/ 2516783 w 6884912"/>
              <a:gd name="connsiteY47" fmla="*/ 485473 h 1161397"/>
              <a:gd name="connsiteX48" fmla="*/ 2534360 w 6884912"/>
              <a:gd name="connsiteY48" fmla="*/ 480064 h 1161397"/>
              <a:gd name="connsiteX49" fmla="*/ 2536691 w 6884912"/>
              <a:gd name="connsiteY49" fmla="*/ 467018 h 1161397"/>
              <a:gd name="connsiteX50" fmla="*/ 2754324 w 6884912"/>
              <a:gd name="connsiteY50" fmla="*/ 424766 h 1161397"/>
              <a:gd name="connsiteX51" fmla="*/ 2848470 w 6884912"/>
              <a:gd name="connsiteY51" fmla="*/ 405966 h 1161397"/>
              <a:gd name="connsiteX52" fmla="*/ 2881772 w 6884912"/>
              <a:gd name="connsiteY52" fmla="*/ 387260 h 1161397"/>
              <a:gd name="connsiteX53" fmla="*/ 2929932 w 6884912"/>
              <a:gd name="connsiteY53" fmla="*/ 368912 h 1161397"/>
              <a:gd name="connsiteX54" fmla="*/ 3013020 w 6884912"/>
              <a:gd name="connsiteY54" fmla="*/ 327578 h 1161397"/>
              <a:gd name="connsiteX55" fmla="*/ 3127968 w 6884912"/>
              <a:gd name="connsiteY55" fmla="*/ 287613 h 1161397"/>
              <a:gd name="connsiteX56" fmla="*/ 3222191 w 6884912"/>
              <a:gd name="connsiteY56" fmla="*/ 307887 h 1161397"/>
              <a:gd name="connsiteX57" fmla="*/ 3227953 w 6884912"/>
              <a:gd name="connsiteY57" fmla="*/ 297650 h 1161397"/>
              <a:gd name="connsiteX58" fmla="*/ 3287859 w 6884912"/>
              <a:gd name="connsiteY58" fmla="*/ 287558 h 1161397"/>
              <a:gd name="connsiteX59" fmla="*/ 3510042 w 6884912"/>
              <a:gd name="connsiteY59" fmla="*/ 311820 h 1161397"/>
              <a:gd name="connsiteX60" fmla="*/ 3626773 w 6884912"/>
              <a:gd name="connsiteY60" fmla="*/ 290452 h 1161397"/>
              <a:gd name="connsiteX61" fmla="*/ 3666217 w 6884912"/>
              <a:gd name="connsiteY61" fmla="*/ 273255 h 1161397"/>
              <a:gd name="connsiteX62" fmla="*/ 3732427 w 6884912"/>
              <a:gd name="connsiteY62" fmla="*/ 245039 h 1161397"/>
              <a:gd name="connsiteX63" fmla="*/ 3777022 w 6884912"/>
              <a:gd name="connsiteY63" fmla="*/ 200276 h 1161397"/>
              <a:gd name="connsiteX64" fmla="*/ 3791246 w 6884912"/>
              <a:gd name="connsiteY64" fmla="*/ 189996 h 1161397"/>
              <a:gd name="connsiteX65" fmla="*/ 3819864 w 6884912"/>
              <a:gd name="connsiteY65" fmla="*/ 194605 h 1161397"/>
              <a:gd name="connsiteX66" fmla="*/ 3907640 w 6884912"/>
              <a:gd name="connsiteY66" fmla="*/ 207568 h 1161397"/>
              <a:gd name="connsiteX67" fmla="*/ 4013061 w 6884912"/>
              <a:gd name="connsiteY67" fmla="*/ 224874 h 1161397"/>
              <a:gd name="connsiteX68" fmla="*/ 4134285 w 6884912"/>
              <a:gd name="connsiteY68" fmla="*/ 235592 h 1161397"/>
              <a:gd name="connsiteX69" fmla="*/ 4220717 w 6884912"/>
              <a:gd name="connsiteY69" fmla="*/ 192946 h 1161397"/>
              <a:gd name="connsiteX70" fmla="*/ 4228802 w 6884912"/>
              <a:gd name="connsiteY70" fmla="*/ 201468 h 1161397"/>
              <a:gd name="connsiteX71" fmla="*/ 4424852 w 6884912"/>
              <a:gd name="connsiteY71" fmla="*/ 127591 h 1161397"/>
              <a:gd name="connsiteX72" fmla="*/ 4617330 w 6884912"/>
              <a:gd name="connsiteY72" fmla="*/ 111163 h 1161397"/>
              <a:gd name="connsiteX73" fmla="*/ 4730870 w 6884912"/>
              <a:gd name="connsiteY73" fmla="*/ 129432 h 1161397"/>
              <a:gd name="connsiteX74" fmla="*/ 4785037 w 6884912"/>
              <a:gd name="connsiteY74" fmla="*/ 161964 h 1161397"/>
              <a:gd name="connsiteX75" fmla="*/ 4844073 w 6884912"/>
              <a:gd name="connsiteY75" fmla="*/ 161768 h 1161397"/>
              <a:gd name="connsiteX76" fmla="*/ 4856454 w 6884912"/>
              <a:gd name="connsiteY76" fmla="*/ 130488 h 1161397"/>
              <a:gd name="connsiteX77" fmla="*/ 4920038 w 6884912"/>
              <a:gd name="connsiteY77" fmla="*/ 140418 h 1161397"/>
              <a:gd name="connsiteX78" fmla="*/ 5016639 w 6884912"/>
              <a:gd name="connsiteY78" fmla="*/ 158905 h 1161397"/>
              <a:gd name="connsiteX79" fmla="*/ 5072009 w 6884912"/>
              <a:gd name="connsiteY79" fmla="*/ 161502 h 1161397"/>
              <a:gd name="connsiteX80" fmla="*/ 5223626 w 6884912"/>
              <a:gd name="connsiteY80" fmla="*/ 177356 h 1161397"/>
              <a:gd name="connsiteX81" fmla="*/ 5467502 w 6884912"/>
              <a:gd name="connsiteY81" fmla="*/ 250963 h 1161397"/>
              <a:gd name="connsiteX82" fmla="*/ 5592395 w 6884912"/>
              <a:gd name="connsiteY82" fmla="*/ 265434 h 1161397"/>
              <a:gd name="connsiteX83" fmla="*/ 5613532 w 6884912"/>
              <a:gd name="connsiteY83" fmla="*/ 273379 h 1161397"/>
              <a:gd name="connsiteX84" fmla="*/ 5642173 w 6884912"/>
              <a:gd name="connsiteY84" fmla="*/ 266904 h 1161397"/>
              <a:gd name="connsiteX85" fmla="*/ 5756910 w 6884912"/>
              <a:gd name="connsiteY85" fmla="*/ 239211 h 1161397"/>
              <a:gd name="connsiteX86" fmla="*/ 5846667 w 6884912"/>
              <a:gd name="connsiteY86" fmla="*/ 201786 h 1161397"/>
              <a:gd name="connsiteX87" fmla="*/ 6029542 w 6884912"/>
              <a:gd name="connsiteY87" fmla="*/ 210339 h 1161397"/>
              <a:gd name="connsiteX88" fmla="*/ 6290640 w 6884912"/>
              <a:gd name="connsiteY88" fmla="*/ 167441 h 1161397"/>
              <a:gd name="connsiteX89" fmla="*/ 6380420 w 6884912"/>
              <a:gd name="connsiteY89" fmla="*/ 173195 h 1161397"/>
              <a:gd name="connsiteX90" fmla="*/ 6507891 w 6884912"/>
              <a:gd name="connsiteY90" fmla="*/ 118474 h 1161397"/>
              <a:gd name="connsiteX91" fmla="*/ 6571807 w 6884912"/>
              <a:gd name="connsiteY91" fmla="*/ 98636 h 1161397"/>
              <a:gd name="connsiteX92" fmla="*/ 6671880 w 6884912"/>
              <a:gd name="connsiteY92" fmla="*/ 82931 h 1161397"/>
              <a:gd name="connsiteX93" fmla="*/ 6702266 w 6884912"/>
              <a:gd name="connsiteY93" fmla="*/ 75470 h 1161397"/>
              <a:gd name="connsiteX94" fmla="*/ 6845802 w 6884912"/>
              <a:gd name="connsiteY94" fmla="*/ 24496 h 1161397"/>
              <a:gd name="connsiteX95" fmla="*/ 6884912 w 6884912"/>
              <a:gd name="connsiteY95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73197 w 6884912"/>
              <a:gd name="connsiteY12" fmla="*/ 1010060 h 1161397"/>
              <a:gd name="connsiteX13" fmla="*/ 723108 w 6884912"/>
              <a:gd name="connsiteY13" fmla="*/ 980081 h 1161397"/>
              <a:gd name="connsiteX14" fmla="*/ 797699 w 6884912"/>
              <a:gd name="connsiteY14" fmla="*/ 931362 h 1161397"/>
              <a:gd name="connsiteX15" fmla="*/ 843359 w 6884912"/>
              <a:gd name="connsiteY15" fmla="*/ 910894 h 1161397"/>
              <a:gd name="connsiteX16" fmla="*/ 965215 w 6884912"/>
              <a:gd name="connsiteY16" fmla="*/ 846701 h 1161397"/>
              <a:gd name="connsiteX17" fmla="*/ 1085080 w 6884912"/>
              <a:gd name="connsiteY17" fmla="*/ 776086 h 1161397"/>
              <a:gd name="connsiteX18" fmla="*/ 1131224 w 6884912"/>
              <a:gd name="connsiteY18" fmla="*/ 706160 h 1161397"/>
              <a:gd name="connsiteX19" fmla="*/ 1138051 w 6884912"/>
              <a:gd name="connsiteY19" fmla="*/ 702034 h 1161397"/>
              <a:gd name="connsiteX20" fmla="*/ 1158800 w 6884912"/>
              <a:gd name="connsiteY20" fmla="*/ 700004 h 1161397"/>
              <a:gd name="connsiteX21" fmla="*/ 1166947 w 6884912"/>
              <a:gd name="connsiteY21" fmla="*/ 700762 h 1161397"/>
              <a:gd name="connsiteX22" fmla="*/ 1178135 w 6884912"/>
              <a:gd name="connsiteY22" fmla="*/ 698631 h 1161397"/>
              <a:gd name="connsiteX23" fmla="*/ 1178301 w 6884912"/>
              <a:gd name="connsiteY23" fmla="*/ 698094 h 1161397"/>
              <a:gd name="connsiteX24" fmla="*/ 1188995 w 6884912"/>
              <a:gd name="connsiteY24" fmla="*/ 697048 h 1161397"/>
              <a:gd name="connsiteX25" fmla="*/ 1242716 w 6884912"/>
              <a:gd name="connsiteY25" fmla="*/ 698052 h 1161397"/>
              <a:gd name="connsiteX26" fmla="*/ 1299977 w 6884912"/>
              <a:gd name="connsiteY26" fmla="*/ 639196 h 1161397"/>
              <a:gd name="connsiteX27" fmla="*/ 1326190 w 6884912"/>
              <a:gd name="connsiteY27" fmla="*/ 625955 h 1161397"/>
              <a:gd name="connsiteX28" fmla="*/ 1339600 w 6884912"/>
              <a:gd name="connsiteY28" fmla="*/ 616295 h 1161397"/>
              <a:gd name="connsiteX29" fmla="*/ 1340054 w 6884912"/>
              <a:gd name="connsiteY29" fmla="*/ 614022 h 1161397"/>
              <a:gd name="connsiteX30" fmla="*/ 1391606 w 6884912"/>
              <a:gd name="connsiteY30" fmla="*/ 615229 h 1161397"/>
              <a:gd name="connsiteX31" fmla="*/ 1397565 w 6884912"/>
              <a:gd name="connsiteY31" fmla="*/ 611490 h 1161397"/>
              <a:gd name="connsiteX32" fmla="*/ 1432302 w 6884912"/>
              <a:gd name="connsiteY32" fmla="*/ 617267 h 1161397"/>
              <a:gd name="connsiteX33" fmla="*/ 1449644 w 6884912"/>
              <a:gd name="connsiteY33" fmla="*/ 617591 h 1161397"/>
              <a:gd name="connsiteX34" fmla="*/ 1455793 w 6884912"/>
              <a:gd name="connsiteY34" fmla="*/ 623174 h 1161397"/>
              <a:gd name="connsiteX35" fmla="*/ 1480758 w 6884912"/>
              <a:gd name="connsiteY35" fmla="*/ 620863 h 1161397"/>
              <a:gd name="connsiteX36" fmla="*/ 1483154 w 6884912"/>
              <a:gd name="connsiteY36" fmla="*/ 618527 h 1161397"/>
              <a:gd name="connsiteX37" fmla="*/ 1505495 w 6884912"/>
              <a:gd name="connsiteY37" fmla="*/ 624325 h 1161397"/>
              <a:gd name="connsiteX38" fmla="*/ 1592172 w 6884912"/>
              <a:gd name="connsiteY38" fmla="*/ 629819 h 1161397"/>
              <a:gd name="connsiteX39" fmla="*/ 1731986 w 6884912"/>
              <a:gd name="connsiteY39" fmla="*/ 589682 h 1161397"/>
              <a:gd name="connsiteX40" fmla="*/ 1940326 w 6884912"/>
              <a:gd name="connsiteY40" fmla="*/ 582611 h 1161397"/>
              <a:gd name="connsiteX41" fmla="*/ 2066980 w 6884912"/>
              <a:gd name="connsiteY41" fmla="*/ 550413 h 1161397"/>
              <a:gd name="connsiteX42" fmla="*/ 2352236 w 6884912"/>
              <a:gd name="connsiteY42" fmla="*/ 519602 h 1161397"/>
              <a:gd name="connsiteX43" fmla="*/ 2420791 w 6884912"/>
              <a:gd name="connsiteY43" fmla="*/ 492826 h 1161397"/>
              <a:gd name="connsiteX44" fmla="*/ 2489932 w 6884912"/>
              <a:gd name="connsiteY44" fmla="*/ 507864 h 1161397"/>
              <a:gd name="connsiteX45" fmla="*/ 2512917 w 6884912"/>
              <a:gd name="connsiteY45" fmla="*/ 489127 h 1161397"/>
              <a:gd name="connsiteX46" fmla="*/ 2516783 w 6884912"/>
              <a:gd name="connsiteY46" fmla="*/ 485473 h 1161397"/>
              <a:gd name="connsiteX47" fmla="*/ 2534360 w 6884912"/>
              <a:gd name="connsiteY47" fmla="*/ 480064 h 1161397"/>
              <a:gd name="connsiteX48" fmla="*/ 2536691 w 6884912"/>
              <a:gd name="connsiteY48" fmla="*/ 467018 h 1161397"/>
              <a:gd name="connsiteX49" fmla="*/ 2754324 w 6884912"/>
              <a:gd name="connsiteY49" fmla="*/ 424766 h 1161397"/>
              <a:gd name="connsiteX50" fmla="*/ 2848470 w 6884912"/>
              <a:gd name="connsiteY50" fmla="*/ 405966 h 1161397"/>
              <a:gd name="connsiteX51" fmla="*/ 2881772 w 6884912"/>
              <a:gd name="connsiteY51" fmla="*/ 387260 h 1161397"/>
              <a:gd name="connsiteX52" fmla="*/ 2929932 w 6884912"/>
              <a:gd name="connsiteY52" fmla="*/ 368912 h 1161397"/>
              <a:gd name="connsiteX53" fmla="*/ 3013020 w 6884912"/>
              <a:gd name="connsiteY53" fmla="*/ 327578 h 1161397"/>
              <a:gd name="connsiteX54" fmla="*/ 3127968 w 6884912"/>
              <a:gd name="connsiteY54" fmla="*/ 287613 h 1161397"/>
              <a:gd name="connsiteX55" fmla="*/ 3222191 w 6884912"/>
              <a:gd name="connsiteY55" fmla="*/ 307887 h 1161397"/>
              <a:gd name="connsiteX56" fmla="*/ 3227953 w 6884912"/>
              <a:gd name="connsiteY56" fmla="*/ 297650 h 1161397"/>
              <a:gd name="connsiteX57" fmla="*/ 3287859 w 6884912"/>
              <a:gd name="connsiteY57" fmla="*/ 287558 h 1161397"/>
              <a:gd name="connsiteX58" fmla="*/ 3510042 w 6884912"/>
              <a:gd name="connsiteY58" fmla="*/ 311820 h 1161397"/>
              <a:gd name="connsiteX59" fmla="*/ 3626773 w 6884912"/>
              <a:gd name="connsiteY59" fmla="*/ 290452 h 1161397"/>
              <a:gd name="connsiteX60" fmla="*/ 3666217 w 6884912"/>
              <a:gd name="connsiteY60" fmla="*/ 273255 h 1161397"/>
              <a:gd name="connsiteX61" fmla="*/ 3732427 w 6884912"/>
              <a:gd name="connsiteY61" fmla="*/ 245039 h 1161397"/>
              <a:gd name="connsiteX62" fmla="*/ 3777022 w 6884912"/>
              <a:gd name="connsiteY62" fmla="*/ 200276 h 1161397"/>
              <a:gd name="connsiteX63" fmla="*/ 3791246 w 6884912"/>
              <a:gd name="connsiteY63" fmla="*/ 189996 h 1161397"/>
              <a:gd name="connsiteX64" fmla="*/ 3819864 w 6884912"/>
              <a:gd name="connsiteY64" fmla="*/ 194605 h 1161397"/>
              <a:gd name="connsiteX65" fmla="*/ 3907640 w 6884912"/>
              <a:gd name="connsiteY65" fmla="*/ 207568 h 1161397"/>
              <a:gd name="connsiteX66" fmla="*/ 4013061 w 6884912"/>
              <a:gd name="connsiteY66" fmla="*/ 224874 h 1161397"/>
              <a:gd name="connsiteX67" fmla="*/ 4134285 w 6884912"/>
              <a:gd name="connsiteY67" fmla="*/ 235592 h 1161397"/>
              <a:gd name="connsiteX68" fmla="*/ 4220717 w 6884912"/>
              <a:gd name="connsiteY68" fmla="*/ 192946 h 1161397"/>
              <a:gd name="connsiteX69" fmla="*/ 4228802 w 6884912"/>
              <a:gd name="connsiteY69" fmla="*/ 201468 h 1161397"/>
              <a:gd name="connsiteX70" fmla="*/ 4424852 w 6884912"/>
              <a:gd name="connsiteY70" fmla="*/ 127591 h 1161397"/>
              <a:gd name="connsiteX71" fmla="*/ 4617330 w 6884912"/>
              <a:gd name="connsiteY71" fmla="*/ 111163 h 1161397"/>
              <a:gd name="connsiteX72" fmla="*/ 4730870 w 6884912"/>
              <a:gd name="connsiteY72" fmla="*/ 129432 h 1161397"/>
              <a:gd name="connsiteX73" fmla="*/ 4785037 w 6884912"/>
              <a:gd name="connsiteY73" fmla="*/ 161964 h 1161397"/>
              <a:gd name="connsiteX74" fmla="*/ 4844073 w 6884912"/>
              <a:gd name="connsiteY74" fmla="*/ 161768 h 1161397"/>
              <a:gd name="connsiteX75" fmla="*/ 4856454 w 6884912"/>
              <a:gd name="connsiteY75" fmla="*/ 130488 h 1161397"/>
              <a:gd name="connsiteX76" fmla="*/ 4920038 w 6884912"/>
              <a:gd name="connsiteY76" fmla="*/ 140418 h 1161397"/>
              <a:gd name="connsiteX77" fmla="*/ 5016639 w 6884912"/>
              <a:gd name="connsiteY77" fmla="*/ 158905 h 1161397"/>
              <a:gd name="connsiteX78" fmla="*/ 5072009 w 6884912"/>
              <a:gd name="connsiteY78" fmla="*/ 161502 h 1161397"/>
              <a:gd name="connsiteX79" fmla="*/ 5223626 w 6884912"/>
              <a:gd name="connsiteY79" fmla="*/ 177356 h 1161397"/>
              <a:gd name="connsiteX80" fmla="*/ 5467502 w 6884912"/>
              <a:gd name="connsiteY80" fmla="*/ 250963 h 1161397"/>
              <a:gd name="connsiteX81" fmla="*/ 5592395 w 6884912"/>
              <a:gd name="connsiteY81" fmla="*/ 265434 h 1161397"/>
              <a:gd name="connsiteX82" fmla="*/ 5613532 w 6884912"/>
              <a:gd name="connsiteY82" fmla="*/ 273379 h 1161397"/>
              <a:gd name="connsiteX83" fmla="*/ 5642173 w 6884912"/>
              <a:gd name="connsiteY83" fmla="*/ 266904 h 1161397"/>
              <a:gd name="connsiteX84" fmla="*/ 5756910 w 6884912"/>
              <a:gd name="connsiteY84" fmla="*/ 239211 h 1161397"/>
              <a:gd name="connsiteX85" fmla="*/ 5846667 w 6884912"/>
              <a:gd name="connsiteY85" fmla="*/ 201786 h 1161397"/>
              <a:gd name="connsiteX86" fmla="*/ 6029542 w 6884912"/>
              <a:gd name="connsiteY86" fmla="*/ 210339 h 1161397"/>
              <a:gd name="connsiteX87" fmla="*/ 6290640 w 6884912"/>
              <a:gd name="connsiteY87" fmla="*/ 167441 h 1161397"/>
              <a:gd name="connsiteX88" fmla="*/ 6380420 w 6884912"/>
              <a:gd name="connsiteY88" fmla="*/ 173195 h 1161397"/>
              <a:gd name="connsiteX89" fmla="*/ 6507891 w 6884912"/>
              <a:gd name="connsiteY89" fmla="*/ 118474 h 1161397"/>
              <a:gd name="connsiteX90" fmla="*/ 6571807 w 6884912"/>
              <a:gd name="connsiteY90" fmla="*/ 98636 h 1161397"/>
              <a:gd name="connsiteX91" fmla="*/ 6671880 w 6884912"/>
              <a:gd name="connsiteY91" fmla="*/ 82931 h 1161397"/>
              <a:gd name="connsiteX92" fmla="*/ 6702266 w 6884912"/>
              <a:gd name="connsiteY92" fmla="*/ 75470 h 1161397"/>
              <a:gd name="connsiteX93" fmla="*/ 6845802 w 6884912"/>
              <a:gd name="connsiteY93" fmla="*/ 24496 h 1161397"/>
              <a:gd name="connsiteX94" fmla="*/ 6884912 w 6884912"/>
              <a:gd name="connsiteY94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478946 w 6884912"/>
              <a:gd name="connsiteY7" fmla="*/ 1106011 h 1161397"/>
              <a:gd name="connsiteX8" fmla="*/ 512111 w 6884912"/>
              <a:gd name="connsiteY8" fmla="*/ 1085599 h 1161397"/>
              <a:gd name="connsiteX9" fmla="*/ 567875 w 6884912"/>
              <a:gd name="connsiteY9" fmla="*/ 1051976 h 1161397"/>
              <a:gd name="connsiteX10" fmla="*/ 601644 w 6884912"/>
              <a:gd name="connsiteY10" fmla="*/ 1003997 h 1161397"/>
              <a:gd name="connsiteX11" fmla="*/ 673197 w 6884912"/>
              <a:gd name="connsiteY11" fmla="*/ 1010060 h 1161397"/>
              <a:gd name="connsiteX12" fmla="*/ 723108 w 6884912"/>
              <a:gd name="connsiteY12" fmla="*/ 980081 h 1161397"/>
              <a:gd name="connsiteX13" fmla="*/ 797699 w 6884912"/>
              <a:gd name="connsiteY13" fmla="*/ 931362 h 1161397"/>
              <a:gd name="connsiteX14" fmla="*/ 843359 w 6884912"/>
              <a:gd name="connsiteY14" fmla="*/ 910894 h 1161397"/>
              <a:gd name="connsiteX15" fmla="*/ 965215 w 6884912"/>
              <a:gd name="connsiteY15" fmla="*/ 846701 h 1161397"/>
              <a:gd name="connsiteX16" fmla="*/ 1085080 w 6884912"/>
              <a:gd name="connsiteY16" fmla="*/ 776086 h 1161397"/>
              <a:gd name="connsiteX17" fmla="*/ 1131224 w 6884912"/>
              <a:gd name="connsiteY17" fmla="*/ 706160 h 1161397"/>
              <a:gd name="connsiteX18" fmla="*/ 1138051 w 6884912"/>
              <a:gd name="connsiteY18" fmla="*/ 702034 h 1161397"/>
              <a:gd name="connsiteX19" fmla="*/ 1158800 w 6884912"/>
              <a:gd name="connsiteY19" fmla="*/ 700004 h 1161397"/>
              <a:gd name="connsiteX20" fmla="*/ 1166947 w 6884912"/>
              <a:gd name="connsiteY20" fmla="*/ 700762 h 1161397"/>
              <a:gd name="connsiteX21" fmla="*/ 1178135 w 6884912"/>
              <a:gd name="connsiteY21" fmla="*/ 698631 h 1161397"/>
              <a:gd name="connsiteX22" fmla="*/ 1178301 w 6884912"/>
              <a:gd name="connsiteY22" fmla="*/ 698094 h 1161397"/>
              <a:gd name="connsiteX23" fmla="*/ 1188995 w 6884912"/>
              <a:gd name="connsiteY23" fmla="*/ 697048 h 1161397"/>
              <a:gd name="connsiteX24" fmla="*/ 1242716 w 6884912"/>
              <a:gd name="connsiteY24" fmla="*/ 698052 h 1161397"/>
              <a:gd name="connsiteX25" fmla="*/ 1299977 w 6884912"/>
              <a:gd name="connsiteY25" fmla="*/ 639196 h 1161397"/>
              <a:gd name="connsiteX26" fmla="*/ 1326190 w 6884912"/>
              <a:gd name="connsiteY26" fmla="*/ 625955 h 1161397"/>
              <a:gd name="connsiteX27" fmla="*/ 1339600 w 6884912"/>
              <a:gd name="connsiteY27" fmla="*/ 616295 h 1161397"/>
              <a:gd name="connsiteX28" fmla="*/ 1340054 w 6884912"/>
              <a:gd name="connsiteY28" fmla="*/ 614022 h 1161397"/>
              <a:gd name="connsiteX29" fmla="*/ 1391606 w 6884912"/>
              <a:gd name="connsiteY29" fmla="*/ 615229 h 1161397"/>
              <a:gd name="connsiteX30" fmla="*/ 1397565 w 6884912"/>
              <a:gd name="connsiteY30" fmla="*/ 611490 h 1161397"/>
              <a:gd name="connsiteX31" fmla="*/ 1432302 w 6884912"/>
              <a:gd name="connsiteY31" fmla="*/ 617267 h 1161397"/>
              <a:gd name="connsiteX32" fmla="*/ 1449644 w 6884912"/>
              <a:gd name="connsiteY32" fmla="*/ 617591 h 1161397"/>
              <a:gd name="connsiteX33" fmla="*/ 1455793 w 6884912"/>
              <a:gd name="connsiteY33" fmla="*/ 623174 h 1161397"/>
              <a:gd name="connsiteX34" fmla="*/ 1480758 w 6884912"/>
              <a:gd name="connsiteY34" fmla="*/ 620863 h 1161397"/>
              <a:gd name="connsiteX35" fmla="*/ 1483154 w 6884912"/>
              <a:gd name="connsiteY35" fmla="*/ 618527 h 1161397"/>
              <a:gd name="connsiteX36" fmla="*/ 1505495 w 6884912"/>
              <a:gd name="connsiteY36" fmla="*/ 624325 h 1161397"/>
              <a:gd name="connsiteX37" fmla="*/ 1592172 w 6884912"/>
              <a:gd name="connsiteY37" fmla="*/ 629819 h 1161397"/>
              <a:gd name="connsiteX38" fmla="*/ 1731986 w 6884912"/>
              <a:gd name="connsiteY38" fmla="*/ 589682 h 1161397"/>
              <a:gd name="connsiteX39" fmla="*/ 1940326 w 6884912"/>
              <a:gd name="connsiteY39" fmla="*/ 582611 h 1161397"/>
              <a:gd name="connsiteX40" fmla="*/ 2066980 w 6884912"/>
              <a:gd name="connsiteY40" fmla="*/ 550413 h 1161397"/>
              <a:gd name="connsiteX41" fmla="*/ 2352236 w 6884912"/>
              <a:gd name="connsiteY41" fmla="*/ 519602 h 1161397"/>
              <a:gd name="connsiteX42" fmla="*/ 2420791 w 6884912"/>
              <a:gd name="connsiteY42" fmla="*/ 492826 h 1161397"/>
              <a:gd name="connsiteX43" fmla="*/ 2489932 w 6884912"/>
              <a:gd name="connsiteY43" fmla="*/ 507864 h 1161397"/>
              <a:gd name="connsiteX44" fmla="*/ 2512917 w 6884912"/>
              <a:gd name="connsiteY44" fmla="*/ 489127 h 1161397"/>
              <a:gd name="connsiteX45" fmla="*/ 2516783 w 6884912"/>
              <a:gd name="connsiteY45" fmla="*/ 485473 h 1161397"/>
              <a:gd name="connsiteX46" fmla="*/ 2534360 w 6884912"/>
              <a:gd name="connsiteY46" fmla="*/ 480064 h 1161397"/>
              <a:gd name="connsiteX47" fmla="*/ 2536691 w 6884912"/>
              <a:gd name="connsiteY47" fmla="*/ 467018 h 1161397"/>
              <a:gd name="connsiteX48" fmla="*/ 2754324 w 6884912"/>
              <a:gd name="connsiteY48" fmla="*/ 424766 h 1161397"/>
              <a:gd name="connsiteX49" fmla="*/ 2848470 w 6884912"/>
              <a:gd name="connsiteY49" fmla="*/ 405966 h 1161397"/>
              <a:gd name="connsiteX50" fmla="*/ 2881772 w 6884912"/>
              <a:gd name="connsiteY50" fmla="*/ 387260 h 1161397"/>
              <a:gd name="connsiteX51" fmla="*/ 2929932 w 6884912"/>
              <a:gd name="connsiteY51" fmla="*/ 368912 h 1161397"/>
              <a:gd name="connsiteX52" fmla="*/ 3013020 w 6884912"/>
              <a:gd name="connsiteY52" fmla="*/ 327578 h 1161397"/>
              <a:gd name="connsiteX53" fmla="*/ 3127968 w 6884912"/>
              <a:gd name="connsiteY53" fmla="*/ 287613 h 1161397"/>
              <a:gd name="connsiteX54" fmla="*/ 3222191 w 6884912"/>
              <a:gd name="connsiteY54" fmla="*/ 307887 h 1161397"/>
              <a:gd name="connsiteX55" fmla="*/ 3227953 w 6884912"/>
              <a:gd name="connsiteY55" fmla="*/ 297650 h 1161397"/>
              <a:gd name="connsiteX56" fmla="*/ 3287859 w 6884912"/>
              <a:gd name="connsiteY56" fmla="*/ 287558 h 1161397"/>
              <a:gd name="connsiteX57" fmla="*/ 3510042 w 6884912"/>
              <a:gd name="connsiteY57" fmla="*/ 311820 h 1161397"/>
              <a:gd name="connsiteX58" fmla="*/ 3626773 w 6884912"/>
              <a:gd name="connsiteY58" fmla="*/ 290452 h 1161397"/>
              <a:gd name="connsiteX59" fmla="*/ 3666217 w 6884912"/>
              <a:gd name="connsiteY59" fmla="*/ 273255 h 1161397"/>
              <a:gd name="connsiteX60" fmla="*/ 3732427 w 6884912"/>
              <a:gd name="connsiteY60" fmla="*/ 245039 h 1161397"/>
              <a:gd name="connsiteX61" fmla="*/ 3777022 w 6884912"/>
              <a:gd name="connsiteY61" fmla="*/ 200276 h 1161397"/>
              <a:gd name="connsiteX62" fmla="*/ 3791246 w 6884912"/>
              <a:gd name="connsiteY62" fmla="*/ 189996 h 1161397"/>
              <a:gd name="connsiteX63" fmla="*/ 3819864 w 6884912"/>
              <a:gd name="connsiteY63" fmla="*/ 194605 h 1161397"/>
              <a:gd name="connsiteX64" fmla="*/ 3907640 w 6884912"/>
              <a:gd name="connsiteY64" fmla="*/ 207568 h 1161397"/>
              <a:gd name="connsiteX65" fmla="*/ 4013061 w 6884912"/>
              <a:gd name="connsiteY65" fmla="*/ 224874 h 1161397"/>
              <a:gd name="connsiteX66" fmla="*/ 4134285 w 6884912"/>
              <a:gd name="connsiteY66" fmla="*/ 235592 h 1161397"/>
              <a:gd name="connsiteX67" fmla="*/ 4220717 w 6884912"/>
              <a:gd name="connsiteY67" fmla="*/ 192946 h 1161397"/>
              <a:gd name="connsiteX68" fmla="*/ 4228802 w 6884912"/>
              <a:gd name="connsiteY68" fmla="*/ 201468 h 1161397"/>
              <a:gd name="connsiteX69" fmla="*/ 4424852 w 6884912"/>
              <a:gd name="connsiteY69" fmla="*/ 127591 h 1161397"/>
              <a:gd name="connsiteX70" fmla="*/ 4617330 w 6884912"/>
              <a:gd name="connsiteY70" fmla="*/ 111163 h 1161397"/>
              <a:gd name="connsiteX71" fmla="*/ 4730870 w 6884912"/>
              <a:gd name="connsiteY71" fmla="*/ 129432 h 1161397"/>
              <a:gd name="connsiteX72" fmla="*/ 4785037 w 6884912"/>
              <a:gd name="connsiteY72" fmla="*/ 161964 h 1161397"/>
              <a:gd name="connsiteX73" fmla="*/ 4844073 w 6884912"/>
              <a:gd name="connsiteY73" fmla="*/ 161768 h 1161397"/>
              <a:gd name="connsiteX74" fmla="*/ 4856454 w 6884912"/>
              <a:gd name="connsiteY74" fmla="*/ 130488 h 1161397"/>
              <a:gd name="connsiteX75" fmla="*/ 4920038 w 6884912"/>
              <a:gd name="connsiteY75" fmla="*/ 140418 h 1161397"/>
              <a:gd name="connsiteX76" fmla="*/ 5016639 w 6884912"/>
              <a:gd name="connsiteY76" fmla="*/ 158905 h 1161397"/>
              <a:gd name="connsiteX77" fmla="*/ 5072009 w 6884912"/>
              <a:gd name="connsiteY77" fmla="*/ 161502 h 1161397"/>
              <a:gd name="connsiteX78" fmla="*/ 5223626 w 6884912"/>
              <a:gd name="connsiteY78" fmla="*/ 177356 h 1161397"/>
              <a:gd name="connsiteX79" fmla="*/ 5467502 w 6884912"/>
              <a:gd name="connsiteY79" fmla="*/ 250963 h 1161397"/>
              <a:gd name="connsiteX80" fmla="*/ 5592395 w 6884912"/>
              <a:gd name="connsiteY80" fmla="*/ 265434 h 1161397"/>
              <a:gd name="connsiteX81" fmla="*/ 5613532 w 6884912"/>
              <a:gd name="connsiteY81" fmla="*/ 273379 h 1161397"/>
              <a:gd name="connsiteX82" fmla="*/ 5642173 w 6884912"/>
              <a:gd name="connsiteY82" fmla="*/ 266904 h 1161397"/>
              <a:gd name="connsiteX83" fmla="*/ 5756910 w 6884912"/>
              <a:gd name="connsiteY83" fmla="*/ 239211 h 1161397"/>
              <a:gd name="connsiteX84" fmla="*/ 5846667 w 6884912"/>
              <a:gd name="connsiteY84" fmla="*/ 201786 h 1161397"/>
              <a:gd name="connsiteX85" fmla="*/ 6029542 w 6884912"/>
              <a:gd name="connsiteY85" fmla="*/ 210339 h 1161397"/>
              <a:gd name="connsiteX86" fmla="*/ 6290640 w 6884912"/>
              <a:gd name="connsiteY86" fmla="*/ 167441 h 1161397"/>
              <a:gd name="connsiteX87" fmla="*/ 6380420 w 6884912"/>
              <a:gd name="connsiteY87" fmla="*/ 173195 h 1161397"/>
              <a:gd name="connsiteX88" fmla="*/ 6507891 w 6884912"/>
              <a:gd name="connsiteY88" fmla="*/ 118474 h 1161397"/>
              <a:gd name="connsiteX89" fmla="*/ 6571807 w 6884912"/>
              <a:gd name="connsiteY89" fmla="*/ 98636 h 1161397"/>
              <a:gd name="connsiteX90" fmla="*/ 6671880 w 6884912"/>
              <a:gd name="connsiteY90" fmla="*/ 82931 h 1161397"/>
              <a:gd name="connsiteX91" fmla="*/ 6702266 w 6884912"/>
              <a:gd name="connsiteY91" fmla="*/ 75470 h 1161397"/>
              <a:gd name="connsiteX92" fmla="*/ 6845802 w 6884912"/>
              <a:gd name="connsiteY92" fmla="*/ 24496 h 1161397"/>
              <a:gd name="connsiteX93" fmla="*/ 6884912 w 6884912"/>
              <a:gd name="connsiteY93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478946 w 6884912"/>
              <a:gd name="connsiteY7" fmla="*/ 1106011 h 1161397"/>
              <a:gd name="connsiteX8" fmla="*/ 567875 w 6884912"/>
              <a:gd name="connsiteY8" fmla="*/ 1051976 h 1161397"/>
              <a:gd name="connsiteX9" fmla="*/ 601644 w 6884912"/>
              <a:gd name="connsiteY9" fmla="*/ 1003997 h 1161397"/>
              <a:gd name="connsiteX10" fmla="*/ 673197 w 6884912"/>
              <a:gd name="connsiteY10" fmla="*/ 1010060 h 1161397"/>
              <a:gd name="connsiteX11" fmla="*/ 723108 w 6884912"/>
              <a:gd name="connsiteY11" fmla="*/ 980081 h 1161397"/>
              <a:gd name="connsiteX12" fmla="*/ 797699 w 6884912"/>
              <a:gd name="connsiteY12" fmla="*/ 931362 h 1161397"/>
              <a:gd name="connsiteX13" fmla="*/ 843359 w 6884912"/>
              <a:gd name="connsiteY13" fmla="*/ 910894 h 1161397"/>
              <a:gd name="connsiteX14" fmla="*/ 965215 w 6884912"/>
              <a:gd name="connsiteY14" fmla="*/ 846701 h 1161397"/>
              <a:gd name="connsiteX15" fmla="*/ 1085080 w 6884912"/>
              <a:gd name="connsiteY15" fmla="*/ 776086 h 1161397"/>
              <a:gd name="connsiteX16" fmla="*/ 1131224 w 6884912"/>
              <a:gd name="connsiteY16" fmla="*/ 706160 h 1161397"/>
              <a:gd name="connsiteX17" fmla="*/ 1138051 w 6884912"/>
              <a:gd name="connsiteY17" fmla="*/ 702034 h 1161397"/>
              <a:gd name="connsiteX18" fmla="*/ 1158800 w 6884912"/>
              <a:gd name="connsiteY18" fmla="*/ 700004 h 1161397"/>
              <a:gd name="connsiteX19" fmla="*/ 1166947 w 6884912"/>
              <a:gd name="connsiteY19" fmla="*/ 700762 h 1161397"/>
              <a:gd name="connsiteX20" fmla="*/ 1178135 w 6884912"/>
              <a:gd name="connsiteY20" fmla="*/ 698631 h 1161397"/>
              <a:gd name="connsiteX21" fmla="*/ 1178301 w 6884912"/>
              <a:gd name="connsiteY21" fmla="*/ 698094 h 1161397"/>
              <a:gd name="connsiteX22" fmla="*/ 1188995 w 6884912"/>
              <a:gd name="connsiteY22" fmla="*/ 697048 h 1161397"/>
              <a:gd name="connsiteX23" fmla="*/ 1242716 w 6884912"/>
              <a:gd name="connsiteY23" fmla="*/ 698052 h 1161397"/>
              <a:gd name="connsiteX24" fmla="*/ 1299977 w 6884912"/>
              <a:gd name="connsiteY24" fmla="*/ 639196 h 1161397"/>
              <a:gd name="connsiteX25" fmla="*/ 1326190 w 6884912"/>
              <a:gd name="connsiteY25" fmla="*/ 625955 h 1161397"/>
              <a:gd name="connsiteX26" fmla="*/ 1339600 w 6884912"/>
              <a:gd name="connsiteY26" fmla="*/ 616295 h 1161397"/>
              <a:gd name="connsiteX27" fmla="*/ 1340054 w 6884912"/>
              <a:gd name="connsiteY27" fmla="*/ 614022 h 1161397"/>
              <a:gd name="connsiteX28" fmla="*/ 1391606 w 6884912"/>
              <a:gd name="connsiteY28" fmla="*/ 615229 h 1161397"/>
              <a:gd name="connsiteX29" fmla="*/ 1397565 w 6884912"/>
              <a:gd name="connsiteY29" fmla="*/ 611490 h 1161397"/>
              <a:gd name="connsiteX30" fmla="*/ 1432302 w 6884912"/>
              <a:gd name="connsiteY30" fmla="*/ 617267 h 1161397"/>
              <a:gd name="connsiteX31" fmla="*/ 1449644 w 6884912"/>
              <a:gd name="connsiteY31" fmla="*/ 617591 h 1161397"/>
              <a:gd name="connsiteX32" fmla="*/ 1455793 w 6884912"/>
              <a:gd name="connsiteY32" fmla="*/ 623174 h 1161397"/>
              <a:gd name="connsiteX33" fmla="*/ 1480758 w 6884912"/>
              <a:gd name="connsiteY33" fmla="*/ 620863 h 1161397"/>
              <a:gd name="connsiteX34" fmla="*/ 1483154 w 6884912"/>
              <a:gd name="connsiteY34" fmla="*/ 618527 h 1161397"/>
              <a:gd name="connsiteX35" fmla="*/ 1505495 w 6884912"/>
              <a:gd name="connsiteY35" fmla="*/ 624325 h 1161397"/>
              <a:gd name="connsiteX36" fmla="*/ 1592172 w 6884912"/>
              <a:gd name="connsiteY36" fmla="*/ 629819 h 1161397"/>
              <a:gd name="connsiteX37" fmla="*/ 1731986 w 6884912"/>
              <a:gd name="connsiteY37" fmla="*/ 589682 h 1161397"/>
              <a:gd name="connsiteX38" fmla="*/ 1940326 w 6884912"/>
              <a:gd name="connsiteY38" fmla="*/ 582611 h 1161397"/>
              <a:gd name="connsiteX39" fmla="*/ 2066980 w 6884912"/>
              <a:gd name="connsiteY39" fmla="*/ 550413 h 1161397"/>
              <a:gd name="connsiteX40" fmla="*/ 2352236 w 6884912"/>
              <a:gd name="connsiteY40" fmla="*/ 519602 h 1161397"/>
              <a:gd name="connsiteX41" fmla="*/ 2420791 w 6884912"/>
              <a:gd name="connsiteY41" fmla="*/ 492826 h 1161397"/>
              <a:gd name="connsiteX42" fmla="*/ 2489932 w 6884912"/>
              <a:gd name="connsiteY42" fmla="*/ 507864 h 1161397"/>
              <a:gd name="connsiteX43" fmla="*/ 2512917 w 6884912"/>
              <a:gd name="connsiteY43" fmla="*/ 489127 h 1161397"/>
              <a:gd name="connsiteX44" fmla="*/ 2516783 w 6884912"/>
              <a:gd name="connsiteY44" fmla="*/ 485473 h 1161397"/>
              <a:gd name="connsiteX45" fmla="*/ 2534360 w 6884912"/>
              <a:gd name="connsiteY45" fmla="*/ 480064 h 1161397"/>
              <a:gd name="connsiteX46" fmla="*/ 2536691 w 6884912"/>
              <a:gd name="connsiteY46" fmla="*/ 467018 h 1161397"/>
              <a:gd name="connsiteX47" fmla="*/ 2754324 w 6884912"/>
              <a:gd name="connsiteY47" fmla="*/ 424766 h 1161397"/>
              <a:gd name="connsiteX48" fmla="*/ 2848470 w 6884912"/>
              <a:gd name="connsiteY48" fmla="*/ 405966 h 1161397"/>
              <a:gd name="connsiteX49" fmla="*/ 2881772 w 6884912"/>
              <a:gd name="connsiteY49" fmla="*/ 387260 h 1161397"/>
              <a:gd name="connsiteX50" fmla="*/ 2929932 w 6884912"/>
              <a:gd name="connsiteY50" fmla="*/ 368912 h 1161397"/>
              <a:gd name="connsiteX51" fmla="*/ 3013020 w 6884912"/>
              <a:gd name="connsiteY51" fmla="*/ 327578 h 1161397"/>
              <a:gd name="connsiteX52" fmla="*/ 3127968 w 6884912"/>
              <a:gd name="connsiteY52" fmla="*/ 287613 h 1161397"/>
              <a:gd name="connsiteX53" fmla="*/ 3222191 w 6884912"/>
              <a:gd name="connsiteY53" fmla="*/ 307887 h 1161397"/>
              <a:gd name="connsiteX54" fmla="*/ 3227953 w 6884912"/>
              <a:gd name="connsiteY54" fmla="*/ 297650 h 1161397"/>
              <a:gd name="connsiteX55" fmla="*/ 3287859 w 6884912"/>
              <a:gd name="connsiteY55" fmla="*/ 287558 h 1161397"/>
              <a:gd name="connsiteX56" fmla="*/ 3510042 w 6884912"/>
              <a:gd name="connsiteY56" fmla="*/ 311820 h 1161397"/>
              <a:gd name="connsiteX57" fmla="*/ 3626773 w 6884912"/>
              <a:gd name="connsiteY57" fmla="*/ 290452 h 1161397"/>
              <a:gd name="connsiteX58" fmla="*/ 3666217 w 6884912"/>
              <a:gd name="connsiteY58" fmla="*/ 273255 h 1161397"/>
              <a:gd name="connsiteX59" fmla="*/ 3732427 w 6884912"/>
              <a:gd name="connsiteY59" fmla="*/ 245039 h 1161397"/>
              <a:gd name="connsiteX60" fmla="*/ 3777022 w 6884912"/>
              <a:gd name="connsiteY60" fmla="*/ 200276 h 1161397"/>
              <a:gd name="connsiteX61" fmla="*/ 3791246 w 6884912"/>
              <a:gd name="connsiteY61" fmla="*/ 189996 h 1161397"/>
              <a:gd name="connsiteX62" fmla="*/ 3819864 w 6884912"/>
              <a:gd name="connsiteY62" fmla="*/ 194605 h 1161397"/>
              <a:gd name="connsiteX63" fmla="*/ 3907640 w 6884912"/>
              <a:gd name="connsiteY63" fmla="*/ 207568 h 1161397"/>
              <a:gd name="connsiteX64" fmla="*/ 4013061 w 6884912"/>
              <a:gd name="connsiteY64" fmla="*/ 224874 h 1161397"/>
              <a:gd name="connsiteX65" fmla="*/ 4134285 w 6884912"/>
              <a:gd name="connsiteY65" fmla="*/ 235592 h 1161397"/>
              <a:gd name="connsiteX66" fmla="*/ 4220717 w 6884912"/>
              <a:gd name="connsiteY66" fmla="*/ 192946 h 1161397"/>
              <a:gd name="connsiteX67" fmla="*/ 4228802 w 6884912"/>
              <a:gd name="connsiteY67" fmla="*/ 201468 h 1161397"/>
              <a:gd name="connsiteX68" fmla="*/ 4424852 w 6884912"/>
              <a:gd name="connsiteY68" fmla="*/ 127591 h 1161397"/>
              <a:gd name="connsiteX69" fmla="*/ 4617330 w 6884912"/>
              <a:gd name="connsiteY69" fmla="*/ 111163 h 1161397"/>
              <a:gd name="connsiteX70" fmla="*/ 4730870 w 6884912"/>
              <a:gd name="connsiteY70" fmla="*/ 129432 h 1161397"/>
              <a:gd name="connsiteX71" fmla="*/ 4785037 w 6884912"/>
              <a:gd name="connsiteY71" fmla="*/ 161964 h 1161397"/>
              <a:gd name="connsiteX72" fmla="*/ 4844073 w 6884912"/>
              <a:gd name="connsiteY72" fmla="*/ 161768 h 1161397"/>
              <a:gd name="connsiteX73" fmla="*/ 4856454 w 6884912"/>
              <a:gd name="connsiteY73" fmla="*/ 130488 h 1161397"/>
              <a:gd name="connsiteX74" fmla="*/ 4920038 w 6884912"/>
              <a:gd name="connsiteY74" fmla="*/ 140418 h 1161397"/>
              <a:gd name="connsiteX75" fmla="*/ 5016639 w 6884912"/>
              <a:gd name="connsiteY75" fmla="*/ 158905 h 1161397"/>
              <a:gd name="connsiteX76" fmla="*/ 5072009 w 6884912"/>
              <a:gd name="connsiteY76" fmla="*/ 161502 h 1161397"/>
              <a:gd name="connsiteX77" fmla="*/ 5223626 w 6884912"/>
              <a:gd name="connsiteY77" fmla="*/ 177356 h 1161397"/>
              <a:gd name="connsiteX78" fmla="*/ 5467502 w 6884912"/>
              <a:gd name="connsiteY78" fmla="*/ 250963 h 1161397"/>
              <a:gd name="connsiteX79" fmla="*/ 5592395 w 6884912"/>
              <a:gd name="connsiteY79" fmla="*/ 265434 h 1161397"/>
              <a:gd name="connsiteX80" fmla="*/ 5613532 w 6884912"/>
              <a:gd name="connsiteY80" fmla="*/ 273379 h 1161397"/>
              <a:gd name="connsiteX81" fmla="*/ 5642173 w 6884912"/>
              <a:gd name="connsiteY81" fmla="*/ 266904 h 1161397"/>
              <a:gd name="connsiteX82" fmla="*/ 5756910 w 6884912"/>
              <a:gd name="connsiteY82" fmla="*/ 239211 h 1161397"/>
              <a:gd name="connsiteX83" fmla="*/ 5846667 w 6884912"/>
              <a:gd name="connsiteY83" fmla="*/ 201786 h 1161397"/>
              <a:gd name="connsiteX84" fmla="*/ 6029542 w 6884912"/>
              <a:gd name="connsiteY84" fmla="*/ 210339 h 1161397"/>
              <a:gd name="connsiteX85" fmla="*/ 6290640 w 6884912"/>
              <a:gd name="connsiteY85" fmla="*/ 167441 h 1161397"/>
              <a:gd name="connsiteX86" fmla="*/ 6380420 w 6884912"/>
              <a:gd name="connsiteY86" fmla="*/ 173195 h 1161397"/>
              <a:gd name="connsiteX87" fmla="*/ 6507891 w 6884912"/>
              <a:gd name="connsiteY87" fmla="*/ 118474 h 1161397"/>
              <a:gd name="connsiteX88" fmla="*/ 6571807 w 6884912"/>
              <a:gd name="connsiteY88" fmla="*/ 98636 h 1161397"/>
              <a:gd name="connsiteX89" fmla="*/ 6671880 w 6884912"/>
              <a:gd name="connsiteY89" fmla="*/ 82931 h 1161397"/>
              <a:gd name="connsiteX90" fmla="*/ 6702266 w 6884912"/>
              <a:gd name="connsiteY90" fmla="*/ 75470 h 1161397"/>
              <a:gd name="connsiteX91" fmla="*/ 6845802 w 6884912"/>
              <a:gd name="connsiteY91" fmla="*/ 24496 h 1161397"/>
              <a:gd name="connsiteX92" fmla="*/ 6884912 w 6884912"/>
              <a:gd name="connsiteY92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55512 w 6884912"/>
              <a:gd name="connsiteY7" fmla="*/ 1036593 h 1161397"/>
              <a:gd name="connsiteX8" fmla="*/ 567875 w 6884912"/>
              <a:gd name="connsiteY8" fmla="*/ 1051976 h 1161397"/>
              <a:gd name="connsiteX9" fmla="*/ 601644 w 6884912"/>
              <a:gd name="connsiteY9" fmla="*/ 1003997 h 1161397"/>
              <a:gd name="connsiteX10" fmla="*/ 673197 w 6884912"/>
              <a:gd name="connsiteY10" fmla="*/ 1010060 h 1161397"/>
              <a:gd name="connsiteX11" fmla="*/ 723108 w 6884912"/>
              <a:gd name="connsiteY11" fmla="*/ 980081 h 1161397"/>
              <a:gd name="connsiteX12" fmla="*/ 797699 w 6884912"/>
              <a:gd name="connsiteY12" fmla="*/ 931362 h 1161397"/>
              <a:gd name="connsiteX13" fmla="*/ 843359 w 6884912"/>
              <a:gd name="connsiteY13" fmla="*/ 910894 h 1161397"/>
              <a:gd name="connsiteX14" fmla="*/ 965215 w 6884912"/>
              <a:gd name="connsiteY14" fmla="*/ 846701 h 1161397"/>
              <a:gd name="connsiteX15" fmla="*/ 1085080 w 6884912"/>
              <a:gd name="connsiteY15" fmla="*/ 776086 h 1161397"/>
              <a:gd name="connsiteX16" fmla="*/ 1131224 w 6884912"/>
              <a:gd name="connsiteY16" fmla="*/ 706160 h 1161397"/>
              <a:gd name="connsiteX17" fmla="*/ 1138051 w 6884912"/>
              <a:gd name="connsiteY17" fmla="*/ 702034 h 1161397"/>
              <a:gd name="connsiteX18" fmla="*/ 1158800 w 6884912"/>
              <a:gd name="connsiteY18" fmla="*/ 700004 h 1161397"/>
              <a:gd name="connsiteX19" fmla="*/ 1166947 w 6884912"/>
              <a:gd name="connsiteY19" fmla="*/ 700762 h 1161397"/>
              <a:gd name="connsiteX20" fmla="*/ 1178135 w 6884912"/>
              <a:gd name="connsiteY20" fmla="*/ 698631 h 1161397"/>
              <a:gd name="connsiteX21" fmla="*/ 1178301 w 6884912"/>
              <a:gd name="connsiteY21" fmla="*/ 698094 h 1161397"/>
              <a:gd name="connsiteX22" fmla="*/ 1188995 w 6884912"/>
              <a:gd name="connsiteY22" fmla="*/ 697048 h 1161397"/>
              <a:gd name="connsiteX23" fmla="*/ 1242716 w 6884912"/>
              <a:gd name="connsiteY23" fmla="*/ 698052 h 1161397"/>
              <a:gd name="connsiteX24" fmla="*/ 1299977 w 6884912"/>
              <a:gd name="connsiteY24" fmla="*/ 639196 h 1161397"/>
              <a:gd name="connsiteX25" fmla="*/ 1326190 w 6884912"/>
              <a:gd name="connsiteY25" fmla="*/ 625955 h 1161397"/>
              <a:gd name="connsiteX26" fmla="*/ 1339600 w 6884912"/>
              <a:gd name="connsiteY26" fmla="*/ 616295 h 1161397"/>
              <a:gd name="connsiteX27" fmla="*/ 1340054 w 6884912"/>
              <a:gd name="connsiteY27" fmla="*/ 614022 h 1161397"/>
              <a:gd name="connsiteX28" fmla="*/ 1391606 w 6884912"/>
              <a:gd name="connsiteY28" fmla="*/ 615229 h 1161397"/>
              <a:gd name="connsiteX29" fmla="*/ 1397565 w 6884912"/>
              <a:gd name="connsiteY29" fmla="*/ 611490 h 1161397"/>
              <a:gd name="connsiteX30" fmla="*/ 1432302 w 6884912"/>
              <a:gd name="connsiteY30" fmla="*/ 617267 h 1161397"/>
              <a:gd name="connsiteX31" fmla="*/ 1449644 w 6884912"/>
              <a:gd name="connsiteY31" fmla="*/ 617591 h 1161397"/>
              <a:gd name="connsiteX32" fmla="*/ 1455793 w 6884912"/>
              <a:gd name="connsiteY32" fmla="*/ 623174 h 1161397"/>
              <a:gd name="connsiteX33" fmla="*/ 1480758 w 6884912"/>
              <a:gd name="connsiteY33" fmla="*/ 620863 h 1161397"/>
              <a:gd name="connsiteX34" fmla="*/ 1483154 w 6884912"/>
              <a:gd name="connsiteY34" fmla="*/ 618527 h 1161397"/>
              <a:gd name="connsiteX35" fmla="*/ 1505495 w 6884912"/>
              <a:gd name="connsiteY35" fmla="*/ 624325 h 1161397"/>
              <a:gd name="connsiteX36" fmla="*/ 1592172 w 6884912"/>
              <a:gd name="connsiteY36" fmla="*/ 629819 h 1161397"/>
              <a:gd name="connsiteX37" fmla="*/ 1731986 w 6884912"/>
              <a:gd name="connsiteY37" fmla="*/ 589682 h 1161397"/>
              <a:gd name="connsiteX38" fmla="*/ 1940326 w 6884912"/>
              <a:gd name="connsiteY38" fmla="*/ 582611 h 1161397"/>
              <a:gd name="connsiteX39" fmla="*/ 2066980 w 6884912"/>
              <a:gd name="connsiteY39" fmla="*/ 550413 h 1161397"/>
              <a:gd name="connsiteX40" fmla="*/ 2352236 w 6884912"/>
              <a:gd name="connsiteY40" fmla="*/ 519602 h 1161397"/>
              <a:gd name="connsiteX41" fmla="*/ 2420791 w 6884912"/>
              <a:gd name="connsiteY41" fmla="*/ 492826 h 1161397"/>
              <a:gd name="connsiteX42" fmla="*/ 2489932 w 6884912"/>
              <a:gd name="connsiteY42" fmla="*/ 507864 h 1161397"/>
              <a:gd name="connsiteX43" fmla="*/ 2512917 w 6884912"/>
              <a:gd name="connsiteY43" fmla="*/ 489127 h 1161397"/>
              <a:gd name="connsiteX44" fmla="*/ 2516783 w 6884912"/>
              <a:gd name="connsiteY44" fmla="*/ 485473 h 1161397"/>
              <a:gd name="connsiteX45" fmla="*/ 2534360 w 6884912"/>
              <a:gd name="connsiteY45" fmla="*/ 480064 h 1161397"/>
              <a:gd name="connsiteX46" fmla="*/ 2536691 w 6884912"/>
              <a:gd name="connsiteY46" fmla="*/ 467018 h 1161397"/>
              <a:gd name="connsiteX47" fmla="*/ 2754324 w 6884912"/>
              <a:gd name="connsiteY47" fmla="*/ 424766 h 1161397"/>
              <a:gd name="connsiteX48" fmla="*/ 2848470 w 6884912"/>
              <a:gd name="connsiteY48" fmla="*/ 405966 h 1161397"/>
              <a:gd name="connsiteX49" fmla="*/ 2881772 w 6884912"/>
              <a:gd name="connsiteY49" fmla="*/ 387260 h 1161397"/>
              <a:gd name="connsiteX50" fmla="*/ 2929932 w 6884912"/>
              <a:gd name="connsiteY50" fmla="*/ 368912 h 1161397"/>
              <a:gd name="connsiteX51" fmla="*/ 3013020 w 6884912"/>
              <a:gd name="connsiteY51" fmla="*/ 327578 h 1161397"/>
              <a:gd name="connsiteX52" fmla="*/ 3127968 w 6884912"/>
              <a:gd name="connsiteY52" fmla="*/ 287613 h 1161397"/>
              <a:gd name="connsiteX53" fmla="*/ 3222191 w 6884912"/>
              <a:gd name="connsiteY53" fmla="*/ 307887 h 1161397"/>
              <a:gd name="connsiteX54" fmla="*/ 3227953 w 6884912"/>
              <a:gd name="connsiteY54" fmla="*/ 297650 h 1161397"/>
              <a:gd name="connsiteX55" fmla="*/ 3287859 w 6884912"/>
              <a:gd name="connsiteY55" fmla="*/ 287558 h 1161397"/>
              <a:gd name="connsiteX56" fmla="*/ 3510042 w 6884912"/>
              <a:gd name="connsiteY56" fmla="*/ 311820 h 1161397"/>
              <a:gd name="connsiteX57" fmla="*/ 3626773 w 6884912"/>
              <a:gd name="connsiteY57" fmla="*/ 290452 h 1161397"/>
              <a:gd name="connsiteX58" fmla="*/ 3666217 w 6884912"/>
              <a:gd name="connsiteY58" fmla="*/ 273255 h 1161397"/>
              <a:gd name="connsiteX59" fmla="*/ 3732427 w 6884912"/>
              <a:gd name="connsiteY59" fmla="*/ 245039 h 1161397"/>
              <a:gd name="connsiteX60" fmla="*/ 3777022 w 6884912"/>
              <a:gd name="connsiteY60" fmla="*/ 200276 h 1161397"/>
              <a:gd name="connsiteX61" fmla="*/ 3791246 w 6884912"/>
              <a:gd name="connsiteY61" fmla="*/ 189996 h 1161397"/>
              <a:gd name="connsiteX62" fmla="*/ 3819864 w 6884912"/>
              <a:gd name="connsiteY62" fmla="*/ 194605 h 1161397"/>
              <a:gd name="connsiteX63" fmla="*/ 3907640 w 6884912"/>
              <a:gd name="connsiteY63" fmla="*/ 207568 h 1161397"/>
              <a:gd name="connsiteX64" fmla="*/ 4013061 w 6884912"/>
              <a:gd name="connsiteY64" fmla="*/ 224874 h 1161397"/>
              <a:gd name="connsiteX65" fmla="*/ 4134285 w 6884912"/>
              <a:gd name="connsiteY65" fmla="*/ 235592 h 1161397"/>
              <a:gd name="connsiteX66" fmla="*/ 4220717 w 6884912"/>
              <a:gd name="connsiteY66" fmla="*/ 192946 h 1161397"/>
              <a:gd name="connsiteX67" fmla="*/ 4228802 w 6884912"/>
              <a:gd name="connsiteY67" fmla="*/ 201468 h 1161397"/>
              <a:gd name="connsiteX68" fmla="*/ 4424852 w 6884912"/>
              <a:gd name="connsiteY68" fmla="*/ 127591 h 1161397"/>
              <a:gd name="connsiteX69" fmla="*/ 4617330 w 6884912"/>
              <a:gd name="connsiteY69" fmla="*/ 111163 h 1161397"/>
              <a:gd name="connsiteX70" fmla="*/ 4730870 w 6884912"/>
              <a:gd name="connsiteY70" fmla="*/ 129432 h 1161397"/>
              <a:gd name="connsiteX71" fmla="*/ 4785037 w 6884912"/>
              <a:gd name="connsiteY71" fmla="*/ 161964 h 1161397"/>
              <a:gd name="connsiteX72" fmla="*/ 4844073 w 6884912"/>
              <a:gd name="connsiteY72" fmla="*/ 161768 h 1161397"/>
              <a:gd name="connsiteX73" fmla="*/ 4856454 w 6884912"/>
              <a:gd name="connsiteY73" fmla="*/ 130488 h 1161397"/>
              <a:gd name="connsiteX74" fmla="*/ 4920038 w 6884912"/>
              <a:gd name="connsiteY74" fmla="*/ 140418 h 1161397"/>
              <a:gd name="connsiteX75" fmla="*/ 5016639 w 6884912"/>
              <a:gd name="connsiteY75" fmla="*/ 158905 h 1161397"/>
              <a:gd name="connsiteX76" fmla="*/ 5072009 w 6884912"/>
              <a:gd name="connsiteY76" fmla="*/ 161502 h 1161397"/>
              <a:gd name="connsiteX77" fmla="*/ 5223626 w 6884912"/>
              <a:gd name="connsiteY77" fmla="*/ 177356 h 1161397"/>
              <a:gd name="connsiteX78" fmla="*/ 5467502 w 6884912"/>
              <a:gd name="connsiteY78" fmla="*/ 250963 h 1161397"/>
              <a:gd name="connsiteX79" fmla="*/ 5592395 w 6884912"/>
              <a:gd name="connsiteY79" fmla="*/ 265434 h 1161397"/>
              <a:gd name="connsiteX80" fmla="*/ 5613532 w 6884912"/>
              <a:gd name="connsiteY80" fmla="*/ 273379 h 1161397"/>
              <a:gd name="connsiteX81" fmla="*/ 5642173 w 6884912"/>
              <a:gd name="connsiteY81" fmla="*/ 266904 h 1161397"/>
              <a:gd name="connsiteX82" fmla="*/ 5756910 w 6884912"/>
              <a:gd name="connsiteY82" fmla="*/ 239211 h 1161397"/>
              <a:gd name="connsiteX83" fmla="*/ 5846667 w 6884912"/>
              <a:gd name="connsiteY83" fmla="*/ 201786 h 1161397"/>
              <a:gd name="connsiteX84" fmla="*/ 6029542 w 6884912"/>
              <a:gd name="connsiteY84" fmla="*/ 210339 h 1161397"/>
              <a:gd name="connsiteX85" fmla="*/ 6290640 w 6884912"/>
              <a:gd name="connsiteY85" fmla="*/ 167441 h 1161397"/>
              <a:gd name="connsiteX86" fmla="*/ 6380420 w 6884912"/>
              <a:gd name="connsiteY86" fmla="*/ 173195 h 1161397"/>
              <a:gd name="connsiteX87" fmla="*/ 6507891 w 6884912"/>
              <a:gd name="connsiteY87" fmla="*/ 118474 h 1161397"/>
              <a:gd name="connsiteX88" fmla="*/ 6571807 w 6884912"/>
              <a:gd name="connsiteY88" fmla="*/ 98636 h 1161397"/>
              <a:gd name="connsiteX89" fmla="*/ 6671880 w 6884912"/>
              <a:gd name="connsiteY89" fmla="*/ 82931 h 1161397"/>
              <a:gd name="connsiteX90" fmla="*/ 6702266 w 6884912"/>
              <a:gd name="connsiteY90" fmla="*/ 75470 h 1161397"/>
              <a:gd name="connsiteX91" fmla="*/ 6845802 w 6884912"/>
              <a:gd name="connsiteY91" fmla="*/ 24496 h 1161397"/>
              <a:gd name="connsiteX92" fmla="*/ 6884912 w 6884912"/>
              <a:gd name="connsiteY92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55512 w 6884912"/>
              <a:gd name="connsiteY7" fmla="*/ 1036593 h 1161397"/>
              <a:gd name="connsiteX8" fmla="*/ 601644 w 6884912"/>
              <a:gd name="connsiteY8" fmla="*/ 1003997 h 1161397"/>
              <a:gd name="connsiteX9" fmla="*/ 673197 w 6884912"/>
              <a:gd name="connsiteY9" fmla="*/ 1010060 h 1161397"/>
              <a:gd name="connsiteX10" fmla="*/ 723108 w 6884912"/>
              <a:gd name="connsiteY10" fmla="*/ 980081 h 1161397"/>
              <a:gd name="connsiteX11" fmla="*/ 797699 w 6884912"/>
              <a:gd name="connsiteY11" fmla="*/ 931362 h 1161397"/>
              <a:gd name="connsiteX12" fmla="*/ 843359 w 6884912"/>
              <a:gd name="connsiteY12" fmla="*/ 910894 h 1161397"/>
              <a:gd name="connsiteX13" fmla="*/ 965215 w 6884912"/>
              <a:gd name="connsiteY13" fmla="*/ 846701 h 1161397"/>
              <a:gd name="connsiteX14" fmla="*/ 1085080 w 6884912"/>
              <a:gd name="connsiteY14" fmla="*/ 776086 h 1161397"/>
              <a:gd name="connsiteX15" fmla="*/ 1131224 w 6884912"/>
              <a:gd name="connsiteY15" fmla="*/ 706160 h 1161397"/>
              <a:gd name="connsiteX16" fmla="*/ 1138051 w 6884912"/>
              <a:gd name="connsiteY16" fmla="*/ 702034 h 1161397"/>
              <a:gd name="connsiteX17" fmla="*/ 1158800 w 6884912"/>
              <a:gd name="connsiteY17" fmla="*/ 700004 h 1161397"/>
              <a:gd name="connsiteX18" fmla="*/ 1166947 w 6884912"/>
              <a:gd name="connsiteY18" fmla="*/ 700762 h 1161397"/>
              <a:gd name="connsiteX19" fmla="*/ 1178135 w 6884912"/>
              <a:gd name="connsiteY19" fmla="*/ 698631 h 1161397"/>
              <a:gd name="connsiteX20" fmla="*/ 1178301 w 6884912"/>
              <a:gd name="connsiteY20" fmla="*/ 698094 h 1161397"/>
              <a:gd name="connsiteX21" fmla="*/ 1188995 w 6884912"/>
              <a:gd name="connsiteY21" fmla="*/ 697048 h 1161397"/>
              <a:gd name="connsiteX22" fmla="*/ 1242716 w 6884912"/>
              <a:gd name="connsiteY22" fmla="*/ 698052 h 1161397"/>
              <a:gd name="connsiteX23" fmla="*/ 1299977 w 6884912"/>
              <a:gd name="connsiteY23" fmla="*/ 639196 h 1161397"/>
              <a:gd name="connsiteX24" fmla="*/ 1326190 w 6884912"/>
              <a:gd name="connsiteY24" fmla="*/ 625955 h 1161397"/>
              <a:gd name="connsiteX25" fmla="*/ 1339600 w 6884912"/>
              <a:gd name="connsiteY25" fmla="*/ 616295 h 1161397"/>
              <a:gd name="connsiteX26" fmla="*/ 1340054 w 6884912"/>
              <a:gd name="connsiteY26" fmla="*/ 614022 h 1161397"/>
              <a:gd name="connsiteX27" fmla="*/ 1391606 w 6884912"/>
              <a:gd name="connsiteY27" fmla="*/ 615229 h 1161397"/>
              <a:gd name="connsiteX28" fmla="*/ 1397565 w 6884912"/>
              <a:gd name="connsiteY28" fmla="*/ 611490 h 1161397"/>
              <a:gd name="connsiteX29" fmla="*/ 1432302 w 6884912"/>
              <a:gd name="connsiteY29" fmla="*/ 617267 h 1161397"/>
              <a:gd name="connsiteX30" fmla="*/ 1449644 w 6884912"/>
              <a:gd name="connsiteY30" fmla="*/ 617591 h 1161397"/>
              <a:gd name="connsiteX31" fmla="*/ 1455793 w 6884912"/>
              <a:gd name="connsiteY31" fmla="*/ 623174 h 1161397"/>
              <a:gd name="connsiteX32" fmla="*/ 1480758 w 6884912"/>
              <a:gd name="connsiteY32" fmla="*/ 620863 h 1161397"/>
              <a:gd name="connsiteX33" fmla="*/ 1483154 w 6884912"/>
              <a:gd name="connsiteY33" fmla="*/ 618527 h 1161397"/>
              <a:gd name="connsiteX34" fmla="*/ 1505495 w 6884912"/>
              <a:gd name="connsiteY34" fmla="*/ 624325 h 1161397"/>
              <a:gd name="connsiteX35" fmla="*/ 1592172 w 6884912"/>
              <a:gd name="connsiteY35" fmla="*/ 629819 h 1161397"/>
              <a:gd name="connsiteX36" fmla="*/ 1731986 w 6884912"/>
              <a:gd name="connsiteY36" fmla="*/ 589682 h 1161397"/>
              <a:gd name="connsiteX37" fmla="*/ 1940326 w 6884912"/>
              <a:gd name="connsiteY37" fmla="*/ 582611 h 1161397"/>
              <a:gd name="connsiteX38" fmla="*/ 2066980 w 6884912"/>
              <a:gd name="connsiteY38" fmla="*/ 550413 h 1161397"/>
              <a:gd name="connsiteX39" fmla="*/ 2352236 w 6884912"/>
              <a:gd name="connsiteY39" fmla="*/ 519602 h 1161397"/>
              <a:gd name="connsiteX40" fmla="*/ 2420791 w 6884912"/>
              <a:gd name="connsiteY40" fmla="*/ 492826 h 1161397"/>
              <a:gd name="connsiteX41" fmla="*/ 2489932 w 6884912"/>
              <a:gd name="connsiteY41" fmla="*/ 507864 h 1161397"/>
              <a:gd name="connsiteX42" fmla="*/ 2512917 w 6884912"/>
              <a:gd name="connsiteY42" fmla="*/ 489127 h 1161397"/>
              <a:gd name="connsiteX43" fmla="*/ 2516783 w 6884912"/>
              <a:gd name="connsiteY43" fmla="*/ 485473 h 1161397"/>
              <a:gd name="connsiteX44" fmla="*/ 2534360 w 6884912"/>
              <a:gd name="connsiteY44" fmla="*/ 480064 h 1161397"/>
              <a:gd name="connsiteX45" fmla="*/ 2536691 w 6884912"/>
              <a:gd name="connsiteY45" fmla="*/ 467018 h 1161397"/>
              <a:gd name="connsiteX46" fmla="*/ 2754324 w 6884912"/>
              <a:gd name="connsiteY46" fmla="*/ 424766 h 1161397"/>
              <a:gd name="connsiteX47" fmla="*/ 2848470 w 6884912"/>
              <a:gd name="connsiteY47" fmla="*/ 405966 h 1161397"/>
              <a:gd name="connsiteX48" fmla="*/ 2881772 w 6884912"/>
              <a:gd name="connsiteY48" fmla="*/ 387260 h 1161397"/>
              <a:gd name="connsiteX49" fmla="*/ 2929932 w 6884912"/>
              <a:gd name="connsiteY49" fmla="*/ 368912 h 1161397"/>
              <a:gd name="connsiteX50" fmla="*/ 3013020 w 6884912"/>
              <a:gd name="connsiteY50" fmla="*/ 327578 h 1161397"/>
              <a:gd name="connsiteX51" fmla="*/ 3127968 w 6884912"/>
              <a:gd name="connsiteY51" fmla="*/ 287613 h 1161397"/>
              <a:gd name="connsiteX52" fmla="*/ 3222191 w 6884912"/>
              <a:gd name="connsiteY52" fmla="*/ 307887 h 1161397"/>
              <a:gd name="connsiteX53" fmla="*/ 3227953 w 6884912"/>
              <a:gd name="connsiteY53" fmla="*/ 297650 h 1161397"/>
              <a:gd name="connsiteX54" fmla="*/ 3287859 w 6884912"/>
              <a:gd name="connsiteY54" fmla="*/ 287558 h 1161397"/>
              <a:gd name="connsiteX55" fmla="*/ 3510042 w 6884912"/>
              <a:gd name="connsiteY55" fmla="*/ 311820 h 1161397"/>
              <a:gd name="connsiteX56" fmla="*/ 3626773 w 6884912"/>
              <a:gd name="connsiteY56" fmla="*/ 290452 h 1161397"/>
              <a:gd name="connsiteX57" fmla="*/ 3666217 w 6884912"/>
              <a:gd name="connsiteY57" fmla="*/ 273255 h 1161397"/>
              <a:gd name="connsiteX58" fmla="*/ 3732427 w 6884912"/>
              <a:gd name="connsiteY58" fmla="*/ 245039 h 1161397"/>
              <a:gd name="connsiteX59" fmla="*/ 3777022 w 6884912"/>
              <a:gd name="connsiteY59" fmla="*/ 200276 h 1161397"/>
              <a:gd name="connsiteX60" fmla="*/ 3791246 w 6884912"/>
              <a:gd name="connsiteY60" fmla="*/ 189996 h 1161397"/>
              <a:gd name="connsiteX61" fmla="*/ 3819864 w 6884912"/>
              <a:gd name="connsiteY61" fmla="*/ 194605 h 1161397"/>
              <a:gd name="connsiteX62" fmla="*/ 3907640 w 6884912"/>
              <a:gd name="connsiteY62" fmla="*/ 207568 h 1161397"/>
              <a:gd name="connsiteX63" fmla="*/ 4013061 w 6884912"/>
              <a:gd name="connsiteY63" fmla="*/ 224874 h 1161397"/>
              <a:gd name="connsiteX64" fmla="*/ 4134285 w 6884912"/>
              <a:gd name="connsiteY64" fmla="*/ 235592 h 1161397"/>
              <a:gd name="connsiteX65" fmla="*/ 4220717 w 6884912"/>
              <a:gd name="connsiteY65" fmla="*/ 192946 h 1161397"/>
              <a:gd name="connsiteX66" fmla="*/ 4228802 w 6884912"/>
              <a:gd name="connsiteY66" fmla="*/ 201468 h 1161397"/>
              <a:gd name="connsiteX67" fmla="*/ 4424852 w 6884912"/>
              <a:gd name="connsiteY67" fmla="*/ 127591 h 1161397"/>
              <a:gd name="connsiteX68" fmla="*/ 4617330 w 6884912"/>
              <a:gd name="connsiteY68" fmla="*/ 111163 h 1161397"/>
              <a:gd name="connsiteX69" fmla="*/ 4730870 w 6884912"/>
              <a:gd name="connsiteY69" fmla="*/ 129432 h 1161397"/>
              <a:gd name="connsiteX70" fmla="*/ 4785037 w 6884912"/>
              <a:gd name="connsiteY70" fmla="*/ 161964 h 1161397"/>
              <a:gd name="connsiteX71" fmla="*/ 4844073 w 6884912"/>
              <a:gd name="connsiteY71" fmla="*/ 161768 h 1161397"/>
              <a:gd name="connsiteX72" fmla="*/ 4856454 w 6884912"/>
              <a:gd name="connsiteY72" fmla="*/ 130488 h 1161397"/>
              <a:gd name="connsiteX73" fmla="*/ 4920038 w 6884912"/>
              <a:gd name="connsiteY73" fmla="*/ 140418 h 1161397"/>
              <a:gd name="connsiteX74" fmla="*/ 5016639 w 6884912"/>
              <a:gd name="connsiteY74" fmla="*/ 158905 h 1161397"/>
              <a:gd name="connsiteX75" fmla="*/ 5072009 w 6884912"/>
              <a:gd name="connsiteY75" fmla="*/ 161502 h 1161397"/>
              <a:gd name="connsiteX76" fmla="*/ 5223626 w 6884912"/>
              <a:gd name="connsiteY76" fmla="*/ 177356 h 1161397"/>
              <a:gd name="connsiteX77" fmla="*/ 5467502 w 6884912"/>
              <a:gd name="connsiteY77" fmla="*/ 250963 h 1161397"/>
              <a:gd name="connsiteX78" fmla="*/ 5592395 w 6884912"/>
              <a:gd name="connsiteY78" fmla="*/ 265434 h 1161397"/>
              <a:gd name="connsiteX79" fmla="*/ 5613532 w 6884912"/>
              <a:gd name="connsiteY79" fmla="*/ 273379 h 1161397"/>
              <a:gd name="connsiteX80" fmla="*/ 5642173 w 6884912"/>
              <a:gd name="connsiteY80" fmla="*/ 266904 h 1161397"/>
              <a:gd name="connsiteX81" fmla="*/ 5756910 w 6884912"/>
              <a:gd name="connsiteY81" fmla="*/ 239211 h 1161397"/>
              <a:gd name="connsiteX82" fmla="*/ 5846667 w 6884912"/>
              <a:gd name="connsiteY82" fmla="*/ 201786 h 1161397"/>
              <a:gd name="connsiteX83" fmla="*/ 6029542 w 6884912"/>
              <a:gd name="connsiteY83" fmla="*/ 210339 h 1161397"/>
              <a:gd name="connsiteX84" fmla="*/ 6290640 w 6884912"/>
              <a:gd name="connsiteY84" fmla="*/ 167441 h 1161397"/>
              <a:gd name="connsiteX85" fmla="*/ 6380420 w 6884912"/>
              <a:gd name="connsiteY85" fmla="*/ 173195 h 1161397"/>
              <a:gd name="connsiteX86" fmla="*/ 6507891 w 6884912"/>
              <a:gd name="connsiteY86" fmla="*/ 118474 h 1161397"/>
              <a:gd name="connsiteX87" fmla="*/ 6571807 w 6884912"/>
              <a:gd name="connsiteY87" fmla="*/ 98636 h 1161397"/>
              <a:gd name="connsiteX88" fmla="*/ 6671880 w 6884912"/>
              <a:gd name="connsiteY88" fmla="*/ 82931 h 1161397"/>
              <a:gd name="connsiteX89" fmla="*/ 6702266 w 6884912"/>
              <a:gd name="connsiteY89" fmla="*/ 75470 h 1161397"/>
              <a:gd name="connsiteX90" fmla="*/ 6845802 w 6884912"/>
              <a:gd name="connsiteY90" fmla="*/ 24496 h 1161397"/>
              <a:gd name="connsiteX91" fmla="*/ 6884912 w 6884912"/>
              <a:gd name="connsiteY91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55512 w 6884912"/>
              <a:gd name="connsiteY7" fmla="*/ 1036593 h 1161397"/>
              <a:gd name="connsiteX8" fmla="*/ 519354 w 6884912"/>
              <a:gd name="connsiteY8" fmla="*/ 1038706 h 1161397"/>
              <a:gd name="connsiteX9" fmla="*/ 673197 w 6884912"/>
              <a:gd name="connsiteY9" fmla="*/ 1010060 h 1161397"/>
              <a:gd name="connsiteX10" fmla="*/ 723108 w 6884912"/>
              <a:gd name="connsiteY10" fmla="*/ 980081 h 1161397"/>
              <a:gd name="connsiteX11" fmla="*/ 797699 w 6884912"/>
              <a:gd name="connsiteY11" fmla="*/ 931362 h 1161397"/>
              <a:gd name="connsiteX12" fmla="*/ 843359 w 6884912"/>
              <a:gd name="connsiteY12" fmla="*/ 910894 h 1161397"/>
              <a:gd name="connsiteX13" fmla="*/ 965215 w 6884912"/>
              <a:gd name="connsiteY13" fmla="*/ 846701 h 1161397"/>
              <a:gd name="connsiteX14" fmla="*/ 1085080 w 6884912"/>
              <a:gd name="connsiteY14" fmla="*/ 776086 h 1161397"/>
              <a:gd name="connsiteX15" fmla="*/ 1131224 w 6884912"/>
              <a:gd name="connsiteY15" fmla="*/ 706160 h 1161397"/>
              <a:gd name="connsiteX16" fmla="*/ 1138051 w 6884912"/>
              <a:gd name="connsiteY16" fmla="*/ 702034 h 1161397"/>
              <a:gd name="connsiteX17" fmla="*/ 1158800 w 6884912"/>
              <a:gd name="connsiteY17" fmla="*/ 700004 h 1161397"/>
              <a:gd name="connsiteX18" fmla="*/ 1166947 w 6884912"/>
              <a:gd name="connsiteY18" fmla="*/ 700762 h 1161397"/>
              <a:gd name="connsiteX19" fmla="*/ 1178135 w 6884912"/>
              <a:gd name="connsiteY19" fmla="*/ 698631 h 1161397"/>
              <a:gd name="connsiteX20" fmla="*/ 1178301 w 6884912"/>
              <a:gd name="connsiteY20" fmla="*/ 698094 h 1161397"/>
              <a:gd name="connsiteX21" fmla="*/ 1188995 w 6884912"/>
              <a:gd name="connsiteY21" fmla="*/ 697048 h 1161397"/>
              <a:gd name="connsiteX22" fmla="*/ 1242716 w 6884912"/>
              <a:gd name="connsiteY22" fmla="*/ 698052 h 1161397"/>
              <a:gd name="connsiteX23" fmla="*/ 1299977 w 6884912"/>
              <a:gd name="connsiteY23" fmla="*/ 639196 h 1161397"/>
              <a:gd name="connsiteX24" fmla="*/ 1326190 w 6884912"/>
              <a:gd name="connsiteY24" fmla="*/ 625955 h 1161397"/>
              <a:gd name="connsiteX25" fmla="*/ 1339600 w 6884912"/>
              <a:gd name="connsiteY25" fmla="*/ 616295 h 1161397"/>
              <a:gd name="connsiteX26" fmla="*/ 1340054 w 6884912"/>
              <a:gd name="connsiteY26" fmla="*/ 614022 h 1161397"/>
              <a:gd name="connsiteX27" fmla="*/ 1391606 w 6884912"/>
              <a:gd name="connsiteY27" fmla="*/ 615229 h 1161397"/>
              <a:gd name="connsiteX28" fmla="*/ 1397565 w 6884912"/>
              <a:gd name="connsiteY28" fmla="*/ 611490 h 1161397"/>
              <a:gd name="connsiteX29" fmla="*/ 1432302 w 6884912"/>
              <a:gd name="connsiteY29" fmla="*/ 617267 h 1161397"/>
              <a:gd name="connsiteX30" fmla="*/ 1449644 w 6884912"/>
              <a:gd name="connsiteY30" fmla="*/ 617591 h 1161397"/>
              <a:gd name="connsiteX31" fmla="*/ 1455793 w 6884912"/>
              <a:gd name="connsiteY31" fmla="*/ 623174 h 1161397"/>
              <a:gd name="connsiteX32" fmla="*/ 1480758 w 6884912"/>
              <a:gd name="connsiteY32" fmla="*/ 620863 h 1161397"/>
              <a:gd name="connsiteX33" fmla="*/ 1483154 w 6884912"/>
              <a:gd name="connsiteY33" fmla="*/ 618527 h 1161397"/>
              <a:gd name="connsiteX34" fmla="*/ 1505495 w 6884912"/>
              <a:gd name="connsiteY34" fmla="*/ 624325 h 1161397"/>
              <a:gd name="connsiteX35" fmla="*/ 1592172 w 6884912"/>
              <a:gd name="connsiteY35" fmla="*/ 629819 h 1161397"/>
              <a:gd name="connsiteX36" fmla="*/ 1731986 w 6884912"/>
              <a:gd name="connsiteY36" fmla="*/ 589682 h 1161397"/>
              <a:gd name="connsiteX37" fmla="*/ 1940326 w 6884912"/>
              <a:gd name="connsiteY37" fmla="*/ 582611 h 1161397"/>
              <a:gd name="connsiteX38" fmla="*/ 2066980 w 6884912"/>
              <a:gd name="connsiteY38" fmla="*/ 550413 h 1161397"/>
              <a:gd name="connsiteX39" fmla="*/ 2352236 w 6884912"/>
              <a:gd name="connsiteY39" fmla="*/ 519602 h 1161397"/>
              <a:gd name="connsiteX40" fmla="*/ 2420791 w 6884912"/>
              <a:gd name="connsiteY40" fmla="*/ 492826 h 1161397"/>
              <a:gd name="connsiteX41" fmla="*/ 2489932 w 6884912"/>
              <a:gd name="connsiteY41" fmla="*/ 507864 h 1161397"/>
              <a:gd name="connsiteX42" fmla="*/ 2512917 w 6884912"/>
              <a:gd name="connsiteY42" fmla="*/ 489127 h 1161397"/>
              <a:gd name="connsiteX43" fmla="*/ 2516783 w 6884912"/>
              <a:gd name="connsiteY43" fmla="*/ 485473 h 1161397"/>
              <a:gd name="connsiteX44" fmla="*/ 2534360 w 6884912"/>
              <a:gd name="connsiteY44" fmla="*/ 480064 h 1161397"/>
              <a:gd name="connsiteX45" fmla="*/ 2536691 w 6884912"/>
              <a:gd name="connsiteY45" fmla="*/ 467018 h 1161397"/>
              <a:gd name="connsiteX46" fmla="*/ 2754324 w 6884912"/>
              <a:gd name="connsiteY46" fmla="*/ 424766 h 1161397"/>
              <a:gd name="connsiteX47" fmla="*/ 2848470 w 6884912"/>
              <a:gd name="connsiteY47" fmla="*/ 405966 h 1161397"/>
              <a:gd name="connsiteX48" fmla="*/ 2881772 w 6884912"/>
              <a:gd name="connsiteY48" fmla="*/ 387260 h 1161397"/>
              <a:gd name="connsiteX49" fmla="*/ 2929932 w 6884912"/>
              <a:gd name="connsiteY49" fmla="*/ 368912 h 1161397"/>
              <a:gd name="connsiteX50" fmla="*/ 3013020 w 6884912"/>
              <a:gd name="connsiteY50" fmla="*/ 327578 h 1161397"/>
              <a:gd name="connsiteX51" fmla="*/ 3127968 w 6884912"/>
              <a:gd name="connsiteY51" fmla="*/ 287613 h 1161397"/>
              <a:gd name="connsiteX52" fmla="*/ 3222191 w 6884912"/>
              <a:gd name="connsiteY52" fmla="*/ 307887 h 1161397"/>
              <a:gd name="connsiteX53" fmla="*/ 3227953 w 6884912"/>
              <a:gd name="connsiteY53" fmla="*/ 297650 h 1161397"/>
              <a:gd name="connsiteX54" fmla="*/ 3287859 w 6884912"/>
              <a:gd name="connsiteY54" fmla="*/ 287558 h 1161397"/>
              <a:gd name="connsiteX55" fmla="*/ 3510042 w 6884912"/>
              <a:gd name="connsiteY55" fmla="*/ 311820 h 1161397"/>
              <a:gd name="connsiteX56" fmla="*/ 3626773 w 6884912"/>
              <a:gd name="connsiteY56" fmla="*/ 290452 h 1161397"/>
              <a:gd name="connsiteX57" fmla="*/ 3666217 w 6884912"/>
              <a:gd name="connsiteY57" fmla="*/ 273255 h 1161397"/>
              <a:gd name="connsiteX58" fmla="*/ 3732427 w 6884912"/>
              <a:gd name="connsiteY58" fmla="*/ 245039 h 1161397"/>
              <a:gd name="connsiteX59" fmla="*/ 3777022 w 6884912"/>
              <a:gd name="connsiteY59" fmla="*/ 200276 h 1161397"/>
              <a:gd name="connsiteX60" fmla="*/ 3791246 w 6884912"/>
              <a:gd name="connsiteY60" fmla="*/ 189996 h 1161397"/>
              <a:gd name="connsiteX61" fmla="*/ 3819864 w 6884912"/>
              <a:gd name="connsiteY61" fmla="*/ 194605 h 1161397"/>
              <a:gd name="connsiteX62" fmla="*/ 3907640 w 6884912"/>
              <a:gd name="connsiteY62" fmla="*/ 207568 h 1161397"/>
              <a:gd name="connsiteX63" fmla="*/ 4013061 w 6884912"/>
              <a:gd name="connsiteY63" fmla="*/ 224874 h 1161397"/>
              <a:gd name="connsiteX64" fmla="*/ 4134285 w 6884912"/>
              <a:gd name="connsiteY64" fmla="*/ 235592 h 1161397"/>
              <a:gd name="connsiteX65" fmla="*/ 4220717 w 6884912"/>
              <a:gd name="connsiteY65" fmla="*/ 192946 h 1161397"/>
              <a:gd name="connsiteX66" fmla="*/ 4228802 w 6884912"/>
              <a:gd name="connsiteY66" fmla="*/ 201468 h 1161397"/>
              <a:gd name="connsiteX67" fmla="*/ 4424852 w 6884912"/>
              <a:gd name="connsiteY67" fmla="*/ 127591 h 1161397"/>
              <a:gd name="connsiteX68" fmla="*/ 4617330 w 6884912"/>
              <a:gd name="connsiteY68" fmla="*/ 111163 h 1161397"/>
              <a:gd name="connsiteX69" fmla="*/ 4730870 w 6884912"/>
              <a:gd name="connsiteY69" fmla="*/ 129432 h 1161397"/>
              <a:gd name="connsiteX70" fmla="*/ 4785037 w 6884912"/>
              <a:gd name="connsiteY70" fmla="*/ 161964 h 1161397"/>
              <a:gd name="connsiteX71" fmla="*/ 4844073 w 6884912"/>
              <a:gd name="connsiteY71" fmla="*/ 161768 h 1161397"/>
              <a:gd name="connsiteX72" fmla="*/ 4856454 w 6884912"/>
              <a:gd name="connsiteY72" fmla="*/ 130488 h 1161397"/>
              <a:gd name="connsiteX73" fmla="*/ 4920038 w 6884912"/>
              <a:gd name="connsiteY73" fmla="*/ 140418 h 1161397"/>
              <a:gd name="connsiteX74" fmla="*/ 5016639 w 6884912"/>
              <a:gd name="connsiteY74" fmla="*/ 158905 h 1161397"/>
              <a:gd name="connsiteX75" fmla="*/ 5072009 w 6884912"/>
              <a:gd name="connsiteY75" fmla="*/ 161502 h 1161397"/>
              <a:gd name="connsiteX76" fmla="*/ 5223626 w 6884912"/>
              <a:gd name="connsiteY76" fmla="*/ 177356 h 1161397"/>
              <a:gd name="connsiteX77" fmla="*/ 5467502 w 6884912"/>
              <a:gd name="connsiteY77" fmla="*/ 250963 h 1161397"/>
              <a:gd name="connsiteX78" fmla="*/ 5592395 w 6884912"/>
              <a:gd name="connsiteY78" fmla="*/ 265434 h 1161397"/>
              <a:gd name="connsiteX79" fmla="*/ 5613532 w 6884912"/>
              <a:gd name="connsiteY79" fmla="*/ 273379 h 1161397"/>
              <a:gd name="connsiteX80" fmla="*/ 5642173 w 6884912"/>
              <a:gd name="connsiteY80" fmla="*/ 266904 h 1161397"/>
              <a:gd name="connsiteX81" fmla="*/ 5756910 w 6884912"/>
              <a:gd name="connsiteY81" fmla="*/ 239211 h 1161397"/>
              <a:gd name="connsiteX82" fmla="*/ 5846667 w 6884912"/>
              <a:gd name="connsiteY82" fmla="*/ 201786 h 1161397"/>
              <a:gd name="connsiteX83" fmla="*/ 6029542 w 6884912"/>
              <a:gd name="connsiteY83" fmla="*/ 210339 h 1161397"/>
              <a:gd name="connsiteX84" fmla="*/ 6290640 w 6884912"/>
              <a:gd name="connsiteY84" fmla="*/ 167441 h 1161397"/>
              <a:gd name="connsiteX85" fmla="*/ 6380420 w 6884912"/>
              <a:gd name="connsiteY85" fmla="*/ 173195 h 1161397"/>
              <a:gd name="connsiteX86" fmla="*/ 6507891 w 6884912"/>
              <a:gd name="connsiteY86" fmla="*/ 118474 h 1161397"/>
              <a:gd name="connsiteX87" fmla="*/ 6571807 w 6884912"/>
              <a:gd name="connsiteY87" fmla="*/ 98636 h 1161397"/>
              <a:gd name="connsiteX88" fmla="*/ 6671880 w 6884912"/>
              <a:gd name="connsiteY88" fmla="*/ 82931 h 1161397"/>
              <a:gd name="connsiteX89" fmla="*/ 6702266 w 6884912"/>
              <a:gd name="connsiteY89" fmla="*/ 75470 h 1161397"/>
              <a:gd name="connsiteX90" fmla="*/ 6845802 w 6884912"/>
              <a:gd name="connsiteY90" fmla="*/ 24496 h 1161397"/>
              <a:gd name="connsiteX91" fmla="*/ 6884912 w 6884912"/>
              <a:gd name="connsiteY91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55512 w 6884912"/>
              <a:gd name="connsiteY7" fmla="*/ 1036593 h 1161397"/>
              <a:gd name="connsiteX8" fmla="*/ 519354 w 6884912"/>
              <a:gd name="connsiteY8" fmla="*/ 1038706 h 1161397"/>
              <a:gd name="connsiteX9" fmla="*/ 673197 w 6884912"/>
              <a:gd name="connsiteY9" fmla="*/ 1010060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38051 w 6884912"/>
              <a:gd name="connsiteY15" fmla="*/ 702034 h 1161397"/>
              <a:gd name="connsiteX16" fmla="*/ 1158800 w 6884912"/>
              <a:gd name="connsiteY16" fmla="*/ 700004 h 1161397"/>
              <a:gd name="connsiteX17" fmla="*/ 1166947 w 6884912"/>
              <a:gd name="connsiteY17" fmla="*/ 700762 h 1161397"/>
              <a:gd name="connsiteX18" fmla="*/ 1178135 w 6884912"/>
              <a:gd name="connsiteY18" fmla="*/ 698631 h 1161397"/>
              <a:gd name="connsiteX19" fmla="*/ 1178301 w 6884912"/>
              <a:gd name="connsiteY19" fmla="*/ 698094 h 1161397"/>
              <a:gd name="connsiteX20" fmla="*/ 1188995 w 6884912"/>
              <a:gd name="connsiteY20" fmla="*/ 697048 h 1161397"/>
              <a:gd name="connsiteX21" fmla="*/ 1242716 w 6884912"/>
              <a:gd name="connsiteY21" fmla="*/ 698052 h 1161397"/>
              <a:gd name="connsiteX22" fmla="*/ 1299977 w 6884912"/>
              <a:gd name="connsiteY22" fmla="*/ 639196 h 1161397"/>
              <a:gd name="connsiteX23" fmla="*/ 1326190 w 6884912"/>
              <a:gd name="connsiteY23" fmla="*/ 625955 h 1161397"/>
              <a:gd name="connsiteX24" fmla="*/ 1339600 w 6884912"/>
              <a:gd name="connsiteY24" fmla="*/ 616295 h 1161397"/>
              <a:gd name="connsiteX25" fmla="*/ 1340054 w 6884912"/>
              <a:gd name="connsiteY25" fmla="*/ 614022 h 1161397"/>
              <a:gd name="connsiteX26" fmla="*/ 1391606 w 6884912"/>
              <a:gd name="connsiteY26" fmla="*/ 615229 h 1161397"/>
              <a:gd name="connsiteX27" fmla="*/ 1397565 w 6884912"/>
              <a:gd name="connsiteY27" fmla="*/ 611490 h 1161397"/>
              <a:gd name="connsiteX28" fmla="*/ 1432302 w 6884912"/>
              <a:gd name="connsiteY28" fmla="*/ 617267 h 1161397"/>
              <a:gd name="connsiteX29" fmla="*/ 1449644 w 6884912"/>
              <a:gd name="connsiteY29" fmla="*/ 617591 h 1161397"/>
              <a:gd name="connsiteX30" fmla="*/ 1455793 w 6884912"/>
              <a:gd name="connsiteY30" fmla="*/ 623174 h 1161397"/>
              <a:gd name="connsiteX31" fmla="*/ 1480758 w 6884912"/>
              <a:gd name="connsiteY31" fmla="*/ 620863 h 1161397"/>
              <a:gd name="connsiteX32" fmla="*/ 1483154 w 6884912"/>
              <a:gd name="connsiteY32" fmla="*/ 618527 h 1161397"/>
              <a:gd name="connsiteX33" fmla="*/ 1505495 w 6884912"/>
              <a:gd name="connsiteY33" fmla="*/ 624325 h 1161397"/>
              <a:gd name="connsiteX34" fmla="*/ 1592172 w 6884912"/>
              <a:gd name="connsiteY34" fmla="*/ 629819 h 1161397"/>
              <a:gd name="connsiteX35" fmla="*/ 1731986 w 6884912"/>
              <a:gd name="connsiteY35" fmla="*/ 589682 h 1161397"/>
              <a:gd name="connsiteX36" fmla="*/ 1940326 w 6884912"/>
              <a:gd name="connsiteY36" fmla="*/ 582611 h 1161397"/>
              <a:gd name="connsiteX37" fmla="*/ 2066980 w 6884912"/>
              <a:gd name="connsiteY37" fmla="*/ 550413 h 1161397"/>
              <a:gd name="connsiteX38" fmla="*/ 2352236 w 6884912"/>
              <a:gd name="connsiteY38" fmla="*/ 519602 h 1161397"/>
              <a:gd name="connsiteX39" fmla="*/ 2420791 w 6884912"/>
              <a:gd name="connsiteY39" fmla="*/ 492826 h 1161397"/>
              <a:gd name="connsiteX40" fmla="*/ 2489932 w 6884912"/>
              <a:gd name="connsiteY40" fmla="*/ 507864 h 1161397"/>
              <a:gd name="connsiteX41" fmla="*/ 2512917 w 6884912"/>
              <a:gd name="connsiteY41" fmla="*/ 489127 h 1161397"/>
              <a:gd name="connsiteX42" fmla="*/ 2516783 w 6884912"/>
              <a:gd name="connsiteY42" fmla="*/ 485473 h 1161397"/>
              <a:gd name="connsiteX43" fmla="*/ 2534360 w 6884912"/>
              <a:gd name="connsiteY43" fmla="*/ 480064 h 1161397"/>
              <a:gd name="connsiteX44" fmla="*/ 2536691 w 6884912"/>
              <a:gd name="connsiteY44" fmla="*/ 467018 h 1161397"/>
              <a:gd name="connsiteX45" fmla="*/ 2754324 w 6884912"/>
              <a:gd name="connsiteY45" fmla="*/ 424766 h 1161397"/>
              <a:gd name="connsiteX46" fmla="*/ 2848470 w 6884912"/>
              <a:gd name="connsiteY46" fmla="*/ 405966 h 1161397"/>
              <a:gd name="connsiteX47" fmla="*/ 2881772 w 6884912"/>
              <a:gd name="connsiteY47" fmla="*/ 387260 h 1161397"/>
              <a:gd name="connsiteX48" fmla="*/ 2929932 w 6884912"/>
              <a:gd name="connsiteY48" fmla="*/ 368912 h 1161397"/>
              <a:gd name="connsiteX49" fmla="*/ 3013020 w 6884912"/>
              <a:gd name="connsiteY49" fmla="*/ 327578 h 1161397"/>
              <a:gd name="connsiteX50" fmla="*/ 3127968 w 6884912"/>
              <a:gd name="connsiteY50" fmla="*/ 287613 h 1161397"/>
              <a:gd name="connsiteX51" fmla="*/ 3222191 w 6884912"/>
              <a:gd name="connsiteY51" fmla="*/ 307887 h 1161397"/>
              <a:gd name="connsiteX52" fmla="*/ 3227953 w 6884912"/>
              <a:gd name="connsiteY52" fmla="*/ 297650 h 1161397"/>
              <a:gd name="connsiteX53" fmla="*/ 3287859 w 6884912"/>
              <a:gd name="connsiteY53" fmla="*/ 287558 h 1161397"/>
              <a:gd name="connsiteX54" fmla="*/ 3510042 w 6884912"/>
              <a:gd name="connsiteY54" fmla="*/ 311820 h 1161397"/>
              <a:gd name="connsiteX55" fmla="*/ 3626773 w 6884912"/>
              <a:gd name="connsiteY55" fmla="*/ 290452 h 1161397"/>
              <a:gd name="connsiteX56" fmla="*/ 3666217 w 6884912"/>
              <a:gd name="connsiteY56" fmla="*/ 273255 h 1161397"/>
              <a:gd name="connsiteX57" fmla="*/ 3732427 w 6884912"/>
              <a:gd name="connsiteY57" fmla="*/ 245039 h 1161397"/>
              <a:gd name="connsiteX58" fmla="*/ 3777022 w 6884912"/>
              <a:gd name="connsiteY58" fmla="*/ 200276 h 1161397"/>
              <a:gd name="connsiteX59" fmla="*/ 3791246 w 6884912"/>
              <a:gd name="connsiteY59" fmla="*/ 189996 h 1161397"/>
              <a:gd name="connsiteX60" fmla="*/ 3819864 w 6884912"/>
              <a:gd name="connsiteY60" fmla="*/ 194605 h 1161397"/>
              <a:gd name="connsiteX61" fmla="*/ 3907640 w 6884912"/>
              <a:gd name="connsiteY61" fmla="*/ 207568 h 1161397"/>
              <a:gd name="connsiteX62" fmla="*/ 4013061 w 6884912"/>
              <a:gd name="connsiteY62" fmla="*/ 224874 h 1161397"/>
              <a:gd name="connsiteX63" fmla="*/ 4134285 w 6884912"/>
              <a:gd name="connsiteY63" fmla="*/ 235592 h 1161397"/>
              <a:gd name="connsiteX64" fmla="*/ 4220717 w 6884912"/>
              <a:gd name="connsiteY64" fmla="*/ 192946 h 1161397"/>
              <a:gd name="connsiteX65" fmla="*/ 4228802 w 6884912"/>
              <a:gd name="connsiteY65" fmla="*/ 201468 h 1161397"/>
              <a:gd name="connsiteX66" fmla="*/ 4424852 w 6884912"/>
              <a:gd name="connsiteY66" fmla="*/ 127591 h 1161397"/>
              <a:gd name="connsiteX67" fmla="*/ 4617330 w 6884912"/>
              <a:gd name="connsiteY67" fmla="*/ 111163 h 1161397"/>
              <a:gd name="connsiteX68" fmla="*/ 4730870 w 6884912"/>
              <a:gd name="connsiteY68" fmla="*/ 129432 h 1161397"/>
              <a:gd name="connsiteX69" fmla="*/ 4785037 w 6884912"/>
              <a:gd name="connsiteY69" fmla="*/ 161964 h 1161397"/>
              <a:gd name="connsiteX70" fmla="*/ 4844073 w 6884912"/>
              <a:gd name="connsiteY70" fmla="*/ 161768 h 1161397"/>
              <a:gd name="connsiteX71" fmla="*/ 4856454 w 6884912"/>
              <a:gd name="connsiteY71" fmla="*/ 130488 h 1161397"/>
              <a:gd name="connsiteX72" fmla="*/ 4920038 w 6884912"/>
              <a:gd name="connsiteY72" fmla="*/ 140418 h 1161397"/>
              <a:gd name="connsiteX73" fmla="*/ 5016639 w 6884912"/>
              <a:gd name="connsiteY73" fmla="*/ 158905 h 1161397"/>
              <a:gd name="connsiteX74" fmla="*/ 5072009 w 6884912"/>
              <a:gd name="connsiteY74" fmla="*/ 161502 h 1161397"/>
              <a:gd name="connsiteX75" fmla="*/ 5223626 w 6884912"/>
              <a:gd name="connsiteY75" fmla="*/ 177356 h 1161397"/>
              <a:gd name="connsiteX76" fmla="*/ 5467502 w 6884912"/>
              <a:gd name="connsiteY76" fmla="*/ 250963 h 1161397"/>
              <a:gd name="connsiteX77" fmla="*/ 5592395 w 6884912"/>
              <a:gd name="connsiteY77" fmla="*/ 265434 h 1161397"/>
              <a:gd name="connsiteX78" fmla="*/ 5613532 w 6884912"/>
              <a:gd name="connsiteY78" fmla="*/ 273379 h 1161397"/>
              <a:gd name="connsiteX79" fmla="*/ 5642173 w 6884912"/>
              <a:gd name="connsiteY79" fmla="*/ 266904 h 1161397"/>
              <a:gd name="connsiteX80" fmla="*/ 5756910 w 6884912"/>
              <a:gd name="connsiteY80" fmla="*/ 239211 h 1161397"/>
              <a:gd name="connsiteX81" fmla="*/ 5846667 w 6884912"/>
              <a:gd name="connsiteY81" fmla="*/ 201786 h 1161397"/>
              <a:gd name="connsiteX82" fmla="*/ 6029542 w 6884912"/>
              <a:gd name="connsiteY82" fmla="*/ 210339 h 1161397"/>
              <a:gd name="connsiteX83" fmla="*/ 6290640 w 6884912"/>
              <a:gd name="connsiteY83" fmla="*/ 167441 h 1161397"/>
              <a:gd name="connsiteX84" fmla="*/ 6380420 w 6884912"/>
              <a:gd name="connsiteY84" fmla="*/ 173195 h 1161397"/>
              <a:gd name="connsiteX85" fmla="*/ 6507891 w 6884912"/>
              <a:gd name="connsiteY85" fmla="*/ 118474 h 1161397"/>
              <a:gd name="connsiteX86" fmla="*/ 6571807 w 6884912"/>
              <a:gd name="connsiteY86" fmla="*/ 98636 h 1161397"/>
              <a:gd name="connsiteX87" fmla="*/ 6671880 w 6884912"/>
              <a:gd name="connsiteY87" fmla="*/ 82931 h 1161397"/>
              <a:gd name="connsiteX88" fmla="*/ 6702266 w 6884912"/>
              <a:gd name="connsiteY88" fmla="*/ 75470 h 1161397"/>
              <a:gd name="connsiteX89" fmla="*/ 6845802 w 6884912"/>
              <a:gd name="connsiteY89" fmla="*/ 24496 h 1161397"/>
              <a:gd name="connsiteX90" fmla="*/ 6884912 w 6884912"/>
              <a:gd name="connsiteY90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55512 w 6884912"/>
              <a:gd name="connsiteY7" fmla="*/ 1036593 h 1161397"/>
              <a:gd name="connsiteX8" fmla="*/ 519354 w 6884912"/>
              <a:gd name="connsiteY8" fmla="*/ 1038706 h 1161397"/>
              <a:gd name="connsiteX9" fmla="*/ 673197 w 6884912"/>
              <a:gd name="connsiteY9" fmla="*/ 1010060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38051 w 6884912"/>
              <a:gd name="connsiteY15" fmla="*/ 702034 h 1161397"/>
              <a:gd name="connsiteX16" fmla="*/ 1158800 w 6884912"/>
              <a:gd name="connsiteY16" fmla="*/ 700004 h 1161397"/>
              <a:gd name="connsiteX17" fmla="*/ 1166947 w 6884912"/>
              <a:gd name="connsiteY17" fmla="*/ 700762 h 1161397"/>
              <a:gd name="connsiteX18" fmla="*/ 1178135 w 6884912"/>
              <a:gd name="connsiteY18" fmla="*/ 698631 h 1161397"/>
              <a:gd name="connsiteX19" fmla="*/ 1188995 w 6884912"/>
              <a:gd name="connsiteY19" fmla="*/ 697048 h 1161397"/>
              <a:gd name="connsiteX20" fmla="*/ 1242716 w 6884912"/>
              <a:gd name="connsiteY20" fmla="*/ 698052 h 1161397"/>
              <a:gd name="connsiteX21" fmla="*/ 1299977 w 6884912"/>
              <a:gd name="connsiteY21" fmla="*/ 639196 h 1161397"/>
              <a:gd name="connsiteX22" fmla="*/ 1326190 w 6884912"/>
              <a:gd name="connsiteY22" fmla="*/ 625955 h 1161397"/>
              <a:gd name="connsiteX23" fmla="*/ 1339600 w 6884912"/>
              <a:gd name="connsiteY23" fmla="*/ 616295 h 1161397"/>
              <a:gd name="connsiteX24" fmla="*/ 1340054 w 6884912"/>
              <a:gd name="connsiteY24" fmla="*/ 614022 h 1161397"/>
              <a:gd name="connsiteX25" fmla="*/ 1391606 w 6884912"/>
              <a:gd name="connsiteY25" fmla="*/ 615229 h 1161397"/>
              <a:gd name="connsiteX26" fmla="*/ 1397565 w 6884912"/>
              <a:gd name="connsiteY26" fmla="*/ 611490 h 1161397"/>
              <a:gd name="connsiteX27" fmla="*/ 1432302 w 6884912"/>
              <a:gd name="connsiteY27" fmla="*/ 617267 h 1161397"/>
              <a:gd name="connsiteX28" fmla="*/ 1449644 w 6884912"/>
              <a:gd name="connsiteY28" fmla="*/ 617591 h 1161397"/>
              <a:gd name="connsiteX29" fmla="*/ 1455793 w 6884912"/>
              <a:gd name="connsiteY29" fmla="*/ 623174 h 1161397"/>
              <a:gd name="connsiteX30" fmla="*/ 1480758 w 6884912"/>
              <a:gd name="connsiteY30" fmla="*/ 620863 h 1161397"/>
              <a:gd name="connsiteX31" fmla="*/ 1483154 w 6884912"/>
              <a:gd name="connsiteY31" fmla="*/ 618527 h 1161397"/>
              <a:gd name="connsiteX32" fmla="*/ 1505495 w 6884912"/>
              <a:gd name="connsiteY32" fmla="*/ 624325 h 1161397"/>
              <a:gd name="connsiteX33" fmla="*/ 1592172 w 6884912"/>
              <a:gd name="connsiteY33" fmla="*/ 629819 h 1161397"/>
              <a:gd name="connsiteX34" fmla="*/ 1731986 w 6884912"/>
              <a:gd name="connsiteY34" fmla="*/ 589682 h 1161397"/>
              <a:gd name="connsiteX35" fmla="*/ 1940326 w 6884912"/>
              <a:gd name="connsiteY35" fmla="*/ 582611 h 1161397"/>
              <a:gd name="connsiteX36" fmla="*/ 2066980 w 6884912"/>
              <a:gd name="connsiteY36" fmla="*/ 550413 h 1161397"/>
              <a:gd name="connsiteX37" fmla="*/ 2352236 w 6884912"/>
              <a:gd name="connsiteY37" fmla="*/ 519602 h 1161397"/>
              <a:gd name="connsiteX38" fmla="*/ 2420791 w 6884912"/>
              <a:gd name="connsiteY38" fmla="*/ 492826 h 1161397"/>
              <a:gd name="connsiteX39" fmla="*/ 2489932 w 6884912"/>
              <a:gd name="connsiteY39" fmla="*/ 507864 h 1161397"/>
              <a:gd name="connsiteX40" fmla="*/ 2512917 w 6884912"/>
              <a:gd name="connsiteY40" fmla="*/ 489127 h 1161397"/>
              <a:gd name="connsiteX41" fmla="*/ 2516783 w 6884912"/>
              <a:gd name="connsiteY41" fmla="*/ 485473 h 1161397"/>
              <a:gd name="connsiteX42" fmla="*/ 2534360 w 6884912"/>
              <a:gd name="connsiteY42" fmla="*/ 480064 h 1161397"/>
              <a:gd name="connsiteX43" fmla="*/ 2536691 w 6884912"/>
              <a:gd name="connsiteY43" fmla="*/ 467018 h 1161397"/>
              <a:gd name="connsiteX44" fmla="*/ 2754324 w 6884912"/>
              <a:gd name="connsiteY44" fmla="*/ 424766 h 1161397"/>
              <a:gd name="connsiteX45" fmla="*/ 2848470 w 6884912"/>
              <a:gd name="connsiteY45" fmla="*/ 405966 h 1161397"/>
              <a:gd name="connsiteX46" fmla="*/ 2881772 w 6884912"/>
              <a:gd name="connsiteY46" fmla="*/ 387260 h 1161397"/>
              <a:gd name="connsiteX47" fmla="*/ 2929932 w 6884912"/>
              <a:gd name="connsiteY47" fmla="*/ 368912 h 1161397"/>
              <a:gd name="connsiteX48" fmla="*/ 3013020 w 6884912"/>
              <a:gd name="connsiteY48" fmla="*/ 327578 h 1161397"/>
              <a:gd name="connsiteX49" fmla="*/ 3127968 w 6884912"/>
              <a:gd name="connsiteY49" fmla="*/ 287613 h 1161397"/>
              <a:gd name="connsiteX50" fmla="*/ 3222191 w 6884912"/>
              <a:gd name="connsiteY50" fmla="*/ 307887 h 1161397"/>
              <a:gd name="connsiteX51" fmla="*/ 3227953 w 6884912"/>
              <a:gd name="connsiteY51" fmla="*/ 297650 h 1161397"/>
              <a:gd name="connsiteX52" fmla="*/ 3287859 w 6884912"/>
              <a:gd name="connsiteY52" fmla="*/ 287558 h 1161397"/>
              <a:gd name="connsiteX53" fmla="*/ 3510042 w 6884912"/>
              <a:gd name="connsiteY53" fmla="*/ 311820 h 1161397"/>
              <a:gd name="connsiteX54" fmla="*/ 3626773 w 6884912"/>
              <a:gd name="connsiteY54" fmla="*/ 290452 h 1161397"/>
              <a:gd name="connsiteX55" fmla="*/ 3666217 w 6884912"/>
              <a:gd name="connsiteY55" fmla="*/ 273255 h 1161397"/>
              <a:gd name="connsiteX56" fmla="*/ 3732427 w 6884912"/>
              <a:gd name="connsiteY56" fmla="*/ 245039 h 1161397"/>
              <a:gd name="connsiteX57" fmla="*/ 3777022 w 6884912"/>
              <a:gd name="connsiteY57" fmla="*/ 200276 h 1161397"/>
              <a:gd name="connsiteX58" fmla="*/ 3791246 w 6884912"/>
              <a:gd name="connsiteY58" fmla="*/ 189996 h 1161397"/>
              <a:gd name="connsiteX59" fmla="*/ 3819864 w 6884912"/>
              <a:gd name="connsiteY59" fmla="*/ 194605 h 1161397"/>
              <a:gd name="connsiteX60" fmla="*/ 3907640 w 6884912"/>
              <a:gd name="connsiteY60" fmla="*/ 207568 h 1161397"/>
              <a:gd name="connsiteX61" fmla="*/ 4013061 w 6884912"/>
              <a:gd name="connsiteY61" fmla="*/ 224874 h 1161397"/>
              <a:gd name="connsiteX62" fmla="*/ 4134285 w 6884912"/>
              <a:gd name="connsiteY62" fmla="*/ 235592 h 1161397"/>
              <a:gd name="connsiteX63" fmla="*/ 4220717 w 6884912"/>
              <a:gd name="connsiteY63" fmla="*/ 192946 h 1161397"/>
              <a:gd name="connsiteX64" fmla="*/ 4228802 w 6884912"/>
              <a:gd name="connsiteY64" fmla="*/ 201468 h 1161397"/>
              <a:gd name="connsiteX65" fmla="*/ 4424852 w 6884912"/>
              <a:gd name="connsiteY65" fmla="*/ 127591 h 1161397"/>
              <a:gd name="connsiteX66" fmla="*/ 4617330 w 6884912"/>
              <a:gd name="connsiteY66" fmla="*/ 111163 h 1161397"/>
              <a:gd name="connsiteX67" fmla="*/ 4730870 w 6884912"/>
              <a:gd name="connsiteY67" fmla="*/ 129432 h 1161397"/>
              <a:gd name="connsiteX68" fmla="*/ 4785037 w 6884912"/>
              <a:gd name="connsiteY68" fmla="*/ 161964 h 1161397"/>
              <a:gd name="connsiteX69" fmla="*/ 4844073 w 6884912"/>
              <a:gd name="connsiteY69" fmla="*/ 161768 h 1161397"/>
              <a:gd name="connsiteX70" fmla="*/ 4856454 w 6884912"/>
              <a:gd name="connsiteY70" fmla="*/ 130488 h 1161397"/>
              <a:gd name="connsiteX71" fmla="*/ 4920038 w 6884912"/>
              <a:gd name="connsiteY71" fmla="*/ 140418 h 1161397"/>
              <a:gd name="connsiteX72" fmla="*/ 5016639 w 6884912"/>
              <a:gd name="connsiteY72" fmla="*/ 158905 h 1161397"/>
              <a:gd name="connsiteX73" fmla="*/ 5072009 w 6884912"/>
              <a:gd name="connsiteY73" fmla="*/ 161502 h 1161397"/>
              <a:gd name="connsiteX74" fmla="*/ 5223626 w 6884912"/>
              <a:gd name="connsiteY74" fmla="*/ 177356 h 1161397"/>
              <a:gd name="connsiteX75" fmla="*/ 5467502 w 6884912"/>
              <a:gd name="connsiteY75" fmla="*/ 250963 h 1161397"/>
              <a:gd name="connsiteX76" fmla="*/ 5592395 w 6884912"/>
              <a:gd name="connsiteY76" fmla="*/ 265434 h 1161397"/>
              <a:gd name="connsiteX77" fmla="*/ 5613532 w 6884912"/>
              <a:gd name="connsiteY77" fmla="*/ 273379 h 1161397"/>
              <a:gd name="connsiteX78" fmla="*/ 5642173 w 6884912"/>
              <a:gd name="connsiteY78" fmla="*/ 266904 h 1161397"/>
              <a:gd name="connsiteX79" fmla="*/ 5756910 w 6884912"/>
              <a:gd name="connsiteY79" fmla="*/ 239211 h 1161397"/>
              <a:gd name="connsiteX80" fmla="*/ 5846667 w 6884912"/>
              <a:gd name="connsiteY80" fmla="*/ 201786 h 1161397"/>
              <a:gd name="connsiteX81" fmla="*/ 6029542 w 6884912"/>
              <a:gd name="connsiteY81" fmla="*/ 210339 h 1161397"/>
              <a:gd name="connsiteX82" fmla="*/ 6290640 w 6884912"/>
              <a:gd name="connsiteY82" fmla="*/ 167441 h 1161397"/>
              <a:gd name="connsiteX83" fmla="*/ 6380420 w 6884912"/>
              <a:gd name="connsiteY83" fmla="*/ 173195 h 1161397"/>
              <a:gd name="connsiteX84" fmla="*/ 6507891 w 6884912"/>
              <a:gd name="connsiteY84" fmla="*/ 118474 h 1161397"/>
              <a:gd name="connsiteX85" fmla="*/ 6571807 w 6884912"/>
              <a:gd name="connsiteY85" fmla="*/ 98636 h 1161397"/>
              <a:gd name="connsiteX86" fmla="*/ 6671880 w 6884912"/>
              <a:gd name="connsiteY86" fmla="*/ 82931 h 1161397"/>
              <a:gd name="connsiteX87" fmla="*/ 6702266 w 6884912"/>
              <a:gd name="connsiteY87" fmla="*/ 75470 h 1161397"/>
              <a:gd name="connsiteX88" fmla="*/ 6845802 w 6884912"/>
              <a:gd name="connsiteY88" fmla="*/ 24496 h 1161397"/>
              <a:gd name="connsiteX89" fmla="*/ 6884912 w 6884912"/>
              <a:gd name="connsiteY89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55512 w 6884912"/>
              <a:gd name="connsiteY7" fmla="*/ 1036593 h 1161397"/>
              <a:gd name="connsiteX8" fmla="*/ 519354 w 6884912"/>
              <a:gd name="connsiteY8" fmla="*/ 1038706 h 1161397"/>
              <a:gd name="connsiteX9" fmla="*/ 673197 w 6884912"/>
              <a:gd name="connsiteY9" fmla="*/ 1010060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38051 w 6884912"/>
              <a:gd name="connsiteY15" fmla="*/ 702034 h 1161397"/>
              <a:gd name="connsiteX16" fmla="*/ 1158800 w 6884912"/>
              <a:gd name="connsiteY16" fmla="*/ 700004 h 1161397"/>
              <a:gd name="connsiteX17" fmla="*/ 1166947 w 6884912"/>
              <a:gd name="connsiteY17" fmla="*/ 700762 h 1161397"/>
              <a:gd name="connsiteX18" fmla="*/ 1178135 w 6884912"/>
              <a:gd name="connsiteY18" fmla="*/ 698631 h 1161397"/>
              <a:gd name="connsiteX19" fmla="*/ 1188995 w 6884912"/>
              <a:gd name="connsiteY19" fmla="*/ 697048 h 1161397"/>
              <a:gd name="connsiteX20" fmla="*/ 1299977 w 6884912"/>
              <a:gd name="connsiteY20" fmla="*/ 639196 h 1161397"/>
              <a:gd name="connsiteX21" fmla="*/ 1326190 w 6884912"/>
              <a:gd name="connsiteY21" fmla="*/ 625955 h 1161397"/>
              <a:gd name="connsiteX22" fmla="*/ 1339600 w 6884912"/>
              <a:gd name="connsiteY22" fmla="*/ 616295 h 1161397"/>
              <a:gd name="connsiteX23" fmla="*/ 1340054 w 6884912"/>
              <a:gd name="connsiteY23" fmla="*/ 614022 h 1161397"/>
              <a:gd name="connsiteX24" fmla="*/ 1391606 w 6884912"/>
              <a:gd name="connsiteY24" fmla="*/ 615229 h 1161397"/>
              <a:gd name="connsiteX25" fmla="*/ 1397565 w 6884912"/>
              <a:gd name="connsiteY25" fmla="*/ 611490 h 1161397"/>
              <a:gd name="connsiteX26" fmla="*/ 1432302 w 6884912"/>
              <a:gd name="connsiteY26" fmla="*/ 617267 h 1161397"/>
              <a:gd name="connsiteX27" fmla="*/ 1449644 w 6884912"/>
              <a:gd name="connsiteY27" fmla="*/ 617591 h 1161397"/>
              <a:gd name="connsiteX28" fmla="*/ 1455793 w 6884912"/>
              <a:gd name="connsiteY28" fmla="*/ 623174 h 1161397"/>
              <a:gd name="connsiteX29" fmla="*/ 1480758 w 6884912"/>
              <a:gd name="connsiteY29" fmla="*/ 620863 h 1161397"/>
              <a:gd name="connsiteX30" fmla="*/ 1483154 w 6884912"/>
              <a:gd name="connsiteY30" fmla="*/ 618527 h 1161397"/>
              <a:gd name="connsiteX31" fmla="*/ 1505495 w 6884912"/>
              <a:gd name="connsiteY31" fmla="*/ 624325 h 1161397"/>
              <a:gd name="connsiteX32" fmla="*/ 1592172 w 6884912"/>
              <a:gd name="connsiteY32" fmla="*/ 629819 h 1161397"/>
              <a:gd name="connsiteX33" fmla="*/ 1731986 w 6884912"/>
              <a:gd name="connsiteY33" fmla="*/ 589682 h 1161397"/>
              <a:gd name="connsiteX34" fmla="*/ 1940326 w 6884912"/>
              <a:gd name="connsiteY34" fmla="*/ 582611 h 1161397"/>
              <a:gd name="connsiteX35" fmla="*/ 2066980 w 6884912"/>
              <a:gd name="connsiteY35" fmla="*/ 550413 h 1161397"/>
              <a:gd name="connsiteX36" fmla="*/ 2352236 w 6884912"/>
              <a:gd name="connsiteY36" fmla="*/ 519602 h 1161397"/>
              <a:gd name="connsiteX37" fmla="*/ 2420791 w 6884912"/>
              <a:gd name="connsiteY37" fmla="*/ 492826 h 1161397"/>
              <a:gd name="connsiteX38" fmla="*/ 2489932 w 6884912"/>
              <a:gd name="connsiteY38" fmla="*/ 507864 h 1161397"/>
              <a:gd name="connsiteX39" fmla="*/ 2512917 w 6884912"/>
              <a:gd name="connsiteY39" fmla="*/ 489127 h 1161397"/>
              <a:gd name="connsiteX40" fmla="*/ 2516783 w 6884912"/>
              <a:gd name="connsiteY40" fmla="*/ 485473 h 1161397"/>
              <a:gd name="connsiteX41" fmla="*/ 2534360 w 6884912"/>
              <a:gd name="connsiteY41" fmla="*/ 480064 h 1161397"/>
              <a:gd name="connsiteX42" fmla="*/ 2536691 w 6884912"/>
              <a:gd name="connsiteY42" fmla="*/ 467018 h 1161397"/>
              <a:gd name="connsiteX43" fmla="*/ 2754324 w 6884912"/>
              <a:gd name="connsiteY43" fmla="*/ 424766 h 1161397"/>
              <a:gd name="connsiteX44" fmla="*/ 2848470 w 6884912"/>
              <a:gd name="connsiteY44" fmla="*/ 405966 h 1161397"/>
              <a:gd name="connsiteX45" fmla="*/ 2881772 w 6884912"/>
              <a:gd name="connsiteY45" fmla="*/ 387260 h 1161397"/>
              <a:gd name="connsiteX46" fmla="*/ 2929932 w 6884912"/>
              <a:gd name="connsiteY46" fmla="*/ 368912 h 1161397"/>
              <a:gd name="connsiteX47" fmla="*/ 3013020 w 6884912"/>
              <a:gd name="connsiteY47" fmla="*/ 327578 h 1161397"/>
              <a:gd name="connsiteX48" fmla="*/ 3127968 w 6884912"/>
              <a:gd name="connsiteY48" fmla="*/ 287613 h 1161397"/>
              <a:gd name="connsiteX49" fmla="*/ 3222191 w 6884912"/>
              <a:gd name="connsiteY49" fmla="*/ 307887 h 1161397"/>
              <a:gd name="connsiteX50" fmla="*/ 3227953 w 6884912"/>
              <a:gd name="connsiteY50" fmla="*/ 297650 h 1161397"/>
              <a:gd name="connsiteX51" fmla="*/ 3287859 w 6884912"/>
              <a:gd name="connsiteY51" fmla="*/ 287558 h 1161397"/>
              <a:gd name="connsiteX52" fmla="*/ 3510042 w 6884912"/>
              <a:gd name="connsiteY52" fmla="*/ 311820 h 1161397"/>
              <a:gd name="connsiteX53" fmla="*/ 3626773 w 6884912"/>
              <a:gd name="connsiteY53" fmla="*/ 290452 h 1161397"/>
              <a:gd name="connsiteX54" fmla="*/ 3666217 w 6884912"/>
              <a:gd name="connsiteY54" fmla="*/ 273255 h 1161397"/>
              <a:gd name="connsiteX55" fmla="*/ 3732427 w 6884912"/>
              <a:gd name="connsiteY55" fmla="*/ 245039 h 1161397"/>
              <a:gd name="connsiteX56" fmla="*/ 3777022 w 6884912"/>
              <a:gd name="connsiteY56" fmla="*/ 200276 h 1161397"/>
              <a:gd name="connsiteX57" fmla="*/ 3791246 w 6884912"/>
              <a:gd name="connsiteY57" fmla="*/ 189996 h 1161397"/>
              <a:gd name="connsiteX58" fmla="*/ 3819864 w 6884912"/>
              <a:gd name="connsiteY58" fmla="*/ 194605 h 1161397"/>
              <a:gd name="connsiteX59" fmla="*/ 3907640 w 6884912"/>
              <a:gd name="connsiteY59" fmla="*/ 207568 h 1161397"/>
              <a:gd name="connsiteX60" fmla="*/ 4013061 w 6884912"/>
              <a:gd name="connsiteY60" fmla="*/ 224874 h 1161397"/>
              <a:gd name="connsiteX61" fmla="*/ 4134285 w 6884912"/>
              <a:gd name="connsiteY61" fmla="*/ 235592 h 1161397"/>
              <a:gd name="connsiteX62" fmla="*/ 4220717 w 6884912"/>
              <a:gd name="connsiteY62" fmla="*/ 192946 h 1161397"/>
              <a:gd name="connsiteX63" fmla="*/ 4228802 w 6884912"/>
              <a:gd name="connsiteY63" fmla="*/ 201468 h 1161397"/>
              <a:gd name="connsiteX64" fmla="*/ 4424852 w 6884912"/>
              <a:gd name="connsiteY64" fmla="*/ 127591 h 1161397"/>
              <a:gd name="connsiteX65" fmla="*/ 4617330 w 6884912"/>
              <a:gd name="connsiteY65" fmla="*/ 111163 h 1161397"/>
              <a:gd name="connsiteX66" fmla="*/ 4730870 w 6884912"/>
              <a:gd name="connsiteY66" fmla="*/ 129432 h 1161397"/>
              <a:gd name="connsiteX67" fmla="*/ 4785037 w 6884912"/>
              <a:gd name="connsiteY67" fmla="*/ 161964 h 1161397"/>
              <a:gd name="connsiteX68" fmla="*/ 4844073 w 6884912"/>
              <a:gd name="connsiteY68" fmla="*/ 161768 h 1161397"/>
              <a:gd name="connsiteX69" fmla="*/ 4856454 w 6884912"/>
              <a:gd name="connsiteY69" fmla="*/ 130488 h 1161397"/>
              <a:gd name="connsiteX70" fmla="*/ 4920038 w 6884912"/>
              <a:gd name="connsiteY70" fmla="*/ 140418 h 1161397"/>
              <a:gd name="connsiteX71" fmla="*/ 5016639 w 6884912"/>
              <a:gd name="connsiteY71" fmla="*/ 158905 h 1161397"/>
              <a:gd name="connsiteX72" fmla="*/ 5072009 w 6884912"/>
              <a:gd name="connsiteY72" fmla="*/ 161502 h 1161397"/>
              <a:gd name="connsiteX73" fmla="*/ 5223626 w 6884912"/>
              <a:gd name="connsiteY73" fmla="*/ 177356 h 1161397"/>
              <a:gd name="connsiteX74" fmla="*/ 5467502 w 6884912"/>
              <a:gd name="connsiteY74" fmla="*/ 250963 h 1161397"/>
              <a:gd name="connsiteX75" fmla="*/ 5592395 w 6884912"/>
              <a:gd name="connsiteY75" fmla="*/ 265434 h 1161397"/>
              <a:gd name="connsiteX76" fmla="*/ 5613532 w 6884912"/>
              <a:gd name="connsiteY76" fmla="*/ 273379 h 1161397"/>
              <a:gd name="connsiteX77" fmla="*/ 5642173 w 6884912"/>
              <a:gd name="connsiteY77" fmla="*/ 266904 h 1161397"/>
              <a:gd name="connsiteX78" fmla="*/ 5756910 w 6884912"/>
              <a:gd name="connsiteY78" fmla="*/ 239211 h 1161397"/>
              <a:gd name="connsiteX79" fmla="*/ 5846667 w 6884912"/>
              <a:gd name="connsiteY79" fmla="*/ 201786 h 1161397"/>
              <a:gd name="connsiteX80" fmla="*/ 6029542 w 6884912"/>
              <a:gd name="connsiteY80" fmla="*/ 210339 h 1161397"/>
              <a:gd name="connsiteX81" fmla="*/ 6290640 w 6884912"/>
              <a:gd name="connsiteY81" fmla="*/ 167441 h 1161397"/>
              <a:gd name="connsiteX82" fmla="*/ 6380420 w 6884912"/>
              <a:gd name="connsiteY82" fmla="*/ 173195 h 1161397"/>
              <a:gd name="connsiteX83" fmla="*/ 6507891 w 6884912"/>
              <a:gd name="connsiteY83" fmla="*/ 118474 h 1161397"/>
              <a:gd name="connsiteX84" fmla="*/ 6571807 w 6884912"/>
              <a:gd name="connsiteY84" fmla="*/ 98636 h 1161397"/>
              <a:gd name="connsiteX85" fmla="*/ 6671880 w 6884912"/>
              <a:gd name="connsiteY85" fmla="*/ 82931 h 1161397"/>
              <a:gd name="connsiteX86" fmla="*/ 6702266 w 6884912"/>
              <a:gd name="connsiteY86" fmla="*/ 75470 h 1161397"/>
              <a:gd name="connsiteX87" fmla="*/ 6845802 w 6884912"/>
              <a:gd name="connsiteY87" fmla="*/ 24496 h 1161397"/>
              <a:gd name="connsiteX88" fmla="*/ 6884912 w 6884912"/>
              <a:gd name="connsiteY88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55512 w 6884912"/>
              <a:gd name="connsiteY7" fmla="*/ 1036593 h 1161397"/>
              <a:gd name="connsiteX8" fmla="*/ 519354 w 6884912"/>
              <a:gd name="connsiteY8" fmla="*/ 1038706 h 1161397"/>
              <a:gd name="connsiteX9" fmla="*/ 673197 w 6884912"/>
              <a:gd name="connsiteY9" fmla="*/ 1010060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38051 w 6884912"/>
              <a:gd name="connsiteY15" fmla="*/ 702034 h 1161397"/>
              <a:gd name="connsiteX16" fmla="*/ 1158800 w 6884912"/>
              <a:gd name="connsiteY16" fmla="*/ 700004 h 1161397"/>
              <a:gd name="connsiteX17" fmla="*/ 1166947 w 6884912"/>
              <a:gd name="connsiteY17" fmla="*/ 700762 h 1161397"/>
              <a:gd name="connsiteX18" fmla="*/ 1178135 w 6884912"/>
              <a:gd name="connsiteY18" fmla="*/ 698631 h 1161397"/>
              <a:gd name="connsiteX19" fmla="*/ 1188995 w 6884912"/>
              <a:gd name="connsiteY19" fmla="*/ 697048 h 1161397"/>
              <a:gd name="connsiteX20" fmla="*/ 1299977 w 6884912"/>
              <a:gd name="connsiteY20" fmla="*/ 639196 h 1161397"/>
              <a:gd name="connsiteX21" fmla="*/ 1326190 w 6884912"/>
              <a:gd name="connsiteY21" fmla="*/ 625955 h 1161397"/>
              <a:gd name="connsiteX22" fmla="*/ 1339600 w 6884912"/>
              <a:gd name="connsiteY22" fmla="*/ 616295 h 1161397"/>
              <a:gd name="connsiteX23" fmla="*/ 1391606 w 6884912"/>
              <a:gd name="connsiteY23" fmla="*/ 615229 h 1161397"/>
              <a:gd name="connsiteX24" fmla="*/ 1397565 w 6884912"/>
              <a:gd name="connsiteY24" fmla="*/ 611490 h 1161397"/>
              <a:gd name="connsiteX25" fmla="*/ 1432302 w 6884912"/>
              <a:gd name="connsiteY25" fmla="*/ 617267 h 1161397"/>
              <a:gd name="connsiteX26" fmla="*/ 1449644 w 6884912"/>
              <a:gd name="connsiteY26" fmla="*/ 617591 h 1161397"/>
              <a:gd name="connsiteX27" fmla="*/ 1455793 w 6884912"/>
              <a:gd name="connsiteY27" fmla="*/ 623174 h 1161397"/>
              <a:gd name="connsiteX28" fmla="*/ 1480758 w 6884912"/>
              <a:gd name="connsiteY28" fmla="*/ 620863 h 1161397"/>
              <a:gd name="connsiteX29" fmla="*/ 1483154 w 6884912"/>
              <a:gd name="connsiteY29" fmla="*/ 618527 h 1161397"/>
              <a:gd name="connsiteX30" fmla="*/ 1505495 w 6884912"/>
              <a:gd name="connsiteY30" fmla="*/ 624325 h 1161397"/>
              <a:gd name="connsiteX31" fmla="*/ 1592172 w 6884912"/>
              <a:gd name="connsiteY31" fmla="*/ 629819 h 1161397"/>
              <a:gd name="connsiteX32" fmla="*/ 1731986 w 6884912"/>
              <a:gd name="connsiteY32" fmla="*/ 589682 h 1161397"/>
              <a:gd name="connsiteX33" fmla="*/ 1940326 w 6884912"/>
              <a:gd name="connsiteY33" fmla="*/ 582611 h 1161397"/>
              <a:gd name="connsiteX34" fmla="*/ 2066980 w 6884912"/>
              <a:gd name="connsiteY34" fmla="*/ 550413 h 1161397"/>
              <a:gd name="connsiteX35" fmla="*/ 2352236 w 6884912"/>
              <a:gd name="connsiteY35" fmla="*/ 519602 h 1161397"/>
              <a:gd name="connsiteX36" fmla="*/ 2420791 w 6884912"/>
              <a:gd name="connsiteY36" fmla="*/ 492826 h 1161397"/>
              <a:gd name="connsiteX37" fmla="*/ 2489932 w 6884912"/>
              <a:gd name="connsiteY37" fmla="*/ 507864 h 1161397"/>
              <a:gd name="connsiteX38" fmla="*/ 2512917 w 6884912"/>
              <a:gd name="connsiteY38" fmla="*/ 489127 h 1161397"/>
              <a:gd name="connsiteX39" fmla="*/ 2516783 w 6884912"/>
              <a:gd name="connsiteY39" fmla="*/ 485473 h 1161397"/>
              <a:gd name="connsiteX40" fmla="*/ 2534360 w 6884912"/>
              <a:gd name="connsiteY40" fmla="*/ 480064 h 1161397"/>
              <a:gd name="connsiteX41" fmla="*/ 2536691 w 6884912"/>
              <a:gd name="connsiteY41" fmla="*/ 467018 h 1161397"/>
              <a:gd name="connsiteX42" fmla="*/ 2754324 w 6884912"/>
              <a:gd name="connsiteY42" fmla="*/ 424766 h 1161397"/>
              <a:gd name="connsiteX43" fmla="*/ 2848470 w 6884912"/>
              <a:gd name="connsiteY43" fmla="*/ 405966 h 1161397"/>
              <a:gd name="connsiteX44" fmla="*/ 2881772 w 6884912"/>
              <a:gd name="connsiteY44" fmla="*/ 387260 h 1161397"/>
              <a:gd name="connsiteX45" fmla="*/ 2929932 w 6884912"/>
              <a:gd name="connsiteY45" fmla="*/ 368912 h 1161397"/>
              <a:gd name="connsiteX46" fmla="*/ 3013020 w 6884912"/>
              <a:gd name="connsiteY46" fmla="*/ 327578 h 1161397"/>
              <a:gd name="connsiteX47" fmla="*/ 3127968 w 6884912"/>
              <a:gd name="connsiteY47" fmla="*/ 287613 h 1161397"/>
              <a:gd name="connsiteX48" fmla="*/ 3222191 w 6884912"/>
              <a:gd name="connsiteY48" fmla="*/ 307887 h 1161397"/>
              <a:gd name="connsiteX49" fmla="*/ 3227953 w 6884912"/>
              <a:gd name="connsiteY49" fmla="*/ 297650 h 1161397"/>
              <a:gd name="connsiteX50" fmla="*/ 3287859 w 6884912"/>
              <a:gd name="connsiteY50" fmla="*/ 287558 h 1161397"/>
              <a:gd name="connsiteX51" fmla="*/ 3510042 w 6884912"/>
              <a:gd name="connsiteY51" fmla="*/ 311820 h 1161397"/>
              <a:gd name="connsiteX52" fmla="*/ 3626773 w 6884912"/>
              <a:gd name="connsiteY52" fmla="*/ 290452 h 1161397"/>
              <a:gd name="connsiteX53" fmla="*/ 3666217 w 6884912"/>
              <a:gd name="connsiteY53" fmla="*/ 273255 h 1161397"/>
              <a:gd name="connsiteX54" fmla="*/ 3732427 w 6884912"/>
              <a:gd name="connsiteY54" fmla="*/ 245039 h 1161397"/>
              <a:gd name="connsiteX55" fmla="*/ 3777022 w 6884912"/>
              <a:gd name="connsiteY55" fmla="*/ 200276 h 1161397"/>
              <a:gd name="connsiteX56" fmla="*/ 3791246 w 6884912"/>
              <a:gd name="connsiteY56" fmla="*/ 189996 h 1161397"/>
              <a:gd name="connsiteX57" fmla="*/ 3819864 w 6884912"/>
              <a:gd name="connsiteY57" fmla="*/ 194605 h 1161397"/>
              <a:gd name="connsiteX58" fmla="*/ 3907640 w 6884912"/>
              <a:gd name="connsiteY58" fmla="*/ 207568 h 1161397"/>
              <a:gd name="connsiteX59" fmla="*/ 4013061 w 6884912"/>
              <a:gd name="connsiteY59" fmla="*/ 224874 h 1161397"/>
              <a:gd name="connsiteX60" fmla="*/ 4134285 w 6884912"/>
              <a:gd name="connsiteY60" fmla="*/ 235592 h 1161397"/>
              <a:gd name="connsiteX61" fmla="*/ 4220717 w 6884912"/>
              <a:gd name="connsiteY61" fmla="*/ 192946 h 1161397"/>
              <a:gd name="connsiteX62" fmla="*/ 4228802 w 6884912"/>
              <a:gd name="connsiteY62" fmla="*/ 201468 h 1161397"/>
              <a:gd name="connsiteX63" fmla="*/ 4424852 w 6884912"/>
              <a:gd name="connsiteY63" fmla="*/ 127591 h 1161397"/>
              <a:gd name="connsiteX64" fmla="*/ 4617330 w 6884912"/>
              <a:gd name="connsiteY64" fmla="*/ 111163 h 1161397"/>
              <a:gd name="connsiteX65" fmla="*/ 4730870 w 6884912"/>
              <a:gd name="connsiteY65" fmla="*/ 129432 h 1161397"/>
              <a:gd name="connsiteX66" fmla="*/ 4785037 w 6884912"/>
              <a:gd name="connsiteY66" fmla="*/ 161964 h 1161397"/>
              <a:gd name="connsiteX67" fmla="*/ 4844073 w 6884912"/>
              <a:gd name="connsiteY67" fmla="*/ 161768 h 1161397"/>
              <a:gd name="connsiteX68" fmla="*/ 4856454 w 6884912"/>
              <a:gd name="connsiteY68" fmla="*/ 130488 h 1161397"/>
              <a:gd name="connsiteX69" fmla="*/ 4920038 w 6884912"/>
              <a:gd name="connsiteY69" fmla="*/ 140418 h 1161397"/>
              <a:gd name="connsiteX70" fmla="*/ 5016639 w 6884912"/>
              <a:gd name="connsiteY70" fmla="*/ 158905 h 1161397"/>
              <a:gd name="connsiteX71" fmla="*/ 5072009 w 6884912"/>
              <a:gd name="connsiteY71" fmla="*/ 161502 h 1161397"/>
              <a:gd name="connsiteX72" fmla="*/ 5223626 w 6884912"/>
              <a:gd name="connsiteY72" fmla="*/ 177356 h 1161397"/>
              <a:gd name="connsiteX73" fmla="*/ 5467502 w 6884912"/>
              <a:gd name="connsiteY73" fmla="*/ 250963 h 1161397"/>
              <a:gd name="connsiteX74" fmla="*/ 5592395 w 6884912"/>
              <a:gd name="connsiteY74" fmla="*/ 265434 h 1161397"/>
              <a:gd name="connsiteX75" fmla="*/ 5613532 w 6884912"/>
              <a:gd name="connsiteY75" fmla="*/ 273379 h 1161397"/>
              <a:gd name="connsiteX76" fmla="*/ 5642173 w 6884912"/>
              <a:gd name="connsiteY76" fmla="*/ 266904 h 1161397"/>
              <a:gd name="connsiteX77" fmla="*/ 5756910 w 6884912"/>
              <a:gd name="connsiteY77" fmla="*/ 239211 h 1161397"/>
              <a:gd name="connsiteX78" fmla="*/ 5846667 w 6884912"/>
              <a:gd name="connsiteY78" fmla="*/ 201786 h 1161397"/>
              <a:gd name="connsiteX79" fmla="*/ 6029542 w 6884912"/>
              <a:gd name="connsiteY79" fmla="*/ 210339 h 1161397"/>
              <a:gd name="connsiteX80" fmla="*/ 6290640 w 6884912"/>
              <a:gd name="connsiteY80" fmla="*/ 167441 h 1161397"/>
              <a:gd name="connsiteX81" fmla="*/ 6380420 w 6884912"/>
              <a:gd name="connsiteY81" fmla="*/ 173195 h 1161397"/>
              <a:gd name="connsiteX82" fmla="*/ 6507891 w 6884912"/>
              <a:gd name="connsiteY82" fmla="*/ 118474 h 1161397"/>
              <a:gd name="connsiteX83" fmla="*/ 6571807 w 6884912"/>
              <a:gd name="connsiteY83" fmla="*/ 98636 h 1161397"/>
              <a:gd name="connsiteX84" fmla="*/ 6671880 w 6884912"/>
              <a:gd name="connsiteY84" fmla="*/ 82931 h 1161397"/>
              <a:gd name="connsiteX85" fmla="*/ 6702266 w 6884912"/>
              <a:gd name="connsiteY85" fmla="*/ 75470 h 1161397"/>
              <a:gd name="connsiteX86" fmla="*/ 6845802 w 6884912"/>
              <a:gd name="connsiteY86" fmla="*/ 24496 h 1161397"/>
              <a:gd name="connsiteX87" fmla="*/ 6884912 w 6884912"/>
              <a:gd name="connsiteY87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55512 w 6884912"/>
              <a:gd name="connsiteY7" fmla="*/ 1036593 h 1161397"/>
              <a:gd name="connsiteX8" fmla="*/ 519354 w 6884912"/>
              <a:gd name="connsiteY8" fmla="*/ 1038706 h 1161397"/>
              <a:gd name="connsiteX9" fmla="*/ 673197 w 6884912"/>
              <a:gd name="connsiteY9" fmla="*/ 1010060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38051 w 6884912"/>
              <a:gd name="connsiteY15" fmla="*/ 702034 h 1161397"/>
              <a:gd name="connsiteX16" fmla="*/ 1158800 w 6884912"/>
              <a:gd name="connsiteY16" fmla="*/ 700004 h 1161397"/>
              <a:gd name="connsiteX17" fmla="*/ 1166947 w 6884912"/>
              <a:gd name="connsiteY17" fmla="*/ 700762 h 1161397"/>
              <a:gd name="connsiteX18" fmla="*/ 1178135 w 6884912"/>
              <a:gd name="connsiteY18" fmla="*/ 698631 h 1161397"/>
              <a:gd name="connsiteX19" fmla="*/ 1299977 w 6884912"/>
              <a:gd name="connsiteY19" fmla="*/ 639196 h 1161397"/>
              <a:gd name="connsiteX20" fmla="*/ 1326190 w 6884912"/>
              <a:gd name="connsiteY20" fmla="*/ 625955 h 1161397"/>
              <a:gd name="connsiteX21" fmla="*/ 1339600 w 6884912"/>
              <a:gd name="connsiteY21" fmla="*/ 616295 h 1161397"/>
              <a:gd name="connsiteX22" fmla="*/ 1391606 w 6884912"/>
              <a:gd name="connsiteY22" fmla="*/ 615229 h 1161397"/>
              <a:gd name="connsiteX23" fmla="*/ 1397565 w 6884912"/>
              <a:gd name="connsiteY23" fmla="*/ 611490 h 1161397"/>
              <a:gd name="connsiteX24" fmla="*/ 1432302 w 6884912"/>
              <a:gd name="connsiteY24" fmla="*/ 617267 h 1161397"/>
              <a:gd name="connsiteX25" fmla="*/ 1449644 w 6884912"/>
              <a:gd name="connsiteY25" fmla="*/ 617591 h 1161397"/>
              <a:gd name="connsiteX26" fmla="*/ 1455793 w 6884912"/>
              <a:gd name="connsiteY26" fmla="*/ 623174 h 1161397"/>
              <a:gd name="connsiteX27" fmla="*/ 1480758 w 6884912"/>
              <a:gd name="connsiteY27" fmla="*/ 620863 h 1161397"/>
              <a:gd name="connsiteX28" fmla="*/ 1483154 w 6884912"/>
              <a:gd name="connsiteY28" fmla="*/ 618527 h 1161397"/>
              <a:gd name="connsiteX29" fmla="*/ 1505495 w 6884912"/>
              <a:gd name="connsiteY29" fmla="*/ 624325 h 1161397"/>
              <a:gd name="connsiteX30" fmla="*/ 1592172 w 6884912"/>
              <a:gd name="connsiteY30" fmla="*/ 629819 h 1161397"/>
              <a:gd name="connsiteX31" fmla="*/ 1731986 w 6884912"/>
              <a:gd name="connsiteY31" fmla="*/ 589682 h 1161397"/>
              <a:gd name="connsiteX32" fmla="*/ 1940326 w 6884912"/>
              <a:gd name="connsiteY32" fmla="*/ 582611 h 1161397"/>
              <a:gd name="connsiteX33" fmla="*/ 2066980 w 6884912"/>
              <a:gd name="connsiteY33" fmla="*/ 550413 h 1161397"/>
              <a:gd name="connsiteX34" fmla="*/ 2352236 w 6884912"/>
              <a:gd name="connsiteY34" fmla="*/ 519602 h 1161397"/>
              <a:gd name="connsiteX35" fmla="*/ 2420791 w 6884912"/>
              <a:gd name="connsiteY35" fmla="*/ 492826 h 1161397"/>
              <a:gd name="connsiteX36" fmla="*/ 2489932 w 6884912"/>
              <a:gd name="connsiteY36" fmla="*/ 507864 h 1161397"/>
              <a:gd name="connsiteX37" fmla="*/ 2512917 w 6884912"/>
              <a:gd name="connsiteY37" fmla="*/ 489127 h 1161397"/>
              <a:gd name="connsiteX38" fmla="*/ 2516783 w 6884912"/>
              <a:gd name="connsiteY38" fmla="*/ 485473 h 1161397"/>
              <a:gd name="connsiteX39" fmla="*/ 2534360 w 6884912"/>
              <a:gd name="connsiteY39" fmla="*/ 480064 h 1161397"/>
              <a:gd name="connsiteX40" fmla="*/ 2536691 w 6884912"/>
              <a:gd name="connsiteY40" fmla="*/ 467018 h 1161397"/>
              <a:gd name="connsiteX41" fmla="*/ 2754324 w 6884912"/>
              <a:gd name="connsiteY41" fmla="*/ 424766 h 1161397"/>
              <a:gd name="connsiteX42" fmla="*/ 2848470 w 6884912"/>
              <a:gd name="connsiteY42" fmla="*/ 405966 h 1161397"/>
              <a:gd name="connsiteX43" fmla="*/ 2881772 w 6884912"/>
              <a:gd name="connsiteY43" fmla="*/ 387260 h 1161397"/>
              <a:gd name="connsiteX44" fmla="*/ 2929932 w 6884912"/>
              <a:gd name="connsiteY44" fmla="*/ 368912 h 1161397"/>
              <a:gd name="connsiteX45" fmla="*/ 3013020 w 6884912"/>
              <a:gd name="connsiteY45" fmla="*/ 327578 h 1161397"/>
              <a:gd name="connsiteX46" fmla="*/ 3127968 w 6884912"/>
              <a:gd name="connsiteY46" fmla="*/ 287613 h 1161397"/>
              <a:gd name="connsiteX47" fmla="*/ 3222191 w 6884912"/>
              <a:gd name="connsiteY47" fmla="*/ 307887 h 1161397"/>
              <a:gd name="connsiteX48" fmla="*/ 3227953 w 6884912"/>
              <a:gd name="connsiteY48" fmla="*/ 297650 h 1161397"/>
              <a:gd name="connsiteX49" fmla="*/ 3287859 w 6884912"/>
              <a:gd name="connsiteY49" fmla="*/ 287558 h 1161397"/>
              <a:gd name="connsiteX50" fmla="*/ 3510042 w 6884912"/>
              <a:gd name="connsiteY50" fmla="*/ 311820 h 1161397"/>
              <a:gd name="connsiteX51" fmla="*/ 3626773 w 6884912"/>
              <a:gd name="connsiteY51" fmla="*/ 290452 h 1161397"/>
              <a:gd name="connsiteX52" fmla="*/ 3666217 w 6884912"/>
              <a:gd name="connsiteY52" fmla="*/ 273255 h 1161397"/>
              <a:gd name="connsiteX53" fmla="*/ 3732427 w 6884912"/>
              <a:gd name="connsiteY53" fmla="*/ 245039 h 1161397"/>
              <a:gd name="connsiteX54" fmla="*/ 3777022 w 6884912"/>
              <a:gd name="connsiteY54" fmla="*/ 200276 h 1161397"/>
              <a:gd name="connsiteX55" fmla="*/ 3791246 w 6884912"/>
              <a:gd name="connsiteY55" fmla="*/ 189996 h 1161397"/>
              <a:gd name="connsiteX56" fmla="*/ 3819864 w 6884912"/>
              <a:gd name="connsiteY56" fmla="*/ 194605 h 1161397"/>
              <a:gd name="connsiteX57" fmla="*/ 3907640 w 6884912"/>
              <a:gd name="connsiteY57" fmla="*/ 207568 h 1161397"/>
              <a:gd name="connsiteX58" fmla="*/ 4013061 w 6884912"/>
              <a:gd name="connsiteY58" fmla="*/ 224874 h 1161397"/>
              <a:gd name="connsiteX59" fmla="*/ 4134285 w 6884912"/>
              <a:gd name="connsiteY59" fmla="*/ 235592 h 1161397"/>
              <a:gd name="connsiteX60" fmla="*/ 4220717 w 6884912"/>
              <a:gd name="connsiteY60" fmla="*/ 192946 h 1161397"/>
              <a:gd name="connsiteX61" fmla="*/ 4228802 w 6884912"/>
              <a:gd name="connsiteY61" fmla="*/ 201468 h 1161397"/>
              <a:gd name="connsiteX62" fmla="*/ 4424852 w 6884912"/>
              <a:gd name="connsiteY62" fmla="*/ 127591 h 1161397"/>
              <a:gd name="connsiteX63" fmla="*/ 4617330 w 6884912"/>
              <a:gd name="connsiteY63" fmla="*/ 111163 h 1161397"/>
              <a:gd name="connsiteX64" fmla="*/ 4730870 w 6884912"/>
              <a:gd name="connsiteY64" fmla="*/ 129432 h 1161397"/>
              <a:gd name="connsiteX65" fmla="*/ 4785037 w 6884912"/>
              <a:gd name="connsiteY65" fmla="*/ 161964 h 1161397"/>
              <a:gd name="connsiteX66" fmla="*/ 4844073 w 6884912"/>
              <a:gd name="connsiteY66" fmla="*/ 161768 h 1161397"/>
              <a:gd name="connsiteX67" fmla="*/ 4856454 w 6884912"/>
              <a:gd name="connsiteY67" fmla="*/ 130488 h 1161397"/>
              <a:gd name="connsiteX68" fmla="*/ 4920038 w 6884912"/>
              <a:gd name="connsiteY68" fmla="*/ 140418 h 1161397"/>
              <a:gd name="connsiteX69" fmla="*/ 5016639 w 6884912"/>
              <a:gd name="connsiteY69" fmla="*/ 158905 h 1161397"/>
              <a:gd name="connsiteX70" fmla="*/ 5072009 w 6884912"/>
              <a:gd name="connsiteY70" fmla="*/ 161502 h 1161397"/>
              <a:gd name="connsiteX71" fmla="*/ 5223626 w 6884912"/>
              <a:gd name="connsiteY71" fmla="*/ 177356 h 1161397"/>
              <a:gd name="connsiteX72" fmla="*/ 5467502 w 6884912"/>
              <a:gd name="connsiteY72" fmla="*/ 250963 h 1161397"/>
              <a:gd name="connsiteX73" fmla="*/ 5592395 w 6884912"/>
              <a:gd name="connsiteY73" fmla="*/ 265434 h 1161397"/>
              <a:gd name="connsiteX74" fmla="*/ 5613532 w 6884912"/>
              <a:gd name="connsiteY74" fmla="*/ 273379 h 1161397"/>
              <a:gd name="connsiteX75" fmla="*/ 5642173 w 6884912"/>
              <a:gd name="connsiteY75" fmla="*/ 266904 h 1161397"/>
              <a:gd name="connsiteX76" fmla="*/ 5756910 w 6884912"/>
              <a:gd name="connsiteY76" fmla="*/ 239211 h 1161397"/>
              <a:gd name="connsiteX77" fmla="*/ 5846667 w 6884912"/>
              <a:gd name="connsiteY77" fmla="*/ 201786 h 1161397"/>
              <a:gd name="connsiteX78" fmla="*/ 6029542 w 6884912"/>
              <a:gd name="connsiteY78" fmla="*/ 210339 h 1161397"/>
              <a:gd name="connsiteX79" fmla="*/ 6290640 w 6884912"/>
              <a:gd name="connsiteY79" fmla="*/ 167441 h 1161397"/>
              <a:gd name="connsiteX80" fmla="*/ 6380420 w 6884912"/>
              <a:gd name="connsiteY80" fmla="*/ 173195 h 1161397"/>
              <a:gd name="connsiteX81" fmla="*/ 6507891 w 6884912"/>
              <a:gd name="connsiteY81" fmla="*/ 118474 h 1161397"/>
              <a:gd name="connsiteX82" fmla="*/ 6571807 w 6884912"/>
              <a:gd name="connsiteY82" fmla="*/ 98636 h 1161397"/>
              <a:gd name="connsiteX83" fmla="*/ 6671880 w 6884912"/>
              <a:gd name="connsiteY83" fmla="*/ 82931 h 1161397"/>
              <a:gd name="connsiteX84" fmla="*/ 6702266 w 6884912"/>
              <a:gd name="connsiteY84" fmla="*/ 75470 h 1161397"/>
              <a:gd name="connsiteX85" fmla="*/ 6845802 w 6884912"/>
              <a:gd name="connsiteY85" fmla="*/ 24496 h 1161397"/>
              <a:gd name="connsiteX86" fmla="*/ 6884912 w 6884912"/>
              <a:gd name="connsiteY86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55512 w 6884912"/>
              <a:gd name="connsiteY7" fmla="*/ 1036593 h 1161397"/>
              <a:gd name="connsiteX8" fmla="*/ 519354 w 6884912"/>
              <a:gd name="connsiteY8" fmla="*/ 1038706 h 1161397"/>
              <a:gd name="connsiteX9" fmla="*/ 689654 w 6884912"/>
              <a:gd name="connsiteY9" fmla="*/ 966675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38051 w 6884912"/>
              <a:gd name="connsiteY15" fmla="*/ 702034 h 1161397"/>
              <a:gd name="connsiteX16" fmla="*/ 1158800 w 6884912"/>
              <a:gd name="connsiteY16" fmla="*/ 700004 h 1161397"/>
              <a:gd name="connsiteX17" fmla="*/ 1166947 w 6884912"/>
              <a:gd name="connsiteY17" fmla="*/ 700762 h 1161397"/>
              <a:gd name="connsiteX18" fmla="*/ 1178135 w 6884912"/>
              <a:gd name="connsiteY18" fmla="*/ 698631 h 1161397"/>
              <a:gd name="connsiteX19" fmla="*/ 1299977 w 6884912"/>
              <a:gd name="connsiteY19" fmla="*/ 639196 h 1161397"/>
              <a:gd name="connsiteX20" fmla="*/ 1326190 w 6884912"/>
              <a:gd name="connsiteY20" fmla="*/ 625955 h 1161397"/>
              <a:gd name="connsiteX21" fmla="*/ 1339600 w 6884912"/>
              <a:gd name="connsiteY21" fmla="*/ 616295 h 1161397"/>
              <a:gd name="connsiteX22" fmla="*/ 1391606 w 6884912"/>
              <a:gd name="connsiteY22" fmla="*/ 615229 h 1161397"/>
              <a:gd name="connsiteX23" fmla="*/ 1397565 w 6884912"/>
              <a:gd name="connsiteY23" fmla="*/ 611490 h 1161397"/>
              <a:gd name="connsiteX24" fmla="*/ 1432302 w 6884912"/>
              <a:gd name="connsiteY24" fmla="*/ 617267 h 1161397"/>
              <a:gd name="connsiteX25" fmla="*/ 1449644 w 6884912"/>
              <a:gd name="connsiteY25" fmla="*/ 617591 h 1161397"/>
              <a:gd name="connsiteX26" fmla="*/ 1455793 w 6884912"/>
              <a:gd name="connsiteY26" fmla="*/ 623174 h 1161397"/>
              <a:gd name="connsiteX27" fmla="*/ 1480758 w 6884912"/>
              <a:gd name="connsiteY27" fmla="*/ 620863 h 1161397"/>
              <a:gd name="connsiteX28" fmla="*/ 1483154 w 6884912"/>
              <a:gd name="connsiteY28" fmla="*/ 618527 h 1161397"/>
              <a:gd name="connsiteX29" fmla="*/ 1505495 w 6884912"/>
              <a:gd name="connsiteY29" fmla="*/ 624325 h 1161397"/>
              <a:gd name="connsiteX30" fmla="*/ 1592172 w 6884912"/>
              <a:gd name="connsiteY30" fmla="*/ 629819 h 1161397"/>
              <a:gd name="connsiteX31" fmla="*/ 1731986 w 6884912"/>
              <a:gd name="connsiteY31" fmla="*/ 589682 h 1161397"/>
              <a:gd name="connsiteX32" fmla="*/ 1940326 w 6884912"/>
              <a:gd name="connsiteY32" fmla="*/ 582611 h 1161397"/>
              <a:gd name="connsiteX33" fmla="*/ 2066980 w 6884912"/>
              <a:gd name="connsiteY33" fmla="*/ 550413 h 1161397"/>
              <a:gd name="connsiteX34" fmla="*/ 2352236 w 6884912"/>
              <a:gd name="connsiteY34" fmla="*/ 519602 h 1161397"/>
              <a:gd name="connsiteX35" fmla="*/ 2420791 w 6884912"/>
              <a:gd name="connsiteY35" fmla="*/ 492826 h 1161397"/>
              <a:gd name="connsiteX36" fmla="*/ 2489932 w 6884912"/>
              <a:gd name="connsiteY36" fmla="*/ 507864 h 1161397"/>
              <a:gd name="connsiteX37" fmla="*/ 2512917 w 6884912"/>
              <a:gd name="connsiteY37" fmla="*/ 489127 h 1161397"/>
              <a:gd name="connsiteX38" fmla="*/ 2516783 w 6884912"/>
              <a:gd name="connsiteY38" fmla="*/ 485473 h 1161397"/>
              <a:gd name="connsiteX39" fmla="*/ 2534360 w 6884912"/>
              <a:gd name="connsiteY39" fmla="*/ 480064 h 1161397"/>
              <a:gd name="connsiteX40" fmla="*/ 2536691 w 6884912"/>
              <a:gd name="connsiteY40" fmla="*/ 467018 h 1161397"/>
              <a:gd name="connsiteX41" fmla="*/ 2754324 w 6884912"/>
              <a:gd name="connsiteY41" fmla="*/ 424766 h 1161397"/>
              <a:gd name="connsiteX42" fmla="*/ 2848470 w 6884912"/>
              <a:gd name="connsiteY42" fmla="*/ 405966 h 1161397"/>
              <a:gd name="connsiteX43" fmla="*/ 2881772 w 6884912"/>
              <a:gd name="connsiteY43" fmla="*/ 387260 h 1161397"/>
              <a:gd name="connsiteX44" fmla="*/ 2929932 w 6884912"/>
              <a:gd name="connsiteY44" fmla="*/ 368912 h 1161397"/>
              <a:gd name="connsiteX45" fmla="*/ 3013020 w 6884912"/>
              <a:gd name="connsiteY45" fmla="*/ 327578 h 1161397"/>
              <a:gd name="connsiteX46" fmla="*/ 3127968 w 6884912"/>
              <a:gd name="connsiteY46" fmla="*/ 287613 h 1161397"/>
              <a:gd name="connsiteX47" fmla="*/ 3222191 w 6884912"/>
              <a:gd name="connsiteY47" fmla="*/ 307887 h 1161397"/>
              <a:gd name="connsiteX48" fmla="*/ 3227953 w 6884912"/>
              <a:gd name="connsiteY48" fmla="*/ 297650 h 1161397"/>
              <a:gd name="connsiteX49" fmla="*/ 3287859 w 6884912"/>
              <a:gd name="connsiteY49" fmla="*/ 287558 h 1161397"/>
              <a:gd name="connsiteX50" fmla="*/ 3510042 w 6884912"/>
              <a:gd name="connsiteY50" fmla="*/ 311820 h 1161397"/>
              <a:gd name="connsiteX51" fmla="*/ 3626773 w 6884912"/>
              <a:gd name="connsiteY51" fmla="*/ 290452 h 1161397"/>
              <a:gd name="connsiteX52" fmla="*/ 3666217 w 6884912"/>
              <a:gd name="connsiteY52" fmla="*/ 273255 h 1161397"/>
              <a:gd name="connsiteX53" fmla="*/ 3732427 w 6884912"/>
              <a:gd name="connsiteY53" fmla="*/ 245039 h 1161397"/>
              <a:gd name="connsiteX54" fmla="*/ 3777022 w 6884912"/>
              <a:gd name="connsiteY54" fmla="*/ 200276 h 1161397"/>
              <a:gd name="connsiteX55" fmla="*/ 3791246 w 6884912"/>
              <a:gd name="connsiteY55" fmla="*/ 189996 h 1161397"/>
              <a:gd name="connsiteX56" fmla="*/ 3819864 w 6884912"/>
              <a:gd name="connsiteY56" fmla="*/ 194605 h 1161397"/>
              <a:gd name="connsiteX57" fmla="*/ 3907640 w 6884912"/>
              <a:gd name="connsiteY57" fmla="*/ 207568 h 1161397"/>
              <a:gd name="connsiteX58" fmla="*/ 4013061 w 6884912"/>
              <a:gd name="connsiteY58" fmla="*/ 224874 h 1161397"/>
              <a:gd name="connsiteX59" fmla="*/ 4134285 w 6884912"/>
              <a:gd name="connsiteY59" fmla="*/ 235592 h 1161397"/>
              <a:gd name="connsiteX60" fmla="*/ 4220717 w 6884912"/>
              <a:gd name="connsiteY60" fmla="*/ 192946 h 1161397"/>
              <a:gd name="connsiteX61" fmla="*/ 4228802 w 6884912"/>
              <a:gd name="connsiteY61" fmla="*/ 201468 h 1161397"/>
              <a:gd name="connsiteX62" fmla="*/ 4424852 w 6884912"/>
              <a:gd name="connsiteY62" fmla="*/ 127591 h 1161397"/>
              <a:gd name="connsiteX63" fmla="*/ 4617330 w 6884912"/>
              <a:gd name="connsiteY63" fmla="*/ 111163 h 1161397"/>
              <a:gd name="connsiteX64" fmla="*/ 4730870 w 6884912"/>
              <a:gd name="connsiteY64" fmla="*/ 129432 h 1161397"/>
              <a:gd name="connsiteX65" fmla="*/ 4785037 w 6884912"/>
              <a:gd name="connsiteY65" fmla="*/ 161964 h 1161397"/>
              <a:gd name="connsiteX66" fmla="*/ 4844073 w 6884912"/>
              <a:gd name="connsiteY66" fmla="*/ 161768 h 1161397"/>
              <a:gd name="connsiteX67" fmla="*/ 4856454 w 6884912"/>
              <a:gd name="connsiteY67" fmla="*/ 130488 h 1161397"/>
              <a:gd name="connsiteX68" fmla="*/ 4920038 w 6884912"/>
              <a:gd name="connsiteY68" fmla="*/ 140418 h 1161397"/>
              <a:gd name="connsiteX69" fmla="*/ 5016639 w 6884912"/>
              <a:gd name="connsiteY69" fmla="*/ 158905 h 1161397"/>
              <a:gd name="connsiteX70" fmla="*/ 5072009 w 6884912"/>
              <a:gd name="connsiteY70" fmla="*/ 161502 h 1161397"/>
              <a:gd name="connsiteX71" fmla="*/ 5223626 w 6884912"/>
              <a:gd name="connsiteY71" fmla="*/ 177356 h 1161397"/>
              <a:gd name="connsiteX72" fmla="*/ 5467502 w 6884912"/>
              <a:gd name="connsiteY72" fmla="*/ 250963 h 1161397"/>
              <a:gd name="connsiteX73" fmla="*/ 5592395 w 6884912"/>
              <a:gd name="connsiteY73" fmla="*/ 265434 h 1161397"/>
              <a:gd name="connsiteX74" fmla="*/ 5613532 w 6884912"/>
              <a:gd name="connsiteY74" fmla="*/ 273379 h 1161397"/>
              <a:gd name="connsiteX75" fmla="*/ 5642173 w 6884912"/>
              <a:gd name="connsiteY75" fmla="*/ 266904 h 1161397"/>
              <a:gd name="connsiteX76" fmla="*/ 5756910 w 6884912"/>
              <a:gd name="connsiteY76" fmla="*/ 239211 h 1161397"/>
              <a:gd name="connsiteX77" fmla="*/ 5846667 w 6884912"/>
              <a:gd name="connsiteY77" fmla="*/ 201786 h 1161397"/>
              <a:gd name="connsiteX78" fmla="*/ 6029542 w 6884912"/>
              <a:gd name="connsiteY78" fmla="*/ 210339 h 1161397"/>
              <a:gd name="connsiteX79" fmla="*/ 6290640 w 6884912"/>
              <a:gd name="connsiteY79" fmla="*/ 167441 h 1161397"/>
              <a:gd name="connsiteX80" fmla="*/ 6380420 w 6884912"/>
              <a:gd name="connsiteY80" fmla="*/ 173195 h 1161397"/>
              <a:gd name="connsiteX81" fmla="*/ 6507891 w 6884912"/>
              <a:gd name="connsiteY81" fmla="*/ 118474 h 1161397"/>
              <a:gd name="connsiteX82" fmla="*/ 6571807 w 6884912"/>
              <a:gd name="connsiteY82" fmla="*/ 98636 h 1161397"/>
              <a:gd name="connsiteX83" fmla="*/ 6671880 w 6884912"/>
              <a:gd name="connsiteY83" fmla="*/ 82931 h 1161397"/>
              <a:gd name="connsiteX84" fmla="*/ 6702266 w 6884912"/>
              <a:gd name="connsiteY84" fmla="*/ 75470 h 1161397"/>
              <a:gd name="connsiteX85" fmla="*/ 6845802 w 6884912"/>
              <a:gd name="connsiteY85" fmla="*/ 24496 h 1161397"/>
              <a:gd name="connsiteX86" fmla="*/ 6884912 w 6884912"/>
              <a:gd name="connsiteY86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55512 w 6884912"/>
              <a:gd name="connsiteY7" fmla="*/ 1036593 h 1161397"/>
              <a:gd name="connsiteX8" fmla="*/ 519354 w 6884912"/>
              <a:gd name="connsiteY8" fmla="*/ 1038706 h 1161397"/>
              <a:gd name="connsiteX9" fmla="*/ 689654 w 6884912"/>
              <a:gd name="connsiteY9" fmla="*/ 966675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38051 w 6884912"/>
              <a:gd name="connsiteY15" fmla="*/ 702034 h 1161397"/>
              <a:gd name="connsiteX16" fmla="*/ 1158800 w 6884912"/>
              <a:gd name="connsiteY16" fmla="*/ 700004 h 1161397"/>
              <a:gd name="connsiteX17" fmla="*/ 1166947 w 6884912"/>
              <a:gd name="connsiteY17" fmla="*/ 700762 h 1161397"/>
              <a:gd name="connsiteX18" fmla="*/ 1178135 w 6884912"/>
              <a:gd name="connsiteY18" fmla="*/ 698631 h 1161397"/>
              <a:gd name="connsiteX19" fmla="*/ 1299977 w 6884912"/>
              <a:gd name="connsiteY19" fmla="*/ 639196 h 1161397"/>
              <a:gd name="connsiteX20" fmla="*/ 1326190 w 6884912"/>
              <a:gd name="connsiteY20" fmla="*/ 625955 h 1161397"/>
              <a:gd name="connsiteX21" fmla="*/ 1339600 w 6884912"/>
              <a:gd name="connsiteY21" fmla="*/ 616295 h 1161397"/>
              <a:gd name="connsiteX22" fmla="*/ 1391606 w 6884912"/>
              <a:gd name="connsiteY22" fmla="*/ 615229 h 1161397"/>
              <a:gd name="connsiteX23" fmla="*/ 1397565 w 6884912"/>
              <a:gd name="connsiteY23" fmla="*/ 611490 h 1161397"/>
              <a:gd name="connsiteX24" fmla="*/ 1432302 w 6884912"/>
              <a:gd name="connsiteY24" fmla="*/ 617267 h 1161397"/>
              <a:gd name="connsiteX25" fmla="*/ 1449644 w 6884912"/>
              <a:gd name="connsiteY25" fmla="*/ 617591 h 1161397"/>
              <a:gd name="connsiteX26" fmla="*/ 1455793 w 6884912"/>
              <a:gd name="connsiteY26" fmla="*/ 623174 h 1161397"/>
              <a:gd name="connsiteX27" fmla="*/ 1480758 w 6884912"/>
              <a:gd name="connsiteY27" fmla="*/ 620863 h 1161397"/>
              <a:gd name="connsiteX28" fmla="*/ 1483154 w 6884912"/>
              <a:gd name="connsiteY28" fmla="*/ 618527 h 1161397"/>
              <a:gd name="connsiteX29" fmla="*/ 1505495 w 6884912"/>
              <a:gd name="connsiteY29" fmla="*/ 624325 h 1161397"/>
              <a:gd name="connsiteX30" fmla="*/ 1592172 w 6884912"/>
              <a:gd name="connsiteY30" fmla="*/ 629819 h 1161397"/>
              <a:gd name="connsiteX31" fmla="*/ 1731986 w 6884912"/>
              <a:gd name="connsiteY31" fmla="*/ 589682 h 1161397"/>
              <a:gd name="connsiteX32" fmla="*/ 1940326 w 6884912"/>
              <a:gd name="connsiteY32" fmla="*/ 582611 h 1161397"/>
              <a:gd name="connsiteX33" fmla="*/ 2066980 w 6884912"/>
              <a:gd name="connsiteY33" fmla="*/ 550413 h 1161397"/>
              <a:gd name="connsiteX34" fmla="*/ 2352236 w 6884912"/>
              <a:gd name="connsiteY34" fmla="*/ 519602 h 1161397"/>
              <a:gd name="connsiteX35" fmla="*/ 2420791 w 6884912"/>
              <a:gd name="connsiteY35" fmla="*/ 492826 h 1161397"/>
              <a:gd name="connsiteX36" fmla="*/ 2489932 w 6884912"/>
              <a:gd name="connsiteY36" fmla="*/ 507864 h 1161397"/>
              <a:gd name="connsiteX37" fmla="*/ 2512917 w 6884912"/>
              <a:gd name="connsiteY37" fmla="*/ 489127 h 1161397"/>
              <a:gd name="connsiteX38" fmla="*/ 2516783 w 6884912"/>
              <a:gd name="connsiteY38" fmla="*/ 485473 h 1161397"/>
              <a:gd name="connsiteX39" fmla="*/ 2534360 w 6884912"/>
              <a:gd name="connsiteY39" fmla="*/ 480064 h 1161397"/>
              <a:gd name="connsiteX40" fmla="*/ 2536691 w 6884912"/>
              <a:gd name="connsiteY40" fmla="*/ 467018 h 1161397"/>
              <a:gd name="connsiteX41" fmla="*/ 2754324 w 6884912"/>
              <a:gd name="connsiteY41" fmla="*/ 424766 h 1161397"/>
              <a:gd name="connsiteX42" fmla="*/ 2848470 w 6884912"/>
              <a:gd name="connsiteY42" fmla="*/ 405966 h 1161397"/>
              <a:gd name="connsiteX43" fmla="*/ 2881772 w 6884912"/>
              <a:gd name="connsiteY43" fmla="*/ 387260 h 1161397"/>
              <a:gd name="connsiteX44" fmla="*/ 2929932 w 6884912"/>
              <a:gd name="connsiteY44" fmla="*/ 368912 h 1161397"/>
              <a:gd name="connsiteX45" fmla="*/ 3013020 w 6884912"/>
              <a:gd name="connsiteY45" fmla="*/ 327578 h 1161397"/>
              <a:gd name="connsiteX46" fmla="*/ 3127968 w 6884912"/>
              <a:gd name="connsiteY46" fmla="*/ 287613 h 1161397"/>
              <a:gd name="connsiteX47" fmla="*/ 3222191 w 6884912"/>
              <a:gd name="connsiteY47" fmla="*/ 307887 h 1161397"/>
              <a:gd name="connsiteX48" fmla="*/ 3227953 w 6884912"/>
              <a:gd name="connsiteY48" fmla="*/ 297650 h 1161397"/>
              <a:gd name="connsiteX49" fmla="*/ 3287859 w 6884912"/>
              <a:gd name="connsiteY49" fmla="*/ 287558 h 1161397"/>
              <a:gd name="connsiteX50" fmla="*/ 3510042 w 6884912"/>
              <a:gd name="connsiteY50" fmla="*/ 311820 h 1161397"/>
              <a:gd name="connsiteX51" fmla="*/ 3626773 w 6884912"/>
              <a:gd name="connsiteY51" fmla="*/ 290452 h 1161397"/>
              <a:gd name="connsiteX52" fmla="*/ 3666217 w 6884912"/>
              <a:gd name="connsiteY52" fmla="*/ 273255 h 1161397"/>
              <a:gd name="connsiteX53" fmla="*/ 3732427 w 6884912"/>
              <a:gd name="connsiteY53" fmla="*/ 245039 h 1161397"/>
              <a:gd name="connsiteX54" fmla="*/ 3777022 w 6884912"/>
              <a:gd name="connsiteY54" fmla="*/ 200276 h 1161397"/>
              <a:gd name="connsiteX55" fmla="*/ 3791246 w 6884912"/>
              <a:gd name="connsiteY55" fmla="*/ 189996 h 1161397"/>
              <a:gd name="connsiteX56" fmla="*/ 3907640 w 6884912"/>
              <a:gd name="connsiteY56" fmla="*/ 207568 h 1161397"/>
              <a:gd name="connsiteX57" fmla="*/ 4013061 w 6884912"/>
              <a:gd name="connsiteY57" fmla="*/ 224874 h 1161397"/>
              <a:gd name="connsiteX58" fmla="*/ 4134285 w 6884912"/>
              <a:gd name="connsiteY58" fmla="*/ 235592 h 1161397"/>
              <a:gd name="connsiteX59" fmla="*/ 4220717 w 6884912"/>
              <a:gd name="connsiteY59" fmla="*/ 192946 h 1161397"/>
              <a:gd name="connsiteX60" fmla="*/ 4228802 w 6884912"/>
              <a:gd name="connsiteY60" fmla="*/ 201468 h 1161397"/>
              <a:gd name="connsiteX61" fmla="*/ 4424852 w 6884912"/>
              <a:gd name="connsiteY61" fmla="*/ 127591 h 1161397"/>
              <a:gd name="connsiteX62" fmla="*/ 4617330 w 6884912"/>
              <a:gd name="connsiteY62" fmla="*/ 111163 h 1161397"/>
              <a:gd name="connsiteX63" fmla="*/ 4730870 w 6884912"/>
              <a:gd name="connsiteY63" fmla="*/ 129432 h 1161397"/>
              <a:gd name="connsiteX64" fmla="*/ 4785037 w 6884912"/>
              <a:gd name="connsiteY64" fmla="*/ 161964 h 1161397"/>
              <a:gd name="connsiteX65" fmla="*/ 4844073 w 6884912"/>
              <a:gd name="connsiteY65" fmla="*/ 161768 h 1161397"/>
              <a:gd name="connsiteX66" fmla="*/ 4856454 w 6884912"/>
              <a:gd name="connsiteY66" fmla="*/ 130488 h 1161397"/>
              <a:gd name="connsiteX67" fmla="*/ 4920038 w 6884912"/>
              <a:gd name="connsiteY67" fmla="*/ 140418 h 1161397"/>
              <a:gd name="connsiteX68" fmla="*/ 5016639 w 6884912"/>
              <a:gd name="connsiteY68" fmla="*/ 158905 h 1161397"/>
              <a:gd name="connsiteX69" fmla="*/ 5072009 w 6884912"/>
              <a:gd name="connsiteY69" fmla="*/ 161502 h 1161397"/>
              <a:gd name="connsiteX70" fmla="*/ 5223626 w 6884912"/>
              <a:gd name="connsiteY70" fmla="*/ 177356 h 1161397"/>
              <a:gd name="connsiteX71" fmla="*/ 5467502 w 6884912"/>
              <a:gd name="connsiteY71" fmla="*/ 250963 h 1161397"/>
              <a:gd name="connsiteX72" fmla="*/ 5592395 w 6884912"/>
              <a:gd name="connsiteY72" fmla="*/ 265434 h 1161397"/>
              <a:gd name="connsiteX73" fmla="*/ 5613532 w 6884912"/>
              <a:gd name="connsiteY73" fmla="*/ 273379 h 1161397"/>
              <a:gd name="connsiteX74" fmla="*/ 5642173 w 6884912"/>
              <a:gd name="connsiteY74" fmla="*/ 266904 h 1161397"/>
              <a:gd name="connsiteX75" fmla="*/ 5756910 w 6884912"/>
              <a:gd name="connsiteY75" fmla="*/ 239211 h 1161397"/>
              <a:gd name="connsiteX76" fmla="*/ 5846667 w 6884912"/>
              <a:gd name="connsiteY76" fmla="*/ 201786 h 1161397"/>
              <a:gd name="connsiteX77" fmla="*/ 6029542 w 6884912"/>
              <a:gd name="connsiteY77" fmla="*/ 210339 h 1161397"/>
              <a:gd name="connsiteX78" fmla="*/ 6290640 w 6884912"/>
              <a:gd name="connsiteY78" fmla="*/ 167441 h 1161397"/>
              <a:gd name="connsiteX79" fmla="*/ 6380420 w 6884912"/>
              <a:gd name="connsiteY79" fmla="*/ 173195 h 1161397"/>
              <a:gd name="connsiteX80" fmla="*/ 6507891 w 6884912"/>
              <a:gd name="connsiteY80" fmla="*/ 118474 h 1161397"/>
              <a:gd name="connsiteX81" fmla="*/ 6571807 w 6884912"/>
              <a:gd name="connsiteY81" fmla="*/ 98636 h 1161397"/>
              <a:gd name="connsiteX82" fmla="*/ 6671880 w 6884912"/>
              <a:gd name="connsiteY82" fmla="*/ 82931 h 1161397"/>
              <a:gd name="connsiteX83" fmla="*/ 6702266 w 6884912"/>
              <a:gd name="connsiteY83" fmla="*/ 75470 h 1161397"/>
              <a:gd name="connsiteX84" fmla="*/ 6845802 w 6884912"/>
              <a:gd name="connsiteY84" fmla="*/ 24496 h 1161397"/>
              <a:gd name="connsiteX85" fmla="*/ 6884912 w 6884912"/>
              <a:gd name="connsiteY85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55512 w 6884912"/>
              <a:gd name="connsiteY7" fmla="*/ 1036593 h 1161397"/>
              <a:gd name="connsiteX8" fmla="*/ 519354 w 6884912"/>
              <a:gd name="connsiteY8" fmla="*/ 1038706 h 1161397"/>
              <a:gd name="connsiteX9" fmla="*/ 689654 w 6884912"/>
              <a:gd name="connsiteY9" fmla="*/ 966675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38051 w 6884912"/>
              <a:gd name="connsiteY15" fmla="*/ 702034 h 1161397"/>
              <a:gd name="connsiteX16" fmla="*/ 1158800 w 6884912"/>
              <a:gd name="connsiteY16" fmla="*/ 700004 h 1161397"/>
              <a:gd name="connsiteX17" fmla="*/ 1166947 w 6884912"/>
              <a:gd name="connsiteY17" fmla="*/ 700762 h 1161397"/>
              <a:gd name="connsiteX18" fmla="*/ 1178135 w 6884912"/>
              <a:gd name="connsiteY18" fmla="*/ 698631 h 1161397"/>
              <a:gd name="connsiteX19" fmla="*/ 1299977 w 6884912"/>
              <a:gd name="connsiteY19" fmla="*/ 639196 h 1161397"/>
              <a:gd name="connsiteX20" fmla="*/ 1326190 w 6884912"/>
              <a:gd name="connsiteY20" fmla="*/ 625955 h 1161397"/>
              <a:gd name="connsiteX21" fmla="*/ 1339600 w 6884912"/>
              <a:gd name="connsiteY21" fmla="*/ 616295 h 1161397"/>
              <a:gd name="connsiteX22" fmla="*/ 1391606 w 6884912"/>
              <a:gd name="connsiteY22" fmla="*/ 615229 h 1161397"/>
              <a:gd name="connsiteX23" fmla="*/ 1397565 w 6884912"/>
              <a:gd name="connsiteY23" fmla="*/ 611490 h 1161397"/>
              <a:gd name="connsiteX24" fmla="*/ 1432302 w 6884912"/>
              <a:gd name="connsiteY24" fmla="*/ 617267 h 1161397"/>
              <a:gd name="connsiteX25" fmla="*/ 1449644 w 6884912"/>
              <a:gd name="connsiteY25" fmla="*/ 617591 h 1161397"/>
              <a:gd name="connsiteX26" fmla="*/ 1455793 w 6884912"/>
              <a:gd name="connsiteY26" fmla="*/ 623174 h 1161397"/>
              <a:gd name="connsiteX27" fmla="*/ 1480758 w 6884912"/>
              <a:gd name="connsiteY27" fmla="*/ 620863 h 1161397"/>
              <a:gd name="connsiteX28" fmla="*/ 1483154 w 6884912"/>
              <a:gd name="connsiteY28" fmla="*/ 618527 h 1161397"/>
              <a:gd name="connsiteX29" fmla="*/ 1505495 w 6884912"/>
              <a:gd name="connsiteY29" fmla="*/ 624325 h 1161397"/>
              <a:gd name="connsiteX30" fmla="*/ 1592172 w 6884912"/>
              <a:gd name="connsiteY30" fmla="*/ 629819 h 1161397"/>
              <a:gd name="connsiteX31" fmla="*/ 1731986 w 6884912"/>
              <a:gd name="connsiteY31" fmla="*/ 589682 h 1161397"/>
              <a:gd name="connsiteX32" fmla="*/ 1940326 w 6884912"/>
              <a:gd name="connsiteY32" fmla="*/ 582611 h 1161397"/>
              <a:gd name="connsiteX33" fmla="*/ 2066980 w 6884912"/>
              <a:gd name="connsiteY33" fmla="*/ 550413 h 1161397"/>
              <a:gd name="connsiteX34" fmla="*/ 2352236 w 6884912"/>
              <a:gd name="connsiteY34" fmla="*/ 519602 h 1161397"/>
              <a:gd name="connsiteX35" fmla="*/ 2420791 w 6884912"/>
              <a:gd name="connsiteY35" fmla="*/ 492826 h 1161397"/>
              <a:gd name="connsiteX36" fmla="*/ 2489932 w 6884912"/>
              <a:gd name="connsiteY36" fmla="*/ 507864 h 1161397"/>
              <a:gd name="connsiteX37" fmla="*/ 2512917 w 6884912"/>
              <a:gd name="connsiteY37" fmla="*/ 489127 h 1161397"/>
              <a:gd name="connsiteX38" fmla="*/ 2516783 w 6884912"/>
              <a:gd name="connsiteY38" fmla="*/ 485473 h 1161397"/>
              <a:gd name="connsiteX39" fmla="*/ 2534360 w 6884912"/>
              <a:gd name="connsiteY39" fmla="*/ 480064 h 1161397"/>
              <a:gd name="connsiteX40" fmla="*/ 2536691 w 6884912"/>
              <a:gd name="connsiteY40" fmla="*/ 467018 h 1161397"/>
              <a:gd name="connsiteX41" fmla="*/ 2754324 w 6884912"/>
              <a:gd name="connsiteY41" fmla="*/ 424766 h 1161397"/>
              <a:gd name="connsiteX42" fmla="*/ 2848470 w 6884912"/>
              <a:gd name="connsiteY42" fmla="*/ 405966 h 1161397"/>
              <a:gd name="connsiteX43" fmla="*/ 2881772 w 6884912"/>
              <a:gd name="connsiteY43" fmla="*/ 387260 h 1161397"/>
              <a:gd name="connsiteX44" fmla="*/ 2929932 w 6884912"/>
              <a:gd name="connsiteY44" fmla="*/ 368912 h 1161397"/>
              <a:gd name="connsiteX45" fmla="*/ 3013020 w 6884912"/>
              <a:gd name="connsiteY45" fmla="*/ 327578 h 1161397"/>
              <a:gd name="connsiteX46" fmla="*/ 3127968 w 6884912"/>
              <a:gd name="connsiteY46" fmla="*/ 287613 h 1161397"/>
              <a:gd name="connsiteX47" fmla="*/ 3222191 w 6884912"/>
              <a:gd name="connsiteY47" fmla="*/ 307887 h 1161397"/>
              <a:gd name="connsiteX48" fmla="*/ 3227953 w 6884912"/>
              <a:gd name="connsiteY48" fmla="*/ 297650 h 1161397"/>
              <a:gd name="connsiteX49" fmla="*/ 3287859 w 6884912"/>
              <a:gd name="connsiteY49" fmla="*/ 287558 h 1161397"/>
              <a:gd name="connsiteX50" fmla="*/ 3510042 w 6884912"/>
              <a:gd name="connsiteY50" fmla="*/ 311820 h 1161397"/>
              <a:gd name="connsiteX51" fmla="*/ 3626773 w 6884912"/>
              <a:gd name="connsiteY51" fmla="*/ 290452 h 1161397"/>
              <a:gd name="connsiteX52" fmla="*/ 3666217 w 6884912"/>
              <a:gd name="connsiteY52" fmla="*/ 273255 h 1161397"/>
              <a:gd name="connsiteX53" fmla="*/ 3732427 w 6884912"/>
              <a:gd name="connsiteY53" fmla="*/ 245039 h 1161397"/>
              <a:gd name="connsiteX54" fmla="*/ 3777022 w 6884912"/>
              <a:gd name="connsiteY54" fmla="*/ 200276 h 1161397"/>
              <a:gd name="connsiteX55" fmla="*/ 3907640 w 6884912"/>
              <a:gd name="connsiteY55" fmla="*/ 207568 h 1161397"/>
              <a:gd name="connsiteX56" fmla="*/ 4013061 w 6884912"/>
              <a:gd name="connsiteY56" fmla="*/ 224874 h 1161397"/>
              <a:gd name="connsiteX57" fmla="*/ 4134285 w 6884912"/>
              <a:gd name="connsiteY57" fmla="*/ 235592 h 1161397"/>
              <a:gd name="connsiteX58" fmla="*/ 4220717 w 6884912"/>
              <a:gd name="connsiteY58" fmla="*/ 192946 h 1161397"/>
              <a:gd name="connsiteX59" fmla="*/ 4228802 w 6884912"/>
              <a:gd name="connsiteY59" fmla="*/ 201468 h 1161397"/>
              <a:gd name="connsiteX60" fmla="*/ 4424852 w 6884912"/>
              <a:gd name="connsiteY60" fmla="*/ 127591 h 1161397"/>
              <a:gd name="connsiteX61" fmla="*/ 4617330 w 6884912"/>
              <a:gd name="connsiteY61" fmla="*/ 111163 h 1161397"/>
              <a:gd name="connsiteX62" fmla="*/ 4730870 w 6884912"/>
              <a:gd name="connsiteY62" fmla="*/ 129432 h 1161397"/>
              <a:gd name="connsiteX63" fmla="*/ 4785037 w 6884912"/>
              <a:gd name="connsiteY63" fmla="*/ 161964 h 1161397"/>
              <a:gd name="connsiteX64" fmla="*/ 4844073 w 6884912"/>
              <a:gd name="connsiteY64" fmla="*/ 161768 h 1161397"/>
              <a:gd name="connsiteX65" fmla="*/ 4856454 w 6884912"/>
              <a:gd name="connsiteY65" fmla="*/ 130488 h 1161397"/>
              <a:gd name="connsiteX66" fmla="*/ 4920038 w 6884912"/>
              <a:gd name="connsiteY66" fmla="*/ 140418 h 1161397"/>
              <a:gd name="connsiteX67" fmla="*/ 5016639 w 6884912"/>
              <a:gd name="connsiteY67" fmla="*/ 158905 h 1161397"/>
              <a:gd name="connsiteX68" fmla="*/ 5072009 w 6884912"/>
              <a:gd name="connsiteY68" fmla="*/ 161502 h 1161397"/>
              <a:gd name="connsiteX69" fmla="*/ 5223626 w 6884912"/>
              <a:gd name="connsiteY69" fmla="*/ 177356 h 1161397"/>
              <a:gd name="connsiteX70" fmla="*/ 5467502 w 6884912"/>
              <a:gd name="connsiteY70" fmla="*/ 250963 h 1161397"/>
              <a:gd name="connsiteX71" fmla="*/ 5592395 w 6884912"/>
              <a:gd name="connsiteY71" fmla="*/ 265434 h 1161397"/>
              <a:gd name="connsiteX72" fmla="*/ 5613532 w 6884912"/>
              <a:gd name="connsiteY72" fmla="*/ 273379 h 1161397"/>
              <a:gd name="connsiteX73" fmla="*/ 5642173 w 6884912"/>
              <a:gd name="connsiteY73" fmla="*/ 266904 h 1161397"/>
              <a:gd name="connsiteX74" fmla="*/ 5756910 w 6884912"/>
              <a:gd name="connsiteY74" fmla="*/ 239211 h 1161397"/>
              <a:gd name="connsiteX75" fmla="*/ 5846667 w 6884912"/>
              <a:gd name="connsiteY75" fmla="*/ 201786 h 1161397"/>
              <a:gd name="connsiteX76" fmla="*/ 6029542 w 6884912"/>
              <a:gd name="connsiteY76" fmla="*/ 210339 h 1161397"/>
              <a:gd name="connsiteX77" fmla="*/ 6290640 w 6884912"/>
              <a:gd name="connsiteY77" fmla="*/ 167441 h 1161397"/>
              <a:gd name="connsiteX78" fmla="*/ 6380420 w 6884912"/>
              <a:gd name="connsiteY78" fmla="*/ 173195 h 1161397"/>
              <a:gd name="connsiteX79" fmla="*/ 6507891 w 6884912"/>
              <a:gd name="connsiteY79" fmla="*/ 118474 h 1161397"/>
              <a:gd name="connsiteX80" fmla="*/ 6571807 w 6884912"/>
              <a:gd name="connsiteY80" fmla="*/ 98636 h 1161397"/>
              <a:gd name="connsiteX81" fmla="*/ 6671880 w 6884912"/>
              <a:gd name="connsiteY81" fmla="*/ 82931 h 1161397"/>
              <a:gd name="connsiteX82" fmla="*/ 6702266 w 6884912"/>
              <a:gd name="connsiteY82" fmla="*/ 75470 h 1161397"/>
              <a:gd name="connsiteX83" fmla="*/ 6845802 w 6884912"/>
              <a:gd name="connsiteY83" fmla="*/ 24496 h 1161397"/>
              <a:gd name="connsiteX84" fmla="*/ 6884912 w 6884912"/>
              <a:gd name="connsiteY84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55512 w 6884912"/>
              <a:gd name="connsiteY7" fmla="*/ 1036593 h 1161397"/>
              <a:gd name="connsiteX8" fmla="*/ 519354 w 6884912"/>
              <a:gd name="connsiteY8" fmla="*/ 1038706 h 1161397"/>
              <a:gd name="connsiteX9" fmla="*/ 689654 w 6884912"/>
              <a:gd name="connsiteY9" fmla="*/ 966675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38051 w 6884912"/>
              <a:gd name="connsiteY15" fmla="*/ 702034 h 1161397"/>
              <a:gd name="connsiteX16" fmla="*/ 1158800 w 6884912"/>
              <a:gd name="connsiteY16" fmla="*/ 700004 h 1161397"/>
              <a:gd name="connsiteX17" fmla="*/ 1166947 w 6884912"/>
              <a:gd name="connsiteY17" fmla="*/ 700762 h 1161397"/>
              <a:gd name="connsiteX18" fmla="*/ 1178135 w 6884912"/>
              <a:gd name="connsiteY18" fmla="*/ 698631 h 1161397"/>
              <a:gd name="connsiteX19" fmla="*/ 1299977 w 6884912"/>
              <a:gd name="connsiteY19" fmla="*/ 639196 h 1161397"/>
              <a:gd name="connsiteX20" fmla="*/ 1326190 w 6884912"/>
              <a:gd name="connsiteY20" fmla="*/ 625955 h 1161397"/>
              <a:gd name="connsiteX21" fmla="*/ 1339600 w 6884912"/>
              <a:gd name="connsiteY21" fmla="*/ 616295 h 1161397"/>
              <a:gd name="connsiteX22" fmla="*/ 1391606 w 6884912"/>
              <a:gd name="connsiteY22" fmla="*/ 615229 h 1161397"/>
              <a:gd name="connsiteX23" fmla="*/ 1397565 w 6884912"/>
              <a:gd name="connsiteY23" fmla="*/ 611490 h 1161397"/>
              <a:gd name="connsiteX24" fmla="*/ 1432302 w 6884912"/>
              <a:gd name="connsiteY24" fmla="*/ 617267 h 1161397"/>
              <a:gd name="connsiteX25" fmla="*/ 1449644 w 6884912"/>
              <a:gd name="connsiteY25" fmla="*/ 617591 h 1161397"/>
              <a:gd name="connsiteX26" fmla="*/ 1455793 w 6884912"/>
              <a:gd name="connsiteY26" fmla="*/ 623174 h 1161397"/>
              <a:gd name="connsiteX27" fmla="*/ 1480758 w 6884912"/>
              <a:gd name="connsiteY27" fmla="*/ 620863 h 1161397"/>
              <a:gd name="connsiteX28" fmla="*/ 1483154 w 6884912"/>
              <a:gd name="connsiteY28" fmla="*/ 618527 h 1161397"/>
              <a:gd name="connsiteX29" fmla="*/ 1505495 w 6884912"/>
              <a:gd name="connsiteY29" fmla="*/ 624325 h 1161397"/>
              <a:gd name="connsiteX30" fmla="*/ 1592172 w 6884912"/>
              <a:gd name="connsiteY30" fmla="*/ 629819 h 1161397"/>
              <a:gd name="connsiteX31" fmla="*/ 1731986 w 6884912"/>
              <a:gd name="connsiteY31" fmla="*/ 589682 h 1161397"/>
              <a:gd name="connsiteX32" fmla="*/ 1940326 w 6884912"/>
              <a:gd name="connsiteY32" fmla="*/ 582611 h 1161397"/>
              <a:gd name="connsiteX33" fmla="*/ 2066980 w 6884912"/>
              <a:gd name="connsiteY33" fmla="*/ 550413 h 1161397"/>
              <a:gd name="connsiteX34" fmla="*/ 2352236 w 6884912"/>
              <a:gd name="connsiteY34" fmla="*/ 519602 h 1161397"/>
              <a:gd name="connsiteX35" fmla="*/ 2420791 w 6884912"/>
              <a:gd name="connsiteY35" fmla="*/ 492826 h 1161397"/>
              <a:gd name="connsiteX36" fmla="*/ 2489932 w 6884912"/>
              <a:gd name="connsiteY36" fmla="*/ 507864 h 1161397"/>
              <a:gd name="connsiteX37" fmla="*/ 2512917 w 6884912"/>
              <a:gd name="connsiteY37" fmla="*/ 489127 h 1161397"/>
              <a:gd name="connsiteX38" fmla="*/ 2516783 w 6884912"/>
              <a:gd name="connsiteY38" fmla="*/ 485473 h 1161397"/>
              <a:gd name="connsiteX39" fmla="*/ 2534360 w 6884912"/>
              <a:gd name="connsiteY39" fmla="*/ 480064 h 1161397"/>
              <a:gd name="connsiteX40" fmla="*/ 2536691 w 6884912"/>
              <a:gd name="connsiteY40" fmla="*/ 467018 h 1161397"/>
              <a:gd name="connsiteX41" fmla="*/ 2754324 w 6884912"/>
              <a:gd name="connsiteY41" fmla="*/ 424766 h 1161397"/>
              <a:gd name="connsiteX42" fmla="*/ 2848470 w 6884912"/>
              <a:gd name="connsiteY42" fmla="*/ 405966 h 1161397"/>
              <a:gd name="connsiteX43" fmla="*/ 2881772 w 6884912"/>
              <a:gd name="connsiteY43" fmla="*/ 387260 h 1161397"/>
              <a:gd name="connsiteX44" fmla="*/ 2929932 w 6884912"/>
              <a:gd name="connsiteY44" fmla="*/ 368912 h 1161397"/>
              <a:gd name="connsiteX45" fmla="*/ 3013020 w 6884912"/>
              <a:gd name="connsiteY45" fmla="*/ 327578 h 1161397"/>
              <a:gd name="connsiteX46" fmla="*/ 3127968 w 6884912"/>
              <a:gd name="connsiteY46" fmla="*/ 287613 h 1161397"/>
              <a:gd name="connsiteX47" fmla="*/ 3222191 w 6884912"/>
              <a:gd name="connsiteY47" fmla="*/ 307887 h 1161397"/>
              <a:gd name="connsiteX48" fmla="*/ 3227953 w 6884912"/>
              <a:gd name="connsiteY48" fmla="*/ 297650 h 1161397"/>
              <a:gd name="connsiteX49" fmla="*/ 3287859 w 6884912"/>
              <a:gd name="connsiteY49" fmla="*/ 287558 h 1161397"/>
              <a:gd name="connsiteX50" fmla="*/ 3510042 w 6884912"/>
              <a:gd name="connsiteY50" fmla="*/ 311820 h 1161397"/>
              <a:gd name="connsiteX51" fmla="*/ 3626773 w 6884912"/>
              <a:gd name="connsiteY51" fmla="*/ 290452 h 1161397"/>
              <a:gd name="connsiteX52" fmla="*/ 3666217 w 6884912"/>
              <a:gd name="connsiteY52" fmla="*/ 273255 h 1161397"/>
              <a:gd name="connsiteX53" fmla="*/ 3732427 w 6884912"/>
              <a:gd name="connsiteY53" fmla="*/ 245039 h 1161397"/>
              <a:gd name="connsiteX54" fmla="*/ 3907640 w 6884912"/>
              <a:gd name="connsiteY54" fmla="*/ 207568 h 1161397"/>
              <a:gd name="connsiteX55" fmla="*/ 4013061 w 6884912"/>
              <a:gd name="connsiteY55" fmla="*/ 224874 h 1161397"/>
              <a:gd name="connsiteX56" fmla="*/ 4134285 w 6884912"/>
              <a:gd name="connsiteY56" fmla="*/ 235592 h 1161397"/>
              <a:gd name="connsiteX57" fmla="*/ 4220717 w 6884912"/>
              <a:gd name="connsiteY57" fmla="*/ 192946 h 1161397"/>
              <a:gd name="connsiteX58" fmla="*/ 4228802 w 6884912"/>
              <a:gd name="connsiteY58" fmla="*/ 201468 h 1161397"/>
              <a:gd name="connsiteX59" fmla="*/ 4424852 w 6884912"/>
              <a:gd name="connsiteY59" fmla="*/ 127591 h 1161397"/>
              <a:gd name="connsiteX60" fmla="*/ 4617330 w 6884912"/>
              <a:gd name="connsiteY60" fmla="*/ 111163 h 1161397"/>
              <a:gd name="connsiteX61" fmla="*/ 4730870 w 6884912"/>
              <a:gd name="connsiteY61" fmla="*/ 129432 h 1161397"/>
              <a:gd name="connsiteX62" fmla="*/ 4785037 w 6884912"/>
              <a:gd name="connsiteY62" fmla="*/ 161964 h 1161397"/>
              <a:gd name="connsiteX63" fmla="*/ 4844073 w 6884912"/>
              <a:gd name="connsiteY63" fmla="*/ 161768 h 1161397"/>
              <a:gd name="connsiteX64" fmla="*/ 4856454 w 6884912"/>
              <a:gd name="connsiteY64" fmla="*/ 130488 h 1161397"/>
              <a:gd name="connsiteX65" fmla="*/ 4920038 w 6884912"/>
              <a:gd name="connsiteY65" fmla="*/ 140418 h 1161397"/>
              <a:gd name="connsiteX66" fmla="*/ 5016639 w 6884912"/>
              <a:gd name="connsiteY66" fmla="*/ 158905 h 1161397"/>
              <a:gd name="connsiteX67" fmla="*/ 5072009 w 6884912"/>
              <a:gd name="connsiteY67" fmla="*/ 161502 h 1161397"/>
              <a:gd name="connsiteX68" fmla="*/ 5223626 w 6884912"/>
              <a:gd name="connsiteY68" fmla="*/ 177356 h 1161397"/>
              <a:gd name="connsiteX69" fmla="*/ 5467502 w 6884912"/>
              <a:gd name="connsiteY69" fmla="*/ 250963 h 1161397"/>
              <a:gd name="connsiteX70" fmla="*/ 5592395 w 6884912"/>
              <a:gd name="connsiteY70" fmla="*/ 265434 h 1161397"/>
              <a:gd name="connsiteX71" fmla="*/ 5613532 w 6884912"/>
              <a:gd name="connsiteY71" fmla="*/ 273379 h 1161397"/>
              <a:gd name="connsiteX72" fmla="*/ 5642173 w 6884912"/>
              <a:gd name="connsiteY72" fmla="*/ 266904 h 1161397"/>
              <a:gd name="connsiteX73" fmla="*/ 5756910 w 6884912"/>
              <a:gd name="connsiteY73" fmla="*/ 239211 h 1161397"/>
              <a:gd name="connsiteX74" fmla="*/ 5846667 w 6884912"/>
              <a:gd name="connsiteY74" fmla="*/ 201786 h 1161397"/>
              <a:gd name="connsiteX75" fmla="*/ 6029542 w 6884912"/>
              <a:gd name="connsiteY75" fmla="*/ 210339 h 1161397"/>
              <a:gd name="connsiteX76" fmla="*/ 6290640 w 6884912"/>
              <a:gd name="connsiteY76" fmla="*/ 167441 h 1161397"/>
              <a:gd name="connsiteX77" fmla="*/ 6380420 w 6884912"/>
              <a:gd name="connsiteY77" fmla="*/ 173195 h 1161397"/>
              <a:gd name="connsiteX78" fmla="*/ 6507891 w 6884912"/>
              <a:gd name="connsiteY78" fmla="*/ 118474 h 1161397"/>
              <a:gd name="connsiteX79" fmla="*/ 6571807 w 6884912"/>
              <a:gd name="connsiteY79" fmla="*/ 98636 h 1161397"/>
              <a:gd name="connsiteX80" fmla="*/ 6671880 w 6884912"/>
              <a:gd name="connsiteY80" fmla="*/ 82931 h 1161397"/>
              <a:gd name="connsiteX81" fmla="*/ 6702266 w 6884912"/>
              <a:gd name="connsiteY81" fmla="*/ 75470 h 1161397"/>
              <a:gd name="connsiteX82" fmla="*/ 6845802 w 6884912"/>
              <a:gd name="connsiteY82" fmla="*/ 24496 h 1161397"/>
              <a:gd name="connsiteX83" fmla="*/ 6884912 w 6884912"/>
              <a:gd name="connsiteY83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55512 w 6884912"/>
              <a:gd name="connsiteY7" fmla="*/ 1036593 h 1161397"/>
              <a:gd name="connsiteX8" fmla="*/ 519354 w 6884912"/>
              <a:gd name="connsiteY8" fmla="*/ 1038706 h 1161397"/>
              <a:gd name="connsiteX9" fmla="*/ 689654 w 6884912"/>
              <a:gd name="connsiteY9" fmla="*/ 966675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38051 w 6884912"/>
              <a:gd name="connsiteY15" fmla="*/ 702034 h 1161397"/>
              <a:gd name="connsiteX16" fmla="*/ 1158800 w 6884912"/>
              <a:gd name="connsiteY16" fmla="*/ 700004 h 1161397"/>
              <a:gd name="connsiteX17" fmla="*/ 1166947 w 6884912"/>
              <a:gd name="connsiteY17" fmla="*/ 700762 h 1161397"/>
              <a:gd name="connsiteX18" fmla="*/ 1178135 w 6884912"/>
              <a:gd name="connsiteY18" fmla="*/ 698631 h 1161397"/>
              <a:gd name="connsiteX19" fmla="*/ 1299977 w 6884912"/>
              <a:gd name="connsiteY19" fmla="*/ 639196 h 1161397"/>
              <a:gd name="connsiteX20" fmla="*/ 1326190 w 6884912"/>
              <a:gd name="connsiteY20" fmla="*/ 625955 h 1161397"/>
              <a:gd name="connsiteX21" fmla="*/ 1339600 w 6884912"/>
              <a:gd name="connsiteY21" fmla="*/ 616295 h 1161397"/>
              <a:gd name="connsiteX22" fmla="*/ 1391606 w 6884912"/>
              <a:gd name="connsiteY22" fmla="*/ 615229 h 1161397"/>
              <a:gd name="connsiteX23" fmla="*/ 1397565 w 6884912"/>
              <a:gd name="connsiteY23" fmla="*/ 611490 h 1161397"/>
              <a:gd name="connsiteX24" fmla="*/ 1432302 w 6884912"/>
              <a:gd name="connsiteY24" fmla="*/ 617267 h 1161397"/>
              <a:gd name="connsiteX25" fmla="*/ 1449644 w 6884912"/>
              <a:gd name="connsiteY25" fmla="*/ 617591 h 1161397"/>
              <a:gd name="connsiteX26" fmla="*/ 1455793 w 6884912"/>
              <a:gd name="connsiteY26" fmla="*/ 623174 h 1161397"/>
              <a:gd name="connsiteX27" fmla="*/ 1480758 w 6884912"/>
              <a:gd name="connsiteY27" fmla="*/ 620863 h 1161397"/>
              <a:gd name="connsiteX28" fmla="*/ 1483154 w 6884912"/>
              <a:gd name="connsiteY28" fmla="*/ 618527 h 1161397"/>
              <a:gd name="connsiteX29" fmla="*/ 1505495 w 6884912"/>
              <a:gd name="connsiteY29" fmla="*/ 624325 h 1161397"/>
              <a:gd name="connsiteX30" fmla="*/ 1592172 w 6884912"/>
              <a:gd name="connsiteY30" fmla="*/ 629819 h 1161397"/>
              <a:gd name="connsiteX31" fmla="*/ 1731986 w 6884912"/>
              <a:gd name="connsiteY31" fmla="*/ 589682 h 1161397"/>
              <a:gd name="connsiteX32" fmla="*/ 1940326 w 6884912"/>
              <a:gd name="connsiteY32" fmla="*/ 582611 h 1161397"/>
              <a:gd name="connsiteX33" fmla="*/ 2066980 w 6884912"/>
              <a:gd name="connsiteY33" fmla="*/ 550413 h 1161397"/>
              <a:gd name="connsiteX34" fmla="*/ 2352236 w 6884912"/>
              <a:gd name="connsiteY34" fmla="*/ 519602 h 1161397"/>
              <a:gd name="connsiteX35" fmla="*/ 2420791 w 6884912"/>
              <a:gd name="connsiteY35" fmla="*/ 492826 h 1161397"/>
              <a:gd name="connsiteX36" fmla="*/ 2489932 w 6884912"/>
              <a:gd name="connsiteY36" fmla="*/ 507864 h 1161397"/>
              <a:gd name="connsiteX37" fmla="*/ 2512917 w 6884912"/>
              <a:gd name="connsiteY37" fmla="*/ 489127 h 1161397"/>
              <a:gd name="connsiteX38" fmla="*/ 2516783 w 6884912"/>
              <a:gd name="connsiteY38" fmla="*/ 485473 h 1161397"/>
              <a:gd name="connsiteX39" fmla="*/ 2534360 w 6884912"/>
              <a:gd name="connsiteY39" fmla="*/ 480064 h 1161397"/>
              <a:gd name="connsiteX40" fmla="*/ 2536691 w 6884912"/>
              <a:gd name="connsiteY40" fmla="*/ 467018 h 1161397"/>
              <a:gd name="connsiteX41" fmla="*/ 2754324 w 6884912"/>
              <a:gd name="connsiteY41" fmla="*/ 424766 h 1161397"/>
              <a:gd name="connsiteX42" fmla="*/ 2848470 w 6884912"/>
              <a:gd name="connsiteY42" fmla="*/ 405966 h 1161397"/>
              <a:gd name="connsiteX43" fmla="*/ 2881772 w 6884912"/>
              <a:gd name="connsiteY43" fmla="*/ 387260 h 1161397"/>
              <a:gd name="connsiteX44" fmla="*/ 2929932 w 6884912"/>
              <a:gd name="connsiteY44" fmla="*/ 368912 h 1161397"/>
              <a:gd name="connsiteX45" fmla="*/ 3013020 w 6884912"/>
              <a:gd name="connsiteY45" fmla="*/ 327578 h 1161397"/>
              <a:gd name="connsiteX46" fmla="*/ 3127968 w 6884912"/>
              <a:gd name="connsiteY46" fmla="*/ 287613 h 1161397"/>
              <a:gd name="connsiteX47" fmla="*/ 3222191 w 6884912"/>
              <a:gd name="connsiteY47" fmla="*/ 307887 h 1161397"/>
              <a:gd name="connsiteX48" fmla="*/ 3227953 w 6884912"/>
              <a:gd name="connsiteY48" fmla="*/ 297650 h 1161397"/>
              <a:gd name="connsiteX49" fmla="*/ 3287859 w 6884912"/>
              <a:gd name="connsiteY49" fmla="*/ 287558 h 1161397"/>
              <a:gd name="connsiteX50" fmla="*/ 3510042 w 6884912"/>
              <a:gd name="connsiteY50" fmla="*/ 311820 h 1161397"/>
              <a:gd name="connsiteX51" fmla="*/ 3626773 w 6884912"/>
              <a:gd name="connsiteY51" fmla="*/ 290452 h 1161397"/>
              <a:gd name="connsiteX52" fmla="*/ 3666217 w 6884912"/>
              <a:gd name="connsiteY52" fmla="*/ 273255 h 1161397"/>
              <a:gd name="connsiteX53" fmla="*/ 3732427 w 6884912"/>
              <a:gd name="connsiteY53" fmla="*/ 245039 h 1161397"/>
              <a:gd name="connsiteX54" fmla="*/ 3907640 w 6884912"/>
              <a:gd name="connsiteY54" fmla="*/ 207568 h 1161397"/>
              <a:gd name="connsiteX55" fmla="*/ 4013061 w 6884912"/>
              <a:gd name="connsiteY55" fmla="*/ 224874 h 1161397"/>
              <a:gd name="connsiteX56" fmla="*/ 4134285 w 6884912"/>
              <a:gd name="connsiteY56" fmla="*/ 235592 h 1161397"/>
              <a:gd name="connsiteX57" fmla="*/ 4220717 w 6884912"/>
              <a:gd name="connsiteY57" fmla="*/ 192946 h 1161397"/>
              <a:gd name="connsiteX58" fmla="*/ 4228802 w 6884912"/>
              <a:gd name="connsiteY58" fmla="*/ 201468 h 1161397"/>
              <a:gd name="connsiteX59" fmla="*/ 4416623 w 6884912"/>
              <a:gd name="connsiteY59" fmla="*/ 153623 h 1161397"/>
              <a:gd name="connsiteX60" fmla="*/ 4617330 w 6884912"/>
              <a:gd name="connsiteY60" fmla="*/ 111163 h 1161397"/>
              <a:gd name="connsiteX61" fmla="*/ 4730870 w 6884912"/>
              <a:gd name="connsiteY61" fmla="*/ 129432 h 1161397"/>
              <a:gd name="connsiteX62" fmla="*/ 4785037 w 6884912"/>
              <a:gd name="connsiteY62" fmla="*/ 161964 h 1161397"/>
              <a:gd name="connsiteX63" fmla="*/ 4844073 w 6884912"/>
              <a:gd name="connsiteY63" fmla="*/ 161768 h 1161397"/>
              <a:gd name="connsiteX64" fmla="*/ 4856454 w 6884912"/>
              <a:gd name="connsiteY64" fmla="*/ 130488 h 1161397"/>
              <a:gd name="connsiteX65" fmla="*/ 4920038 w 6884912"/>
              <a:gd name="connsiteY65" fmla="*/ 140418 h 1161397"/>
              <a:gd name="connsiteX66" fmla="*/ 5016639 w 6884912"/>
              <a:gd name="connsiteY66" fmla="*/ 158905 h 1161397"/>
              <a:gd name="connsiteX67" fmla="*/ 5072009 w 6884912"/>
              <a:gd name="connsiteY67" fmla="*/ 161502 h 1161397"/>
              <a:gd name="connsiteX68" fmla="*/ 5223626 w 6884912"/>
              <a:gd name="connsiteY68" fmla="*/ 177356 h 1161397"/>
              <a:gd name="connsiteX69" fmla="*/ 5467502 w 6884912"/>
              <a:gd name="connsiteY69" fmla="*/ 250963 h 1161397"/>
              <a:gd name="connsiteX70" fmla="*/ 5592395 w 6884912"/>
              <a:gd name="connsiteY70" fmla="*/ 265434 h 1161397"/>
              <a:gd name="connsiteX71" fmla="*/ 5613532 w 6884912"/>
              <a:gd name="connsiteY71" fmla="*/ 273379 h 1161397"/>
              <a:gd name="connsiteX72" fmla="*/ 5642173 w 6884912"/>
              <a:gd name="connsiteY72" fmla="*/ 266904 h 1161397"/>
              <a:gd name="connsiteX73" fmla="*/ 5756910 w 6884912"/>
              <a:gd name="connsiteY73" fmla="*/ 239211 h 1161397"/>
              <a:gd name="connsiteX74" fmla="*/ 5846667 w 6884912"/>
              <a:gd name="connsiteY74" fmla="*/ 201786 h 1161397"/>
              <a:gd name="connsiteX75" fmla="*/ 6029542 w 6884912"/>
              <a:gd name="connsiteY75" fmla="*/ 210339 h 1161397"/>
              <a:gd name="connsiteX76" fmla="*/ 6290640 w 6884912"/>
              <a:gd name="connsiteY76" fmla="*/ 167441 h 1161397"/>
              <a:gd name="connsiteX77" fmla="*/ 6380420 w 6884912"/>
              <a:gd name="connsiteY77" fmla="*/ 173195 h 1161397"/>
              <a:gd name="connsiteX78" fmla="*/ 6507891 w 6884912"/>
              <a:gd name="connsiteY78" fmla="*/ 118474 h 1161397"/>
              <a:gd name="connsiteX79" fmla="*/ 6571807 w 6884912"/>
              <a:gd name="connsiteY79" fmla="*/ 98636 h 1161397"/>
              <a:gd name="connsiteX80" fmla="*/ 6671880 w 6884912"/>
              <a:gd name="connsiteY80" fmla="*/ 82931 h 1161397"/>
              <a:gd name="connsiteX81" fmla="*/ 6702266 w 6884912"/>
              <a:gd name="connsiteY81" fmla="*/ 75470 h 1161397"/>
              <a:gd name="connsiteX82" fmla="*/ 6845802 w 6884912"/>
              <a:gd name="connsiteY82" fmla="*/ 24496 h 1161397"/>
              <a:gd name="connsiteX83" fmla="*/ 6884912 w 6884912"/>
              <a:gd name="connsiteY83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55512 w 6884912"/>
              <a:gd name="connsiteY7" fmla="*/ 1036593 h 1161397"/>
              <a:gd name="connsiteX8" fmla="*/ 519354 w 6884912"/>
              <a:gd name="connsiteY8" fmla="*/ 1038706 h 1161397"/>
              <a:gd name="connsiteX9" fmla="*/ 689654 w 6884912"/>
              <a:gd name="connsiteY9" fmla="*/ 966675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38051 w 6884912"/>
              <a:gd name="connsiteY15" fmla="*/ 702034 h 1161397"/>
              <a:gd name="connsiteX16" fmla="*/ 1158800 w 6884912"/>
              <a:gd name="connsiteY16" fmla="*/ 700004 h 1161397"/>
              <a:gd name="connsiteX17" fmla="*/ 1166947 w 6884912"/>
              <a:gd name="connsiteY17" fmla="*/ 700762 h 1161397"/>
              <a:gd name="connsiteX18" fmla="*/ 1178135 w 6884912"/>
              <a:gd name="connsiteY18" fmla="*/ 698631 h 1161397"/>
              <a:gd name="connsiteX19" fmla="*/ 1299977 w 6884912"/>
              <a:gd name="connsiteY19" fmla="*/ 639196 h 1161397"/>
              <a:gd name="connsiteX20" fmla="*/ 1326190 w 6884912"/>
              <a:gd name="connsiteY20" fmla="*/ 625955 h 1161397"/>
              <a:gd name="connsiteX21" fmla="*/ 1339600 w 6884912"/>
              <a:gd name="connsiteY21" fmla="*/ 616295 h 1161397"/>
              <a:gd name="connsiteX22" fmla="*/ 1391606 w 6884912"/>
              <a:gd name="connsiteY22" fmla="*/ 615229 h 1161397"/>
              <a:gd name="connsiteX23" fmla="*/ 1397565 w 6884912"/>
              <a:gd name="connsiteY23" fmla="*/ 611490 h 1161397"/>
              <a:gd name="connsiteX24" fmla="*/ 1432302 w 6884912"/>
              <a:gd name="connsiteY24" fmla="*/ 617267 h 1161397"/>
              <a:gd name="connsiteX25" fmla="*/ 1449644 w 6884912"/>
              <a:gd name="connsiteY25" fmla="*/ 617591 h 1161397"/>
              <a:gd name="connsiteX26" fmla="*/ 1455793 w 6884912"/>
              <a:gd name="connsiteY26" fmla="*/ 623174 h 1161397"/>
              <a:gd name="connsiteX27" fmla="*/ 1480758 w 6884912"/>
              <a:gd name="connsiteY27" fmla="*/ 620863 h 1161397"/>
              <a:gd name="connsiteX28" fmla="*/ 1483154 w 6884912"/>
              <a:gd name="connsiteY28" fmla="*/ 618527 h 1161397"/>
              <a:gd name="connsiteX29" fmla="*/ 1505495 w 6884912"/>
              <a:gd name="connsiteY29" fmla="*/ 624325 h 1161397"/>
              <a:gd name="connsiteX30" fmla="*/ 1592172 w 6884912"/>
              <a:gd name="connsiteY30" fmla="*/ 629819 h 1161397"/>
              <a:gd name="connsiteX31" fmla="*/ 1731986 w 6884912"/>
              <a:gd name="connsiteY31" fmla="*/ 589682 h 1161397"/>
              <a:gd name="connsiteX32" fmla="*/ 1940326 w 6884912"/>
              <a:gd name="connsiteY32" fmla="*/ 582611 h 1161397"/>
              <a:gd name="connsiteX33" fmla="*/ 2066980 w 6884912"/>
              <a:gd name="connsiteY33" fmla="*/ 550413 h 1161397"/>
              <a:gd name="connsiteX34" fmla="*/ 2352236 w 6884912"/>
              <a:gd name="connsiteY34" fmla="*/ 519602 h 1161397"/>
              <a:gd name="connsiteX35" fmla="*/ 2420791 w 6884912"/>
              <a:gd name="connsiteY35" fmla="*/ 492826 h 1161397"/>
              <a:gd name="connsiteX36" fmla="*/ 2489932 w 6884912"/>
              <a:gd name="connsiteY36" fmla="*/ 507864 h 1161397"/>
              <a:gd name="connsiteX37" fmla="*/ 2512917 w 6884912"/>
              <a:gd name="connsiteY37" fmla="*/ 489127 h 1161397"/>
              <a:gd name="connsiteX38" fmla="*/ 2516783 w 6884912"/>
              <a:gd name="connsiteY38" fmla="*/ 485473 h 1161397"/>
              <a:gd name="connsiteX39" fmla="*/ 2534360 w 6884912"/>
              <a:gd name="connsiteY39" fmla="*/ 480064 h 1161397"/>
              <a:gd name="connsiteX40" fmla="*/ 2536691 w 6884912"/>
              <a:gd name="connsiteY40" fmla="*/ 467018 h 1161397"/>
              <a:gd name="connsiteX41" fmla="*/ 2754324 w 6884912"/>
              <a:gd name="connsiteY41" fmla="*/ 424766 h 1161397"/>
              <a:gd name="connsiteX42" fmla="*/ 2848470 w 6884912"/>
              <a:gd name="connsiteY42" fmla="*/ 405966 h 1161397"/>
              <a:gd name="connsiteX43" fmla="*/ 2881772 w 6884912"/>
              <a:gd name="connsiteY43" fmla="*/ 387260 h 1161397"/>
              <a:gd name="connsiteX44" fmla="*/ 2929932 w 6884912"/>
              <a:gd name="connsiteY44" fmla="*/ 368912 h 1161397"/>
              <a:gd name="connsiteX45" fmla="*/ 3013020 w 6884912"/>
              <a:gd name="connsiteY45" fmla="*/ 327578 h 1161397"/>
              <a:gd name="connsiteX46" fmla="*/ 3127968 w 6884912"/>
              <a:gd name="connsiteY46" fmla="*/ 287613 h 1161397"/>
              <a:gd name="connsiteX47" fmla="*/ 3222191 w 6884912"/>
              <a:gd name="connsiteY47" fmla="*/ 307887 h 1161397"/>
              <a:gd name="connsiteX48" fmla="*/ 3227953 w 6884912"/>
              <a:gd name="connsiteY48" fmla="*/ 297650 h 1161397"/>
              <a:gd name="connsiteX49" fmla="*/ 3287859 w 6884912"/>
              <a:gd name="connsiteY49" fmla="*/ 287558 h 1161397"/>
              <a:gd name="connsiteX50" fmla="*/ 3510042 w 6884912"/>
              <a:gd name="connsiteY50" fmla="*/ 311820 h 1161397"/>
              <a:gd name="connsiteX51" fmla="*/ 3626773 w 6884912"/>
              <a:gd name="connsiteY51" fmla="*/ 290452 h 1161397"/>
              <a:gd name="connsiteX52" fmla="*/ 3666217 w 6884912"/>
              <a:gd name="connsiteY52" fmla="*/ 273255 h 1161397"/>
              <a:gd name="connsiteX53" fmla="*/ 3732427 w 6884912"/>
              <a:gd name="connsiteY53" fmla="*/ 245039 h 1161397"/>
              <a:gd name="connsiteX54" fmla="*/ 3907640 w 6884912"/>
              <a:gd name="connsiteY54" fmla="*/ 207568 h 1161397"/>
              <a:gd name="connsiteX55" fmla="*/ 4013061 w 6884912"/>
              <a:gd name="connsiteY55" fmla="*/ 224874 h 1161397"/>
              <a:gd name="connsiteX56" fmla="*/ 4134285 w 6884912"/>
              <a:gd name="connsiteY56" fmla="*/ 235592 h 1161397"/>
              <a:gd name="connsiteX57" fmla="*/ 4220717 w 6884912"/>
              <a:gd name="connsiteY57" fmla="*/ 192946 h 1161397"/>
              <a:gd name="connsiteX58" fmla="*/ 4228802 w 6884912"/>
              <a:gd name="connsiteY58" fmla="*/ 201468 h 1161397"/>
              <a:gd name="connsiteX59" fmla="*/ 4416623 w 6884912"/>
              <a:gd name="connsiteY59" fmla="*/ 153623 h 1161397"/>
              <a:gd name="connsiteX60" fmla="*/ 4617330 w 6884912"/>
              <a:gd name="connsiteY60" fmla="*/ 111163 h 1161397"/>
              <a:gd name="connsiteX61" fmla="*/ 4730870 w 6884912"/>
              <a:gd name="connsiteY61" fmla="*/ 129432 h 1161397"/>
              <a:gd name="connsiteX62" fmla="*/ 4785037 w 6884912"/>
              <a:gd name="connsiteY62" fmla="*/ 161964 h 1161397"/>
              <a:gd name="connsiteX63" fmla="*/ 4844073 w 6884912"/>
              <a:gd name="connsiteY63" fmla="*/ 161768 h 1161397"/>
              <a:gd name="connsiteX64" fmla="*/ 4856454 w 6884912"/>
              <a:gd name="connsiteY64" fmla="*/ 130488 h 1161397"/>
              <a:gd name="connsiteX65" fmla="*/ 5016639 w 6884912"/>
              <a:gd name="connsiteY65" fmla="*/ 158905 h 1161397"/>
              <a:gd name="connsiteX66" fmla="*/ 5072009 w 6884912"/>
              <a:gd name="connsiteY66" fmla="*/ 161502 h 1161397"/>
              <a:gd name="connsiteX67" fmla="*/ 5223626 w 6884912"/>
              <a:gd name="connsiteY67" fmla="*/ 177356 h 1161397"/>
              <a:gd name="connsiteX68" fmla="*/ 5467502 w 6884912"/>
              <a:gd name="connsiteY68" fmla="*/ 250963 h 1161397"/>
              <a:gd name="connsiteX69" fmla="*/ 5592395 w 6884912"/>
              <a:gd name="connsiteY69" fmla="*/ 265434 h 1161397"/>
              <a:gd name="connsiteX70" fmla="*/ 5613532 w 6884912"/>
              <a:gd name="connsiteY70" fmla="*/ 273379 h 1161397"/>
              <a:gd name="connsiteX71" fmla="*/ 5642173 w 6884912"/>
              <a:gd name="connsiteY71" fmla="*/ 266904 h 1161397"/>
              <a:gd name="connsiteX72" fmla="*/ 5756910 w 6884912"/>
              <a:gd name="connsiteY72" fmla="*/ 239211 h 1161397"/>
              <a:gd name="connsiteX73" fmla="*/ 5846667 w 6884912"/>
              <a:gd name="connsiteY73" fmla="*/ 201786 h 1161397"/>
              <a:gd name="connsiteX74" fmla="*/ 6029542 w 6884912"/>
              <a:gd name="connsiteY74" fmla="*/ 210339 h 1161397"/>
              <a:gd name="connsiteX75" fmla="*/ 6290640 w 6884912"/>
              <a:gd name="connsiteY75" fmla="*/ 167441 h 1161397"/>
              <a:gd name="connsiteX76" fmla="*/ 6380420 w 6884912"/>
              <a:gd name="connsiteY76" fmla="*/ 173195 h 1161397"/>
              <a:gd name="connsiteX77" fmla="*/ 6507891 w 6884912"/>
              <a:gd name="connsiteY77" fmla="*/ 118474 h 1161397"/>
              <a:gd name="connsiteX78" fmla="*/ 6571807 w 6884912"/>
              <a:gd name="connsiteY78" fmla="*/ 98636 h 1161397"/>
              <a:gd name="connsiteX79" fmla="*/ 6671880 w 6884912"/>
              <a:gd name="connsiteY79" fmla="*/ 82931 h 1161397"/>
              <a:gd name="connsiteX80" fmla="*/ 6702266 w 6884912"/>
              <a:gd name="connsiteY80" fmla="*/ 75470 h 1161397"/>
              <a:gd name="connsiteX81" fmla="*/ 6845802 w 6884912"/>
              <a:gd name="connsiteY81" fmla="*/ 24496 h 1161397"/>
              <a:gd name="connsiteX82" fmla="*/ 6884912 w 6884912"/>
              <a:gd name="connsiteY82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55512 w 6884912"/>
              <a:gd name="connsiteY7" fmla="*/ 1036593 h 1161397"/>
              <a:gd name="connsiteX8" fmla="*/ 519354 w 6884912"/>
              <a:gd name="connsiteY8" fmla="*/ 1038706 h 1161397"/>
              <a:gd name="connsiteX9" fmla="*/ 689654 w 6884912"/>
              <a:gd name="connsiteY9" fmla="*/ 966675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38051 w 6884912"/>
              <a:gd name="connsiteY15" fmla="*/ 702034 h 1161397"/>
              <a:gd name="connsiteX16" fmla="*/ 1158800 w 6884912"/>
              <a:gd name="connsiteY16" fmla="*/ 700004 h 1161397"/>
              <a:gd name="connsiteX17" fmla="*/ 1166947 w 6884912"/>
              <a:gd name="connsiteY17" fmla="*/ 700762 h 1161397"/>
              <a:gd name="connsiteX18" fmla="*/ 1178135 w 6884912"/>
              <a:gd name="connsiteY18" fmla="*/ 698631 h 1161397"/>
              <a:gd name="connsiteX19" fmla="*/ 1299977 w 6884912"/>
              <a:gd name="connsiteY19" fmla="*/ 639196 h 1161397"/>
              <a:gd name="connsiteX20" fmla="*/ 1326190 w 6884912"/>
              <a:gd name="connsiteY20" fmla="*/ 625955 h 1161397"/>
              <a:gd name="connsiteX21" fmla="*/ 1339600 w 6884912"/>
              <a:gd name="connsiteY21" fmla="*/ 616295 h 1161397"/>
              <a:gd name="connsiteX22" fmla="*/ 1391606 w 6884912"/>
              <a:gd name="connsiteY22" fmla="*/ 615229 h 1161397"/>
              <a:gd name="connsiteX23" fmla="*/ 1397565 w 6884912"/>
              <a:gd name="connsiteY23" fmla="*/ 611490 h 1161397"/>
              <a:gd name="connsiteX24" fmla="*/ 1432302 w 6884912"/>
              <a:gd name="connsiteY24" fmla="*/ 617267 h 1161397"/>
              <a:gd name="connsiteX25" fmla="*/ 1449644 w 6884912"/>
              <a:gd name="connsiteY25" fmla="*/ 617591 h 1161397"/>
              <a:gd name="connsiteX26" fmla="*/ 1455793 w 6884912"/>
              <a:gd name="connsiteY26" fmla="*/ 623174 h 1161397"/>
              <a:gd name="connsiteX27" fmla="*/ 1480758 w 6884912"/>
              <a:gd name="connsiteY27" fmla="*/ 620863 h 1161397"/>
              <a:gd name="connsiteX28" fmla="*/ 1483154 w 6884912"/>
              <a:gd name="connsiteY28" fmla="*/ 618527 h 1161397"/>
              <a:gd name="connsiteX29" fmla="*/ 1505495 w 6884912"/>
              <a:gd name="connsiteY29" fmla="*/ 624325 h 1161397"/>
              <a:gd name="connsiteX30" fmla="*/ 1592172 w 6884912"/>
              <a:gd name="connsiteY30" fmla="*/ 629819 h 1161397"/>
              <a:gd name="connsiteX31" fmla="*/ 1731986 w 6884912"/>
              <a:gd name="connsiteY31" fmla="*/ 589682 h 1161397"/>
              <a:gd name="connsiteX32" fmla="*/ 1940326 w 6884912"/>
              <a:gd name="connsiteY32" fmla="*/ 582611 h 1161397"/>
              <a:gd name="connsiteX33" fmla="*/ 2066980 w 6884912"/>
              <a:gd name="connsiteY33" fmla="*/ 550413 h 1161397"/>
              <a:gd name="connsiteX34" fmla="*/ 2352236 w 6884912"/>
              <a:gd name="connsiteY34" fmla="*/ 519602 h 1161397"/>
              <a:gd name="connsiteX35" fmla="*/ 2420791 w 6884912"/>
              <a:gd name="connsiteY35" fmla="*/ 492826 h 1161397"/>
              <a:gd name="connsiteX36" fmla="*/ 2489932 w 6884912"/>
              <a:gd name="connsiteY36" fmla="*/ 507864 h 1161397"/>
              <a:gd name="connsiteX37" fmla="*/ 2512917 w 6884912"/>
              <a:gd name="connsiteY37" fmla="*/ 489127 h 1161397"/>
              <a:gd name="connsiteX38" fmla="*/ 2516783 w 6884912"/>
              <a:gd name="connsiteY38" fmla="*/ 485473 h 1161397"/>
              <a:gd name="connsiteX39" fmla="*/ 2534360 w 6884912"/>
              <a:gd name="connsiteY39" fmla="*/ 480064 h 1161397"/>
              <a:gd name="connsiteX40" fmla="*/ 2536691 w 6884912"/>
              <a:gd name="connsiteY40" fmla="*/ 467018 h 1161397"/>
              <a:gd name="connsiteX41" fmla="*/ 2754324 w 6884912"/>
              <a:gd name="connsiteY41" fmla="*/ 424766 h 1161397"/>
              <a:gd name="connsiteX42" fmla="*/ 2848470 w 6884912"/>
              <a:gd name="connsiteY42" fmla="*/ 405966 h 1161397"/>
              <a:gd name="connsiteX43" fmla="*/ 2881772 w 6884912"/>
              <a:gd name="connsiteY43" fmla="*/ 387260 h 1161397"/>
              <a:gd name="connsiteX44" fmla="*/ 2929932 w 6884912"/>
              <a:gd name="connsiteY44" fmla="*/ 368912 h 1161397"/>
              <a:gd name="connsiteX45" fmla="*/ 3013020 w 6884912"/>
              <a:gd name="connsiteY45" fmla="*/ 327578 h 1161397"/>
              <a:gd name="connsiteX46" fmla="*/ 3127968 w 6884912"/>
              <a:gd name="connsiteY46" fmla="*/ 287613 h 1161397"/>
              <a:gd name="connsiteX47" fmla="*/ 3222191 w 6884912"/>
              <a:gd name="connsiteY47" fmla="*/ 307887 h 1161397"/>
              <a:gd name="connsiteX48" fmla="*/ 3227953 w 6884912"/>
              <a:gd name="connsiteY48" fmla="*/ 297650 h 1161397"/>
              <a:gd name="connsiteX49" fmla="*/ 3287859 w 6884912"/>
              <a:gd name="connsiteY49" fmla="*/ 287558 h 1161397"/>
              <a:gd name="connsiteX50" fmla="*/ 3510042 w 6884912"/>
              <a:gd name="connsiteY50" fmla="*/ 311820 h 1161397"/>
              <a:gd name="connsiteX51" fmla="*/ 3626773 w 6884912"/>
              <a:gd name="connsiteY51" fmla="*/ 290452 h 1161397"/>
              <a:gd name="connsiteX52" fmla="*/ 3666217 w 6884912"/>
              <a:gd name="connsiteY52" fmla="*/ 273255 h 1161397"/>
              <a:gd name="connsiteX53" fmla="*/ 3732427 w 6884912"/>
              <a:gd name="connsiteY53" fmla="*/ 245039 h 1161397"/>
              <a:gd name="connsiteX54" fmla="*/ 3907640 w 6884912"/>
              <a:gd name="connsiteY54" fmla="*/ 207568 h 1161397"/>
              <a:gd name="connsiteX55" fmla="*/ 4013061 w 6884912"/>
              <a:gd name="connsiteY55" fmla="*/ 224874 h 1161397"/>
              <a:gd name="connsiteX56" fmla="*/ 4134285 w 6884912"/>
              <a:gd name="connsiteY56" fmla="*/ 235592 h 1161397"/>
              <a:gd name="connsiteX57" fmla="*/ 4220717 w 6884912"/>
              <a:gd name="connsiteY57" fmla="*/ 192946 h 1161397"/>
              <a:gd name="connsiteX58" fmla="*/ 4228802 w 6884912"/>
              <a:gd name="connsiteY58" fmla="*/ 201468 h 1161397"/>
              <a:gd name="connsiteX59" fmla="*/ 4416623 w 6884912"/>
              <a:gd name="connsiteY59" fmla="*/ 153623 h 1161397"/>
              <a:gd name="connsiteX60" fmla="*/ 4617330 w 6884912"/>
              <a:gd name="connsiteY60" fmla="*/ 111163 h 1161397"/>
              <a:gd name="connsiteX61" fmla="*/ 4730870 w 6884912"/>
              <a:gd name="connsiteY61" fmla="*/ 129432 h 1161397"/>
              <a:gd name="connsiteX62" fmla="*/ 4785037 w 6884912"/>
              <a:gd name="connsiteY62" fmla="*/ 161964 h 1161397"/>
              <a:gd name="connsiteX63" fmla="*/ 4844073 w 6884912"/>
              <a:gd name="connsiteY63" fmla="*/ 161768 h 1161397"/>
              <a:gd name="connsiteX64" fmla="*/ 5016639 w 6884912"/>
              <a:gd name="connsiteY64" fmla="*/ 158905 h 1161397"/>
              <a:gd name="connsiteX65" fmla="*/ 5072009 w 6884912"/>
              <a:gd name="connsiteY65" fmla="*/ 161502 h 1161397"/>
              <a:gd name="connsiteX66" fmla="*/ 5223626 w 6884912"/>
              <a:gd name="connsiteY66" fmla="*/ 177356 h 1161397"/>
              <a:gd name="connsiteX67" fmla="*/ 5467502 w 6884912"/>
              <a:gd name="connsiteY67" fmla="*/ 250963 h 1161397"/>
              <a:gd name="connsiteX68" fmla="*/ 5592395 w 6884912"/>
              <a:gd name="connsiteY68" fmla="*/ 265434 h 1161397"/>
              <a:gd name="connsiteX69" fmla="*/ 5613532 w 6884912"/>
              <a:gd name="connsiteY69" fmla="*/ 273379 h 1161397"/>
              <a:gd name="connsiteX70" fmla="*/ 5642173 w 6884912"/>
              <a:gd name="connsiteY70" fmla="*/ 266904 h 1161397"/>
              <a:gd name="connsiteX71" fmla="*/ 5756910 w 6884912"/>
              <a:gd name="connsiteY71" fmla="*/ 239211 h 1161397"/>
              <a:gd name="connsiteX72" fmla="*/ 5846667 w 6884912"/>
              <a:gd name="connsiteY72" fmla="*/ 201786 h 1161397"/>
              <a:gd name="connsiteX73" fmla="*/ 6029542 w 6884912"/>
              <a:gd name="connsiteY73" fmla="*/ 210339 h 1161397"/>
              <a:gd name="connsiteX74" fmla="*/ 6290640 w 6884912"/>
              <a:gd name="connsiteY74" fmla="*/ 167441 h 1161397"/>
              <a:gd name="connsiteX75" fmla="*/ 6380420 w 6884912"/>
              <a:gd name="connsiteY75" fmla="*/ 173195 h 1161397"/>
              <a:gd name="connsiteX76" fmla="*/ 6507891 w 6884912"/>
              <a:gd name="connsiteY76" fmla="*/ 118474 h 1161397"/>
              <a:gd name="connsiteX77" fmla="*/ 6571807 w 6884912"/>
              <a:gd name="connsiteY77" fmla="*/ 98636 h 1161397"/>
              <a:gd name="connsiteX78" fmla="*/ 6671880 w 6884912"/>
              <a:gd name="connsiteY78" fmla="*/ 82931 h 1161397"/>
              <a:gd name="connsiteX79" fmla="*/ 6702266 w 6884912"/>
              <a:gd name="connsiteY79" fmla="*/ 75470 h 1161397"/>
              <a:gd name="connsiteX80" fmla="*/ 6845802 w 6884912"/>
              <a:gd name="connsiteY80" fmla="*/ 24496 h 1161397"/>
              <a:gd name="connsiteX81" fmla="*/ 6884912 w 6884912"/>
              <a:gd name="connsiteY81" fmla="*/ 0 h 1161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6884912" h="1161397">
                <a:moveTo>
                  <a:pt x="6884912" y="0"/>
                </a:moveTo>
                <a:lnTo>
                  <a:pt x="6884912" y="1161397"/>
                </a:lnTo>
                <a:lnTo>
                  <a:pt x="0" y="1161397"/>
                </a:lnTo>
                <a:lnTo>
                  <a:pt x="27135" y="1147460"/>
                </a:lnTo>
                <a:cubicBezTo>
                  <a:pt x="57431" y="1167048"/>
                  <a:pt x="61886" y="1135904"/>
                  <a:pt x="115388" y="1159043"/>
                </a:cubicBezTo>
                <a:cubicBezTo>
                  <a:pt x="116121" y="1155340"/>
                  <a:pt x="117370" y="1151777"/>
                  <a:pt x="119094" y="1148463"/>
                </a:cubicBezTo>
                <a:cubicBezTo>
                  <a:pt x="129121" y="1129214"/>
                  <a:pt x="152727" y="1122391"/>
                  <a:pt x="171824" y="1133224"/>
                </a:cubicBezTo>
                <a:cubicBezTo>
                  <a:pt x="231799" y="1126149"/>
                  <a:pt x="298798" y="1044531"/>
                  <a:pt x="355512" y="1036593"/>
                </a:cubicBezTo>
                <a:cubicBezTo>
                  <a:pt x="427149" y="1015055"/>
                  <a:pt x="466407" y="1043128"/>
                  <a:pt x="519354" y="1038706"/>
                </a:cubicBezTo>
                <a:cubicBezTo>
                  <a:pt x="536908" y="1031720"/>
                  <a:pt x="669410" y="970661"/>
                  <a:pt x="689654" y="966675"/>
                </a:cubicBezTo>
                <a:cubicBezTo>
                  <a:pt x="736045" y="948784"/>
                  <a:pt x="769339" y="947890"/>
                  <a:pt x="797699" y="931362"/>
                </a:cubicBezTo>
                <a:cubicBezTo>
                  <a:pt x="821097" y="940623"/>
                  <a:pt x="833565" y="929189"/>
                  <a:pt x="843359" y="910894"/>
                </a:cubicBezTo>
                <a:cubicBezTo>
                  <a:pt x="887668" y="902160"/>
                  <a:pt x="919738" y="869376"/>
                  <a:pt x="965215" y="846701"/>
                </a:cubicBezTo>
                <a:cubicBezTo>
                  <a:pt x="1023081" y="848019"/>
                  <a:pt x="1036422" y="800154"/>
                  <a:pt x="1085080" y="776086"/>
                </a:cubicBezTo>
                <a:cubicBezTo>
                  <a:pt x="1140763" y="795544"/>
                  <a:pt x="1110309" y="730471"/>
                  <a:pt x="1131224" y="706160"/>
                </a:cubicBezTo>
                <a:lnTo>
                  <a:pt x="1138051" y="702034"/>
                </a:lnTo>
                <a:lnTo>
                  <a:pt x="1158800" y="700004"/>
                </a:lnTo>
                <a:lnTo>
                  <a:pt x="1166947" y="700762"/>
                </a:lnTo>
                <a:cubicBezTo>
                  <a:pt x="1172432" y="700717"/>
                  <a:pt x="1175913" y="699961"/>
                  <a:pt x="1178135" y="698631"/>
                </a:cubicBezTo>
                <a:cubicBezTo>
                  <a:pt x="1200307" y="688370"/>
                  <a:pt x="1275301" y="651309"/>
                  <a:pt x="1299977" y="639196"/>
                </a:cubicBezTo>
                <a:cubicBezTo>
                  <a:pt x="1323072" y="639367"/>
                  <a:pt x="1341279" y="658105"/>
                  <a:pt x="1326190" y="625955"/>
                </a:cubicBezTo>
                <a:cubicBezTo>
                  <a:pt x="1333572" y="625050"/>
                  <a:pt x="1337406" y="621362"/>
                  <a:pt x="1339600" y="616295"/>
                </a:cubicBezTo>
                <a:cubicBezTo>
                  <a:pt x="1350503" y="614507"/>
                  <a:pt x="1381945" y="616030"/>
                  <a:pt x="1391606" y="615229"/>
                </a:cubicBezTo>
                <a:lnTo>
                  <a:pt x="1397565" y="611490"/>
                </a:lnTo>
                <a:lnTo>
                  <a:pt x="1432302" y="617267"/>
                </a:lnTo>
                <a:lnTo>
                  <a:pt x="1449644" y="617591"/>
                </a:lnTo>
                <a:lnTo>
                  <a:pt x="1455793" y="623174"/>
                </a:lnTo>
                <a:cubicBezTo>
                  <a:pt x="1461744" y="626151"/>
                  <a:pt x="1469373" y="626493"/>
                  <a:pt x="1480758" y="620863"/>
                </a:cubicBezTo>
                <a:lnTo>
                  <a:pt x="1483154" y="618527"/>
                </a:lnTo>
                <a:lnTo>
                  <a:pt x="1505495" y="624325"/>
                </a:lnTo>
                <a:cubicBezTo>
                  <a:pt x="1512992" y="627532"/>
                  <a:pt x="1585857" y="623401"/>
                  <a:pt x="1592172" y="629819"/>
                </a:cubicBezTo>
                <a:cubicBezTo>
                  <a:pt x="1651945" y="578091"/>
                  <a:pt x="1659006" y="610309"/>
                  <a:pt x="1731986" y="589682"/>
                </a:cubicBezTo>
                <a:cubicBezTo>
                  <a:pt x="1817442" y="583260"/>
                  <a:pt x="1884494" y="589156"/>
                  <a:pt x="1940326" y="582611"/>
                </a:cubicBezTo>
                <a:cubicBezTo>
                  <a:pt x="1967287" y="583845"/>
                  <a:pt x="2086366" y="569532"/>
                  <a:pt x="2066980" y="550413"/>
                </a:cubicBezTo>
                <a:cubicBezTo>
                  <a:pt x="2155364" y="582582"/>
                  <a:pt x="2259548" y="514786"/>
                  <a:pt x="2352236" y="519602"/>
                </a:cubicBezTo>
                <a:cubicBezTo>
                  <a:pt x="2388450" y="459394"/>
                  <a:pt x="2373298" y="511682"/>
                  <a:pt x="2420791" y="492826"/>
                </a:cubicBezTo>
                <a:cubicBezTo>
                  <a:pt x="2417962" y="542563"/>
                  <a:pt x="2475071" y="455098"/>
                  <a:pt x="2489932" y="507864"/>
                </a:cubicBezTo>
                <a:cubicBezTo>
                  <a:pt x="2498105" y="502761"/>
                  <a:pt x="2505553" y="496153"/>
                  <a:pt x="2512917" y="489127"/>
                </a:cubicBezTo>
                <a:lnTo>
                  <a:pt x="2516783" y="485473"/>
                </a:lnTo>
                <a:lnTo>
                  <a:pt x="2534360" y="480064"/>
                </a:lnTo>
                <a:lnTo>
                  <a:pt x="2536691" y="467018"/>
                </a:lnTo>
                <a:lnTo>
                  <a:pt x="2754324" y="424766"/>
                </a:lnTo>
                <a:cubicBezTo>
                  <a:pt x="2775130" y="430896"/>
                  <a:pt x="2837731" y="423458"/>
                  <a:pt x="2848470" y="405966"/>
                </a:cubicBezTo>
                <a:cubicBezTo>
                  <a:pt x="2861295" y="401100"/>
                  <a:pt x="2876936" y="405309"/>
                  <a:pt x="2881772" y="387260"/>
                </a:cubicBezTo>
                <a:cubicBezTo>
                  <a:pt x="2890299" y="365261"/>
                  <a:pt x="2938134" y="392997"/>
                  <a:pt x="2929932" y="368912"/>
                </a:cubicBezTo>
                <a:cubicBezTo>
                  <a:pt x="2963844" y="387799"/>
                  <a:pt x="2986550" y="341223"/>
                  <a:pt x="3013020" y="327578"/>
                </a:cubicBezTo>
                <a:cubicBezTo>
                  <a:pt x="3040041" y="346996"/>
                  <a:pt x="3068934" y="299222"/>
                  <a:pt x="3127968" y="287613"/>
                </a:cubicBezTo>
                <a:cubicBezTo>
                  <a:pt x="3157770" y="310215"/>
                  <a:pt x="3167695" y="279445"/>
                  <a:pt x="3222191" y="307887"/>
                </a:cubicBezTo>
                <a:cubicBezTo>
                  <a:pt x="3223593" y="304249"/>
                  <a:pt x="3225533" y="300801"/>
                  <a:pt x="3227953" y="297650"/>
                </a:cubicBezTo>
                <a:cubicBezTo>
                  <a:pt x="3242008" y="279345"/>
                  <a:pt x="3268831" y="274825"/>
                  <a:pt x="3287859" y="287558"/>
                </a:cubicBezTo>
                <a:cubicBezTo>
                  <a:pt x="3373144" y="323866"/>
                  <a:pt x="3442657" y="311681"/>
                  <a:pt x="3510042" y="311820"/>
                </a:cubicBezTo>
                <a:cubicBezTo>
                  <a:pt x="3585274" y="306641"/>
                  <a:pt x="3525753" y="258887"/>
                  <a:pt x="3626773" y="290452"/>
                </a:cubicBezTo>
                <a:cubicBezTo>
                  <a:pt x="3633124" y="269835"/>
                  <a:pt x="3644693" y="267134"/>
                  <a:pt x="3666217" y="273255"/>
                </a:cubicBezTo>
                <a:cubicBezTo>
                  <a:pt x="3702502" y="269310"/>
                  <a:pt x="3690563" y="221720"/>
                  <a:pt x="3732427" y="245039"/>
                </a:cubicBezTo>
                <a:cubicBezTo>
                  <a:pt x="3772664" y="234091"/>
                  <a:pt x="3860868" y="210929"/>
                  <a:pt x="3907640" y="207568"/>
                </a:cubicBezTo>
                <a:lnTo>
                  <a:pt x="4013061" y="224874"/>
                </a:lnTo>
                <a:cubicBezTo>
                  <a:pt x="4034530" y="199451"/>
                  <a:pt x="4074202" y="238734"/>
                  <a:pt x="4134285" y="235592"/>
                </a:cubicBezTo>
                <a:cubicBezTo>
                  <a:pt x="4157674" y="206403"/>
                  <a:pt x="4174806" y="233822"/>
                  <a:pt x="4220717" y="192946"/>
                </a:cubicBezTo>
                <a:cubicBezTo>
                  <a:pt x="4222964" y="196132"/>
                  <a:pt x="4196151" y="208022"/>
                  <a:pt x="4228802" y="201468"/>
                </a:cubicBezTo>
                <a:cubicBezTo>
                  <a:pt x="4261453" y="194914"/>
                  <a:pt x="4351868" y="168674"/>
                  <a:pt x="4416623" y="153623"/>
                </a:cubicBezTo>
                <a:cubicBezTo>
                  <a:pt x="4490845" y="140294"/>
                  <a:pt x="4527062" y="166416"/>
                  <a:pt x="4617330" y="111163"/>
                </a:cubicBezTo>
                <a:cubicBezTo>
                  <a:pt x="4668333" y="111470"/>
                  <a:pt x="4702919" y="120965"/>
                  <a:pt x="4730870" y="129432"/>
                </a:cubicBezTo>
                <a:cubicBezTo>
                  <a:pt x="4725822" y="156271"/>
                  <a:pt x="4800214" y="133127"/>
                  <a:pt x="4785037" y="161964"/>
                </a:cubicBezTo>
                <a:cubicBezTo>
                  <a:pt x="4810025" y="183633"/>
                  <a:pt x="4819434" y="143205"/>
                  <a:pt x="4844073" y="161768"/>
                </a:cubicBezTo>
                <a:lnTo>
                  <a:pt x="5016639" y="158905"/>
                </a:lnTo>
                <a:cubicBezTo>
                  <a:pt x="5037063" y="141828"/>
                  <a:pt x="5054534" y="147986"/>
                  <a:pt x="5072009" y="161502"/>
                </a:cubicBezTo>
                <a:cubicBezTo>
                  <a:pt x="5121260" y="153653"/>
                  <a:pt x="5167555" y="172635"/>
                  <a:pt x="5223626" y="177356"/>
                </a:cubicBezTo>
                <a:cubicBezTo>
                  <a:pt x="5289541" y="192266"/>
                  <a:pt x="5406040" y="236283"/>
                  <a:pt x="5467502" y="250963"/>
                </a:cubicBezTo>
                <a:cubicBezTo>
                  <a:pt x="5547124" y="209975"/>
                  <a:pt x="5467171" y="283839"/>
                  <a:pt x="5592395" y="265434"/>
                </a:cubicBezTo>
                <a:cubicBezTo>
                  <a:pt x="5599201" y="258867"/>
                  <a:pt x="5614752" y="264706"/>
                  <a:pt x="5613532" y="273379"/>
                </a:cubicBezTo>
                <a:cubicBezTo>
                  <a:pt x="5621390" y="270408"/>
                  <a:pt x="5639720" y="253173"/>
                  <a:pt x="5642173" y="266904"/>
                </a:cubicBezTo>
                <a:cubicBezTo>
                  <a:pt x="5682296" y="267049"/>
                  <a:pt x="5721812" y="257513"/>
                  <a:pt x="5756910" y="239211"/>
                </a:cubicBezTo>
                <a:cubicBezTo>
                  <a:pt x="5834998" y="260050"/>
                  <a:pt x="5790596" y="197229"/>
                  <a:pt x="5846667" y="201786"/>
                </a:cubicBezTo>
                <a:cubicBezTo>
                  <a:pt x="5892106" y="196974"/>
                  <a:pt x="5955547" y="216063"/>
                  <a:pt x="6029542" y="210339"/>
                </a:cubicBezTo>
                <a:cubicBezTo>
                  <a:pt x="6084527" y="201461"/>
                  <a:pt x="6232160" y="173632"/>
                  <a:pt x="6290640" y="167441"/>
                </a:cubicBezTo>
                <a:cubicBezTo>
                  <a:pt x="6330523" y="169653"/>
                  <a:pt x="6344211" y="181356"/>
                  <a:pt x="6380420" y="173195"/>
                </a:cubicBezTo>
                <a:cubicBezTo>
                  <a:pt x="6420580" y="151473"/>
                  <a:pt x="6513519" y="179296"/>
                  <a:pt x="6507891" y="118474"/>
                </a:cubicBezTo>
                <a:cubicBezTo>
                  <a:pt x="6519398" y="82452"/>
                  <a:pt x="6571830" y="137398"/>
                  <a:pt x="6571807" y="98636"/>
                </a:cubicBezTo>
                <a:cubicBezTo>
                  <a:pt x="6594702" y="123421"/>
                  <a:pt x="6634676" y="82071"/>
                  <a:pt x="6671880" y="82931"/>
                </a:cubicBezTo>
                <a:cubicBezTo>
                  <a:pt x="6678855" y="65407"/>
                  <a:pt x="6687415" y="66196"/>
                  <a:pt x="6702266" y="75470"/>
                </a:cubicBezTo>
                <a:cubicBezTo>
                  <a:pt x="6747004" y="78450"/>
                  <a:pt x="6798307" y="53072"/>
                  <a:pt x="6845802" y="24496"/>
                </a:cubicBezTo>
                <a:lnTo>
                  <a:pt x="6884912" y="0"/>
                </a:lnTo>
                <a:close/>
              </a:path>
            </a:pathLst>
          </a:cu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9" name="Freeform: Shape 1038">
            <a:extLst>
              <a:ext uri="{FF2B5EF4-FFF2-40B4-BE49-F238E27FC236}">
                <a16:creationId xmlns:a16="http://schemas.microsoft.com/office/drawing/2014/main" id="{C0FBE8EC-1812-4EE8-AE95-F57CA25AA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 flipV="1">
            <a:off x="8566205" y="0"/>
            <a:ext cx="3625795" cy="580030"/>
          </a:xfrm>
          <a:custGeom>
            <a:avLst/>
            <a:gdLst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127968 w 6884912"/>
              <a:gd name="connsiteY58" fmla="*/ 287613 h 1161397"/>
              <a:gd name="connsiteX59" fmla="*/ 3222191 w 6884912"/>
              <a:gd name="connsiteY59" fmla="*/ 307887 h 1161397"/>
              <a:gd name="connsiteX60" fmla="*/ 3227953 w 6884912"/>
              <a:gd name="connsiteY60" fmla="*/ 297650 h 1161397"/>
              <a:gd name="connsiteX61" fmla="*/ 3287859 w 6884912"/>
              <a:gd name="connsiteY61" fmla="*/ 287558 h 1161397"/>
              <a:gd name="connsiteX62" fmla="*/ 3510042 w 6884912"/>
              <a:gd name="connsiteY62" fmla="*/ 311820 h 1161397"/>
              <a:gd name="connsiteX63" fmla="*/ 3626773 w 6884912"/>
              <a:gd name="connsiteY63" fmla="*/ 290452 h 1161397"/>
              <a:gd name="connsiteX64" fmla="*/ 3666217 w 6884912"/>
              <a:gd name="connsiteY64" fmla="*/ 273255 h 1161397"/>
              <a:gd name="connsiteX65" fmla="*/ 3732427 w 6884912"/>
              <a:gd name="connsiteY65" fmla="*/ 245039 h 1161397"/>
              <a:gd name="connsiteX66" fmla="*/ 3777022 w 6884912"/>
              <a:gd name="connsiteY66" fmla="*/ 200276 h 1161397"/>
              <a:gd name="connsiteX67" fmla="*/ 3791246 w 6884912"/>
              <a:gd name="connsiteY67" fmla="*/ 189996 h 1161397"/>
              <a:gd name="connsiteX68" fmla="*/ 3819864 w 6884912"/>
              <a:gd name="connsiteY68" fmla="*/ 194605 h 1161397"/>
              <a:gd name="connsiteX69" fmla="*/ 3830398 w 6884912"/>
              <a:gd name="connsiteY69" fmla="*/ 188383 h 1161397"/>
              <a:gd name="connsiteX70" fmla="*/ 3834360 w 6884912"/>
              <a:gd name="connsiteY70" fmla="*/ 188992 h 1161397"/>
              <a:gd name="connsiteX71" fmla="*/ 3843715 w 6884912"/>
              <a:gd name="connsiteY71" fmla="*/ 188752 h 1161397"/>
              <a:gd name="connsiteX72" fmla="*/ 3842609 w 6884912"/>
              <a:gd name="connsiteY72" fmla="*/ 197386 h 1161397"/>
              <a:gd name="connsiteX73" fmla="*/ 3853961 w 6884912"/>
              <a:gd name="connsiteY73" fmla="*/ 213380 h 1161397"/>
              <a:gd name="connsiteX74" fmla="*/ 3907640 w 6884912"/>
              <a:gd name="connsiteY74" fmla="*/ 207568 h 1161397"/>
              <a:gd name="connsiteX75" fmla="*/ 3910449 w 6884912"/>
              <a:gd name="connsiteY75" fmla="*/ 197808 h 1161397"/>
              <a:gd name="connsiteX76" fmla="*/ 3917197 w 6884912"/>
              <a:gd name="connsiteY76" fmla="*/ 196121 h 1161397"/>
              <a:gd name="connsiteX77" fmla="*/ 3922400 w 6884912"/>
              <a:gd name="connsiteY77" fmla="*/ 205056 h 1161397"/>
              <a:gd name="connsiteX78" fmla="*/ 4013061 w 6884912"/>
              <a:gd name="connsiteY78" fmla="*/ 224874 h 1161397"/>
              <a:gd name="connsiteX79" fmla="*/ 4134285 w 6884912"/>
              <a:gd name="connsiteY79" fmla="*/ 235592 h 1161397"/>
              <a:gd name="connsiteX80" fmla="*/ 4220717 w 6884912"/>
              <a:gd name="connsiteY80" fmla="*/ 192946 h 1161397"/>
              <a:gd name="connsiteX81" fmla="*/ 4228802 w 6884912"/>
              <a:gd name="connsiteY81" fmla="*/ 201468 h 1161397"/>
              <a:gd name="connsiteX82" fmla="*/ 4289361 w 6884912"/>
              <a:gd name="connsiteY82" fmla="*/ 196642 h 1161397"/>
              <a:gd name="connsiteX83" fmla="*/ 4498913 w 6884912"/>
              <a:gd name="connsiteY83" fmla="*/ 118915 h 1161397"/>
              <a:gd name="connsiteX84" fmla="*/ 4617330 w 6884912"/>
              <a:gd name="connsiteY84" fmla="*/ 111163 h 1161397"/>
              <a:gd name="connsiteX85" fmla="*/ 4659778 w 6884912"/>
              <a:gd name="connsiteY85" fmla="*/ 118219 h 1161397"/>
              <a:gd name="connsiteX86" fmla="*/ 4730870 w 6884912"/>
              <a:gd name="connsiteY86" fmla="*/ 129432 h 1161397"/>
              <a:gd name="connsiteX87" fmla="*/ 4785037 w 6884912"/>
              <a:gd name="connsiteY87" fmla="*/ 161964 h 1161397"/>
              <a:gd name="connsiteX88" fmla="*/ 4844073 w 6884912"/>
              <a:gd name="connsiteY88" fmla="*/ 161768 h 1161397"/>
              <a:gd name="connsiteX89" fmla="*/ 4856454 w 6884912"/>
              <a:gd name="connsiteY89" fmla="*/ 130488 h 1161397"/>
              <a:gd name="connsiteX90" fmla="*/ 4920038 w 6884912"/>
              <a:gd name="connsiteY90" fmla="*/ 140418 h 1161397"/>
              <a:gd name="connsiteX91" fmla="*/ 5016639 w 6884912"/>
              <a:gd name="connsiteY91" fmla="*/ 158905 h 1161397"/>
              <a:gd name="connsiteX92" fmla="*/ 5072009 w 6884912"/>
              <a:gd name="connsiteY92" fmla="*/ 161502 h 1161397"/>
              <a:gd name="connsiteX93" fmla="*/ 5223626 w 6884912"/>
              <a:gd name="connsiteY93" fmla="*/ 177356 h 1161397"/>
              <a:gd name="connsiteX94" fmla="*/ 5375773 w 6884912"/>
              <a:gd name="connsiteY94" fmla="*/ 199913 h 1161397"/>
              <a:gd name="connsiteX95" fmla="*/ 5467502 w 6884912"/>
              <a:gd name="connsiteY95" fmla="*/ 250963 h 1161397"/>
              <a:gd name="connsiteX96" fmla="*/ 5592395 w 6884912"/>
              <a:gd name="connsiteY96" fmla="*/ 265434 h 1161397"/>
              <a:gd name="connsiteX97" fmla="*/ 5613532 w 6884912"/>
              <a:gd name="connsiteY97" fmla="*/ 273379 h 1161397"/>
              <a:gd name="connsiteX98" fmla="*/ 5642173 w 6884912"/>
              <a:gd name="connsiteY98" fmla="*/ 266904 h 1161397"/>
              <a:gd name="connsiteX99" fmla="*/ 5756910 w 6884912"/>
              <a:gd name="connsiteY99" fmla="*/ 239211 h 1161397"/>
              <a:gd name="connsiteX100" fmla="*/ 5846667 w 6884912"/>
              <a:gd name="connsiteY100" fmla="*/ 201786 h 1161397"/>
              <a:gd name="connsiteX101" fmla="*/ 5960732 w 6884912"/>
              <a:gd name="connsiteY101" fmla="*/ 220708 h 1161397"/>
              <a:gd name="connsiteX102" fmla="*/ 6029542 w 6884912"/>
              <a:gd name="connsiteY102" fmla="*/ 210339 h 1161397"/>
              <a:gd name="connsiteX103" fmla="*/ 6141123 w 6884912"/>
              <a:gd name="connsiteY103" fmla="*/ 159923 h 1161397"/>
              <a:gd name="connsiteX104" fmla="*/ 6290640 w 6884912"/>
              <a:gd name="connsiteY104" fmla="*/ 167441 h 1161397"/>
              <a:gd name="connsiteX105" fmla="*/ 6322806 w 6884912"/>
              <a:gd name="connsiteY105" fmla="*/ 213293 h 1161397"/>
              <a:gd name="connsiteX106" fmla="*/ 6364914 w 6884912"/>
              <a:gd name="connsiteY106" fmla="*/ 240140 h 1161397"/>
              <a:gd name="connsiteX107" fmla="*/ 6380420 w 6884912"/>
              <a:gd name="connsiteY107" fmla="*/ 173195 h 1161397"/>
              <a:gd name="connsiteX108" fmla="*/ 6507891 w 6884912"/>
              <a:gd name="connsiteY108" fmla="*/ 118474 h 1161397"/>
              <a:gd name="connsiteX109" fmla="*/ 6571807 w 6884912"/>
              <a:gd name="connsiteY109" fmla="*/ 98636 h 1161397"/>
              <a:gd name="connsiteX110" fmla="*/ 6671880 w 6884912"/>
              <a:gd name="connsiteY110" fmla="*/ 82931 h 1161397"/>
              <a:gd name="connsiteX111" fmla="*/ 6702266 w 6884912"/>
              <a:gd name="connsiteY111" fmla="*/ 75470 h 1161397"/>
              <a:gd name="connsiteX112" fmla="*/ 6845802 w 6884912"/>
              <a:gd name="connsiteY112" fmla="*/ 24496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2039075 w 6884912"/>
              <a:gd name="connsiteY41" fmla="*/ 599964 h 1161397"/>
              <a:gd name="connsiteX42" fmla="*/ 2066980 w 6884912"/>
              <a:gd name="connsiteY42" fmla="*/ 550413 h 1161397"/>
              <a:gd name="connsiteX43" fmla="*/ 2352236 w 6884912"/>
              <a:gd name="connsiteY43" fmla="*/ 519602 h 1161397"/>
              <a:gd name="connsiteX44" fmla="*/ 2420791 w 6884912"/>
              <a:gd name="connsiteY44" fmla="*/ 492826 h 1161397"/>
              <a:gd name="connsiteX45" fmla="*/ 2489932 w 6884912"/>
              <a:gd name="connsiteY45" fmla="*/ 507864 h 1161397"/>
              <a:gd name="connsiteX46" fmla="*/ 2512917 w 6884912"/>
              <a:gd name="connsiteY46" fmla="*/ 489127 h 1161397"/>
              <a:gd name="connsiteX47" fmla="*/ 2516783 w 6884912"/>
              <a:gd name="connsiteY47" fmla="*/ 485473 h 1161397"/>
              <a:gd name="connsiteX48" fmla="*/ 2534360 w 6884912"/>
              <a:gd name="connsiteY48" fmla="*/ 480064 h 1161397"/>
              <a:gd name="connsiteX49" fmla="*/ 2536691 w 6884912"/>
              <a:gd name="connsiteY49" fmla="*/ 467018 h 1161397"/>
              <a:gd name="connsiteX50" fmla="*/ 2561265 w 6884912"/>
              <a:gd name="connsiteY50" fmla="*/ 450623 h 1161397"/>
              <a:gd name="connsiteX51" fmla="*/ 2594349 w 6884912"/>
              <a:gd name="connsiteY51" fmla="*/ 443884 h 1161397"/>
              <a:gd name="connsiteX52" fmla="*/ 2754324 w 6884912"/>
              <a:gd name="connsiteY52" fmla="*/ 424766 h 1161397"/>
              <a:gd name="connsiteX53" fmla="*/ 2848470 w 6884912"/>
              <a:gd name="connsiteY53" fmla="*/ 405966 h 1161397"/>
              <a:gd name="connsiteX54" fmla="*/ 2881772 w 6884912"/>
              <a:gd name="connsiteY54" fmla="*/ 387260 h 1161397"/>
              <a:gd name="connsiteX55" fmla="*/ 2929932 w 6884912"/>
              <a:gd name="connsiteY55" fmla="*/ 368912 h 1161397"/>
              <a:gd name="connsiteX56" fmla="*/ 3013020 w 6884912"/>
              <a:gd name="connsiteY56" fmla="*/ 327578 h 1161397"/>
              <a:gd name="connsiteX57" fmla="*/ 3127968 w 6884912"/>
              <a:gd name="connsiteY57" fmla="*/ 287613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287859 w 6884912"/>
              <a:gd name="connsiteY60" fmla="*/ 287558 h 1161397"/>
              <a:gd name="connsiteX61" fmla="*/ 3510042 w 6884912"/>
              <a:gd name="connsiteY61" fmla="*/ 311820 h 1161397"/>
              <a:gd name="connsiteX62" fmla="*/ 3626773 w 6884912"/>
              <a:gd name="connsiteY62" fmla="*/ 290452 h 1161397"/>
              <a:gd name="connsiteX63" fmla="*/ 3666217 w 6884912"/>
              <a:gd name="connsiteY63" fmla="*/ 273255 h 1161397"/>
              <a:gd name="connsiteX64" fmla="*/ 3732427 w 6884912"/>
              <a:gd name="connsiteY64" fmla="*/ 245039 h 1161397"/>
              <a:gd name="connsiteX65" fmla="*/ 3777022 w 6884912"/>
              <a:gd name="connsiteY65" fmla="*/ 200276 h 1161397"/>
              <a:gd name="connsiteX66" fmla="*/ 3791246 w 6884912"/>
              <a:gd name="connsiteY66" fmla="*/ 189996 h 1161397"/>
              <a:gd name="connsiteX67" fmla="*/ 3819864 w 6884912"/>
              <a:gd name="connsiteY67" fmla="*/ 194605 h 1161397"/>
              <a:gd name="connsiteX68" fmla="*/ 3830398 w 6884912"/>
              <a:gd name="connsiteY68" fmla="*/ 188383 h 1161397"/>
              <a:gd name="connsiteX69" fmla="*/ 3834360 w 6884912"/>
              <a:gd name="connsiteY69" fmla="*/ 188992 h 1161397"/>
              <a:gd name="connsiteX70" fmla="*/ 3843715 w 6884912"/>
              <a:gd name="connsiteY70" fmla="*/ 188752 h 1161397"/>
              <a:gd name="connsiteX71" fmla="*/ 3842609 w 6884912"/>
              <a:gd name="connsiteY71" fmla="*/ 197386 h 1161397"/>
              <a:gd name="connsiteX72" fmla="*/ 3853961 w 6884912"/>
              <a:gd name="connsiteY72" fmla="*/ 213380 h 1161397"/>
              <a:gd name="connsiteX73" fmla="*/ 3907640 w 6884912"/>
              <a:gd name="connsiteY73" fmla="*/ 207568 h 1161397"/>
              <a:gd name="connsiteX74" fmla="*/ 3910449 w 6884912"/>
              <a:gd name="connsiteY74" fmla="*/ 197808 h 1161397"/>
              <a:gd name="connsiteX75" fmla="*/ 3917197 w 6884912"/>
              <a:gd name="connsiteY75" fmla="*/ 196121 h 1161397"/>
              <a:gd name="connsiteX76" fmla="*/ 3922400 w 6884912"/>
              <a:gd name="connsiteY76" fmla="*/ 205056 h 1161397"/>
              <a:gd name="connsiteX77" fmla="*/ 4013061 w 6884912"/>
              <a:gd name="connsiteY77" fmla="*/ 224874 h 1161397"/>
              <a:gd name="connsiteX78" fmla="*/ 4134285 w 6884912"/>
              <a:gd name="connsiteY78" fmla="*/ 235592 h 1161397"/>
              <a:gd name="connsiteX79" fmla="*/ 4220717 w 6884912"/>
              <a:gd name="connsiteY79" fmla="*/ 192946 h 1161397"/>
              <a:gd name="connsiteX80" fmla="*/ 4228802 w 6884912"/>
              <a:gd name="connsiteY80" fmla="*/ 201468 h 1161397"/>
              <a:gd name="connsiteX81" fmla="*/ 4289361 w 6884912"/>
              <a:gd name="connsiteY81" fmla="*/ 196642 h 1161397"/>
              <a:gd name="connsiteX82" fmla="*/ 4498913 w 6884912"/>
              <a:gd name="connsiteY82" fmla="*/ 118915 h 1161397"/>
              <a:gd name="connsiteX83" fmla="*/ 4617330 w 6884912"/>
              <a:gd name="connsiteY83" fmla="*/ 111163 h 1161397"/>
              <a:gd name="connsiteX84" fmla="*/ 4659778 w 6884912"/>
              <a:gd name="connsiteY84" fmla="*/ 118219 h 1161397"/>
              <a:gd name="connsiteX85" fmla="*/ 4730870 w 6884912"/>
              <a:gd name="connsiteY85" fmla="*/ 129432 h 1161397"/>
              <a:gd name="connsiteX86" fmla="*/ 4785037 w 6884912"/>
              <a:gd name="connsiteY86" fmla="*/ 161964 h 1161397"/>
              <a:gd name="connsiteX87" fmla="*/ 4844073 w 6884912"/>
              <a:gd name="connsiteY87" fmla="*/ 161768 h 1161397"/>
              <a:gd name="connsiteX88" fmla="*/ 4856454 w 6884912"/>
              <a:gd name="connsiteY88" fmla="*/ 130488 h 1161397"/>
              <a:gd name="connsiteX89" fmla="*/ 4920038 w 6884912"/>
              <a:gd name="connsiteY89" fmla="*/ 140418 h 1161397"/>
              <a:gd name="connsiteX90" fmla="*/ 5016639 w 6884912"/>
              <a:gd name="connsiteY90" fmla="*/ 158905 h 1161397"/>
              <a:gd name="connsiteX91" fmla="*/ 5072009 w 6884912"/>
              <a:gd name="connsiteY91" fmla="*/ 161502 h 1161397"/>
              <a:gd name="connsiteX92" fmla="*/ 5223626 w 6884912"/>
              <a:gd name="connsiteY92" fmla="*/ 177356 h 1161397"/>
              <a:gd name="connsiteX93" fmla="*/ 5375773 w 6884912"/>
              <a:gd name="connsiteY93" fmla="*/ 199913 h 1161397"/>
              <a:gd name="connsiteX94" fmla="*/ 5467502 w 6884912"/>
              <a:gd name="connsiteY94" fmla="*/ 250963 h 1161397"/>
              <a:gd name="connsiteX95" fmla="*/ 5592395 w 6884912"/>
              <a:gd name="connsiteY95" fmla="*/ 265434 h 1161397"/>
              <a:gd name="connsiteX96" fmla="*/ 5613532 w 6884912"/>
              <a:gd name="connsiteY96" fmla="*/ 273379 h 1161397"/>
              <a:gd name="connsiteX97" fmla="*/ 5642173 w 6884912"/>
              <a:gd name="connsiteY97" fmla="*/ 266904 h 1161397"/>
              <a:gd name="connsiteX98" fmla="*/ 5756910 w 6884912"/>
              <a:gd name="connsiteY98" fmla="*/ 239211 h 1161397"/>
              <a:gd name="connsiteX99" fmla="*/ 5846667 w 6884912"/>
              <a:gd name="connsiteY99" fmla="*/ 201786 h 1161397"/>
              <a:gd name="connsiteX100" fmla="*/ 5960732 w 6884912"/>
              <a:gd name="connsiteY100" fmla="*/ 220708 h 1161397"/>
              <a:gd name="connsiteX101" fmla="*/ 6029542 w 6884912"/>
              <a:gd name="connsiteY101" fmla="*/ 210339 h 1161397"/>
              <a:gd name="connsiteX102" fmla="*/ 6141123 w 6884912"/>
              <a:gd name="connsiteY102" fmla="*/ 159923 h 1161397"/>
              <a:gd name="connsiteX103" fmla="*/ 6290640 w 6884912"/>
              <a:gd name="connsiteY103" fmla="*/ 167441 h 1161397"/>
              <a:gd name="connsiteX104" fmla="*/ 6322806 w 6884912"/>
              <a:gd name="connsiteY104" fmla="*/ 213293 h 1161397"/>
              <a:gd name="connsiteX105" fmla="*/ 6364914 w 6884912"/>
              <a:gd name="connsiteY105" fmla="*/ 240140 h 1161397"/>
              <a:gd name="connsiteX106" fmla="*/ 6380420 w 6884912"/>
              <a:gd name="connsiteY106" fmla="*/ 173195 h 1161397"/>
              <a:gd name="connsiteX107" fmla="*/ 6507891 w 6884912"/>
              <a:gd name="connsiteY107" fmla="*/ 118474 h 1161397"/>
              <a:gd name="connsiteX108" fmla="*/ 6571807 w 6884912"/>
              <a:gd name="connsiteY108" fmla="*/ 98636 h 1161397"/>
              <a:gd name="connsiteX109" fmla="*/ 6671880 w 6884912"/>
              <a:gd name="connsiteY109" fmla="*/ 82931 h 1161397"/>
              <a:gd name="connsiteX110" fmla="*/ 6702266 w 6884912"/>
              <a:gd name="connsiteY110" fmla="*/ 75470 h 1161397"/>
              <a:gd name="connsiteX111" fmla="*/ 6845802 w 6884912"/>
              <a:gd name="connsiteY111" fmla="*/ 24496 h 1161397"/>
              <a:gd name="connsiteX112" fmla="*/ 6884912 w 6884912"/>
              <a:gd name="connsiteY112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92172 w 6884912"/>
              <a:gd name="connsiteY39" fmla="*/ 629819 h 1161397"/>
              <a:gd name="connsiteX40" fmla="*/ 1731986 w 6884912"/>
              <a:gd name="connsiteY40" fmla="*/ 589682 h 1161397"/>
              <a:gd name="connsiteX41" fmla="*/ 2039075 w 6884912"/>
              <a:gd name="connsiteY41" fmla="*/ 599964 h 1161397"/>
              <a:gd name="connsiteX42" fmla="*/ 2066980 w 6884912"/>
              <a:gd name="connsiteY42" fmla="*/ 550413 h 1161397"/>
              <a:gd name="connsiteX43" fmla="*/ 2352236 w 6884912"/>
              <a:gd name="connsiteY43" fmla="*/ 519602 h 1161397"/>
              <a:gd name="connsiteX44" fmla="*/ 2420791 w 6884912"/>
              <a:gd name="connsiteY44" fmla="*/ 492826 h 1161397"/>
              <a:gd name="connsiteX45" fmla="*/ 2489932 w 6884912"/>
              <a:gd name="connsiteY45" fmla="*/ 507864 h 1161397"/>
              <a:gd name="connsiteX46" fmla="*/ 2512917 w 6884912"/>
              <a:gd name="connsiteY46" fmla="*/ 489127 h 1161397"/>
              <a:gd name="connsiteX47" fmla="*/ 2516783 w 6884912"/>
              <a:gd name="connsiteY47" fmla="*/ 485473 h 1161397"/>
              <a:gd name="connsiteX48" fmla="*/ 2534360 w 6884912"/>
              <a:gd name="connsiteY48" fmla="*/ 480064 h 1161397"/>
              <a:gd name="connsiteX49" fmla="*/ 2536691 w 6884912"/>
              <a:gd name="connsiteY49" fmla="*/ 467018 h 1161397"/>
              <a:gd name="connsiteX50" fmla="*/ 2561265 w 6884912"/>
              <a:gd name="connsiteY50" fmla="*/ 450623 h 1161397"/>
              <a:gd name="connsiteX51" fmla="*/ 2594349 w 6884912"/>
              <a:gd name="connsiteY51" fmla="*/ 443884 h 1161397"/>
              <a:gd name="connsiteX52" fmla="*/ 2754324 w 6884912"/>
              <a:gd name="connsiteY52" fmla="*/ 424766 h 1161397"/>
              <a:gd name="connsiteX53" fmla="*/ 2848470 w 6884912"/>
              <a:gd name="connsiteY53" fmla="*/ 405966 h 1161397"/>
              <a:gd name="connsiteX54" fmla="*/ 2881772 w 6884912"/>
              <a:gd name="connsiteY54" fmla="*/ 387260 h 1161397"/>
              <a:gd name="connsiteX55" fmla="*/ 2929932 w 6884912"/>
              <a:gd name="connsiteY55" fmla="*/ 368912 h 1161397"/>
              <a:gd name="connsiteX56" fmla="*/ 3013020 w 6884912"/>
              <a:gd name="connsiteY56" fmla="*/ 327578 h 1161397"/>
              <a:gd name="connsiteX57" fmla="*/ 3127968 w 6884912"/>
              <a:gd name="connsiteY57" fmla="*/ 287613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287859 w 6884912"/>
              <a:gd name="connsiteY60" fmla="*/ 287558 h 1161397"/>
              <a:gd name="connsiteX61" fmla="*/ 3510042 w 6884912"/>
              <a:gd name="connsiteY61" fmla="*/ 311820 h 1161397"/>
              <a:gd name="connsiteX62" fmla="*/ 3626773 w 6884912"/>
              <a:gd name="connsiteY62" fmla="*/ 290452 h 1161397"/>
              <a:gd name="connsiteX63" fmla="*/ 3666217 w 6884912"/>
              <a:gd name="connsiteY63" fmla="*/ 273255 h 1161397"/>
              <a:gd name="connsiteX64" fmla="*/ 3732427 w 6884912"/>
              <a:gd name="connsiteY64" fmla="*/ 245039 h 1161397"/>
              <a:gd name="connsiteX65" fmla="*/ 3777022 w 6884912"/>
              <a:gd name="connsiteY65" fmla="*/ 200276 h 1161397"/>
              <a:gd name="connsiteX66" fmla="*/ 3791246 w 6884912"/>
              <a:gd name="connsiteY66" fmla="*/ 189996 h 1161397"/>
              <a:gd name="connsiteX67" fmla="*/ 3819864 w 6884912"/>
              <a:gd name="connsiteY67" fmla="*/ 194605 h 1161397"/>
              <a:gd name="connsiteX68" fmla="*/ 3830398 w 6884912"/>
              <a:gd name="connsiteY68" fmla="*/ 188383 h 1161397"/>
              <a:gd name="connsiteX69" fmla="*/ 3834360 w 6884912"/>
              <a:gd name="connsiteY69" fmla="*/ 188992 h 1161397"/>
              <a:gd name="connsiteX70" fmla="*/ 3843715 w 6884912"/>
              <a:gd name="connsiteY70" fmla="*/ 188752 h 1161397"/>
              <a:gd name="connsiteX71" fmla="*/ 3842609 w 6884912"/>
              <a:gd name="connsiteY71" fmla="*/ 197386 h 1161397"/>
              <a:gd name="connsiteX72" fmla="*/ 3853961 w 6884912"/>
              <a:gd name="connsiteY72" fmla="*/ 213380 h 1161397"/>
              <a:gd name="connsiteX73" fmla="*/ 3907640 w 6884912"/>
              <a:gd name="connsiteY73" fmla="*/ 207568 h 1161397"/>
              <a:gd name="connsiteX74" fmla="*/ 3910449 w 6884912"/>
              <a:gd name="connsiteY74" fmla="*/ 197808 h 1161397"/>
              <a:gd name="connsiteX75" fmla="*/ 3917197 w 6884912"/>
              <a:gd name="connsiteY75" fmla="*/ 196121 h 1161397"/>
              <a:gd name="connsiteX76" fmla="*/ 3922400 w 6884912"/>
              <a:gd name="connsiteY76" fmla="*/ 205056 h 1161397"/>
              <a:gd name="connsiteX77" fmla="*/ 4013061 w 6884912"/>
              <a:gd name="connsiteY77" fmla="*/ 224874 h 1161397"/>
              <a:gd name="connsiteX78" fmla="*/ 4134285 w 6884912"/>
              <a:gd name="connsiteY78" fmla="*/ 235592 h 1161397"/>
              <a:gd name="connsiteX79" fmla="*/ 4220717 w 6884912"/>
              <a:gd name="connsiteY79" fmla="*/ 192946 h 1161397"/>
              <a:gd name="connsiteX80" fmla="*/ 4228802 w 6884912"/>
              <a:gd name="connsiteY80" fmla="*/ 201468 h 1161397"/>
              <a:gd name="connsiteX81" fmla="*/ 4289361 w 6884912"/>
              <a:gd name="connsiteY81" fmla="*/ 196642 h 1161397"/>
              <a:gd name="connsiteX82" fmla="*/ 4498913 w 6884912"/>
              <a:gd name="connsiteY82" fmla="*/ 118915 h 1161397"/>
              <a:gd name="connsiteX83" fmla="*/ 4617330 w 6884912"/>
              <a:gd name="connsiteY83" fmla="*/ 111163 h 1161397"/>
              <a:gd name="connsiteX84" fmla="*/ 4659778 w 6884912"/>
              <a:gd name="connsiteY84" fmla="*/ 118219 h 1161397"/>
              <a:gd name="connsiteX85" fmla="*/ 4730870 w 6884912"/>
              <a:gd name="connsiteY85" fmla="*/ 129432 h 1161397"/>
              <a:gd name="connsiteX86" fmla="*/ 4785037 w 6884912"/>
              <a:gd name="connsiteY86" fmla="*/ 161964 h 1161397"/>
              <a:gd name="connsiteX87" fmla="*/ 4844073 w 6884912"/>
              <a:gd name="connsiteY87" fmla="*/ 161768 h 1161397"/>
              <a:gd name="connsiteX88" fmla="*/ 4856454 w 6884912"/>
              <a:gd name="connsiteY88" fmla="*/ 130488 h 1161397"/>
              <a:gd name="connsiteX89" fmla="*/ 4920038 w 6884912"/>
              <a:gd name="connsiteY89" fmla="*/ 140418 h 1161397"/>
              <a:gd name="connsiteX90" fmla="*/ 5016639 w 6884912"/>
              <a:gd name="connsiteY90" fmla="*/ 158905 h 1161397"/>
              <a:gd name="connsiteX91" fmla="*/ 5072009 w 6884912"/>
              <a:gd name="connsiteY91" fmla="*/ 161502 h 1161397"/>
              <a:gd name="connsiteX92" fmla="*/ 5223626 w 6884912"/>
              <a:gd name="connsiteY92" fmla="*/ 177356 h 1161397"/>
              <a:gd name="connsiteX93" fmla="*/ 5375773 w 6884912"/>
              <a:gd name="connsiteY93" fmla="*/ 199913 h 1161397"/>
              <a:gd name="connsiteX94" fmla="*/ 5467502 w 6884912"/>
              <a:gd name="connsiteY94" fmla="*/ 250963 h 1161397"/>
              <a:gd name="connsiteX95" fmla="*/ 5592395 w 6884912"/>
              <a:gd name="connsiteY95" fmla="*/ 265434 h 1161397"/>
              <a:gd name="connsiteX96" fmla="*/ 5613532 w 6884912"/>
              <a:gd name="connsiteY96" fmla="*/ 273379 h 1161397"/>
              <a:gd name="connsiteX97" fmla="*/ 5642173 w 6884912"/>
              <a:gd name="connsiteY97" fmla="*/ 266904 h 1161397"/>
              <a:gd name="connsiteX98" fmla="*/ 5756910 w 6884912"/>
              <a:gd name="connsiteY98" fmla="*/ 239211 h 1161397"/>
              <a:gd name="connsiteX99" fmla="*/ 5846667 w 6884912"/>
              <a:gd name="connsiteY99" fmla="*/ 201786 h 1161397"/>
              <a:gd name="connsiteX100" fmla="*/ 5960732 w 6884912"/>
              <a:gd name="connsiteY100" fmla="*/ 220708 h 1161397"/>
              <a:gd name="connsiteX101" fmla="*/ 6029542 w 6884912"/>
              <a:gd name="connsiteY101" fmla="*/ 210339 h 1161397"/>
              <a:gd name="connsiteX102" fmla="*/ 6141123 w 6884912"/>
              <a:gd name="connsiteY102" fmla="*/ 159923 h 1161397"/>
              <a:gd name="connsiteX103" fmla="*/ 6290640 w 6884912"/>
              <a:gd name="connsiteY103" fmla="*/ 167441 h 1161397"/>
              <a:gd name="connsiteX104" fmla="*/ 6322806 w 6884912"/>
              <a:gd name="connsiteY104" fmla="*/ 213293 h 1161397"/>
              <a:gd name="connsiteX105" fmla="*/ 6364914 w 6884912"/>
              <a:gd name="connsiteY105" fmla="*/ 240140 h 1161397"/>
              <a:gd name="connsiteX106" fmla="*/ 6380420 w 6884912"/>
              <a:gd name="connsiteY106" fmla="*/ 173195 h 1161397"/>
              <a:gd name="connsiteX107" fmla="*/ 6507891 w 6884912"/>
              <a:gd name="connsiteY107" fmla="*/ 118474 h 1161397"/>
              <a:gd name="connsiteX108" fmla="*/ 6571807 w 6884912"/>
              <a:gd name="connsiteY108" fmla="*/ 98636 h 1161397"/>
              <a:gd name="connsiteX109" fmla="*/ 6671880 w 6884912"/>
              <a:gd name="connsiteY109" fmla="*/ 82931 h 1161397"/>
              <a:gd name="connsiteX110" fmla="*/ 6702266 w 6884912"/>
              <a:gd name="connsiteY110" fmla="*/ 75470 h 1161397"/>
              <a:gd name="connsiteX111" fmla="*/ 6845802 w 6884912"/>
              <a:gd name="connsiteY111" fmla="*/ 24496 h 1161397"/>
              <a:gd name="connsiteX112" fmla="*/ 6884912 w 6884912"/>
              <a:gd name="connsiteY112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92172 w 6884912"/>
              <a:gd name="connsiteY39" fmla="*/ 629819 h 1161397"/>
              <a:gd name="connsiteX40" fmla="*/ 1731986 w 6884912"/>
              <a:gd name="connsiteY40" fmla="*/ 589682 h 1161397"/>
              <a:gd name="connsiteX41" fmla="*/ 1940326 w 6884912"/>
              <a:gd name="connsiteY41" fmla="*/ 582611 h 1161397"/>
              <a:gd name="connsiteX42" fmla="*/ 2066980 w 6884912"/>
              <a:gd name="connsiteY42" fmla="*/ 550413 h 1161397"/>
              <a:gd name="connsiteX43" fmla="*/ 2352236 w 6884912"/>
              <a:gd name="connsiteY43" fmla="*/ 519602 h 1161397"/>
              <a:gd name="connsiteX44" fmla="*/ 2420791 w 6884912"/>
              <a:gd name="connsiteY44" fmla="*/ 492826 h 1161397"/>
              <a:gd name="connsiteX45" fmla="*/ 2489932 w 6884912"/>
              <a:gd name="connsiteY45" fmla="*/ 507864 h 1161397"/>
              <a:gd name="connsiteX46" fmla="*/ 2512917 w 6884912"/>
              <a:gd name="connsiteY46" fmla="*/ 489127 h 1161397"/>
              <a:gd name="connsiteX47" fmla="*/ 2516783 w 6884912"/>
              <a:gd name="connsiteY47" fmla="*/ 485473 h 1161397"/>
              <a:gd name="connsiteX48" fmla="*/ 2534360 w 6884912"/>
              <a:gd name="connsiteY48" fmla="*/ 480064 h 1161397"/>
              <a:gd name="connsiteX49" fmla="*/ 2536691 w 6884912"/>
              <a:gd name="connsiteY49" fmla="*/ 467018 h 1161397"/>
              <a:gd name="connsiteX50" fmla="*/ 2561265 w 6884912"/>
              <a:gd name="connsiteY50" fmla="*/ 450623 h 1161397"/>
              <a:gd name="connsiteX51" fmla="*/ 2594349 w 6884912"/>
              <a:gd name="connsiteY51" fmla="*/ 443884 h 1161397"/>
              <a:gd name="connsiteX52" fmla="*/ 2754324 w 6884912"/>
              <a:gd name="connsiteY52" fmla="*/ 424766 h 1161397"/>
              <a:gd name="connsiteX53" fmla="*/ 2848470 w 6884912"/>
              <a:gd name="connsiteY53" fmla="*/ 405966 h 1161397"/>
              <a:gd name="connsiteX54" fmla="*/ 2881772 w 6884912"/>
              <a:gd name="connsiteY54" fmla="*/ 387260 h 1161397"/>
              <a:gd name="connsiteX55" fmla="*/ 2929932 w 6884912"/>
              <a:gd name="connsiteY55" fmla="*/ 368912 h 1161397"/>
              <a:gd name="connsiteX56" fmla="*/ 3013020 w 6884912"/>
              <a:gd name="connsiteY56" fmla="*/ 327578 h 1161397"/>
              <a:gd name="connsiteX57" fmla="*/ 3127968 w 6884912"/>
              <a:gd name="connsiteY57" fmla="*/ 287613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287859 w 6884912"/>
              <a:gd name="connsiteY60" fmla="*/ 287558 h 1161397"/>
              <a:gd name="connsiteX61" fmla="*/ 3510042 w 6884912"/>
              <a:gd name="connsiteY61" fmla="*/ 311820 h 1161397"/>
              <a:gd name="connsiteX62" fmla="*/ 3626773 w 6884912"/>
              <a:gd name="connsiteY62" fmla="*/ 290452 h 1161397"/>
              <a:gd name="connsiteX63" fmla="*/ 3666217 w 6884912"/>
              <a:gd name="connsiteY63" fmla="*/ 273255 h 1161397"/>
              <a:gd name="connsiteX64" fmla="*/ 3732427 w 6884912"/>
              <a:gd name="connsiteY64" fmla="*/ 245039 h 1161397"/>
              <a:gd name="connsiteX65" fmla="*/ 3777022 w 6884912"/>
              <a:gd name="connsiteY65" fmla="*/ 200276 h 1161397"/>
              <a:gd name="connsiteX66" fmla="*/ 3791246 w 6884912"/>
              <a:gd name="connsiteY66" fmla="*/ 189996 h 1161397"/>
              <a:gd name="connsiteX67" fmla="*/ 3819864 w 6884912"/>
              <a:gd name="connsiteY67" fmla="*/ 194605 h 1161397"/>
              <a:gd name="connsiteX68" fmla="*/ 3830398 w 6884912"/>
              <a:gd name="connsiteY68" fmla="*/ 188383 h 1161397"/>
              <a:gd name="connsiteX69" fmla="*/ 3834360 w 6884912"/>
              <a:gd name="connsiteY69" fmla="*/ 188992 h 1161397"/>
              <a:gd name="connsiteX70" fmla="*/ 3843715 w 6884912"/>
              <a:gd name="connsiteY70" fmla="*/ 188752 h 1161397"/>
              <a:gd name="connsiteX71" fmla="*/ 3842609 w 6884912"/>
              <a:gd name="connsiteY71" fmla="*/ 197386 h 1161397"/>
              <a:gd name="connsiteX72" fmla="*/ 3853961 w 6884912"/>
              <a:gd name="connsiteY72" fmla="*/ 213380 h 1161397"/>
              <a:gd name="connsiteX73" fmla="*/ 3907640 w 6884912"/>
              <a:gd name="connsiteY73" fmla="*/ 207568 h 1161397"/>
              <a:gd name="connsiteX74" fmla="*/ 3910449 w 6884912"/>
              <a:gd name="connsiteY74" fmla="*/ 197808 h 1161397"/>
              <a:gd name="connsiteX75" fmla="*/ 3917197 w 6884912"/>
              <a:gd name="connsiteY75" fmla="*/ 196121 h 1161397"/>
              <a:gd name="connsiteX76" fmla="*/ 3922400 w 6884912"/>
              <a:gd name="connsiteY76" fmla="*/ 205056 h 1161397"/>
              <a:gd name="connsiteX77" fmla="*/ 4013061 w 6884912"/>
              <a:gd name="connsiteY77" fmla="*/ 224874 h 1161397"/>
              <a:gd name="connsiteX78" fmla="*/ 4134285 w 6884912"/>
              <a:gd name="connsiteY78" fmla="*/ 235592 h 1161397"/>
              <a:gd name="connsiteX79" fmla="*/ 4220717 w 6884912"/>
              <a:gd name="connsiteY79" fmla="*/ 192946 h 1161397"/>
              <a:gd name="connsiteX80" fmla="*/ 4228802 w 6884912"/>
              <a:gd name="connsiteY80" fmla="*/ 201468 h 1161397"/>
              <a:gd name="connsiteX81" fmla="*/ 4289361 w 6884912"/>
              <a:gd name="connsiteY81" fmla="*/ 196642 h 1161397"/>
              <a:gd name="connsiteX82" fmla="*/ 4498913 w 6884912"/>
              <a:gd name="connsiteY82" fmla="*/ 118915 h 1161397"/>
              <a:gd name="connsiteX83" fmla="*/ 4617330 w 6884912"/>
              <a:gd name="connsiteY83" fmla="*/ 111163 h 1161397"/>
              <a:gd name="connsiteX84" fmla="*/ 4659778 w 6884912"/>
              <a:gd name="connsiteY84" fmla="*/ 118219 h 1161397"/>
              <a:gd name="connsiteX85" fmla="*/ 4730870 w 6884912"/>
              <a:gd name="connsiteY85" fmla="*/ 129432 h 1161397"/>
              <a:gd name="connsiteX86" fmla="*/ 4785037 w 6884912"/>
              <a:gd name="connsiteY86" fmla="*/ 161964 h 1161397"/>
              <a:gd name="connsiteX87" fmla="*/ 4844073 w 6884912"/>
              <a:gd name="connsiteY87" fmla="*/ 161768 h 1161397"/>
              <a:gd name="connsiteX88" fmla="*/ 4856454 w 6884912"/>
              <a:gd name="connsiteY88" fmla="*/ 130488 h 1161397"/>
              <a:gd name="connsiteX89" fmla="*/ 4920038 w 6884912"/>
              <a:gd name="connsiteY89" fmla="*/ 140418 h 1161397"/>
              <a:gd name="connsiteX90" fmla="*/ 5016639 w 6884912"/>
              <a:gd name="connsiteY90" fmla="*/ 158905 h 1161397"/>
              <a:gd name="connsiteX91" fmla="*/ 5072009 w 6884912"/>
              <a:gd name="connsiteY91" fmla="*/ 161502 h 1161397"/>
              <a:gd name="connsiteX92" fmla="*/ 5223626 w 6884912"/>
              <a:gd name="connsiteY92" fmla="*/ 177356 h 1161397"/>
              <a:gd name="connsiteX93" fmla="*/ 5375773 w 6884912"/>
              <a:gd name="connsiteY93" fmla="*/ 199913 h 1161397"/>
              <a:gd name="connsiteX94" fmla="*/ 5467502 w 6884912"/>
              <a:gd name="connsiteY94" fmla="*/ 250963 h 1161397"/>
              <a:gd name="connsiteX95" fmla="*/ 5592395 w 6884912"/>
              <a:gd name="connsiteY95" fmla="*/ 265434 h 1161397"/>
              <a:gd name="connsiteX96" fmla="*/ 5613532 w 6884912"/>
              <a:gd name="connsiteY96" fmla="*/ 273379 h 1161397"/>
              <a:gd name="connsiteX97" fmla="*/ 5642173 w 6884912"/>
              <a:gd name="connsiteY97" fmla="*/ 266904 h 1161397"/>
              <a:gd name="connsiteX98" fmla="*/ 5756910 w 6884912"/>
              <a:gd name="connsiteY98" fmla="*/ 239211 h 1161397"/>
              <a:gd name="connsiteX99" fmla="*/ 5846667 w 6884912"/>
              <a:gd name="connsiteY99" fmla="*/ 201786 h 1161397"/>
              <a:gd name="connsiteX100" fmla="*/ 5960732 w 6884912"/>
              <a:gd name="connsiteY100" fmla="*/ 220708 h 1161397"/>
              <a:gd name="connsiteX101" fmla="*/ 6029542 w 6884912"/>
              <a:gd name="connsiteY101" fmla="*/ 210339 h 1161397"/>
              <a:gd name="connsiteX102" fmla="*/ 6141123 w 6884912"/>
              <a:gd name="connsiteY102" fmla="*/ 159923 h 1161397"/>
              <a:gd name="connsiteX103" fmla="*/ 6290640 w 6884912"/>
              <a:gd name="connsiteY103" fmla="*/ 167441 h 1161397"/>
              <a:gd name="connsiteX104" fmla="*/ 6322806 w 6884912"/>
              <a:gd name="connsiteY104" fmla="*/ 213293 h 1161397"/>
              <a:gd name="connsiteX105" fmla="*/ 6364914 w 6884912"/>
              <a:gd name="connsiteY105" fmla="*/ 240140 h 1161397"/>
              <a:gd name="connsiteX106" fmla="*/ 6380420 w 6884912"/>
              <a:gd name="connsiteY106" fmla="*/ 173195 h 1161397"/>
              <a:gd name="connsiteX107" fmla="*/ 6507891 w 6884912"/>
              <a:gd name="connsiteY107" fmla="*/ 118474 h 1161397"/>
              <a:gd name="connsiteX108" fmla="*/ 6571807 w 6884912"/>
              <a:gd name="connsiteY108" fmla="*/ 98636 h 1161397"/>
              <a:gd name="connsiteX109" fmla="*/ 6671880 w 6884912"/>
              <a:gd name="connsiteY109" fmla="*/ 82931 h 1161397"/>
              <a:gd name="connsiteX110" fmla="*/ 6702266 w 6884912"/>
              <a:gd name="connsiteY110" fmla="*/ 75470 h 1161397"/>
              <a:gd name="connsiteX111" fmla="*/ 6845802 w 6884912"/>
              <a:gd name="connsiteY111" fmla="*/ 24496 h 1161397"/>
              <a:gd name="connsiteX112" fmla="*/ 6884912 w 6884912"/>
              <a:gd name="connsiteY112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92172 w 6884912"/>
              <a:gd name="connsiteY39" fmla="*/ 629819 h 1161397"/>
              <a:gd name="connsiteX40" fmla="*/ 1731986 w 6884912"/>
              <a:gd name="connsiteY40" fmla="*/ 589682 h 1161397"/>
              <a:gd name="connsiteX41" fmla="*/ 1940326 w 6884912"/>
              <a:gd name="connsiteY41" fmla="*/ 582611 h 1161397"/>
              <a:gd name="connsiteX42" fmla="*/ 2066980 w 6884912"/>
              <a:gd name="connsiteY42" fmla="*/ 550413 h 1161397"/>
              <a:gd name="connsiteX43" fmla="*/ 2352236 w 6884912"/>
              <a:gd name="connsiteY43" fmla="*/ 519602 h 1161397"/>
              <a:gd name="connsiteX44" fmla="*/ 2420791 w 6884912"/>
              <a:gd name="connsiteY44" fmla="*/ 492826 h 1161397"/>
              <a:gd name="connsiteX45" fmla="*/ 2489932 w 6884912"/>
              <a:gd name="connsiteY45" fmla="*/ 507864 h 1161397"/>
              <a:gd name="connsiteX46" fmla="*/ 2512917 w 6884912"/>
              <a:gd name="connsiteY46" fmla="*/ 489127 h 1161397"/>
              <a:gd name="connsiteX47" fmla="*/ 2516783 w 6884912"/>
              <a:gd name="connsiteY47" fmla="*/ 485473 h 1161397"/>
              <a:gd name="connsiteX48" fmla="*/ 2534360 w 6884912"/>
              <a:gd name="connsiteY48" fmla="*/ 480064 h 1161397"/>
              <a:gd name="connsiteX49" fmla="*/ 2536691 w 6884912"/>
              <a:gd name="connsiteY49" fmla="*/ 467018 h 1161397"/>
              <a:gd name="connsiteX50" fmla="*/ 2561265 w 6884912"/>
              <a:gd name="connsiteY50" fmla="*/ 450623 h 1161397"/>
              <a:gd name="connsiteX51" fmla="*/ 2594349 w 6884912"/>
              <a:gd name="connsiteY51" fmla="*/ 443884 h 1161397"/>
              <a:gd name="connsiteX52" fmla="*/ 2754324 w 6884912"/>
              <a:gd name="connsiteY52" fmla="*/ 424766 h 1161397"/>
              <a:gd name="connsiteX53" fmla="*/ 2848470 w 6884912"/>
              <a:gd name="connsiteY53" fmla="*/ 405966 h 1161397"/>
              <a:gd name="connsiteX54" fmla="*/ 2881772 w 6884912"/>
              <a:gd name="connsiteY54" fmla="*/ 387260 h 1161397"/>
              <a:gd name="connsiteX55" fmla="*/ 2929932 w 6884912"/>
              <a:gd name="connsiteY55" fmla="*/ 368912 h 1161397"/>
              <a:gd name="connsiteX56" fmla="*/ 3013020 w 6884912"/>
              <a:gd name="connsiteY56" fmla="*/ 327578 h 1161397"/>
              <a:gd name="connsiteX57" fmla="*/ 3127968 w 6884912"/>
              <a:gd name="connsiteY57" fmla="*/ 287613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287859 w 6884912"/>
              <a:gd name="connsiteY60" fmla="*/ 287558 h 1161397"/>
              <a:gd name="connsiteX61" fmla="*/ 3510042 w 6884912"/>
              <a:gd name="connsiteY61" fmla="*/ 311820 h 1161397"/>
              <a:gd name="connsiteX62" fmla="*/ 3626773 w 6884912"/>
              <a:gd name="connsiteY62" fmla="*/ 290452 h 1161397"/>
              <a:gd name="connsiteX63" fmla="*/ 3666217 w 6884912"/>
              <a:gd name="connsiteY63" fmla="*/ 273255 h 1161397"/>
              <a:gd name="connsiteX64" fmla="*/ 3732427 w 6884912"/>
              <a:gd name="connsiteY64" fmla="*/ 245039 h 1161397"/>
              <a:gd name="connsiteX65" fmla="*/ 3777022 w 6884912"/>
              <a:gd name="connsiteY65" fmla="*/ 200276 h 1161397"/>
              <a:gd name="connsiteX66" fmla="*/ 3791246 w 6884912"/>
              <a:gd name="connsiteY66" fmla="*/ 189996 h 1161397"/>
              <a:gd name="connsiteX67" fmla="*/ 3819864 w 6884912"/>
              <a:gd name="connsiteY67" fmla="*/ 194605 h 1161397"/>
              <a:gd name="connsiteX68" fmla="*/ 3830398 w 6884912"/>
              <a:gd name="connsiteY68" fmla="*/ 188383 h 1161397"/>
              <a:gd name="connsiteX69" fmla="*/ 3834360 w 6884912"/>
              <a:gd name="connsiteY69" fmla="*/ 188992 h 1161397"/>
              <a:gd name="connsiteX70" fmla="*/ 3843715 w 6884912"/>
              <a:gd name="connsiteY70" fmla="*/ 188752 h 1161397"/>
              <a:gd name="connsiteX71" fmla="*/ 3842609 w 6884912"/>
              <a:gd name="connsiteY71" fmla="*/ 197386 h 1161397"/>
              <a:gd name="connsiteX72" fmla="*/ 3853961 w 6884912"/>
              <a:gd name="connsiteY72" fmla="*/ 213380 h 1161397"/>
              <a:gd name="connsiteX73" fmla="*/ 3907640 w 6884912"/>
              <a:gd name="connsiteY73" fmla="*/ 207568 h 1161397"/>
              <a:gd name="connsiteX74" fmla="*/ 3910449 w 6884912"/>
              <a:gd name="connsiteY74" fmla="*/ 197808 h 1161397"/>
              <a:gd name="connsiteX75" fmla="*/ 3917197 w 6884912"/>
              <a:gd name="connsiteY75" fmla="*/ 196121 h 1161397"/>
              <a:gd name="connsiteX76" fmla="*/ 3922400 w 6884912"/>
              <a:gd name="connsiteY76" fmla="*/ 205056 h 1161397"/>
              <a:gd name="connsiteX77" fmla="*/ 4013061 w 6884912"/>
              <a:gd name="connsiteY77" fmla="*/ 224874 h 1161397"/>
              <a:gd name="connsiteX78" fmla="*/ 4134285 w 6884912"/>
              <a:gd name="connsiteY78" fmla="*/ 235592 h 1161397"/>
              <a:gd name="connsiteX79" fmla="*/ 4220717 w 6884912"/>
              <a:gd name="connsiteY79" fmla="*/ 192946 h 1161397"/>
              <a:gd name="connsiteX80" fmla="*/ 4228802 w 6884912"/>
              <a:gd name="connsiteY80" fmla="*/ 201468 h 1161397"/>
              <a:gd name="connsiteX81" fmla="*/ 4498913 w 6884912"/>
              <a:gd name="connsiteY81" fmla="*/ 118915 h 1161397"/>
              <a:gd name="connsiteX82" fmla="*/ 4617330 w 6884912"/>
              <a:gd name="connsiteY82" fmla="*/ 111163 h 1161397"/>
              <a:gd name="connsiteX83" fmla="*/ 4659778 w 6884912"/>
              <a:gd name="connsiteY83" fmla="*/ 118219 h 1161397"/>
              <a:gd name="connsiteX84" fmla="*/ 4730870 w 6884912"/>
              <a:gd name="connsiteY84" fmla="*/ 129432 h 1161397"/>
              <a:gd name="connsiteX85" fmla="*/ 4785037 w 6884912"/>
              <a:gd name="connsiteY85" fmla="*/ 161964 h 1161397"/>
              <a:gd name="connsiteX86" fmla="*/ 4844073 w 6884912"/>
              <a:gd name="connsiteY86" fmla="*/ 161768 h 1161397"/>
              <a:gd name="connsiteX87" fmla="*/ 4856454 w 6884912"/>
              <a:gd name="connsiteY87" fmla="*/ 130488 h 1161397"/>
              <a:gd name="connsiteX88" fmla="*/ 4920038 w 6884912"/>
              <a:gd name="connsiteY88" fmla="*/ 140418 h 1161397"/>
              <a:gd name="connsiteX89" fmla="*/ 5016639 w 6884912"/>
              <a:gd name="connsiteY89" fmla="*/ 158905 h 1161397"/>
              <a:gd name="connsiteX90" fmla="*/ 5072009 w 6884912"/>
              <a:gd name="connsiteY90" fmla="*/ 161502 h 1161397"/>
              <a:gd name="connsiteX91" fmla="*/ 5223626 w 6884912"/>
              <a:gd name="connsiteY91" fmla="*/ 177356 h 1161397"/>
              <a:gd name="connsiteX92" fmla="*/ 5375773 w 6884912"/>
              <a:gd name="connsiteY92" fmla="*/ 199913 h 1161397"/>
              <a:gd name="connsiteX93" fmla="*/ 5467502 w 6884912"/>
              <a:gd name="connsiteY93" fmla="*/ 250963 h 1161397"/>
              <a:gd name="connsiteX94" fmla="*/ 5592395 w 6884912"/>
              <a:gd name="connsiteY94" fmla="*/ 265434 h 1161397"/>
              <a:gd name="connsiteX95" fmla="*/ 5613532 w 6884912"/>
              <a:gd name="connsiteY95" fmla="*/ 273379 h 1161397"/>
              <a:gd name="connsiteX96" fmla="*/ 5642173 w 6884912"/>
              <a:gd name="connsiteY96" fmla="*/ 266904 h 1161397"/>
              <a:gd name="connsiteX97" fmla="*/ 5756910 w 6884912"/>
              <a:gd name="connsiteY97" fmla="*/ 239211 h 1161397"/>
              <a:gd name="connsiteX98" fmla="*/ 5846667 w 6884912"/>
              <a:gd name="connsiteY98" fmla="*/ 201786 h 1161397"/>
              <a:gd name="connsiteX99" fmla="*/ 5960732 w 6884912"/>
              <a:gd name="connsiteY99" fmla="*/ 220708 h 1161397"/>
              <a:gd name="connsiteX100" fmla="*/ 6029542 w 6884912"/>
              <a:gd name="connsiteY100" fmla="*/ 210339 h 1161397"/>
              <a:gd name="connsiteX101" fmla="*/ 6141123 w 6884912"/>
              <a:gd name="connsiteY101" fmla="*/ 159923 h 1161397"/>
              <a:gd name="connsiteX102" fmla="*/ 6290640 w 6884912"/>
              <a:gd name="connsiteY102" fmla="*/ 167441 h 1161397"/>
              <a:gd name="connsiteX103" fmla="*/ 6322806 w 6884912"/>
              <a:gd name="connsiteY103" fmla="*/ 213293 h 1161397"/>
              <a:gd name="connsiteX104" fmla="*/ 6364914 w 6884912"/>
              <a:gd name="connsiteY104" fmla="*/ 240140 h 1161397"/>
              <a:gd name="connsiteX105" fmla="*/ 6380420 w 6884912"/>
              <a:gd name="connsiteY105" fmla="*/ 173195 h 1161397"/>
              <a:gd name="connsiteX106" fmla="*/ 6507891 w 6884912"/>
              <a:gd name="connsiteY106" fmla="*/ 118474 h 1161397"/>
              <a:gd name="connsiteX107" fmla="*/ 6571807 w 6884912"/>
              <a:gd name="connsiteY107" fmla="*/ 98636 h 1161397"/>
              <a:gd name="connsiteX108" fmla="*/ 6671880 w 6884912"/>
              <a:gd name="connsiteY108" fmla="*/ 82931 h 1161397"/>
              <a:gd name="connsiteX109" fmla="*/ 6702266 w 6884912"/>
              <a:gd name="connsiteY109" fmla="*/ 75470 h 1161397"/>
              <a:gd name="connsiteX110" fmla="*/ 6845802 w 6884912"/>
              <a:gd name="connsiteY110" fmla="*/ 24496 h 1161397"/>
              <a:gd name="connsiteX111" fmla="*/ 6884912 w 6884912"/>
              <a:gd name="connsiteY111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92172 w 6884912"/>
              <a:gd name="connsiteY39" fmla="*/ 629819 h 1161397"/>
              <a:gd name="connsiteX40" fmla="*/ 1731986 w 6884912"/>
              <a:gd name="connsiteY40" fmla="*/ 589682 h 1161397"/>
              <a:gd name="connsiteX41" fmla="*/ 1940326 w 6884912"/>
              <a:gd name="connsiteY41" fmla="*/ 582611 h 1161397"/>
              <a:gd name="connsiteX42" fmla="*/ 2066980 w 6884912"/>
              <a:gd name="connsiteY42" fmla="*/ 550413 h 1161397"/>
              <a:gd name="connsiteX43" fmla="*/ 2352236 w 6884912"/>
              <a:gd name="connsiteY43" fmla="*/ 519602 h 1161397"/>
              <a:gd name="connsiteX44" fmla="*/ 2420791 w 6884912"/>
              <a:gd name="connsiteY44" fmla="*/ 492826 h 1161397"/>
              <a:gd name="connsiteX45" fmla="*/ 2489932 w 6884912"/>
              <a:gd name="connsiteY45" fmla="*/ 507864 h 1161397"/>
              <a:gd name="connsiteX46" fmla="*/ 2512917 w 6884912"/>
              <a:gd name="connsiteY46" fmla="*/ 489127 h 1161397"/>
              <a:gd name="connsiteX47" fmla="*/ 2516783 w 6884912"/>
              <a:gd name="connsiteY47" fmla="*/ 485473 h 1161397"/>
              <a:gd name="connsiteX48" fmla="*/ 2534360 w 6884912"/>
              <a:gd name="connsiteY48" fmla="*/ 480064 h 1161397"/>
              <a:gd name="connsiteX49" fmla="*/ 2536691 w 6884912"/>
              <a:gd name="connsiteY49" fmla="*/ 467018 h 1161397"/>
              <a:gd name="connsiteX50" fmla="*/ 2561265 w 6884912"/>
              <a:gd name="connsiteY50" fmla="*/ 450623 h 1161397"/>
              <a:gd name="connsiteX51" fmla="*/ 2594349 w 6884912"/>
              <a:gd name="connsiteY51" fmla="*/ 443884 h 1161397"/>
              <a:gd name="connsiteX52" fmla="*/ 2754324 w 6884912"/>
              <a:gd name="connsiteY52" fmla="*/ 424766 h 1161397"/>
              <a:gd name="connsiteX53" fmla="*/ 2848470 w 6884912"/>
              <a:gd name="connsiteY53" fmla="*/ 405966 h 1161397"/>
              <a:gd name="connsiteX54" fmla="*/ 2881772 w 6884912"/>
              <a:gd name="connsiteY54" fmla="*/ 387260 h 1161397"/>
              <a:gd name="connsiteX55" fmla="*/ 2929932 w 6884912"/>
              <a:gd name="connsiteY55" fmla="*/ 368912 h 1161397"/>
              <a:gd name="connsiteX56" fmla="*/ 3013020 w 6884912"/>
              <a:gd name="connsiteY56" fmla="*/ 327578 h 1161397"/>
              <a:gd name="connsiteX57" fmla="*/ 3127968 w 6884912"/>
              <a:gd name="connsiteY57" fmla="*/ 287613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287859 w 6884912"/>
              <a:gd name="connsiteY60" fmla="*/ 287558 h 1161397"/>
              <a:gd name="connsiteX61" fmla="*/ 3510042 w 6884912"/>
              <a:gd name="connsiteY61" fmla="*/ 311820 h 1161397"/>
              <a:gd name="connsiteX62" fmla="*/ 3626773 w 6884912"/>
              <a:gd name="connsiteY62" fmla="*/ 290452 h 1161397"/>
              <a:gd name="connsiteX63" fmla="*/ 3666217 w 6884912"/>
              <a:gd name="connsiteY63" fmla="*/ 273255 h 1161397"/>
              <a:gd name="connsiteX64" fmla="*/ 3732427 w 6884912"/>
              <a:gd name="connsiteY64" fmla="*/ 245039 h 1161397"/>
              <a:gd name="connsiteX65" fmla="*/ 3777022 w 6884912"/>
              <a:gd name="connsiteY65" fmla="*/ 200276 h 1161397"/>
              <a:gd name="connsiteX66" fmla="*/ 3791246 w 6884912"/>
              <a:gd name="connsiteY66" fmla="*/ 189996 h 1161397"/>
              <a:gd name="connsiteX67" fmla="*/ 3819864 w 6884912"/>
              <a:gd name="connsiteY67" fmla="*/ 194605 h 1161397"/>
              <a:gd name="connsiteX68" fmla="*/ 3830398 w 6884912"/>
              <a:gd name="connsiteY68" fmla="*/ 188383 h 1161397"/>
              <a:gd name="connsiteX69" fmla="*/ 3834360 w 6884912"/>
              <a:gd name="connsiteY69" fmla="*/ 188992 h 1161397"/>
              <a:gd name="connsiteX70" fmla="*/ 3843715 w 6884912"/>
              <a:gd name="connsiteY70" fmla="*/ 188752 h 1161397"/>
              <a:gd name="connsiteX71" fmla="*/ 3842609 w 6884912"/>
              <a:gd name="connsiteY71" fmla="*/ 197386 h 1161397"/>
              <a:gd name="connsiteX72" fmla="*/ 3853961 w 6884912"/>
              <a:gd name="connsiteY72" fmla="*/ 213380 h 1161397"/>
              <a:gd name="connsiteX73" fmla="*/ 3907640 w 6884912"/>
              <a:gd name="connsiteY73" fmla="*/ 207568 h 1161397"/>
              <a:gd name="connsiteX74" fmla="*/ 3910449 w 6884912"/>
              <a:gd name="connsiteY74" fmla="*/ 197808 h 1161397"/>
              <a:gd name="connsiteX75" fmla="*/ 3917197 w 6884912"/>
              <a:gd name="connsiteY75" fmla="*/ 196121 h 1161397"/>
              <a:gd name="connsiteX76" fmla="*/ 3922400 w 6884912"/>
              <a:gd name="connsiteY76" fmla="*/ 205056 h 1161397"/>
              <a:gd name="connsiteX77" fmla="*/ 4013061 w 6884912"/>
              <a:gd name="connsiteY77" fmla="*/ 224874 h 1161397"/>
              <a:gd name="connsiteX78" fmla="*/ 4134285 w 6884912"/>
              <a:gd name="connsiteY78" fmla="*/ 235592 h 1161397"/>
              <a:gd name="connsiteX79" fmla="*/ 4220717 w 6884912"/>
              <a:gd name="connsiteY79" fmla="*/ 192946 h 1161397"/>
              <a:gd name="connsiteX80" fmla="*/ 4228802 w 6884912"/>
              <a:gd name="connsiteY80" fmla="*/ 201468 h 1161397"/>
              <a:gd name="connsiteX81" fmla="*/ 4498913 w 6884912"/>
              <a:gd name="connsiteY81" fmla="*/ 118915 h 1161397"/>
              <a:gd name="connsiteX82" fmla="*/ 4617330 w 6884912"/>
              <a:gd name="connsiteY82" fmla="*/ 111163 h 1161397"/>
              <a:gd name="connsiteX83" fmla="*/ 4659778 w 6884912"/>
              <a:gd name="connsiteY83" fmla="*/ 118219 h 1161397"/>
              <a:gd name="connsiteX84" fmla="*/ 4730870 w 6884912"/>
              <a:gd name="connsiteY84" fmla="*/ 129432 h 1161397"/>
              <a:gd name="connsiteX85" fmla="*/ 4785037 w 6884912"/>
              <a:gd name="connsiteY85" fmla="*/ 161964 h 1161397"/>
              <a:gd name="connsiteX86" fmla="*/ 4844073 w 6884912"/>
              <a:gd name="connsiteY86" fmla="*/ 161768 h 1161397"/>
              <a:gd name="connsiteX87" fmla="*/ 4856454 w 6884912"/>
              <a:gd name="connsiteY87" fmla="*/ 130488 h 1161397"/>
              <a:gd name="connsiteX88" fmla="*/ 4920038 w 6884912"/>
              <a:gd name="connsiteY88" fmla="*/ 140418 h 1161397"/>
              <a:gd name="connsiteX89" fmla="*/ 5016639 w 6884912"/>
              <a:gd name="connsiteY89" fmla="*/ 158905 h 1161397"/>
              <a:gd name="connsiteX90" fmla="*/ 5072009 w 6884912"/>
              <a:gd name="connsiteY90" fmla="*/ 161502 h 1161397"/>
              <a:gd name="connsiteX91" fmla="*/ 5223626 w 6884912"/>
              <a:gd name="connsiteY91" fmla="*/ 177356 h 1161397"/>
              <a:gd name="connsiteX92" fmla="*/ 5375773 w 6884912"/>
              <a:gd name="connsiteY92" fmla="*/ 199913 h 1161397"/>
              <a:gd name="connsiteX93" fmla="*/ 5467502 w 6884912"/>
              <a:gd name="connsiteY93" fmla="*/ 250963 h 1161397"/>
              <a:gd name="connsiteX94" fmla="*/ 5592395 w 6884912"/>
              <a:gd name="connsiteY94" fmla="*/ 265434 h 1161397"/>
              <a:gd name="connsiteX95" fmla="*/ 5613532 w 6884912"/>
              <a:gd name="connsiteY95" fmla="*/ 273379 h 1161397"/>
              <a:gd name="connsiteX96" fmla="*/ 5642173 w 6884912"/>
              <a:gd name="connsiteY96" fmla="*/ 266904 h 1161397"/>
              <a:gd name="connsiteX97" fmla="*/ 5756910 w 6884912"/>
              <a:gd name="connsiteY97" fmla="*/ 239211 h 1161397"/>
              <a:gd name="connsiteX98" fmla="*/ 5846667 w 6884912"/>
              <a:gd name="connsiteY98" fmla="*/ 201786 h 1161397"/>
              <a:gd name="connsiteX99" fmla="*/ 5960732 w 6884912"/>
              <a:gd name="connsiteY99" fmla="*/ 220708 h 1161397"/>
              <a:gd name="connsiteX100" fmla="*/ 6029542 w 6884912"/>
              <a:gd name="connsiteY100" fmla="*/ 210339 h 1161397"/>
              <a:gd name="connsiteX101" fmla="*/ 6141123 w 6884912"/>
              <a:gd name="connsiteY101" fmla="*/ 159923 h 1161397"/>
              <a:gd name="connsiteX102" fmla="*/ 6290640 w 6884912"/>
              <a:gd name="connsiteY102" fmla="*/ 167441 h 1161397"/>
              <a:gd name="connsiteX103" fmla="*/ 6322806 w 6884912"/>
              <a:gd name="connsiteY103" fmla="*/ 213293 h 1161397"/>
              <a:gd name="connsiteX104" fmla="*/ 6380420 w 6884912"/>
              <a:gd name="connsiteY104" fmla="*/ 173195 h 1161397"/>
              <a:gd name="connsiteX105" fmla="*/ 6507891 w 6884912"/>
              <a:gd name="connsiteY105" fmla="*/ 118474 h 1161397"/>
              <a:gd name="connsiteX106" fmla="*/ 6571807 w 6884912"/>
              <a:gd name="connsiteY106" fmla="*/ 98636 h 1161397"/>
              <a:gd name="connsiteX107" fmla="*/ 6671880 w 6884912"/>
              <a:gd name="connsiteY107" fmla="*/ 82931 h 1161397"/>
              <a:gd name="connsiteX108" fmla="*/ 6702266 w 6884912"/>
              <a:gd name="connsiteY108" fmla="*/ 75470 h 1161397"/>
              <a:gd name="connsiteX109" fmla="*/ 6845802 w 6884912"/>
              <a:gd name="connsiteY109" fmla="*/ 24496 h 1161397"/>
              <a:gd name="connsiteX110" fmla="*/ 6884912 w 6884912"/>
              <a:gd name="connsiteY110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92172 w 6884912"/>
              <a:gd name="connsiteY39" fmla="*/ 629819 h 1161397"/>
              <a:gd name="connsiteX40" fmla="*/ 1731986 w 6884912"/>
              <a:gd name="connsiteY40" fmla="*/ 589682 h 1161397"/>
              <a:gd name="connsiteX41" fmla="*/ 1940326 w 6884912"/>
              <a:gd name="connsiteY41" fmla="*/ 582611 h 1161397"/>
              <a:gd name="connsiteX42" fmla="*/ 2066980 w 6884912"/>
              <a:gd name="connsiteY42" fmla="*/ 550413 h 1161397"/>
              <a:gd name="connsiteX43" fmla="*/ 2352236 w 6884912"/>
              <a:gd name="connsiteY43" fmla="*/ 519602 h 1161397"/>
              <a:gd name="connsiteX44" fmla="*/ 2420791 w 6884912"/>
              <a:gd name="connsiteY44" fmla="*/ 492826 h 1161397"/>
              <a:gd name="connsiteX45" fmla="*/ 2489932 w 6884912"/>
              <a:gd name="connsiteY45" fmla="*/ 507864 h 1161397"/>
              <a:gd name="connsiteX46" fmla="*/ 2512917 w 6884912"/>
              <a:gd name="connsiteY46" fmla="*/ 489127 h 1161397"/>
              <a:gd name="connsiteX47" fmla="*/ 2516783 w 6884912"/>
              <a:gd name="connsiteY47" fmla="*/ 485473 h 1161397"/>
              <a:gd name="connsiteX48" fmla="*/ 2534360 w 6884912"/>
              <a:gd name="connsiteY48" fmla="*/ 480064 h 1161397"/>
              <a:gd name="connsiteX49" fmla="*/ 2536691 w 6884912"/>
              <a:gd name="connsiteY49" fmla="*/ 467018 h 1161397"/>
              <a:gd name="connsiteX50" fmla="*/ 2561265 w 6884912"/>
              <a:gd name="connsiteY50" fmla="*/ 450623 h 1161397"/>
              <a:gd name="connsiteX51" fmla="*/ 2594349 w 6884912"/>
              <a:gd name="connsiteY51" fmla="*/ 443884 h 1161397"/>
              <a:gd name="connsiteX52" fmla="*/ 2754324 w 6884912"/>
              <a:gd name="connsiteY52" fmla="*/ 424766 h 1161397"/>
              <a:gd name="connsiteX53" fmla="*/ 2848470 w 6884912"/>
              <a:gd name="connsiteY53" fmla="*/ 405966 h 1161397"/>
              <a:gd name="connsiteX54" fmla="*/ 2881772 w 6884912"/>
              <a:gd name="connsiteY54" fmla="*/ 387260 h 1161397"/>
              <a:gd name="connsiteX55" fmla="*/ 2929932 w 6884912"/>
              <a:gd name="connsiteY55" fmla="*/ 368912 h 1161397"/>
              <a:gd name="connsiteX56" fmla="*/ 3013020 w 6884912"/>
              <a:gd name="connsiteY56" fmla="*/ 327578 h 1161397"/>
              <a:gd name="connsiteX57" fmla="*/ 3127968 w 6884912"/>
              <a:gd name="connsiteY57" fmla="*/ 287613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287859 w 6884912"/>
              <a:gd name="connsiteY60" fmla="*/ 287558 h 1161397"/>
              <a:gd name="connsiteX61" fmla="*/ 3510042 w 6884912"/>
              <a:gd name="connsiteY61" fmla="*/ 311820 h 1161397"/>
              <a:gd name="connsiteX62" fmla="*/ 3626773 w 6884912"/>
              <a:gd name="connsiteY62" fmla="*/ 290452 h 1161397"/>
              <a:gd name="connsiteX63" fmla="*/ 3666217 w 6884912"/>
              <a:gd name="connsiteY63" fmla="*/ 273255 h 1161397"/>
              <a:gd name="connsiteX64" fmla="*/ 3732427 w 6884912"/>
              <a:gd name="connsiteY64" fmla="*/ 245039 h 1161397"/>
              <a:gd name="connsiteX65" fmla="*/ 3777022 w 6884912"/>
              <a:gd name="connsiteY65" fmla="*/ 200276 h 1161397"/>
              <a:gd name="connsiteX66" fmla="*/ 3791246 w 6884912"/>
              <a:gd name="connsiteY66" fmla="*/ 189996 h 1161397"/>
              <a:gd name="connsiteX67" fmla="*/ 3819864 w 6884912"/>
              <a:gd name="connsiteY67" fmla="*/ 194605 h 1161397"/>
              <a:gd name="connsiteX68" fmla="*/ 3830398 w 6884912"/>
              <a:gd name="connsiteY68" fmla="*/ 188383 h 1161397"/>
              <a:gd name="connsiteX69" fmla="*/ 3834360 w 6884912"/>
              <a:gd name="connsiteY69" fmla="*/ 188992 h 1161397"/>
              <a:gd name="connsiteX70" fmla="*/ 3843715 w 6884912"/>
              <a:gd name="connsiteY70" fmla="*/ 188752 h 1161397"/>
              <a:gd name="connsiteX71" fmla="*/ 3842609 w 6884912"/>
              <a:gd name="connsiteY71" fmla="*/ 197386 h 1161397"/>
              <a:gd name="connsiteX72" fmla="*/ 3853961 w 6884912"/>
              <a:gd name="connsiteY72" fmla="*/ 213380 h 1161397"/>
              <a:gd name="connsiteX73" fmla="*/ 3907640 w 6884912"/>
              <a:gd name="connsiteY73" fmla="*/ 207568 h 1161397"/>
              <a:gd name="connsiteX74" fmla="*/ 3910449 w 6884912"/>
              <a:gd name="connsiteY74" fmla="*/ 197808 h 1161397"/>
              <a:gd name="connsiteX75" fmla="*/ 3917197 w 6884912"/>
              <a:gd name="connsiteY75" fmla="*/ 196121 h 1161397"/>
              <a:gd name="connsiteX76" fmla="*/ 3922400 w 6884912"/>
              <a:gd name="connsiteY76" fmla="*/ 205056 h 1161397"/>
              <a:gd name="connsiteX77" fmla="*/ 4013061 w 6884912"/>
              <a:gd name="connsiteY77" fmla="*/ 224874 h 1161397"/>
              <a:gd name="connsiteX78" fmla="*/ 4134285 w 6884912"/>
              <a:gd name="connsiteY78" fmla="*/ 235592 h 1161397"/>
              <a:gd name="connsiteX79" fmla="*/ 4220717 w 6884912"/>
              <a:gd name="connsiteY79" fmla="*/ 192946 h 1161397"/>
              <a:gd name="connsiteX80" fmla="*/ 4228802 w 6884912"/>
              <a:gd name="connsiteY80" fmla="*/ 201468 h 1161397"/>
              <a:gd name="connsiteX81" fmla="*/ 4498913 w 6884912"/>
              <a:gd name="connsiteY81" fmla="*/ 118915 h 1161397"/>
              <a:gd name="connsiteX82" fmla="*/ 4617330 w 6884912"/>
              <a:gd name="connsiteY82" fmla="*/ 111163 h 1161397"/>
              <a:gd name="connsiteX83" fmla="*/ 4659778 w 6884912"/>
              <a:gd name="connsiteY83" fmla="*/ 118219 h 1161397"/>
              <a:gd name="connsiteX84" fmla="*/ 4730870 w 6884912"/>
              <a:gd name="connsiteY84" fmla="*/ 129432 h 1161397"/>
              <a:gd name="connsiteX85" fmla="*/ 4785037 w 6884912"/>
              <a:gd name="connsiteY85" fmla="*/ 161964 h 1161397"/>
              <a:gd name="connsiteX86" fmla="*/ 4844073 w 6884912"/>
              <a:gd name="connsiteY86" fmla="*/ 161768 h 1161397"/>
              <a:gd name="connsiteX87" fmla="*/ 4856454 w 6884912"/>
              <a:gd name="connsiteY87" fmla="*/ 130488 h 1161397"/>
              <a:gd name="connsiteX88" fmla="*/ 4920038 w 6884912"/>
              <a:gd name="connsiteY88" fmla="*/ 140418 h 1161397"/>
              <a:gd name="connsiteX89" fmla="*/ 5016639 w 6884912"/>
              <a:gd name="connsiteY89" fmla="*/ 158905 h 1161397"/>
              <a:gd name="connsiteX90" fmla="*/ 5072009 w 6884912"/>
              <a:gd name="connsiteY90" fmla="*/ 161502 h 1161397"/>
              <a:gd name="connsiteX91" fmla="*/ 5223626 w 6884912"/>
              <a:gd name="connsiteY91" fmla="*/ 177356 h 1161397"/>
              <a:gd name="connsiteX92" fmla="*/ 5375773 w 6884912"/>
              <a:gd name="connsiteY92" fmla="*/ 199913 h 1161397"/>
              <a:gd name="connsiteX93" fmla="*/ 5467502 w 6884912"/>
              <a:gd name="connsiteY93" fmla="*/ 250963 h 1161397"/>
              <a:gd name="connsiteX94" fmla="*/ 5592395 w 6884912"/>
              <a:gd name="connsiteY94" fmla="*/ 265434 h 1161397"/>
              <a:gd name="connsiteX95" fmla="*/ 5613532 w 6884912"/>
              <a:gd name="connsiteY95" fmla="*/ 273379 h 1161397"/>
              <a:gd name="connsiteX96" fmla="*/ 5642173 w 6884912"/>
              <a:gd name="connsiteY96" fmla="*/ 266904 h 1161397"/>
              <a:gd name="connsiteX97" fmla="*/ 5756910 w 6884912"/>
              <a:gd name="connsiteY97" fmla="*/ 239211 h 1161397"/>
              <a:gd name="connsiteX98" fmla="*/ 5846667 w 6884912"/>
              <a:gd name="connsiteY98" fmla="*/ 201786 h 1161397"/>
              <a:gd name="connsiteX99" fmla="*/ 5960732 w 6884912"/>
              <a:gd name="connsiteY99" fmla="*/ 220708 h 1161397"/>
              <a:gd name="connsiteX100" fmla="*/ 6029542 w 6884912"/>
              <a:gd name="connsiteY100" fmla="*/ 210339 h 1161397"/>
              <a:gd name="connsiteX101" fmla="*/ 6141123 w 6884912"/>
              <a:gd name="connsiteY101" fmla="*/ 159923 h 1161397"/>
              <a:gd name="connsiteX102" fmla="*/ 6290640 w 6884912"/>
              <a:gd name="connsiteY102" fmla="*/ 167441 h 1161397"/>
              <a:gd name="connsiteX103" fmla="*/ 6380420 w 6884912"/>
              <a:gd name="connsiteY103" fmla="*/ 173195 h 1161397"/>
              <a:gd name="connsiteX104" fmla="*/ 6507891 w 6884912"/>
              <a:gd name="connsiteY104" fmla="*/ 118474 h 1161397"/>
              <a:gd name="connsiteX105" fmla="*/ 6571807 w 6884912"/>
              <a:gd name="connsiteY105" fmla="*/ 98636 h 1161397"/>
              <a:gd name="connsiteX106" fmla="*/ 6671880 w 6884912"/>
              <a:gd name="connsiteY106" fmla="*/ 82931 h 1161397"/>
              <a:gd name="connsiteX107" fmla="*/ 6702266 w 6884912"/>
              <a:gd name="connsiteY107" fmla="*/ 75470 h 1161397"/>
              <a:gd name="connsiteX108" fmla="*/ 6845802 w 6884912"/>
              <a:gd name="connsiteY108" fmla="*/ 24496 h 1161397"/>
              <a:gd name="connsiteX109" fmla="*/ 6884912 w 6884912"/>
              <a:gd name="connsiteY109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92172 w 6884912"/>
              <a:gd name="connsiteY39" fmla="*/ 629819 h 1161397"/>
              <a:gd name="connsiteX40" fmla="*/ 1731986 w 6884912"/>
              <a:gd name="connsiteY40" fmla="*/ 589682 h 1161397"/>
              <a:gd name="connsiteX41" fmla="*/ 1940326 w 6884912"/>
              <a:gd name="connsiteY41" fmla="*/ 582611 h 1161397"/>
              <a:gd name="connsiteX42" fmla="*/ 2066980 w 6884912"/>
              <a:gd name="connsiteY42" fmla="*/ 550413 h 1161397"/>
              <a:gd name="connsiteX43" fmla="*/ 2352236 w 6884912"/>
              <a:gd name="connsiteY43" fmla="*/ 519602 h 1161397"/>
              <a:gd name="connsiteX44" fmla="*/ 2420791 w 6884912"/>
              <a:gd name="connsiteY44" fmla="*/ 492826 h 1161397"/>
              <a:gd name="connsiteX45" fmla="*/ 2489932 w 6884912"/>
              <a:gd name="connsiteY45" fmla="*/ 507864 h 1161397"/>
              <a:gd name="connsiteX46" fmla="*/ 2512917 w 6884912"/>
              <a:gd name="connsiteY46" fmla="*/ 489127 h 1161397"/>
              <a:gd name="connsiteX47" fmla="*/ 2516783 w 6884912"/>
              <a:gd name="connsiteY47" fmla="*/ 485473 h 1161397"/>
              <a:gd name="connsiteX48" fmla="*/ 2534360 w 6884912"/>
              <a:gd name="connsiteY48" fmla="*/ 480064 h 1161397"/>
              <a:gd name="connsiteX49" fmla="*/ 2536691 w 6884912"/>
              <a:gd name="connsiteY49" fmla="*/ 467018 h 1161397"/>
              <a:gd name="connsiteX50" fmla="*/ 2561265 w 6884912"/>
              <a:gd name="connsiteY50" fmla="*/ 450623 h 1161397"/>
              <a:gd name="connsiteX51" fmla="*/ 2594349 w 6884912"/>
              <a:gd name="connsiteY51" fmla="*/ 443884 h 1161397"/>
              <a:gd name="connsiteX52" fmla="*/ 2754324 w 6884912"/>
              <a:gd name="connsiteY52" fmla="*/ 424766 h 1161397"/>
              <a:gd name="connsiteX53" fmla="*/ 2848470 w 6884912"/>
              <a:gd name="connsiteY53" fmla="*/ 405966 h 1161397"/>
              <a:gd name="connsiteX54" fmla="*/ 2881772 w 6884912"/>
              <a:gd name="connsiteY54" fmla="*/ 387260 h 1161397"/>
              <a:gd name="connsiteX55" fmla="*/ 2929932 w 6884912"/>
              <a:gd name="connsiteY55" fmla="*/ 368912 h 1161397"/>
              <a:gd name="connsiteX56" fmla="*/ 3013020 w 6884912"/>
              <a:gd name="connsiteY56" fmla="*/ 327578 h 1161397"/>
              <a:gd name="connsiteX57" fmla="*/ 3127968 w 6884912"/>
              <a:gd name="connsiteY57" fmla="*/ 287613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287859 w 6884912"/>
              <a:gd name="connsiteY60" fmla="*/ 287558 h 1161397"/>
              <a:gd name="connsiteX61" fmla="*/ 3510042 w 6884912"/>
              <a:gd name="connsiteY61" fmla="*/ 311820 h 1161397"/>
              <a:gd name="connsiteX62" fmla="*/ 3626773 w 6884912"/>
              <a:gd name="connsiteY62" fmla="*/ 290452 h 1161397"/>
              <a:gd name="connsiteX63" fmla="*/ 3666217 w 6884912"/>
              <a:gd name="connsiteY63" fmla="*/ 273255 h 1161397"/>
              <a:gd name="connsiteX64" fmla="*/ 3732427 w 6884912"/>
              <a:gd name="connsiteY64" fmla="*/ 245039 h 1161397"/>
              <a:gd name="connsiteX65" fmla="*/ 3777022 w 6884912"/>
              <a:gd name="connsiteY65" fmla="*/ 200276 h 1161397"/>
              <a:gd name="connsiteX66" fmla="*/ 3791246 w 6884912"/>
              <a:gd name="connsiteY66" fmla="*/ 189996 h 1161397"/>
              <a:gd name="connsiteX67" fmla="*/ 3819864 w 6884912"/>
              <a:gd name="connsiteY67" fmla="*/ 194605 h 1161397"/>
              <a:gd name="connsiteX68" fmla="*/ 3830398 w 6884912"/>
              <a:gd name="connsiteY68" fmla="*/ 188383 h 1161397"/>
              <a:gd name="connsiteX69" fmla="*/ 3834360 w 6884912"/>
              <a:gd name="connsiteY69" fmla="*/ 188992 h 1161397"/>
              <a:gd name="connsiteX70" fmla="*/ 3843715 w 6884912"/>
              <a:gd name="connsiteY70" fmla="*/ 188752 h 1161397"/>
              <a:gd name="connsiteX71" fmla="*/ 3842609 w 6884912"/>
              <a:gd name="connsiteY71" fmla="*/ 197386 h 1161397"/>
              <a:gd name="connsiteX72" fmla="*/ 3853961 w 6884912"/>
              <a:gd name="connsiteY72" fmla="*/ 213380 h 1161397"/>
              <a:gd name="connsiteX73" fmla="*/ 3907640 w 6884912"/>
              <a:gd name="connsiteY73" fmla="*/ 207568 h 1161397"/>
              <a:gd name="connsiteX74" fmla="*/ 3910449 w 6884912"/>
              <a:gd name="connsiteY74" fmla="*/ 197808 h 1161397"/>
              <a:gd name="connsiteX75" fmla="*/ 3917197 w 6884912"/>
              <a:gd name="connsiteY75" fmla="*/ 196121 h 1161397"/>
              <a:gd name="connsiteX76" fmla="*/ 3922400 w 6884912"/>
              <a:gd name="connsiteY76" fmla="*/ 205056 h 1161397"/>
              <a:gd name="connsiteX77" fmla="*/ 4013061 w 6884912"/>
              <a:gd name="connsiteY77" fmla="*/ 224874 h 1161397"/>
              <a:gd name="connsiteX78" fmla="*/ 4134285 w 6884912"/>
              <a:gd name="connsiteY78" fmla="*/ 235592 h 1161397"/>
              <a:gd name="connsiteX79" fmla="*/ 4220717 w 6884912"/>
              <a:gd name="connsiteY79" fmla="*/ 192946 h 1161397"/>
              <a:gd name="connsiteX80" fmla="*/ 4228802 w 6884912"/>
              <a:gd name="connsiteY80" fmla="*/ 201468 h 1161397"/>
              <a:gd name="connsiteX81" fmla="*/ 4498913 w 6884912"/>
              <a:gd name="connsiteY81" fmla="*/ 118915 h 1161397"/>
              <a:gd name="connsiteX82" fmla="*/ 4617330 w 6884912"/>
              <a:gd name="connsiteY82" fmla="*/ 111163 h 1161397"/>
              <a:gd name="connsiteX83" fmla="*/ 4659778 w 6884912"/>
              <a:gd name="connsiteY83" fmla="*/ 118219 h 1161397"/>
              <a:gd name="connsiteX84" fmla="*/ 4730870 w 6884912"/>
              <a:gd name="connsiteY84" fmla="*/ 129432 h 1161397"/>
              <a:gd name="connsiteX85" fmla="*/ 4785037 w 6884912"/>
              <a:gd name="connsiteY85" fmla="*/ 161964 h 1161397"/>
              <a:gd name="connsiteX86" fmla="*/ 4844073 w 6884912"/>
              <a:gd name="connsiteY86" fmla="*/ 161768 h 1161397"/>
              <a:gd name="connsiteX87" fmla="*/ 4856454 w 6884912"/>
              <a:gd name="connsiteY87" fmla="*/ 130488 h 1161397"/>
              <a:gd name="connsiteX88" fmla="*/ 4920038 w 6884912"/>
              <a:gd name="connsiteY88" fmla="*/ 140418 h 1161397"/>
              <a:gd name="connsiteX89" fmla="*/ 5016639 w 6884912"/>
              <a:gd name="connsiteY89" fmla="*/ 158905 h 1161397"/>
              <a:gd name="connsiteX90" fmla="*/ 5072009 w 6884912"/>
              <a:gd name="connsiteY90" fmla="*/ 161502 h 1161397"/>
              <a:gd name="connsiteX91" fmla="*/ 5223626 w 6884912"/>
              <a:gd name="connsiteY91" fmla="*/ 177356 h 1161397"/>
              <a:gd name="connsiteX92" fmla="*/ 5375773 w 6884912"/>
              <a:gd name="connsiteY92" fmla="*/ 199913 h 1161397"/>
              <a:gd name="connsiteX93" fmla="*/ 5467502 w 6884912"/>
              <a:gd name="connsiteY93" fmla="*/ 250963 h 1161397"/>
              <a:gd name="connsiteX94" fmla="*/ 5592395 w 6884912"/>
              <a:gd name="connsiteY94" fmla="*/ 265434 h 1161397"/>
              <a:gd name="connsiteX95" fmla="*/ 5613532 w 6884912"/>
              <a:gd name="connsiteY95" fmla="*/ 273379 h 1161397"/>
              <a:gd name="connsiteX96" fmla="*/ 5642173 w 6884912"/>
              <a:gd name="connsiteY96" fmla="*/ 266904 h 1161397"/>
              <a:gd name="connsiteX97" fmla="*/ 5756910 w 6884912"/>
              <a:gd name="connsiteY97" fmla="*/ 239211 h 1161397"/>
              <a:gd name="connsiteX98" fmla="*/ 5846667 w 6884912"/>
              <a:gd name="connsiteY98" fmla="*/ 201786 h 1161397"/>
              <a:gd name="connsiteX99" fmla="*/ 5960732 w 6884912"/>
              <a:gd name="connsiteY99" fmla="*/ 220708 h 1161397"/>
              <a:gd name="connsiteX100" fmla="*/ 6029542 w 6884912"/>
              <a:gd name="connsiteY100" fmla="*/ 210339 h 1161397"/>
              <a:gd name="connsiteX101" fmla="*/ 6290640 w 6884912"/>
              <a:gd name="connsiteY101" fmla="*/ 167441 h 1161397"/>
              <a:gd name="connsiteX102" fmla="*/ 6380420 w 6884912"/>
              <a:gd name="connsiteY102" fmla="*/ 173195 h 1161397"/>
              <a:gd name="connsiteX103" fmla="*/ 6507891 w 6884912"/>
              <a:gd name="connsiteY103" fmla="*/ 118474 h 1161397"/>
              <a:gd name="connsiteX104" fmla="*/ 6571807 w 6884912"/>
              <a:gd name="connsiteY104" fmla="*/ 98636 h 1161397"/>
              <a:gd name="connsiteX105" fmla="*/ 6671880 w 6884912"/>
              <a:gd name="connsiteY105" fmla="*/ 82931 h 1161397"/>
              <a:gd name="connsiteX106" fmla="*/ 6702266 w 6884912"/>
              <a:gd name="connsiteY106" fmla="*/ 75470 h 1161397"/>
              <a:gd name="connsiteX107" fmla="*/ 6845802 w 6884912"/>
              <a:gd name="connsiteY107" fmla="*/ 24496 h 1161397"/>
              <a:gd name="connsiteX108" fmla="*/ 6884912 w 6884912"/>
              <a:gd name="connsiteY108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92172 w 6884912"/>
              <a:gd name="connsiteY39" fmla="*/ 629819 h 1161397"/>
              <a:gd name="connsiteX40" fmla="*/ 1731986 w 6884912"/>
              <a:gd name="connsiteY40" fmla="*/ 589682 h 1161397"/>
              <a:gd name="connsiteX41" fmla="*/ 1940326 w 6884912"/>
              <a:gd name="connsiteY41" fmla="*/ 582611 h 1161397"/>
              <a:gd name="connsiteX42" fmla="*/ 2066980 w 6884912"/>
              <a:gd name="connsiteY42" fmla="*/ 550413 h 1161397"/>
              <a:gd name="connsiteX43" fmla="*/ 2352236 w 6884912"/>
              <a:gd name="connsiteY43" fmla="*/ 519602 h 1161397"/>
              <a:gd name="connsiteX44" fmla="*/ 2420791 w 6884912"/>
              <a:gd name="connsiteY44" fmla="*/ 492826 h 1161397"/>
              <a:gd name="connsiteX45" fmla="*/ 2489932 w 6884912"/>
              <a:gd name="connsiteY45" fmla="*/ 507864 h 1161397"/>
              <a:gd name="connsiteX46" fmla="*/ 2512917 w 6884912"/>
              <a:gd name="connsiteY46" fmla="*/ 489127 h 1161397"/>
              <a:gd name="connsiteX47" fmla="*/ 2516783 w 6884912"/>
              <a:gd name="connsiteY47" fmla="*/ 485473 h 1161397"/>
              <a:gd name="connsiteX48" fmla="*/ 2534360 w 6884912"/>
              <a:gd name="connsiteY48" fmla="*/ 480064 h 1161397"/>
              <a:gd name="connsiteX49" fmla="*/ 2536691 w 6884912"/>
              <a:gd name="connsiteY49" fmla="*/ 467018 h 1161397"/>
              <a:gd name="connsiteX50" fmla="*/ 2561265 w 6884912"/>
              <a:gd name="connsiteY50" fmla="*/ 450623 h 1161397"/>
              <a:gd name="connsiteX51" fmla="*/ 2594349 w 6884912"/>
              <a:gd name="connsiteY51" fmla="*/ 443884 h 1161397"/>
              <a:gd name="connsiteX52" fmla="*/ 2754324 w 6884912"/>
              <a:gd name="connsiteY52" fmla="*/ 424766 h 1161397"/>
              <a:gd name="connsiteX53" fmla="*/ 2848470 w 6884912"/>
              <a:gd name="connsiteY53" fmla="*/ 405966 h 1161397"/>
              <a:gd name="connsiteX54" fmla="*/ 2881772 w 6884912"/>
              <a:gd name="connsiteY54" fmla="*/ 387260 h 1161397"/>
              <a:gd name="connsiteX55" fmla="*/ 2929932 w 6884912"/>
              <a:gd name="connsiteY55" fmla="*/ 368912 h 1161397"/>
              <a:gd name="connsiteX56" fmla="*/ 3013020 w 6884912"/>
              <a:gd name="connsiteY56" fmla="*/ 327578 h 1161397"/>
              <a:gd name="connsiteX57" fmla="*/ 3127968 w 6884912"/>
              <a:gd name="connsiteY57" fmla="*/ 287613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287859 w 6884912"/>
              <a:gd name="connsiteY60" fmla="*/ 287558 h 1161397"/>
              <a:gd name="connsiteX61" fmla="*/ 3510042 w 6884912"/>
              <a:gd name="connsiteY61" fmla="*/ 311820 h 1161397"/>
              <a:gd name="connsiteX62" fmla="*/ 3626773 w 6884912"/>
              <a:gd name="connsiteY62" fmla="*/ 290452 h 1161397"/>
              <a:gd name="connsiteX63" fmla="*/ 3666217 w 6884912"/>
              <a:gd name="connsiteY63" fmla="*/ 273255 h 1161397"/>
              <a:gd name="connsiteX64" fmla="*/ 3732427 w 6884912"/>
              <a:gd name="connsiteY64" fmla="*/ 245039 h 1161397"/>
              <a:gd name="connsiteX65" fmla="*/ 3777022 w 6884912"/>
              <a:gd name="connsiteY65" fmla="*/ 200276 h 1161397"/>
              <a:gd name="connsiteX66" fmla="*/ 3791246 w 6884912"/>
              <a:gd name="connsiteY66" fmla="*/ 189996 h 1161397"/>
              <a:gd name="connsiteX67" fmla="*/ 3819864 w 6884912"/>
              <a:gd name="connsiteY67" fmla="*/ 194605 h 1161397"/>
              <a:gd name="connsiteX68" fmla="*/ 3830398 w 6884912"/>
              <a:gd name="connsiteY68" fmla="*/ 188383 h 1161397"/>
              <a:gd name="connsiteX69" fmla="*/ 3834360 w 6884912"/>
              <a:gd name="connsiteY69" fmla="*/ 188992 h 1161397"/>
              <a:gd name="connsiteX70" fmla="*/ 3843715 w 6884912"/>
              <a:gd name="connsiteY70" fmla="*/ 188752 h 1161397"/>
              <a:gd name="connsiteX71" fmla="*/ 3842609 w 6884912"/>
              <a:gd name="connsiteY71" fmla="*/ 197386 h 1161397"/>
              <a:gd name="connsiteX72" fmla="*/ 3853961 w 6884912"/>
              <a:gd name="connsiteY72" fmla="*/ 213380 h 1161397"/>
              <a:gd name="connsiteX73" fmla="*/ 3907640 w 6884912"/>
              <a:gd name="connsiteY73" fmla="*/ 207568 h 1161397"/>
              <a:gd name="connsiteX74" fmla="*/ 3910449 w 6884912"/>
              <a:gd name="connsiteY74" fmla="*/ 197808 h 1161397"/>
              <a:gd name="connsiteX75" fmla="*/ 3917197 w 6884912"/>
              <a:gd name="connsiteY75" fmla="*/ 196121 h 1161397"/>
              <a:gd name="connsiteX76" fmla="*/ 3922400 w 6884912"/>
              <a:gd name="connsiteY76" fmla="*/ 205056 h 1161397"/>
              <a:gd name="connsiteX77" fmla="*/ 4013061 w 6884912"/>
              <a:gd name="connsiteY77" fmla="*/ 224874 h 1161397"/>
              <a:gd name="connsiteX78" fmla="*/ 4134285 w 6884912"/>
              <a:gd name="connsiteY78" fmla="*/ 235592 h 1161397"/>
              <a:gd name="connsiteX79" fmla="*/ 4220717 w 6884912"/>
              <a:gd name="connsiteY79" fmla="*/ 192946 h 1161397"/>
              <a:gd name="connsiteX80" fmla="*/ 4228802 w 6884912"/>
              <a:gd name="connsiteY80" fmla="*/ 201468 h 1161397"/>
              <a:gd name="connsiteX81" fmla="*/ 4498913 w 6884912"/>
              <a:gd name="connsiteY81" fmla="*/ 118915 h 1161397"/>
              <a:gd name="connsiteX82" fmla="*/ 4617330 w 6884912"/>
              <a:gd name="connsiteY82" fmla="*/ 111163 h 1161397"/>
              <a:gd name="connsiteX83" fmla="*/ 4659778 w 6884912"/>
              <a:gd name="connsiteY83" fmla="*/ 118219 h 1161397"/>
              <a:gd name="connsiteX84" fmla="*/ 4730870 w 6884912"/>
              <a:gd name="connsiteY84" fmla="*/ 129432 h 1161397"/>
              <a:gd name="connsiteX85" fmla="*/ 4785037 w 6884912"/>
              <a:gd name="connsiteY85" fmla="*/ 161964 h 1161397"/>
              <a:gd name="connsiteX86" fmla="*/ 4844073 w 6884912"/>
              <a:gd name="connsiteY86" fmla="*/ 161768 h 1161397"/>
              <a:gd name="connsiteX87" fmla="*/ 4856454 w 6884912"/>
              <a:gd name="connsiteY87" fmla="*/ 130488 h 1161397"/>
              <a:gd name="connsiteX88" fmla="*/ 4920038 w 6884912"/>
              <a:gd name="connsiteY88" fmla="*/ 140418 h 1161397"/>
              <a:gd name="connsiteX89" fmla="*/ 5016639 w 6884912"/>
              <a:gd name="connsiteY89" fmla="*/ 158905 h 1161397"/>
              <a:gd name="connsiteX90" fmla="*/ 5072009 w 6884912"/>
              <a:gd name="connsiteY90" fmla="*/ 161502 h 1161397"/>
              <a:gd name="connsiteX91" fmla="*/ 5223626 w 6884912"/>
              <a:gd name="connsiteY91" fmla="*/ 177356 h 1161397"/>
              <a:gd name="connsiteX92" fmla="*/ 5467502 w 6884912"/>
              <a:gd name="connsiteY92" fmla="*/ 250963 h 1161397"/>
              <a:gd name="connsiteX93" fmla="*/ 5592395 w 6884912"/>
              <a:gd name="connsiteY93" fmla="*/ 265434 h 1161397"/>
              <a:gd name="connsiteX94" fmla="*/ 5613532 w 6884912"/>
              <a:gd name="connsiteY94" fmla="*/ 273379 h 1161397"/>
              <a:gd name="connsiteX95" fmla="*/ 5642173 w 6884912"/>
              <a:gd name="connsiteY95" fmla="*/ 266904 h 1161397"/>
              <a:gd name="connsiteX96" fmla="*/ 5756910 w 6884912"/>
              <a:gd name="connsiteY96" fmla="*/ 239211 h 1161397"/>
              <a:gd name="connsiteX97" fmla="*/ 5846667 w 6884912"/>
              <a:gd name="connsiteY97" fmla="*/ 201786 h 1161397"/>
              <a:gd name="connsiteX98" fmla="*/ 5960732 w 6884912"/>
              <a:gd name="connsiteY98" fmla="*/ 220708 h 1161397"/>
              <a:gd name="connsiteX99" fmla="*/ 6029542 w 6884912"/>
              <a:gd name="connsiteY99" fmla="*/ 210339 h 1161397"/>
              <a:gd name="connsiteX100" fmla="*/ 6290640 w 6884912"/>
              <a:gd name="connsiteY100" fmla="*/ 167441 h 1161397"/>
              <a:gd name="connsiteX101" fmla="*/ 6380420 w 6884912"/>
              <a:gd name="connsiteY101" fmla="*/ 173195 h 1161397"/>
              <a:gd name="connsiteX102" fmla="*/ 6507891 w 6884912"/>
              <a:gd name="connsiteY102" fmla="*/ 118474 h 1161397"/>
              <a:gd name="connsiteX103" fmla="*/ 6571807 w 6884912"/>
              <a:gd name="connsiteY103" fmla="*/ 98636 h 1161397"/>
              <a:gd name="connsiteX104" fmla="*/ 6671880 w 6884912"/>
              <a:gd name="connsiteY104" fmla="*/ 82931 h 1161397"/>
              <a:gd name="connsiteX105" fmla="*/ 6702266 w 6884912"/>
              <a:gd name="connsiteY105" fmla="*/ 75470 h 1161397"/>
              <a:gd name="connsiteX106" fmla="*/ 6845802 w 6884912"/>
              <a:gd name="connsiteY106" fmla="*/ 24496 h 1161397"/>
              <a:gd name="connsiteX107" fmla="*/ 6884912 w 6884912"/>
              <a:gd name="connsiteY107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92172 w 6884912"/>
              <a:gd name="connsiteY39" fmla="*/ 629819 h 1161397"/>
              <a:gd name="connsiteX40" fmla="*/ 1731986 w 6884912"/>
              <a:gd name="connsiteY40" fmla="*/ 589682 h 1161397"/>
              <a:gd name="connsiteX41" fmla="*/ 1940326 w 6884912"/>
              <a:gd name="connsiteY41" fmla="*/ 582611 h 1161397"/>
              <a:gd name="connsiteX42" fmla="*/ 2066980 w 6884912"/>
              <a:gd name="connsiteY42" fmla="*/ 550413 h 1161397"/>
              <a:gd name="connsiteX43" fmla="*/ 2352236 w 6884912"/>
              <a:gd name="connsiteY43" fmla="*/ 519602 h 1161397"/>
              <a:gd name="connsiteX44" fmla="*/ 2420791 w 6884912"/>
              <a:gd name="connsiteY44" fmla="*/ 492826 h 1161397"/>
              <a:gd name="connsiteX45" fmla="*/ 2489932 w 6884912"/>
              <a:gd name="connsiteY45" fmla="*/ 507864 h 1161397"/>
              <a:gd name="connsiteX46" fmla="*/ 2512917 w 6884912"/>
              <a:gd name="connsiteY46" fmla="*/ 489127 h 1161397"/>
              <a:gd name="connsiteX47" fmla="*/ 2516783 w 6884912"/>
              <a:gd name="connsiteY47" fmla="*/ 485473 h 1161397"/>
              <a:gd name="connsiteX48" fmla="*/ 2534360 w 6884912"/>
              <a:gd name="connsiteY48" fmla="*/ 480064 h 1161397"/>
              <a:gd name="connsiteX49" fmla="*/ 2536691 w 6884912"/>
              <a:gd name="connsiteY49" fmla="*/ 467018 h 1161397"/>
              <a:gd name="connsiteX50" fmla="*/ 2561265 w 6884912"/>
              <a:gd name="connsiteY50" fmla="*/ 450623 h 1161397"/>
              <a:gd name="connsiteX51" fmla="*/ 2594349 w 6884912"/>
              <a:gd name="connsiteY51" fmla="*/ 443884 h 1161397"/>
              <a:gd name="connsiteX52" fmla="*/ 2754324 w 6884912"/>
              <a:gd name="connsiteY52" fmla="*/ 424766 h 1161397"/>
              <a:gd name="connsiteX53" fmla="*/ 2848470 w 6884912"/>
              <a:gd name="connsiteY53" fmla="*/ 405966 h 1161397"/>
              <a:gd name="connsiteX54" fmla="*/ 2881772 w 6884912"/>
              <a:gd name="connsiteY54" fmla="*/ 387260 h 1161397"/>
              <a:gd name="connsiteX55" fmla="*/ 2929932 w 6884912"/>
              <a:gd name="connsiteY55" fmla="*/ 368912 h 1161397"/>
              <a:gd name="connsiteX56" fmla="*/ 3013020 w 6884912"/>
              <a:gd name="connsiteY56" fmla="*/ 327578 h 1161397"/>
              <a:gd name="connsiteX57" fmla="*/ 3127968 w 6884912"/>
              <a:gd name="connsiteY57" fmla="*/ 287613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287859 w 6884912"/>
              <a:gd name="connsiteY60" fmla="*/ 287558 h 1161397"/>
              <a:gd name="connsiteX61" fmla="*/ 3510042 w 6884912"/>
              <a:gd name="connsiteY61" fmla="*/ 311820 h 1161397"/>
              <a:gd name="connsiteX62" fmla="*/ 3626773 w 6884912"/>
              <a:gd name="connsiteY62" fmla="*/ 290452 h 1161397"/>
              <a:gd name="connsiteX63" fmla="*/ 3666217 w 6884912"/>
              <a:gd name="connsiteY63" fmla="*/ 273255 h 1161397"/>
              <a:gd name="connsiteX64" fmla="*/ 3732427 w 6884912"/>
              <a:gd name="connsiteY64" fmla="*/ 245039 h 1161397"/>
              <a:gd name="connsiteX65" fmla="*/ 3777022 w 6884912"/>
              <a:gd name="connsiteY65" fmla="*/ 200276 h 1161397"/>
              <a:gd name="connsiteX66" fmla="*/ 3791246 w 6884912"/>
              <a:gd name="connsiteY66" fmla="*/ 189996 h 1161397"/>
              <a:gd name="connsiteX67" fmla="*/ 3819864 w 6884912"/>
              <a:gd name="connsiteY67" fmla="*/ 194605 h 1161397"/>
              <a:gd name="connsiteX68" fmla="*/ 3830398 w 6884912"/>
              <a:gd name="connsiteY68" fmla="*/ 188383 h 1161397"/>
              <a:gd name="connsiteX69" fmla="*/ 3834360 w 6884912"/>
              <a:gd name="connsiteY69" fmla="*/ 188992 h 1161397"/>
              <a:gd name="connsiteX70" fmla="*/ 3843715 w 6884912"/>
              <a:gd name="connsiteY70" fmla="*/ 188752 h 1161397"/>
              <a:gd name="connsiteX71" fmla="*/ 3842609 w 6884912"/>
              <a:gd name="connsiteY71" fmla="*/ 197386 h 1161397"/>
              <a:gd name="connsiteX72" fmla="*/ 3907640 w 6884912"/>
              <a:gd name="connsiteY72" fmla="*/ 207568 h 1161397"/>
              <a:gd name="connsiteX73" fmla="*/ 3910449 w 6884912"/>
              <a:gd name="connsiteY73" fmla="*/ 197808 h 1161397"/>
              <a:gd name="connsiteX74" fmla="*/ 3917197 w 6884912"/>
              <a:gd name="connsiteY74" fmla="*/ 196121 h 1161397"/>
              <a:gd name="connsiteX75" fmla="*/ 3922400 w 6884912"/>
              <a:gd name="connsiteY75" fmla="*/ 205056 h 1161397"/>
              <a:gd name="connsiteX76" fmla="*/ 4013061 w 6884912"/>
              <a:gd name="connsiteY76" fmla="*/ 224874 h 1161397"/>
              <a:gd name="connsiteX77" fmla="*/ 4134285 w 6884912"/>
              <a:gd name="connsiteY77" fmla="*/ 235592 h 1161397"/>
              <a:gd name="connsiteX78" fmla="*/ 4220717 w 6884912"/>
              <a:gd name="connsiteY78" fmla="*/ 192946 h 1161397"/>
              <a:gd name="connsiteX79" fmla="*/ 4228802 w 6884912"/>
              <a:gd name="connsiteY79" fmla="*/ 201468 h 1161397"/>
              <a:gd name="connsiteX80" fmla="*/ 4498913 w 6884912"/>
              <a:gd name="connsiteY80" fmla="*/ 118915 h 1161397"/>
              <a:gd name="connsiteX81" fmla="*/ 4617330 w 6884912"/>
              <a:gd name="connsiteY81" fmla="*/ 111163 h 1161397"/>
              <a:gd name="connsiteX82" fmla="*/ 4659778 w 6884912"/>
              <a:gd name="connsiteY82" fmla="*/ 118219 h 1161397"/>
              <a:gd name="connsiteX83" fmla="*/ 4730870 w 6884912"/>
              <a:gd name="connsiteY83" fmla="*/ 129432 h 1161397"/>
              <a:gd name="connsiteX84" fmla="*/ 4785037 w 6884912"/>
              <a:gd name="connsiteY84" fmla="*/ 161964 h 1161397"/>
              <a:gd name="connsiteX85" fmla="*/ 4844073 w 6884912"/>
              <a:gd name="connsiteY85" fmla="*/ 161768 h 1161397"/>
              <a:gd name="connsiteX86" fmla="*/ 4856454 w 6884912"/>
              <a:gd name="connsiteY86" fmla="*/ 130488 h 1161397"/>
              <a:gd name="connsiteX87" fmla="*/ 4920038 w 6884912"/>
              <a:gd name="connsiteY87" fmla="*/ 140418 h 1161397"/>
              <a:gd name="connsiteX88" fmla="*/ 5016639 w 6884912"/>
              <a:gd name="connsiteY88" fmla="*/ 158905 h 1161397"/>
              <a:gd name="connsiteX89" fmla="*/ 5072009 w 6884912"/>
              <a:gd name="connsiteY89" fmla="*/ 161502 h 1161397"/>
              <a:gd name="connsiteX90" fmla="*/ 5223626 w 6884912"/>
              <a:gd name="connsiteY90" fmla="*/ 177356 h 1161397"/>
              <a:gd name="connsiteX91" fmla="*/ 5467502 w 6884912"/>
              <a:gd name="connsiteY91" fmla="*/ 250963 h 1161397"/>
              <a:gd name="connsiteX92" fmla="*/ 5592395 w 6884912"/>
              <a:gd name="connsiteY92" fmla="*/ 265434 h 1161397"/>
              <a:gd name="connsiteX93" fmla="*/ 5613532 w 6884912"/>
              <a:gd name="connsiteY93" fmla="*/ 273379 h 1161397"/>
              <a:gd name="connsiteX94" fmla="*/ 5642173 w 6884912"/>
              <a:gd name="connsiteY94" fmla="*/ 266904 h 1161397"/>
              <a:gd name="connsiteX95" fmla="*/ 5756910 w 6884912"/>
              <a:gd name="connsiteY95" fmla="*/ 239211 h 1161397"/>
              <a:gd name="connsiteX96" fmla="*/ 5846667 w 6884912"/>
              <a:gd name="connsiteY96" fmla="*/ 201786 h 1161397"/>
              <a:gd name="connsiteX97" fmla="*/ 5960732 w 6884912"/>
              <a:gd name="connsiteY97" fmla="*/ 220708 h 1161397"/>
              <a:gd name="connsiteX98" fmla="*/ 6029542 w 6884912"/>
              <a:gd name="connsiteY98" fmla="*/ 210339 h 1161397"/>
              <a:gd name="connsiteX99" fmla="*/ 6290640 w 6884912"/>
              <a:gd name="connsiteY99" fmla="*/ 167441 h 1161397"/>
              <a:gd name="connsiteX100" fmla="*/ 6380420 w 6884912"/>
              <a:gd name="connsiteY100" fmla="*/ 173195 h 1161397"/>
              <a:gd name="connsiteX101" fmla="*/ 6507891 w 6884912"/>
              <a:gd name="connsiteY101" fmla="*/ 118474 h 1161397"/>
              <a:gd name="connsiteX102" fmla="*/ 6571807 w 6884912"/>
              <a:gd name="connsiteY102" fmla="*/ 98636 h 1161397"/>
              <a:gd name="connsiteX103" fmla="*/ 6671880 w 6884912"/>
              <a:gd name="connsiteY103" fmla="*/ 82931 h 1161397"/>
              <a:gd name="connsiteX104" fmla="*/ 6702266 w 6884912"/>
              <a:gd name="connsiteY104" fmla="*/ 75470 h 1161397"/>
              <a:gd name="connsiteX105" fmla="*/ 6845802 w 6884912"/>
              <a:gd name="connsiteY105" fmla="*/ 24496 h 1161397"/>
              <a:gd name="connsiteX106" fmla="*/ 6884912 w 6884912"/>
              <a:gd name="connsiteY106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92172 w 6884912"/>
              <a:gd name="connsiteY39" fmla="*/ 629819 h 1161397"/>
              <a:gd name="connsiteX40" fmla="*/ 1731986 w 6884912"/>
              <a:gd name="connsiteY40" fmla="*/ 589682 h 1161397"/>
              <a:gd name="connsiteX41" fmla="*/ 1940326 w 6884912"/>
              <a:gd name="connsiteY41" fmla="*/ 582611 h 1161397"/>
              <a:gd name="connsiteX42" fmla="*/ 2066980 w 6884912"/>
              <a:gd name="connsiteY42" fmla="*/ 550413 h 1161397"/>
              <a:gd name="connsiteX43" fmla="*/ 2352236 w 6884912"/>
              <a:gd name="connsiteY43" fmla="*/ 519602 h 1161397"/>
              <a:gd name="connsiteX44" fmla="*/ 2420791 w 6884912"/>
              <a:gd name="connsiteY44" fmla="*/ 492826 h 1161397"/>
              <a:gd name="connsiteX45" fmla="*/ 2489932 w 6884912"/>
              <a:gd name="connsiteY45" fmla="*/ 507864 h 1161397"/>
              <a:gd name="connsiteX46" fmla="*/ 2512917 w 6884912"/>
              <a:gd name="connsiteY46" fmla="*/ 489127 h 1161397"/>
              <a:gd name="connsiteX47" fmla="*/ 2516783 w 6884912"/>
              <a:gd name="connsiteY47" fmla="*/ 485473 h 1161397"/>
              <a:gd name="connsiteX48" fmla="*/ 2534360 w 6884912"/>
              <a:gd name="connsiteY48" fmla="*/ 480064 h 1161397"/>
              <a:gd name="connsiteX49" fmla="*/ 2536691 w 6884912"/>
              <a:gd name="connsiteY49" fmla="*/ 467018 h 1161397"/>
              <a:gd name="connsiteX50" fmla="*/ 2561265 w 6884912"/>
              <a:gd name="connsiteY50" fmla="*/ 450623 h 1161397"/>
              <a:gd name="connsiteX51" fmla="*/ 2594349 w 6884912"/>
              <a:gd name="connsiteY51" fmla="*/ 443884 h 1161397"/>
              <a:gd name="connsiteX52" fmla="*/ 2754324 w 6884912"/>
              <a:gd name="connsiteY52" fmla="*/ 424766 h 1161397"/>
              <a:gd name="connsiteX53" fmla="*/ 2848470 w 6884912"/>
              <a:gd name="connsiteY53" fmla="*/ 405966 h 1161397"/>
              <a:gd name="connsiteX54" fmla="*/ 2881772 w 6884912"/>
              <a:gd name="connsiteY54" fmla="*/ 387260 h 1161397"/>
              <a:gd name="connsiteX55" fmla="*/ 2929932 w 6884912"/>
              <a:gd name="connsiteY55" fmla="*/ 368912 h 1161397"/>
              <a:gd name="connsiteX56" fmla="*/ 3013020 w 6884912"/>
              <a:gd name="connsiteY56" fmla="*/ 327578 h 1161397"/>
              <a:gd name="connsiteX57" fmla="*/ 3127968 w 6884912"/>
              <a:gd name="connsiteY57" fmla="*/ 287613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287859 w 6884912"/>
              <a:gd name="connsiteY60" fmla="*/ 287558 h 1161397"/>
              <a:gd name="connsiteX61" fmla="*/ 3510042 w 6884912"/>
              <a:gd name="connsiteY61" fmla="*/ 311820 h 1161397"/>
              <a:gd name="connsiteX62" fmla="*/ 3626773 w 6884912"/>
              <a:gd name="connsiteY62" fmla="*/ 290452 h 1161397"/>
              <a:gd name="connsiteX63" fmla="*/ 3666217 w 6884912"/>
              <a:gd name="connsiteY63" fmla="*/ 273255 h 1161397"/>
              <a:gd name="connsiteX64" fmla="*/ 3732427 w 6884912"/>
              <a:gd name="connsiteY64" fmla="*/ 245039 h 1161397"/>
              <a:gd name="connsiteX65" fmla="*/ 3777022 w 6884912"/>
              <a:gd name="connsiteY65" fmla="*/ 200276 h 1161397"/>
              <a:gd name="connsiteX66" fmla="*/ 3791246 w 6884912"/>
              <a:gd name="connsiteY66" fmla="*/ 189996 h 1161397"/>
              <a:gd name="connsiteX67" fmla="*/ 3819864 w 6884912"/>
              <a:gd name="connsiteY67" fmla="*/ 194605 h 1161397"/>
              <a:gd name="connsiteX68" fmla="*/ 3830398 w 6884912"/>
              <a:gd name="connsiteY68" fmla="*/ 188383 h 1161397"/>
              <a:gd name="connsiteX69" fmla="*/ 3834360 w 6884912"/>
              <a:gd name="connsiteY69" fmla="*/ 188992 h 1161397"/>
              <a:gd name="connsiteX70" fmla="*/ 3843715 w 6884912"/>
              <a:gd name="connsiteY70" fmla="*/ 188752 h 1161397"/>
              <a:gd name="connsiteX71" fmla="*/ 3907640 w 6884912"/>
              <a:gd name="connsiteY71" fmla="*/ 207568 h 1161397"/>
              <a:gd name="connsiteX72" fmla="*/ 3910449 w 6884912"/>
              <a:gd name="connsiteY72" fmla="*/ 197808 h 1161397"/>
              <a:gd name="connsiteX73" fmla="*/ 3917197 w 6884912"/>
              <a:gd name="connsiteY73" fmla="*/ 196121 h 1161397"/>
              <a:gd name="connsiteX74" fmla="*/ 3922400 w 6884912"/>
              <a:gd name="connsiteY74" fmla="*/ 205056 h 1161397"/>
              <a:gd name="connsiteX75" fmla="*/ 4013061 w 6884912"/>
              <a:gd name="connsiteY75" fmla="*/ 224874 h 1161397"/>
              <a:gd name="connsiteX76" fmla="*/ 4134285 w 6884912"/>
              <a:gd name="connsiteY76" fmla="*/ 235592 h 1161397"/>
              <a:gd name="connsiteX77" fmla="*/ 4220717 w 6884912"/>
              <a:gd name="connsiteY77" fmla="*/ 192946 h 1161397"/>
              <a:gd name="connsiteX78" fmla="*/ 4228802 w 6884912"/>
              <a:gd name="connsiteY78" fmla="*/ 201468 h 1161397"/>
              <a:gd name="connsiteX79" fmla="*/ 4498913 w 6884912"/>
              <a:gd name="connsiteY79" fmla="*/ 118915 h 1161397"/>
              <a:gd name="connsiteX80" fmla="*/ 4617330 w 6884912"/>
              <a:gd name="connsiteY80" fmla="*/ 111163 h 1161397"/>
              <a:gd name="connsiteX81" fmla="*/ 4659778 w 6884912"/>
              <a:gd name="connsiteY81" fmla="*/ 118219 h 1161397"/>
              <a:gd name="connsiteX82" fmla="*/ 4730870 w 6884912"/>
              <a:gd name="connsiteY82" fmla="*/ 129432 h 1161397"/>
              <a:gd name="connsiteX83" fmla="*/ 4785037 w 6884912"/>
              <a:gd name="connsiteY83" fmla="*/ 161964 h 1161397"/>
              <a:gd name="connsiteX84" fmla="*/ 4844073 w 6884912"/>
              <a:gd name="connsiteY84" fmla="*/ 161768 h 1161397"/>
              <a:gd name="connsiteX85" fmla="*/ 4856454 w 6884912"/>
              <a:gd name="connsiteY85" fmla="*/ 130488 h 1161397"/>
              <a:gd name="connsiteX86" fmla="*/ 4920038 w 6884912"/>
              <a:gd name="connsiteY86" fmla="*/ 140418 h 1161397"/>
              <a:gd name="connsiteX87" fmla="*/ 5016639 w 6884912"/>
              <a:gd name="connsiteY87" fmla="*/ 158905 h 1161397"/>
              <a:gd name="connsiteX88" fmla="*/ 5072009 w 6884912"/>
              <a:gd name="connsiteY88" fmla="*/ 161502 h 1161397"/>
              <a:gd name="connsiteX89" fmla="*/ 5223626 w 6884912"/>
              <a:gd name="connsiteY89" fmla="*/ 177356 h 1161397"/>
              <a:gd name="connsiteX90" fmla="*/ 5467502 w 6884912"/>
              <a:gd name="connsiteY90" fmla="*/ 250963 h 1161397"/>
              <a:gd name="connsiteX91" fmla="*/ 5592395 w 6884912"/>
              <a:gd name="connsiteY91" fmla="*/ 265434 h 1161397"/>
              <a:gd name="connsiteX92" fmla="*/ 5613532 w 6884912"/>
              <a:gd name="connsiteY92" fmla="*/ 273379 h 1161397"/>
              <a:gd name="connsiteX93" fmla="*/ 5642173 w 6884912"/>
              <a:gd name="connsiteY93" fmla="*/ 266904 h 1161397"/>
              <a:gd name="connsiteX94" fmla="*/ 5756910 w 6884912"/>
              <a:gd name="connsiteY94" fmla="*/ 239211 h 1161397"/>
              <a:gd name="connsiteX95" fmla="*/ 5846667 w 6884912"/>
              <a:gd name="connsiteY95" fmla="*/ 201786 h 1161397"/>
              <a:gd name="connsiteX96" fmla="*/ 5960732 w 6884912"/>
              <a:gd name="connsiteY96" fmla="*/ 220708 h 1161397"/>
              <a:gd name="connsiteX97" fmla="*/ 6029542 w 6884912"/>
              <a:gd name="connsiteY97" fmla="*/ 210339 h 1161397"/>
              <a:gd name="connsiteX98" fmla="*/ 6290640 w 6884912"/>
              <a:gd name="connsiteY98" fmla="*/ 167441 h 1161397"/>
              <a:gd name="connsiteX99" fmla="*/ 6380420 w 6884912"/>
              <a:gd name="connsiteY99" fmla="*/ 173195 h 1161397"/>
              <a:gd name="connsiteX100" fmla="*/ 6507891 w 6884912"/>
              <a:gd name="connsiteY100" fmla="*/ 118474 h 1161397"/>
              <a:gd name="connsiteX101" fmla="*/ 6571807 w 6884912"/>
              <a:gd name="connsiteY101" fmla="*/ 98636 h 1161397"/>
              <a:gd name="connsiteX102" fmla="*/ 6671880 w 6884912"/>
              <a:gd name="connsiteY102" fmla="*/ 82931 h 1161397"/>
              <a:gd name="connsiteX103" fmla="*/ 6702266 w 6884912"/>
              <a:gd name="connsiteY103" fmla="*/ 75470 h 1161397"/>
              <a:gd name="connsiteX104" fmla="*/ 6845802 w 6884912"/>
              <a:gd name="connsiteY104" fmla="*/ 24496 h 1161397"/>
              <a:gd name="connsiteX105" fmla="*/ 6884912 w 6884912"/>
              <a:gd name="connsiteY105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92172 w 6884912"/>
              <a:gd name="connsiteY39" fmla="*/ 629819 h 1161397"/>
              <a:gd name="connsiteX40" fmla="*/ 1731986 w 6884912"/>
              <a:gd name="connsiteY40" fmla="*/ 589682 h 1161397"/>
              <a:gd name="connsiteX41" fmla="*/ 1940326 w 6884912"/>
              <a:gd name="connsiteY41" fmla="*/ 582611 h 1161397"/>
              <a:gd name="connsiteX42" fmla="*/ 2066980 w 6884912"/>
              <a:gd name="connsiteY42" fmla="*/ 550413 h 1161397"/>
              <a:gd name="connsiteX43" fmla="*/ 2352236 w 6884912"/>
              <a:gd name="connsiteY43" fmla="*/ 519602 h 1161397"/>
              <a:gd name="connsiteX44" fmla="*/ 2420791 w 6884912"/>
              <a:gd name="connsiteY44" fmla="*/ 492826 h 1161397"/>
              <a:gd name="connsiteX45" fmla="*/ 2489932 w 6884912"/>
              <a:gd name="connsiteY45" fmla="*/ 507864 h 1161397"/>
              <a:gd name="connsiteX46" fmla="*/ 2512917 w 6884912"/>
              <a:gd name="connsiteY46" fmla="*/ 489127 h 1161397"/>
              <a:gd name="connsiteX47" fmla="*/ 2516783 w 6884912"/>
              <a:gd name="connsiteY47" fmla="*/ 485473 h 1161397"/>
              <a:gd name="connsiteX48" fmla="*/ 2534360 w 6884912"/>
              <a:gd name="connsiteY48" fmla="*/ 480064 h 1161397"/>
              <a:gd name="connsiteX49" fmla="*/ 2536691 w 6884912"/>
              <a:gd name="connsiteY49" fmla="*/ 467018 h 1161397"/>
              <a:gd name="connsiteX50" fmla="*/ 2561265 w 6884912"/>
              <a:gd name="connsiteY50" fmla="*/ 450623 h 1161397"/>
              <a:gd name="connsiteX51" fmla="*/ 2594349 w 6884912"/>
              <a:gd name="connsiteY51" fmla="*/ 443884 h 1161397"/>
              <a:gd name="connsiteX52" fmla="*/ 2754324 w 6884912"/>
              <a:gd name="connsiteY52" fmla="*/ 424766 h 1161397"/>
              <a:gd name="connsiteX53" fmla="*/ 2848470 w 6884912"/>
              <a:gd name="connsiteY53" fmla="*/ 405966 h 1161397"/>
              <a:gd name="connsiteX54" fmla="*/ 2881772 w 6884912"/>
              <a:gd name="connsiteY54" fmla="*/ 387260 h 1161397"/>
              <a:gd name="connsiteX55" fmla="*/ 2929932 w 6884912"/>
              <a:gd name="connsiteY55" fmla="*/ 368912 h 1161397"/>
              <a:gd name="connsiteX56" fmla="*/ 3013020 w 6884912"/>
              <a:gd name="connsiteY56" fmla="*/ 327578 h 1161397"/>
              <a:gd name="connsiteX57" fmla="*/ 3127968 w 6884912"/>
              <a:gd name="connsiteY57" fmla="*/ 287613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287859 w 6884912"/>
              <a:gd name="connsiteY60" fmla="*/ 287558 h 1161397"/>
              <a:gd name="connsiteX61" fmla="*/ 3510042 w 6884912"/>
              <a:gd name="connsiteY61" fmla="*/ 311820 h 1161397"/>
              <a:gd name="connsiteX62" fmla="*/ 3626773 w 6884912"/>
              <a:gd name="connsiteY62" fmla="*/ 290452 h 1161397"/>
              <a:gd name="connsiteX63" fmla="*/ 3666217 w 6884912"/>
              <a:gd name="connsiteY63" fmla="*/ 273255 h 1161397"/>
              <a:gd name="connsiteX64" fmla="*/ 3732427 w 6884912"/>
              <a:gd name="connsiteY64" fmla="*/ 245039 h 1161397"/>
              <a:gd name="connsiteX65" fmla="*/ 3777022 w 6884912"/>
              <a:gd name="connsiteY65" fmla="*/ 200276 h 1161397"/>
              <a:gd name="connsiteX66" fmla="*/ 3791246 w 6884912"/>
              <a:gd name="connsiteY66" fmla="*/ 189996 h 1161397"/>
              <a:gd name="connsiteX67" fmla="*/ 3819864 w 6884912"/>
              <a:gd name="connsiteY67" fmla="*/ 194605 h 1161397"/>
              <a:gd name="connsiteX68" fmla="*/ 3830398 w 6884912"/>
              <a:gd name="connsiteY68" fmla="*/ 188383 h 1161397"/>
              <a:gd name="connsiteX69" fmla="*/ 3834360 w 6884912"/>
              <a:gd name="connsiteY69" fmla="*/ 188992 h 1161397"/>
              <a:gd name="connsiteX70" fmla="*/ 3843715 w 6884912"/>
              <a:gd name="connsiteY70" fmla="*/ 188752 h 1161397"/>
              <a:gd name="connsiteX71" fmla="*/ 3907640 w 6884912"/>
              <a:gd name="connsiteY71" fmla="*/ 207568 h 1161397"/>
              <a:gd name="connsiteX72" fmla="*/ 3910449 w 6884912"/>
              <a:gd name="connsiteY72" fmla="*/ 197808 h 1161397"/>
              <a:gd name="connsiteX73" fmla="*/ 3917197 w 6884912"/>
              <a:gd name="connsiteY73" fmla="*/ 196121 h 1161397"/>
              <a:gd name="connsiteX74" fmla="*/ 4013061 w 6884912"/>
              <a:gd name="connsiteY74" fmla="*/ 224874 h 1161397"/>
              <a:gd name="connsiteX75" fmla="*/ 4134285 w 6884912"/>
              <a:gd name="connsiteY75" fmla="*/ 235592 h 1161397"/>
              <a:gd name="connsiteX76" fmla="*/ 4220717 w 6884912"/>
              <a:gd name="connsiteY76" fmla="*/ 192946 h 1161397"/>
              <a:gd name="connsiteX77" fmla="*/ 4228802 w 6884912"/>
              <a:gd name="connsiteY77" fmla="*/ 201468 h 1161397"/>
              <a:gd name="connsiteX78" fmla="*/ 4498913 w 6884912"/>
              <a:gd name="connsiteY78" fmla="*/ 118915 h 1161397"/>
              <a:gd name="connsiteX79" fmla="*/ 4617330 w 6884912"/>
              <a:gd name="connsiteY79" fmla="*/ 111163 h 1161397"/>
              <a:gd name="connsiteX80" fmla="*/ 4659778 w 6884912"/>
              <a:gd name="connsiteY80" fmla="*/ 118219 h 1161397"/>
              <a:gd name="connsiteX81" fmla="*/ 4730870 w 6884912"/>
              <a:gd name="connsiteY81" fmla="*/ 129432 h 1161397"/>
              <a:gd name="connsiteX82" fmla="*/ 4785037 w 6884912"/>
              <a:gd name="connsiteY82" fmla="*/ 161964 h 1161397"/>
              <a:gd name="connsiteX83" fmla="*/ 4844073 w 6884912"/>
              <a:gd name="connsiteY83" fmla="*/ 161768 h 1161397"/>
              <a:gd name="connsiteX84" fmla="*/ 4856454 w 6884912"/>
              <a:gd name="connsiteY84" fmla="*/ 130488 h 1161397"/>
              <a:gd name="connsiteX85" fmla="*/ 4920038 w 6884912"/>
              <a:gd name="connsiteY85" fmla="*/ 140418 h 1161397"/>
              <a:gd name="connsiteX86" fmla="*/ 5016639 w 6884912"/>
              <a:gd name="connsiteY86" fmla="*/ 158905 h 1161397"/>
              <a:gd name="connsiteX87" fmla="*/ 5072009 w 6884912"/>
              <a:gd name="connsiteY87" fmla="*/ 161502 h 1161397"/>
              <a:gd name="connsiteX88" fmla="*/ 5223626 w 6884912"/>
              <a:gd name="connsiteY88" fmla="*/ 177356 h 1161397"/>
              <a:gd name="connsiteX89" fmla="*/ 5467502 w 6884912"/>
              <a:gd name="connsiteY89" fmla="*/ 250963 h 1161397"/>
              <a:gd name="connsiteX90" fmla="*/ 5592395 w 6884912"/>
              <a:gd name="connsiteY90" fmla="*/ 265434 h 1161397"/>
              <a:gd name="connsiteX91" fmla="*/ 5613532 w 6884912"/>
              <a:gd name="connsiteY91" fmla="*/ 273379 h 1161397"/>
              <a:gd name="connsiteX92" fmla="*/ 5642173 w 6884912"/>
              <a:gd name="connsiteY92" fmla="*/ 266904 h 1161397"/>
              <a:gd name="connsiteX93" fmla="*/ 5756910 w 6884912"/>
              <a:gd name="connsiteY93" fmla="*/ 239211 h 1161397"/>
              <a:gd name="connsiteX94" fmla="*/ 5846667 w 6884912"/>
              <a:gd name="connsiteY94" fmla="*/ 201786 h 1161397"/>
              <a:gd name="connsiteX95" fmla="*/ 5960732 w 6884912"/>
              <a:gd name="connsiteY95" fmla="*/ 220708 h 1161397"/>
              <a:gd name="connsiteX96" fmla="*/ 6029542 w 6884912"/>
              <a:gd name="connsiteY96" fmla="*/ 210339 h 1161397"/>
              <a:gd name="connsiteX97" fmla="*/ 6290640 w 6884912"/>
              <a:gd name="connsiteY97" fmla="*/ 167441 h 1161397"/>
              <a:gd name="connsiteX98" fmla="*/ 6380420 w 6884912"/>
              <a:gd name="connsiteY98" fmla="*/ 173195 h 1161397"/>
              <a:gd name="connsiteX99" fmla="*/ 6507891 w 6884912"/>
              <a:gd name="connsiteY99" fmla="*/ 118474 h 1161397"/>
              <a:gd name="connsiteX100" fmla="*/ 6571807 w 6884912"/>
              <a:gd name="connsiteY100" fmla="*/ 98636 h 1161397"/>
              <a:gd name="connsiteX101" fmla="*/ 6671880 w 6884912"/>
              <a:gd name="connsiteY101" fmla="*/ 82931 h 1161397"/>
              <a:gd name="connsiteX102" fmla="*/ 6702266 w 6884912"/>
              <a:gd name="connsiteY102" fmla="*/ 75470 h 1161397"/>
              <a:gd name="connsiteX103" fmla="*/ 6845802 w 6884912"/>
              <a:gd name="connsiteY103" fmla="*/ 24496 h 1161397"/>
              <a:gd name="connsiteX104" fmla="*/ 6884912 w 6884912"/>
              <a:gd name="connsiteY104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92172 w 6884912"/>
              <a:gd name="connsiteY39" fmla="*/ 629819 h 1161397"/>
              <a:gd name="connsiteX40" fmla="*/ 1731986 w 6884912"/>
              <a:gd name="connsiteY40" fmla="*/ 589682 h 1161397"/>
              <a:gd name="connsiteX41" fmla="*/ 1940326 w 6884912"/>
              <a:gd name="connsiteY41" fmla="*/ 582611 h 1161397"/>
              <a:gd name="connsiteX42" fmla="*/ 2066980 w 6884912"/>
              <a:gd name="connsiteY42" fmla="*/ 550413 h 1161397"/>
              <a:gd name="connsiteX43" fmla="*/ 2352236 w 6884912"/>
              <a:gd name="connsiteY43" fmla="*/ 519602 h 1161397"/>
              <a:gd name="connsiteX44" fmla="*/ 2420791 w 6884912"/>
              <a:gd name="connsiteY44" fmla="*/ 492826 h 1161397"/>
              <a:gd name="connsiteX45" fmla="*/ 2489932 w 6884912"/>
              <a:gd name="connsiteY45" fmla="*/ 507864 h 1161397"/>
              <a:gd name="connsiteX46" fmla="*/ 2512917 w 6884912"/>
              <a:gd name="connsiteY46" fmla="*/ 489127 h 1161397"/>
              <a:gd name="connsiteX47" fmla="*/ 2516783 w 6884912"/>
              <a:gd name="connsiteY47" fmla="*/ 485473 h 1161397"/>
              <a:gd name="connsiteX48" fmla="*/ 2534360 w 6884912"/>
              <a:gd name="connsiteY48" fmla="*/ 480064 h 1161397"/>
              <a:gd name="connsiteX49" fmla="*/ 2536691 w 6884912"/>
              <a:gd name="connsiteY49" fmla="*/ 467018 h 1161397"/>
              <a:gd name="connsiteX50" fmla="*/ 2561265 w 6884912"/>
              <a:gd name="connsiteY50" fmla="*/ 450623 h 1161397"/>
              <a:gd name="connsiteX51" fmla="*/ 2594349 w 6884912"/>
              <a:gd name="connsiteY51" fmla="*/ 443884 h 1161397"/>
              <a:gd name="connsiteX52" fmla="*/ 2754324 w 6884912"/>
              <a:gd name="connsiteY52" fmla="*/ 424766 h 1161397"/>
              <a:gd name="connsiteX53" fmla="*/ 2848470 w 6884912"/>
              <a:gd name="connsiteY53" fmla="*/ 405966 h 1161397"/>
              <a:gd name="connsiteX54" fmla="*/ 2881772 w 6884912"/>
              <a:gd name="connsiteY54" fmla="*/ 387260 h 1161397"/>
              <a:gd name="connsiteX55" fmla="*/ 2929932 w 6884912"/>
              <a:gd name="connsiteY55" fmla="*/ 368912 h 1161397"/>
              <a:gd name="connsiteX56" fmla="*/ 3013020 w 6884912"/>
              <a:gd name="connsiteY56" fmla="*/ 327578 h 1161397"/>
              <a:gd name="connsiteX57" fmla="*/ 3127968 w 6884912"/>
              <a:gd name="connsiteY57" fmla="*/ 287613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287859 w 6884912"/>
              <a:gd name="connsiteY60" fmla="*/ 287558 h 1161397"/>
              <a:gd name="connsiteX61" fmla="*/ 3510042 w 6884912"/>
              <a:gd name="connsiteY61" fmla="*/ 311820 h 1161397"/>
              <a:gd name="connsiteX62" fmla="*/ 3626773 w 6884912"/>
              <a:gd name="connsiteY62" fmla="*/ 290452 h 1161397"/>
              <a:gd name="connsiteX63" fmla="*/ 3666217 w 6884912"/>
              <a:gd name="connsiteY63" fmla="*/ 273255 h 1161397"/>
              <a:gd name="connsiteX64" fmla="*/ 3732427 w 6884912"/>
              <a:gd name="connsiteY64" fmla="*/ 245039 h 1161397"/>
              <a:gd name="connsiteX65" fmla="*/ 3777022 w 6884912"/>
              <a:gd name="connsiteY65" fmla="*/ 200276 h 1161397"/>
              <a:gd name="connsiteX66" fmla="*/ 3791246 w 6884912"/>
              <a:gd name="connsiteY66" fmla="*/ 189996 h 1161397"/>
              <a:gd name="connsiteX67" fmla="*/ 3819864 w 6884912"/>
              <a:gd name="connsiteY67" fmla="*/ 194605 h 1161397"/>
              <a:gd name="connsiteX68" fmla="*/ 3830398 w 6884912"/>
              <a:gd name="connsiteY68" fmla="*/ 188383 h 1161397"/>
              <a:gd name="connsiteX69" fmla="*/ 3834360 w 6884912"/>
              <a:gd name="connsiteY69" fmla="*/ 188992 h 1161397"/>
              <a:gd name="connsiteX70" fmla="*/ 3843715 w 6884912"/>
              <a:gd name="connsiteY70" fmla="*/ 188752 h 1161397"/>
              <a:gd name="connsiteX71" fmla="*/ 3907640 w 6884912"/>
              <a:gd name="connsiteY71" fmla="*/ 207568 h 1161397"/>
              <a:gd name="connsiteX72" fmla="*/ 3910449 w 6884912"/>
              <a:gd name="connsiteY72" fmla="*/ 197808 h 1161397"/>
              <a:gd name="connsiteX73" fmla="*/ 4013061 w 6884912"/>
              <a:gd name="connsiteY73" fmla="*/ 224874 h 1161397"/>
              <a:gd name="connsiteX74" fmla="*/ 4134285 w 6884912"/>
              <a:gd name="connsiteY74" fmla="*/ 235592 h 1161397"/>
              <a:gd name="connsiteX75" fmla="*/ 4220717 w 6884912"/>
              <a:gd name="connsiteY75" fmla="*/ 192946 h 1161397"/>
              <a:gd name="connsiteX76" fmla="*/ 4228802 w 6884912"/>
              <a:gd name="connsiteY76" fmla="*/ 201468 h 1161397"/>
              <a:gd name="connsiteX77" fmla="*/ 4498913 w 6884912"/>
              <a:gd name="connsiteY77" fmla="*/ 118915 h 1161397"/>
              <a:gd name="connsiteX78" fmla="*/ 4617330 w 6884912"/>
              <a:gd name="connsiteY78" fmla="*/ 111163 h 1161397"/>
              <a:gd name="connsiteX79" fmla="*/ 4659778 w 6884912"/>
              <a:gd name="connsiteY79" fmla="*/ 118219 h 1161397"/>
              <a:gd name="connsiteX80" fmla="*/ 4730870 w 6884912"/>
              <a:gd name="connsiteY80" fmla="*/ 129432 h 1161397"/>
              <a:gd name="connsiteX81" fmla="*/ 4785037 w 6884912"/>
              <a:gd name="connsiteY81" fmla="*/ 161964 h 1161397"/>
              <a:gd name="connsiteX82" fmla="*/ 4844073 w 6884912"/>
              <a:gd name="connsiteY82" fmla="*/ 161768 h 1161397"/>
              <a:gd name="connsiteX83" fmla="*/ 4856454 w 6884912"/>
              <a:gd name="connsiteY83" fmla="*/ 130488 h 1161397"/>
              <a:gd name="connsiteX84" fmla="*/ 4920038 w 6884912"/>
              <a:gd name="connsiteY84" fmla="*/ 140418 h 1161397"/>
              <a:gd name="connsiteX85" fmla="*/ 5016639 w 6884912"/>
              <a:gd name="connsiteY85" fmla="*/ 158905 h 1161397"/>
              <a:gd name="connsiteX86" fmla="*/ 5072009 w 6884912"/>
              <a:gd name="connsiteY86" fmla="*/ 161502 h 1161397"/>
              <a:gd name="connsiteX87" fmla="*/ 5223626 w 6884912"/>
              <a:gd name="connsiteY87" fmla="*/ 177356 h 1161397"/>
              <a:gd name="connsiteX88" fmla="*/ 5467502 w 6884912"/>
              <a:gd name="connsiteY88" fmla="*/ 250963 h 1161397"/>
              <a:gd name="connsiteX89" fmla="*/ 5592395 w 6884912"/>
              <a:gd name="connsiteY89" fmla="*/ 265434 h 1161397"/>
              <a:gd name="connsiteX90" fmla="*/ 5613532 w 6884912"/>
              <a:gd name="connsiteY90" fmla="*/ 273379 h 1161397"/>
              <a:gd name="connsiteX91" fmla="*/ 5642173 w 6884912"/>
              <a:gd name="connsiteY91" fmla="*/ 266904 h 1161397"/>
              <a:gd name="connsiteX92" fmla="*/ 5756910 w 6884912"/>
              <a:gd name="connsiteY92" fmla="*/ 239211 h 1161397"/>
              <a:gd name="connsiteX93" fmla="*/ 5846667 w 6884912"/>
              <a:gd name="connsiteY93" fmla="*/ 201786 h 1161397"/>
              <a:gd name="connsiteX94" fmla="*/ 5960732 w 6884912"/>
              <a:gd name="connsiteY94" fmla="*/ 220708 h 1161397"/>
              <a:gd name="connsiteX95" fmla="*/ 6029542 w 6884912"/>
              <a:gd name="connsiteY95" fmla="*/ 210339 h 1161397"/>
              <a:gd name="connsiteX96" fmla="*/ 6290640 w 6884912"/>
              <a:gd name="connsiteY96" fmla="*/ 167441 h 1161397"/>
              <a:gd name="connsiteX97" fmla="*/ 6380420 w 6884912"/>
              <a:gd name="connsiteY97" fmla="*/ 173195 h 1161397"/>
              <a:gd name="connsiteX98" fmla="*/ 6507891 w 6884912"/>
              <a:gd name="connsiteY98" fmla="*/ 118474 h 1161397"/>
              <a:gd name="connsiteX99" fmla="*/ 6571807 w 6884912"/>
              <a:gd name="connsiteY99" fmla="*/ 98636 h 1161397"/>
              <a:gd name="connsiteX100" fmla="*/ 6671880 w 6884912"/>
              <a:gd name="connsiteY100" fmla="*/ 82931 h 1161397"/>
              <a:gd name="connsiteX101" fmla="*/ 6702266 w 6884912"/>
              <a:gd name="connsiteY101" fmla="*/ 75470 h 1161397"/>
              <a:gd name="connsiteX102" fmla="*/ 6845802 w 6884912"/>
              <a:gd name="connsiteY102" fmla="*/ 24496 h 1161397"/>
              <a:gd name="connsiteX103" fmla="*/ 6884912 w 6884912"/>
              <a:gd name="connsiteY103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92172 w 6884912"/>
              <a:gd name="connsiteY39" fmla="*/ 629819 h 1161397"/>
              <a:gd name="connsiteX40" fmla="*/ 1731986 w 6884912"/>
              <a:gd name="connsiteY40" fmla="*/ 589682 h 1161397"/>
              <a:gd name="connsiteX41" fmla="*/ 1940326 w 6884912"/>
              <a:gd name="connsiteY41" fmla="*/ 582611 h 1161397"/>
              <a:gd name="connsiteX42" fmla="*/ 2066980 w 6884912"/>
              <a:gd name="connsiteY42" fmla="*/ 550413 h 1161397"/>
              <a:gd name="connsiteX43" fmla="*/ 2352236 w 6884912"/>
              <a:gd name="connsiteY43" fmla="*/ 519602 h 1161397"/>
              <a:gd name="connsiteX44" fmla="*/ 2420791 w 6884912"/>
              <a:gd name="connsiteY44" fmla="*/ 492826 h 1161397"/>
              <a:gd name="connsiteX45" fmla="*/ 2489932 w 6884912"/>
              <a:gd name="connsiteY45" fmla="*/ 507864 h 1161397"/>
              <a:gd name="connsiteX46" fmla="*/ 2512917 w 6884912"/>
              <a:gd name="connsiteY46" fmla="*/ 489127 h 1161397"/>
              <a:gd name="connsiteX47" fmla="*/ 2516783 w 6884912"/>
              <a:gd name="connsiteY47" fmla="*/ 485473 h 1161397"/>
              <a:gd name="connsiteX48" fmla="*/ 2534360 w 6884912"/>
              <a:gd name="connsiteY48" fmla="*/ 480064 h 1161397"/>
              <a:gd name="connsiteX49" fmla="*/ 2536691 w 6884912"/>
              <a:gd name="connsiteY49" fmla="*/ 467018 h 1161397"/>
              <a:gd name="connsiteX50" fmla="*/ 2561265 w 6884912"/>
              <a:gd name="connsiteY50" fmla="*/ 450623 h 1161397"/>
              <a:gd name="connsiteX51" fmla="*/ 2594349 w 6884912"/>
              <a:gd name="connsiteY51" fmla="*/ 443884 h 1161397"/>
              <a:gd name="connsiteX52" fmla="*/ 2754324 w 6884912"/>
              <a:gd name="connsiteY52" fmla="*/ 424766 h 1161397"/>
              <a:gd name="connsiteX53" fmla="*/ 2848470 w 6884912"/>
              <a:gd name="connsiteY53" fmla="*/ 405966 h 1161397"/>
              <a:gd name="connsiteX54" fmla="*/ 2881772 w 6884912"/>
              <a:gd name="connsiteY54" fmla="*/ 387260 h 1161397"/>
              <a:gd name="connsiteX55" fmla="*/ 2929932 w 6884912"/>
              <a:gd name="connsiteY55" fmla="*/ 368912 h 1161397"/>
              <a:gd name="connsiteX56" fmla="*/ 3013020 w 6884912"/>
              <a:gd name="connsiteY56" fmla="*/ 327578 h 1161397"/>
              <a:gd name="connsiteX57" fmla="*/ 3127968 w 6884912"/>
              <a:gd name="connsiteY57" fmla="*/ 287613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287859 w 6884912"/>
              <a:gd name="connsiteY60" fmla="*/ 287558 h 1161397"/>
              <a:gd name="connsiteX61" fmla="*/ 3510042 w 6884912"/>
              <a:gd name="connsiteY61" fmla="*/ 311820 h 1161397"/>
              <a:gd name="connsiteX62" fmla="*/ 3626773 w 6884912"/>
              <a:gd name="connsiteY62" fmla="*/ 290452 h 1161397"/>
              <a:gd name="connsiteX63" fmla="*/ 3666217 w 6884912"/>
              <a:gd name="connsiteY63" fmla="*/ 273255 h 1161397"/>
              <a:gd name="connsiteX64" fmla="*/ 3732427 w 6884912"/>
              <a:gd name="connsiteY64" fmla="*/ 245039 h 1161397"/>
              <a:gd name="connsiteX65" fmla="*/ 3777022 w 6884912"/>
              <a:gd name="connsiteY65" fmla="*/ 200276 h 1161397"/>
              <a:gd name="connsiteX66" fmla="*/ 3791246 w 6884912"/>
              <a:gd name="connsiteY66" fmla="*/ 189996 h 1161397"/>
              <a:gd name="connsiteX67" fmla="*/ 3819864 w 6884912"/>
              <a:gd name="connsiteY67" fmla="*/ 194605 h 1161397"/>
              <a:gd name="connsiteX68" fmla="*/ 3830398 w 6884912"/>
              <a:gd name="connsiteY68" fmla="*/ 188383 h 1161397"/>
              <a:gd name="connsiteX69" fmla="*/ 3834360 w 6884912"/>
              <a:gd name="connsiteY69" fmla="*/ 188992 h 1161397"/>
              <a:gd name="connsiteX70" fmla="*/ 3843715 w 6884912"/>
              <a:gd name="connsiteY70" fmla="*/ 188752 h 1161397"/>
              <a:gd name="connsiteX71" fmla="*/ 3907640 w 6884912"/>
              <a:gd name="connsiteY71" fmla="*/ 207568 h 1161397"/>
              <a:gd name="connsiteX72" fmla="*/ 4013061 w 6884912"/>
              <a:gd name="connsiteY72" fmla="*/ 224874 h 1161397"/>
              <a:gd name="connsiteX73" fmla="*/ 4134285 w 6884912"/>
              <a:gd name="connsiteY73" fmla="*/ 235592 h 1161397"/>
              <a:gd name="connsiteX74" fmla="*/ 4220717 w 6884912"/>
              <a:gd name="connsiteY74" fmla="*/ 192946 h 1161397"/>
              <a:gd name="connsiteX75" fmla="*/ 4228802 w 6884912"/>
              <a:gd name="connsiteY75" fmla="*/ 201468 h 1161397"/>
              <a:gd name="connsiteX76" fmla="*/ 4498913 w 6884912"/>
              <a:gd name="connsiteY76" fmla="*/ 118915 h 1161397"/>
              <a:gd name="connsiteX77" fmla="*/ 4617330 w 6884912"/>
              <a:gd name="connsiteY77" fmla="*/ 111163 h 1161397"/>
              <a:gd name="connsiteX78" fmla="*/ 4659778 w 6884912"/>
              <a:gd name="connsiteY78" fmla="*/ 118219 h 1161397"/>
              <a:gd name="connsiteX79" fmla="*/ 4730870 w 6884912"/>
              <a:gd name="connsiteY79" fmla="*/ 129432 h 1161397"/>
              <a:gd name="connsiteX80" fmla="*/ 4785037 w 6884912"/>
              <a:gd name="connsiteY80" fmla="*/ 161964 h 1161397"/>
              <a:gd name="connsiteX81" fmla="*/ 4844073 w 6884912"/>
              <a:gd name="connsiteY81" fmla="*/ 161768 h 1161397"/>
              <a:gd name="connsiteX82" fmla="*/ 4856454 w 6884912"/>
              <a:gd name="connsiteY82" fmla="*/ 130488 h 1161397"/>
              <a:gd name="connsiteX83" fmla="*/ 4920038 w 6884912"/>
              <a:gd name="connsiteY83" fmla="*/ 140418 h 1161397"/>
              <a:gd name="connsiteX84" fmla="*/ 5016639 w 6884912"/>
              <a:gd name="connsiteY84" fmla="*/ 158905 h 1161397"/>
              <a:gd name="connsiteX85" fmla="*/ 5072009 w 6884912"/>
              <a:gd name="connsiteY85" fmla="*/ 161502 h 1161397"/>
              <a:gd name="connsiteX86" fmla="*/ 5223626 w 6884912"/>
              <a:gd name="connsiteY86" fmla="*/ 177356 h 1161397"/>
              <a:gd name="connsiteX87" fmla="*/ 5467502 w 6884912"/>
              <a:gd name="connsiteY87" fmla="*/ 250963 h 1161397"/>
              <a:gd name="connsiteX88" fmla="*/ 5592395 w 6884912"/>
              <a:gd name="connsiteY88" fmla="*/ 265434 h 1161397"/>
              <a:gd name="connsiteX89" fmla="*/ 5613532 w 6884912"/>
              <a:gd name="connsiteY89" fmla="*/ 273379 h 1161397"/>
              <a:gd name="connsiteX90" fmla="*/ 5642173 w 6884912"/>
              <a:gd name="connsiteY90" fmla="*/ 266904 h 1161397"/>
              <a:gd name="connsiteX91" fmla="*/ 5756910 w 6884912"/>
              <a:gd name="connsiteY91" fmla="*/ 239211 h 1161397"/>
              <a:gd name="connsiteX92" fmla="*/ 5846667 w 6884912"/>
              <a:gd name="connsiteY92" fmla="*/ 201786 h 1161397"/>
              <a:gd name="connsiteX93" fmla="*/ 5960732 w 6884912"/>
              <a:gd name="connsiteY93" fmla="*/ 220708 h 1161397"/>
              <a:gd name="connsiteX94" fmla="*/ 6029542 w 6884912"/>
              <a:gd name="connsiteY94" fmla="*/ 210339 h 1161397"/>
              <a:gd name="connsiteX95" fmla="*/ 6290640 w 6884912"/>
              <a:gd name="connsiteY95" fmla="*/ 167441 h 1161397"/>
              <a:gd name="connsiteX96" fmla="*/ 6380420 w 6884912"/>
              <a:gd name="connsiteY96" fmla="*/ 173195 h 1161397"/>
              <a:gd name="connsiteX97" fmla="*/ 6507891 w 6884912"/>
              <a:gd name="connsiteY97" fmla="*/ 118474 h 1161397"/>
              <a:gd name="connsiteX98" fmla="*/ 6571807 w 6884912"/>
              <a:gd name="connsiteY98" fmla="*/ 98636 h 1161397"/>
              <a:gd name="connsiteX99" fmla="*/ 6671880 w 6884912"/>
              <a:gd name="connsiteY99" fmla="*/ 82931 h 1161397"/>
              <a:gd name="connsiteX100" fmla="*/ 6702266 w 6884912"/>
              <a:gd name="connsiteY100" fmla="*/ 75470 h 1161397"/>
              <a:gd name="connsiteX101" fmla="*/ 6845802 w 6884912"/>
              <a:gd name="connsiteY101" fmla="*/ 24496 h 1161397"/>
              <a:gd name="connsiteX102" fmla="*/ 6884912 w 6884912"/>
              <a:gd name="connsiteY102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92172 w 6884912"/>
              <a:gd name="connsiteY39" fmla="*/ 629819 h 1161397"/>
              <a:gd name="connsiteX40" fmla="*/ 1731986 w 6884912"/>
              <a:gd name="connsiteY40" fmla="*/ 589682 h 1161397"/>
              <a:gd name="connsiteX41" fmla="*/ 1940326 w 6884912"/>
              <a:gd name="connsiteY41" fmla="*/ 582611 h 1161397"/>
              <a:gd name="connsiteX42" fmla="*/ 2066980 w 6884912"/>
              <a:gd name="connsiteY42" fmla="*/ 550413 h 1161397"/>
              <a:gd name="connsiteX43" fmla="*/ 2352236 w 6884912"/>
              <a:gd name="connsiteY43" fmla="*/ 519602 h 1161397"/>
              <a:gd name="connsiteX44" fmla="*/ 2420791 w 6884912"/>
              <a:gd name="connsiteY44" fmla="*/ 492826 h 1161397"/>
              <a:gd name="connsiteX45" fmla="*/ 2489932 w 6884912"/>
              <a:gd name="connsiteY45" fmla="*/ 507864 h 1161397"/>
              <a:gd name="connsiteX46" fmla="*/ 2512917 w 6884912"/>
              <a:gd name="connsiteY46" fmla="*/ 489127 h 1161397"/>
              <a:gd name="connsiteX47" fmla="*/ 2516783 w 6884912"/>
              <a:gd name="connsiteY47" fmla="*/ 485473 h 1161397"/>
              <a:gd name="connsiteX48" fmla="*/ 2534360 w 6884912"/>
              <a:gd name="connsiteY48" fmla="*/ 480064 h 1161397"/>
              <a:gd name="connsiteX49" fmla="*/ 2536691 w 6884912"/>
              <a:gd name="connsiteY49" fmla="*/ 467018 h 1161397"/>
              <a:gd name="connsiteX50" fmla="*/ 2561265 w 6884912"/>
              <a:gd name="connsiteY50" fmla="*/ 450623 h 1161397"/>
              <a:gd name="connsiteX51" fmla="*/ 2594349 w 6884912"/>
              <a:gd name="connsiteY51" fmla="*/ 443884 h 1161397"/>
              <a:gd name="connsiteX52" fmla="*/ 2754324 w 6884912"/>
              <a:gd name="connsiteY52" fmla="*/ 424766 h 1161397"/>
              <a:gd name="connsiteX53" fmla="*/ 2848470 w 6884912"/>
              <a:gd name="connsiteY53" fmla="*/ 405966 h 1161397"/>
              <a:gd name="connsiteX54" fmla="*/ 2881772 w 6884912"/>
              <a:gd name="connsiteY54" fmla="*/ 387260 h 1161397"/>
              <a:gd name="connsiteX55" fmla="*/ 2929932 w 6884912"/>
              <a:gd name="connsiteY55" fmla="*/ 368912 h 1161397"/>
              <a:gd name="connsiteX56" fmla="*/ 3013020 w 6884912"/>
              <a:gd name="connsiteY56" fmla="*/ 327578 h 1161397"/>
              <a:gd name="connsiteX57" fmla="*/ 3127968 w 6884912"/>
              <a:gd name="connsiteY57" fmla="*/ 287613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287859 w 6884912"/>
              <a:gd name="connsiteY60" fmla="*/ 287558 h 1161397"/>
              <a:gd name="connsiteX61" fmla="*/ 3510042 w 6884912"/>
              <a:gd name="connsiteY61" fmla="*/ 311820 h 1161397"/>
              <a:gd name="connsiteX62" fmla="*/ 3626773 w 6884912"/>
              <a:gd name="connsiteY62" fmla="*/ 290452 h 1161397"/>
              <a:gd name="connsiteX63" fmla="*/ 3666217 w 6884912"/>
              <a:gd name="connsiteY63" fmla="*/ 273255 h 1161397"/>
              <a:gd name="connsiteX64" fmla="*/ 3732427 w 6884912"/>
              <a:gd name="connsiteY64" fmla="*/ 245039 h 1161397"/>
              <a:gd name="connsiteX65" fmla="*/ 3777022 w 6884912"/>
              <a:gd name="connsiteY65" fmla="*/ 200276 h 1161397"/>
              <a:gd name="connsiteX66" fmla="*/ 3791246 w 6884912"/>
              <a:gd name="connsiteY66" fmla="*/ 189996 h 1161397"/>
              <a:gd name="connsiteX67" fmla="*/ 3819864 w 6884912"/>
              <a:gd name="connsiteY67" fmla="*/ 194605 h 1161397"/>
              <a:gd name="connsiteX68" fmla="*/ 3830398 w 6884912"/>
              <a:gd name="connsiteY68" fmla="*/ 188383 h 1161397"/>
              <a:gd name="connsiteX69" fmla="*/ 3834360 w 6884912"/>
              <a:gd name="connsiteY69" fmla="*/ 188992 h 1161397"/>
              <a:gd name="connsiteX70" fmla="*/ 3907640 w 6884912"/>
              <a:gd name="connsiteY70" fmla="*/ 207568 h 1161397"/>
              <a:gd name="connsiteX71" fmla="*/ 4013061 w 6884912"/>
              <a:gd name="connsiteY71" fmla="*/ 224874 h 1161397"/>
              <a:gd name="connsiteX72" fmla="*/ 4134285 w 6884912"/>
              <a:gd name="connsiteY72" fmla="*/ 235592 h 1161397"/>
              <a:gd name="connsiteX73" fmla="*/ 4220717 w 6884912"/>
              <a:gd name="connsiteY73" fmla="*/ 192946 h 1161397"/>
              <a:gd name="connsiteX74" fmla="*/ 4228802 w 6884912"/>
              <a:gd name="connsiteY74" fmla="*/ 201468 h 1161397"/>
              <a:gd name="connsiteX75" fmla="*/ 4498913 w 6884912"/>
              <a:gd name="connsiteY75" fmla="*/ 118915 h 1161397"/>
              <a:gd name="connsiteX76" fmla="*/ 4617330 w 6884912"/>
              <a:gd name="connsiteY76" fmla="*/ 111163 h 1161397"/>
              <a:gd name="connsiteX77" fmla="*/ 4659778 w 6884912"/>
              <a:gd name="connsiteY77" fmla="*/ 118219 h 1161397"/>
              <a:gd name="connsiteX78" fmla="*/ 4730870 w 6884912"/>
              <a:gd name="connsiteY78" fmla="*/ 129432 h 1161397"/>
              <a:gd name="connsiteX79" fmla="*/ 4785037 w 6884912"/>
              <a:gd name="connsiteY79" fmla="*/ 161964 h 1161397"/>
              <a:gd name="connsiteX80" fmla="*/ 4844073 w 6884912"/>
              <a:gd name="connsiteY80" fmla="*/ 161768 h 1161397"/>
              <a:gd name="connsiteX81" fmla="*/ 4856454 w 6884912"/>
              <a:gd name="connsiteY81" fmla="*/ 130488 h 1161397"/>
              <a:gd name="connsiteX82" fmla="*/ 4920038 w 6884912"/>
              <a:gd name="connsiteY82" fmla="*/ 140418 h 1161397"/>
              <a:gd name="connsiteX83" fmla="*/ 5016639 w 6884912"/>
              <a:gd name="connsiteY83" fmla="*/ 158905 h 1161397"/>
              <a:gd name="connsiteX84" fmla="*/ 5072009 w 6884912"/>
              <a:gd name="connsiteY84" fmla="*/ 161502 h 1161397"/>
              <a:gd name="connsiteX85" fmla="*/ 5223626 w 6884912"/>
              <a:gd name="connsiteY85" fmla="*/ 177356 h 1161397"/>
              <a:gd name="connsiteX86" fmla="*/ 5467502 w 6884912"/>
              <a:gd name="connsiteY86" fmla="*/ 250963 h 1161397"/>
              <a:gd name="connsiteX87" fmla="*/ 5592395 w 6884912"/>
              <a:gd name="connsiteY87" fmla="*/ 265434 h 1161397"/>
              <a:gd name="connsiteX88" fmla="*/ 5613532 w 6884912"/>
              <a:gd name="connsiteY88" fmla="*/ 273379 h 1161397"/>
              <a:gd name="connsiteX89" fmla="*/ 5642173 w 6884912"/>
              <a:gd name="connsiteY89" fmla="*/ 266904 h 1161397"/>
              <a:gd name="connsiteX90" fmla="*/ 5756910 w 6884912"/>
              <a:gd name="connsiteY90" fmla="*/ 239211 h 1161397"/>
              <a:gd name="connsiteX91" fmla="*/ 5846667 w 6884912"/>
              <a:gd name="connsiteY91" fmla="*/ 201786 h 1161397"/>
              <a:gd name="connsiteX92" fmla="*/ 5960732 w 6884912"/>
              <a:gd name="connsiteY92" fmla="*/ 220708 h 1161397"/>
              <a:gd name="connsiteX93" fmla="*/ 6029542 w 6884912"/>
              <a:gd name="connsiteY93" fmla="*/ 210339 h 1161397"/>
              <a:gd name="connsiteX94" fmla="*/ 6290640 w 6884912"/>
              <a:gd name="connsiteY94" fmla="*/ 167441 h 1161397"/>
              <a:gd name="connsiteX95" fmla="*/ 6380420 w 6884912"/>
              <a:gd name="connsiteY95" fmla="*/ 173195 h 1161397"/>
              <a:gd name="connsiteX96" fmla="*/ 6507891 w 6884912"/>
              <a:gd name="connsiteY96" fmla="*/ 118474 h 1161397"/>
              <a:gd name="connsiteX97" fmla="*/ 6571807 w 6884912"/>
              <a:gd name="connsiteY97" fmla="*/ 98636 h 1161397"/>
              <a:gd name="connsiteX98" fmla="*/ 6671880 w 6884912"/>
              <a:gd name="connsiteY98" fmla="*/ 82931 h 1161397"/>
              <a:gd name="connsiteX99" fmla="*/ 6702266 w 6884912"/>
              <a:gd name="connsiteY99" fmla="*/ 75470 h 1161397"/>
              <a:gd name="connsiteX100" fmla="*/ 6845802 w 6884912"/>
              <a:gd name="connsiteY100" fmla="*/ 24496 h 1161397"/>
              <a:gd name="connsiteX101" fmla="*/ 6884912 w 6884912"/>
              <a:gd name="connsiteY101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92172 w 6884912"/>
              <a:gd name="connsiteY39" fmla="*/ 629819 h 1161397"/>
              <a:gd name="connsiteX40" fmla="*/ 1731986 w 6884912"/>
              <a:gd name="connsiteY40" fmla="*/ 589682 h 1161397"/>
              <a:gd name="connsiteX41" fmla="*/ 1940326 w 6884912"/>
              <a:gd name="connsiteY41" fmla="*/ 582611 h 1161397"/>
              <a:gd name="connsiteX42" fmla="*/ 2066980 w 6884912"/>
              <a:gd name="connsiteY42" fmla="*/ 550413 h 1161397"/>
              <a:gd name="connsiteX43" fmla="*/ 2352236 w 6884912"/>
              <a:gd name="connsiteY43" fmla="*/ 519602 h 1161397"/>
              <a:gd name="connsiteX44" fmla="*/ 2420791 w 6884912"/>
              <a:gd name="connsiteY44" fmla="*/ 492826 h 1161397"/>
              <a:gd name="connsiteX45" fmla="*/ 2489932 w 6884912"/>
              <a:gd name="connsiteY45" fmla="*/ 507864 h 1161397"/>
              <a:gd name="connsiteX46" fmla="*/ 2512917 w 6884912"/>
              <a:gd name="connsiteY46" fmla="*/ 489127 h 1161397"/>
              <a:gd name="connsiteX47" fmla="*/ 2516783 w 6884912"/>
              <a:gd name="connsiteY47" fmla="*/ 485473 h 1161397"/>
              <a:gd name="connsiteX48" fmla="*/ 2534360 w 6884912"/>
              <a:gd name="connsiteY48" fmla="*/ 480064 h 1161397"/>
              <a:gd name="connsiteX49" fmla="*/ 2536691 w 6884912"/>
              <a:gd name="connsiteY49" fmla="*/ 467018 h 1161397"/>
              <a:gd name="connsiteX50" fmla="*/ 2561265 w 6884912"/>
              <a:gd name="connsiteY50" fmla="*/ 450623 h 1161397"/>
              <a:gd name="connsiteX51" fmla="*/ 2594349 w 6884912"/>
              <a:gd name="connsiteY51" fmla="*/ 443884 h 1161397"/>
              <a:gd name="connsiteX52" fmla="*/ 2754324 w 6884912"/>
              <a:gd name="connsiteY52" fmla="*/ 424766 h 1161397"/>
              <a:gd name="connsiteX53" fmla="*/ 2848470 w 6884912"/>
              <a:gd name="connsiteY53" fmla="*/ 405966 h 1161397"/>
              <a:gd name="connsiteX54" fmla="*/ 2881772 w 6884912"/>
              <a:gd name="connsiteY54" fmla="*/ 387260 h 1161397"/>
              <a:gd name="connsiteX55" fmla="*/ 2929932 w 6884912"/>
              <a:gd name="connsiteY55" fmla="*/ 368912 h 1161397"/>
              <a:gd name="connsiteX56" fmla="*/ 3013020 w 6884912"/>
              <a:gd name="connsiteY56" fmla="*/ 327578 h 1161397"/>
              <a:gd name="connsiteX57" fmla="*/ 3127968 w 6884912"/>
              <a:gd name="connsiteY57" fmla="*/ 287613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287859 w 6884912"/>
              <a:gd name="connsiteY60" fmla="*/ 287558 h 1161397"/>
              <a:gd name="connsiteX61" fmla="*/ 3510042 w 6884912"/>
              <a:gd name="connsiteY61" fmla="*/ 311820 h 1161397"/>
              <a:gd name="connsiteX62" fmla="*/ 3626773 w 6884912"/>
              <a:gd name="connsiteY62" fmla="*/ 290452 h 1161397"/>
              <a:gd name="connsiteX63" fmla="*/ 3666217 w 6884912"/>
              <a:gd name="connsiteY63" fmla="*/ 273255 h 1161397"/>
              <a:gd name="connsiteX64" fmla="*/ 3732427 w 6884912"/>
              <a:gd name="connsiteY64" fmla="*/ 245039 h 1161397"/>
              <a:gd name="connsiteX65" fmla="*/ 3777022 w 6884912"/>
              <a:gd name="connsiteY65" fmla="*/ 200276 h 1161397"/>
              <a:gd name="connsiteX66" fmla="*/ 3791246 w 6884912"/>
              <a:gd name="connsiteY66" fmla="*/ 189996 h 1161397"/>
              <a:gd name="connsiteX67" fmla="*/ 3819864 w 6884912"/>
              <a:gd name="connsiteY67" fmla="*/ 194605 h 1161397"/>
              <a:gd name="connsiteX68" fmla="*/ 3830398 w 6884912"/>
              <a:gd name="connsiteY68" fmla="*/ 188383 h 1161397"/>
              <a:gd name="connsiteX69" fmla="*/ 3907640 w 6884912"/>
              <a:gd name="connsiteY69" fmla="*/ 207568 h 1161397"/>
              <a:gd name="connsiteX70" fmla="*/ 4013061 w 6884912"/>
              <a:gd name="connsiteY70" fmla="*/ 224874 h 1161397"/>
              <a:gd name="connsiteX71" fmla="*/ 4134285 w 6884912"/>
              <a:gd name="connsiteY71" fmla="*/ 235592 h 1161397"/>
              <a:gd name="connsiteX72" fmla="*/ 4220717 w 6884912"/>
              <a:gd name="connsiteY72" fmla="*/ 192946 h 1161397"/>
              <a:gd name="connsiteX73" fmla="*/ 4228802 w 6884912"/>
              <a:gd name="connsiteY73" fmla="*/ 201468 h 1161397"/>
              <a:gd name="connsiteX74" fmla="*/ 4498913 w 6884912"/>
              <a:gd name="connsiteY74" fmla="*/ 118915 h 1161397"/>
              <a:gd name="connsiteX75" fmla="*/ 4617330 w 6884912"/>
              <a:gd name="connsiteY75" fmla="*/ 111163 h 1161397"/>
              <a:gd name="connsiteX76" fmla="*/ 4659778 w 6884912"/>
              <a:gd name="connsiteY76" fmla="*/ 118219 h 1161397"/>
              <a:gd name="connsiteX77" fmla="*/ 4730870 w 6884912"/>
              <a:gd name="connsiteY77" fmla="*/ 129432 h 1161397"/>
              <a:gd name="connsiteX78" fmla="*/ 4785037 w 6884912"/>
              <a:gd name="connsiteY78" fmla="*/ 161964 h 1161397"/>
              <a:gd name="connsiteX79" fmla="*/ 4844073 w 6884912"/>
              <a:gd name="connsiteY79" fmla="*/ 161768 h 1161397"/>
              <a:gd name="connsiteX80" fmla="*/ 4856454 w 6884912"/>
              <a:gd name="connsiteY80" fmla="*/ 130488 h 1161397"/>
              <a:gd name="connsiteX81" fmla="*/ 4920038 w 6884912"/>
              <a:gd name="connsiteY81" fmla="*/ 140418 h 1161397"/>
              <a:gd name="connsiteX82" fmla="*/ 5016639 w 6884912"/>
              <a:gd name="connsiteY82" fmla="*/ 158905 h 1161397"/>
              <a:gd name="connsiteX83" fmla="*/ 5072009 w 6884912"/>
              <a:gd name="connsiteY83" fmla="*/ 161502 h 1161397"/>
              <a:gd name="connsiteX84" fmla="*/ 5223626 w 6884912"/>
              <a:gd name="connsiteY84" fmla="*/ 177356 h 1161397"/>
              <a:gd name="connsiteX85" fmla="*/ 5467502 w 6884912"/>
              <a:gd name="connsiteY85" fmla="*/ 250963 h 1161397"/>
              <a:gd name="connsiteX86" fmla="*/ 5592395 w 6884912"/>
              <a:gd name="connsiteY86" fmla="*/ 265434 h 1161397"/>
              <a:gd name="connsiteX87" fmla="*/ 5613532 w 6884912"/>
              <a:gd name="connsiteY87" fmla="*/ 273379 h 1161397"/>
              <a:gd name="connsiteX88" fmla="*/ 5642173 w 6884912"/>
              <a:gd name="connsiteY88" fmla="*/ 266904 h 1161397"/>
              <a:gd name="connsiteX89" fmla="*/ 5756910 w 6884912"/>
              <a:gd name="connsiteY89" fmla="*/ 239211 h 1161397"/>
              <a:gd name="connsiteX90" fmla="*/ 5846667 w 6884912"/>
              <a:gd name="connsiteY90" fmla="*/ 201786 h 1161397"/>
              <a:gd name="connsiteX91" fmla="*/ 5960732 w 6884912"/>
              <a:gd name="connsiteY91" fmla="*/ 220708 h 1161397"/>
              <a:gd name="connsiteX92" fmla="*/ 6029542 w 6884912"/>
              <a:gd name="connsiteY92" fmla="*/ 210339 h 1161397"/>
              <a:gd name="connsiteX93" fmla="*/ 6290640 w 6884912"/>
              <a:gd name="connsiteY93" fmla="*/ 167441 h 1161397"/>
              <a:gd name="connsiteX94" fmla="*/ 6380420 w 6884912"/>
              <a:gd name="connsiteY94" fmla="*/ 173195 h 1161397"/>
              <a:gd name="connsiteX95" fmla="*/ 6507891 w 6884912"/>
              <a:gd name="connsiteY95" fmla="*/ 118474 h 1161397"/>
              <a:gd name="connsiteX96" fmla="*/ 6571807 w 6884912"/>
              <a:gd name="connsiteY96" fmla="*/ 98636 h 1161397"/>
              <a:gd name="connsiteX97" fmla="*/ 6671880 w 6884912"/>
              <a:gd name="connsiteY97" fmla="*/ 82931 h 1161397"/>
              <a:gd name="connsiteX98" fmla="*/ 6702266 w 6884912"/>
              <a:gd name="connsiteY98" fmla="*/ 75470 h 1161397"/>
              <a:gd name="connsiteX99" fmla="*/ 6845802 w 6884912"/>
              <a:gd name="connsiteY99" fmla="*/ 24496 h 1161397"/>
              <a:gd name="connsiteX100" fmla="*/ 6884912 w 6884912"/>
              <a:gd name="connsiteY100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92172 w 6884912"/>
              <a:gd name="connsiteY39" fmla="*/ 629819 h 1161397"/>
              <a:gd name="connsiteX40" fmla="*/ 1731986 w 6884912"/>
              <a:gd name="connsiteY40" fmla="*/ 589682 h 1161397"/>
              <a:gd name="connsiteX41" fmla="*/ 1940326 w 6884912"/>
              <a:gd name="connsiteY41" fmla="*/ 582611 h 1161397"/>
              <a:gd name="connsiteX42" fmla="*/ 2066980 w 6884912"/>
              <a:gd name="connsiteY42" fmla="*/ 550413 h 1161397"/>
              <a:gd name="connsiteX43" fmla="*/ 2352236 w 6884912"/>
              <a:gd name="connsiteY43" fmla="*/ 519602 h 1161397"/>
              <a:gd name="connsiteX44" fmla="*/ 2420791 w 6884912"/>
              <a:gd name="connsiteY44" fmla="*/ 492826 h 1161397"/>
              <a:gd name="connsiteX45" fmla="*/ 2489932 w 6884912"/>
              <a:gd name="connsiteY45" fmla="*/ 507864 h 1161397"/>
              <a:gd name="connsiteX46" fmla="*/ 2512917 w 6884912"/>
              <a:gd name="connsiteY46" fmla="*/ 489127 h 1161397"/>
              <a:gd name="connsiteX47" fmla="*/ 2516783 w 6884912"/>
              <a:gd name="connsiteY47" fmla="*/ 485473 h 1161397"/>
              <a:gd name="connsiteX48" fmla="*/ 2534360 w 6884912"/>
              <a:gd name="connsiteY48" fmla="*/ 480064 h 1161397"/>
              <a:gd name="connsiteX49" fmla="*/ 2536691 w 6884912"/>
              <a:gd name="connsiteY49" fmla="*/ 467018 h 1161397"/>
              <a:gd name="connsiteX50" fmla="*/ 2561265 w 6884912"/>
              <a:gd name="connsiteY50" fmla="*/ 450623 h 1161397"/>
              <a:gd name="connsiteX51" fmla="*/ 2594349 w 6884912"/>
              <a:gd name="connsiteY51" fmla="*/ 443884 h 1161397"/>
              <a:gd name="connsiteX52" fmla="*/ 2754324 w 6884912"/>
              <a:gd name="connsiteY52" fmla="*/ 424766 h 1161397"/>
              <a:gd name="connsiteX53" fmla="*/ 2848470 w 6884912"/>
              <a:gd name="connsiteY53" fmla="*/ 405966 h 1161397"/>
              <a:gd name="connsiteX54" fmla="*/ 2881772 w 6884912"/>
              <a:gd name="connsiteY54" fmla="*/ 387260 h 1161397"/>
              <a:gd name="connsiteX55" fmla="*/ 2929932 w 6884912"/>
              <a:gd name="connsiteY55" fmla="*/ 368912 h 1161397"/>
              <a:gd name="connsiteX56" fmla="*/ 3013020 w 6884912"/>
              <a:gd name="connsiteY56" fmla="*/ 327578 h 1161397"/>
              <a:gd name="connsiteX57" fmla="*/ 3127968 w 6884912"/>
              <a:gd name="connsiteY57" fmla="*/ 287613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287859 w 6884912"/>
              <a:gd name="connsiteY60" fmla="*/ 287558 h 1161397"/>
              <a:gd name="connsiteX61" fmla="*/ 3510042 w 6884912"/>
              <a:gd name="connsiteY61" fmla="*/ 311820 h 1161397"/>
              <a:gd name="connsiteX62" fmla="*/ 3626773 w 6884912"/>
              <a:gd name="connsiteY62" fmla="*/ 290452 h 1161397"/>
              <a:gd name="connsiteX63" fmla="*/ 3666217 w 6884912"/>
              <a:gd name="connsiteY63" fmla="*/ 273255 h 1161397"/>
              <a:gd name="connsiteX64" fmla="*/ 3732427 w 6884912"/>
              <a:gd name="connsiteY64" fmla="*/ 245039 h 1161397"/>
              <a:gd name="connsiteX65" fmla="*/ 3777022 w 6884912"/>
              <a:gd name="connsiteY65" fmla="*/ 200276 h 1161397"/>
              <a:gd name="connsiteX66" fmla="*/ 3791246 w 6884912"/>
              <a:gd name="connsiteY66" fmla="*/ 189996 h 1161397"/>
              <a:gd name="connsiteX67" fmla="*/ 3819864 w 6884912"/>
              <a:gd name="connsiteY67" fmla="*/ 194605 h 1161397"/>
              <a:gd name="connsiteX68" fmla="*/ 3830398 w 6884912"/>
              <a:gd name="connsiteY68" fmla="*/ 188383 h 1161397"/>
              <a:gd name="connsiteX69" fmla="*/ 3907640 w 6884912"/>
              <a:gd name="connsiteY69" fmla="*/ 207568 h 1161397"/>
              <a:gd name="connsiteX70" fmla="*/ 4013061 w 6884912"/>
              <a:gd name="connsiteY70" fmla="*/ 224874 h 1161397"/>
              <a:gd name="connsiteX71" fmla="*/ 4134285 w 6884912"/>
              <a:gd name="connsiteY71" fmla="*/ 235592 h 1161397"/>
              <a:gd name="connsiteX72" fmla="*/ 4220717 w 6884912"/>
              <a:gd name="connsiteY72" fmla="*/ 192946 h 1161397"/>
              <a:gd name="connsiteX73" fmla="*/ 4228802 w 6884912"/>
              <a:gd name="connsiteY73" fmla="*/ 201468 h 1161397"/>
              <a:gd name="connsiteX74" fmla="*/ 4424852 w 6884912"/>
              <a:gd name="connsiteY74" fmla="*/ 127591 h 1161397"/>
              <a:gd name="connsiteX75" fmla="*/ 4617330 w 6884912"/>
              <a:gd name="connsiteY75" fmla="*/ 111163 h 1161397"/>
              <a:gd name="connsiteX76" fmla="*/ 4659778 w 6884912"/>
              <a:gd name="connsiteY76" fmla="*/ 118219 h 1161397"/>
              <a:gd name="connsiteX77" fmla="*/ 4730870 w 6884912"/>
              <a:gd name="connsiteY77" fmla="*/ 129432 h 1161397"/>
              <a:gd name="connsiteX78" fmla="*/ 4785037 w 6884912"/>
              <a:gd name="connsiteY78" fmla="*/ 161964 h 1161397"/>
              <a:gd name="connsiteX79" fmla="*/ 4844073 w 6884912"/>
              <a:gd name="connsiteY79" fmla="*/ 161768 h 1161397"/>
              <a:gd name="connsiteX80" fmla="*/ 4856454 w 6884912"/>
              <a:gd name="connsiteY80" fmla="*/ 130488 h 1161397"/>
              <a:gd name="connsiteX81" fmla="*/ 4920038 w 6884912"/>
              <a:gd name="connsiteY81" fmla="*/ 140418 h 1161397"/>
              <a:gd name="connsiteX82" fmla="*/ 5016639 w 6884912"/>
              <a:gd name="connsiteY82" fmla="*/ 158905 h 1161397"/>
              <a:gd name="connsiteX83" fmla="*/ 5072009 w 6884912"/>
              <a:gd name="connsiteY83" fmla="*/ 161502 h 1161397"/>
              <a:gd name="connsiteX84" fmla="*/ 5223626 w 6884912"/>
              <a:gd name="connsiteY84" fmla="*/ 177356 h 1161397"/>
              <a:gd name="connsiteX85" fmla="*/ 5467502 w 6884912"/>
              <a:gd name="connsiteY85" fmla="*/ 250963 h 1161397"/>
              <a:gd name="connsiteX86" fmla="*/ 5592395 w 6884912"/>
              <a:gd name="connsiteY86" fmla="*/ 265434 h 1161397"/>
              <a:gd name="connsiteX87" fmla="*/ 5613532 w 6884912"/>
              <a:gd name="connsiteY87" fmla="*/ 273379 h 1161397"/>
              <a:gd name="connsiteX88" fmla="*/ 5642173 w 6884912"/>
              <a:gd name="connsiteY88" fmla="*/ 266904 h 1161397"/>
              <a:gd name="connsiteX89" fmla="*/ 5756910 w 6884912"/>
              <a:gd name="connsiteY89" fmla="*/ 239211 h 1161397"/>
              <a:gd name="connsiteX90" fmla="*/ 5846667 w 6884912"/>
              <a:gd name="connsiteY90" fmla="*/ 201786 h 1161397"/>
              <a:gd name="connsiteX91" fmla="*/ 5960732 w 6884912"/>
              <a:gd name="connsiteY91" fmla="*/ 220708 h 1161397"/>
              <a:gd name="connsiteX92" fmla="*/ 6029542 w 6884912"/>
              <a:gd name="connsiteY92" fmla="*/ 210339 h 1161397"/>
              <a:gd name="connsiteX93" fmla="*/ 6290640 w 6884912"/>
              <a:gd name="connsiteY93" fmla="*/ 167441 h 1161397"/>
              <a:gd name="connsiteX94" fmla="*/ 6380420 w 6884912"/>
              <a:gd name="connsiteY94" fmla="*/ 173195 h 1161397"/>
              <a:gd name="connsiteX95" fmla="*/ 6507891 w 6884912"/>
              <a:gd name="connsiteY95" fmla="*/ 118474 h 1161397"/>
              <a:gd name="connsiteX96" fmla="*/ 6571807 w 6884912"/>
              <a:gd name="connsiteY96" fmla="*/ 98636 h 1161397"/>
              <a:gd name="connsiteX97" fmla="*/ 6671880 w 6884912"/>
              <a:gd name="connsiteY97" fmla="*/ 82931 h 1161397"/>
              <a:gd name="connsiteX98" fmla="*/ 6702266 w 6884912"/>
              <a:gd name="connsiteY98" fmla="*/ 75470 h 1161397"/>
              <a:gd name="connsiteX99" fmla="*/ 6845802 w 6884912"/>
              <a:gd name="connsiteY99" fmla="*/ 24496 h 1161397"/>
              <a:gd name="connsiteX100" fmla="*/ 6884912 w 6884912"/>
              <a:gd name="connsiteY100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92172 w 6884912"/>
              <a:gd name="connsiteY39" fmla="*/ 629819 h 1161397"/>
              <a:gd name="connsiteX40" fmla="*/ 1731986 w 6884912"/>
              <a:gd name="connsiteY40" fmla="*/ 589682 h 1161397"/>
              <a:gd name="connsiteX41" fmla="*/ 1940326 w 6884912"/>
              <a:gd name="connsiteY41" fmla="*/ 582611 h 1161397"/>
              <a:gd name="connsiteX42" fmla="*/ 2066980 w 6884912"/>
              <a:gd name="connsiteY42" fmla="*/ 550413 h 1161397"/>
              <a:gd name="connsiteX43" fmla="*/ 2352236 w 6884912"/>
              <a:gd name="connsiteY43" fmla="*/ 519602 h 1161397"/>
              <a:gd name="connsiteX44" fmla="*/ 2420791 w 6884912"/>
              <a:gd name="connsiteY44" fmla="*/ 492826 h 1161397"/>
              <a:gd name="connsiteX45" fmla="*/ 2489932 w 6884912"/>
              <a:gd name="connsiteY45" fmla="*/ 507864 h 1161397"/>
              <a:gd name="connsiteX46" fmla="*/ 2512917 w 6884912"/>
              <a:gd name="connsiteY46" fmla="*/ 489127 h 1161397"/>
              <a:gd name="connsiteX47" fmla="*/ 2516783 w 6884912"/>
              <a:gd name="connsiteY47" fmla="*/ 485473 h 1161397"/>
              <a:gd name="connsiteX48" fmla="*/ 2534360 w 6884912"/>
              <a:gd name="connsiteY48" fmla="*/ 480064 h 1161397"/>
              <a:gd name="connsiteX49" fmla="*/ 2536691 w 6884912"/>
              <a:gd name="connsiteY49" fmla="*/ 467018 h 1161397"/>
              <a:gd name="connsiteX50" fmla="*/ 2561265 w 6884912"/>
              <a:gd name="connsiteY50" fmla="*/ 450623 h 1161397"/>
              <a:gd name="connsiteX51" fmla="*/ 2594349 w 6884912"/>
              <a:gd name="connsiteY51" fmla="*/ 443884 h 1161397"/>
              <a:gd name="connsiteX52" fmla="*/ 2754324 w 6884912"/>
              <a:gd name="connsiteY52" fmla="*/ 424766 h 1161397"/>
              <a:gd name="connsiteX53" fmla="*/ 2848470 w 6884912"/>
              <a:gd name="connsiteY53" fmla="*/ 405966 h 1161397"/>
              <a:gd name="connsiteX54" fmla="*/ 2881772 w 6884912"/>
              <a:gd name="connsiteY54" fmla="*/ 387260 h 1161397"/>
              <a:gd name="connsiteX55" fmla="*/ 2929932 w 6884912"/>
              <a:gd name="connsiteY55" fmla="*/ 368912 h 1161397"/>
              <a:gd name="connsiteX56" fmla="*/ 3013020 w 6884912"/>
              <a:gd name="connsiteY56" fmla="*/ 327578 h 1161397"/>
              <a:gd name="connsiteX57" fmla="*/ 3127968 w 6884912"/>
              <a:gd name="connsiteY57" fmla="*/ 287613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287859 w 6884912"/>
              <a:gd name="connsiteY60" fmla="*/ 287558 h 1161397"/>
              <a:gd name="connsiteX61" fmla="*/ 3510042 w 6884912"/>
              <a:gd name="connsiteY61" fmla="*/ 311820 h 1161397"/>
              <a:gd name="connsiteX62" fmla="*/ 3626773 w 6884912"/>
              <a:gd name="connsiteY62" fmla="*/ 290452 h 1161397"/>
              <a:gd name="connsiteX63" fmla="*/ 3666217 w 6884912"/>
              <a:gd name="connsiteY63" fmla="*/ 273255 h 1161397"/>
              <a:gd name="connsiteX64" fmla="*/ 3732427 w 6884912"/>
              <a:gd name="connsiteY64" fmla="*/ 245039 h 1161397"/>
              <a:gd name="connsiteX65" fmla="*/ 3777022 w 6884912"/>
              <a:gd name="connsiteY65" fmla="*/ 200276 h 1161397"/>
              <a:gd name="connsiteX66" fmla="*/ 3791246 w 6884912"/>
              <a:gd name="connsiteY66" fmla="*/ 189996 h 1161397"/>
              <a:gd name="connsiteX67" fmla="*/ 3819864 w 6884912"/>
              <a:gd name="connsiteY67" fmla="*/ 194605 h 1161397"/>
              <a:gd name="connsiteX68" fmla="*/ 3830398 w 6884912"/>
              <a:gd name="connsiteY68" fmla="*/ 188383 h 1161397"/>
              <a:gd name="connsiteX69" fmla="*/ 3907640 w 6884912"/>
              <a:gd name="connsiteY69" fmla="*/ 207568 h 1161397"/>
              <a:gd name="connsiteX70" fmla="*/ 4013061 w 6884912"/>
              <a:gd name="connsiteY70" fmla="*/ 224874 h 1161397"/>
              <a:gd name="connsiteX71" fmla="*/ 4134285 w 6884912"/>
              <a:gd name="connsiteY71" fmla="*/ 235592 h 1161397"/>
              <a:gd name="connsiteX72" fmla="*/ 4220717 w 6884912"/>
              <a:gd name="connsiteY72" fmla="*/ 192946 h 1161397"/>
              <a:gd name="connsiteX73" fmla="*/ 4228802 w 6884912"/>
              <a:gd name="connsiteY73" fmla="*/ 201468 h 1161397"/>
              <a:gd name="connsiteX74" fmla="*/ 4424852 w 6884912"/>
              <a:gd name="connsiteY74" fmla="*/ 127591 h 1161397"/>
              <a:gd name="connsiteX75" fmla="*/ 4617330 w 6884912"/>
              <a:gd name="connsiteY75" fmla="*/ 111163 h 1161397"/>
              <a:gd name="connsiteX76" fmla="*/ 4730870 w 6884912"/>
              <a:gd name="connsiteY76" fmla="*/ 129432 h 1161397"/>
              <a:gd name="connsiteX77" fmla="*/ 4785037 w 6884912"/>
              <a:gd name="connsiteY77" fmla="*/ 161964 h 1161397"/>
              <a:gd name="connsiteX78" fmla="*/ 4844073 w 6884912"/>
              <a:gd name="connsiteY78" fmla="*/ 161768 h 1161397"/>
              <a:gd name="connsiteX79" fmla="*/ 4856454 w 6884912"/>
              <a:gd name="connsiteY79" fmla="*/ 130488 h 1161397"/>
              <a:gd name="connsiteX80" fmla="*/ 4920038 w 6884912"/>
              <a:gd name="connsiteY80" fmla="*/ 140418 h 1161397"/>
              <a:gd name="connsiteX81" fmla="*/ 5016639 w 6884912"/>
              <a:gd name="connsiteY81" fmla="*/ 158905 h 1161397"/>
              <a:gd name="connsiteX82" fmla="*/ 5072009 w 6884912"/>
              <a:gd name="connsiteY82" fmla="*/ 161502 h 1161397"/>
              <a:gd name="connsiteX83" fmla="*/ 5223626 w 6884912"/>
              <a:gd name="connsiteY83" fmla="*/ 177356 h 1161397"/>
              <a:gd name="connsiteX84" fmla="*/ 5467502 w 6884912"/>
              <a:gd name="connsiteY84" fmla="*/ 250963 h 1161397"/>
              <a:gd name="connsiteX85" fmla="*/ 5592395 w 6884912"/>
              <a:gd name="connsiteY85" fmla="*/ 265434 h 1161397"/>
              <a:gd name="connsiteX86" fmla="*/ 5613532 w 6884912"/>
              <a:gd name="connsiteY86" fmla="*/ 273379 h 1161397"/>
              <a:gd name="connsiteX87" fmla="*/ 5642173 w 6884912"/>
              <a:gd name="connsiteY87" fmla="*/ 266904 h 1161397"/>
              <a:gd name="connsiteX88" fmla="*/ 5756910 w 6884912"/>
              <a:gd name="connsiteY88" fmla="*/ 239211 h 1161397"/>
              <a:gd name="connsiteX89" fmla="*/ 5846667 w 6884912"/>
              <a:gd name="connsiteY89" fmla="*/ 201786 h 1161397"/>
              <a:gd name="connsiteX90" fmla="*/ 5960732 w 6884912"/>
              <a:gd name="connsiteY90" fmla="*/ 220708 h 1161397"/>
              <a:gd name="connsiteX91" fmla="*/ 6029542 w 6884912"/>
              <a:gd name="connsiteY91" fmla="*/ 210339 h 1161397"/>
              <a:gd name="connsiteX92" fmla="*/ 6290640 w 6884912"/>
              <a:gd name="connsiteY92" fmla="*/ 167441 h 1161397"/>
              <a:gd name="connsiteX93" fmla="*/ 6380420 w 6884912"/>
              <a:gd name="connsiteY93" fmla="*/ 173195 h 1161397"/>
              <a:gd name="connsiteX94" fmla="*/ 6507891 w 6884912"/>
              <a:gd name="connsiteY94" fmla="*/ 118474 h 1161397"/>
              <a:gd name="connsiteX95" fmla="*/ 6571807 w 6884912"/>
              <a:gd name="connsiteY95" fmla="*/ 98636 h 1161397"/>
              <a:gd name="connsiteX96" fmla="*/ 6671880 w 6884912"/>
              <a:gd name="connsiteY96" fmla="*/ 82931 h 1161397"/>
              <a:gd name="connsiteX97" fmla="*/ 6702266 w 6884912"/>
              <a:gd name="connsiteY97" fmla="*/ 75470 h 1161397"/>
              <a:gd name="connsiteX98" fmla="*/ 6845802 w 6884912"/>
              <a:gd name="connsiteY98" fmla="*/ 24496 h 1161397"/>
              <a:gd name="connsiteX99" fmla="*/ 6884912 w 6884912"/>
              <a:gd name="connsiteY99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92172 w 6884912"/>
              <a:gd name="connsiteY39" fmla="*/ 629819 h 1161397"/>
              <a:gd name="connsiteX40" fmla="*/ 1731986 w 6884912"/>
              <a:gd name="connsiteY40" fmla="*/ 589682 h 1161397"/>
              <a:gd name="connsiteX41" fmla="*/ 1940326 w 6884912"/>
              <a:gd name="connsiteY41" fmla="*/ 582611 h 1161397"/>
              <a:gd name="connsiteX42" fmla="*/ 2066980 w 6884912"/>
              <a:gd name="connsiteY42" fmla="*/ 550413 h 1161397"/>
              <a:gd name="connsiteX43" fmla="*/ 2352236 w 6884912"/>
              <a:gd name="connsiteY43" fmla="*/ 519602 h 1161397"/>
              <a:gd name="connsiteX44" fmla="*/ 2420791 w 6884912"/>
              <a:gd name="connsiteY44" fmla="*/ 492826 h 1161397"/>
              <a:gd name="connsiteX45" fmla="*/ 2489932 w 6884912"/>
              <a:gd name="connsiteY45" fmla="*/ 507864 h 1161397"/>
              <a:gd name="connsiteX46" fmla="*/ 2512917 w 6884912"/>
              <a:gd name="connsiteY46" fmla="*/ 489127 h 1161397"/>
              <a:gd name="connsiteX47" fmla="*/ 2516783 w 6884912"/>
              <a:gd name="connsiteY47" fmla="*/ 485473 h 1161397"/>
              <a:gd name="connsiteX48" fmla="*/ 2534360 w 6884912"/>
              <a:gd name="connsiteY48" fmla="*/ 480064 h 1161397"/>
              <a:gd name="connsiteX49" fmla="*/ 2536691 w 6884912"/>
              <a:gd name="connsiteY49" fmla="*/ 467018 h 1161397"/>
              <a:gd name="connsiteX50" fmla="*/ 2561265 w 6884912"/>
              <a:gd name="connsiteY50" fmla="*/ 450623 h 1161397"/>
              <a:gd name="connsiteX51" fmla="*/ 2594349 w 6884912"/>
              <a:gd name="connsiteY51" fmla="*/ 443884 h 1161397"/>
              <a:gd name="connsiteX52" fmla="*/ 2754324 w 6884912"/>
              <a:gd name="connsiteY52" fmla="*/ 424766 h 1161397"/>
              <a:gd name="connsiteX53" fmla="*/ 2848470 w 6884912"/>
              <a:gd name="connsiteY53" fmla="*/ 405966 h 1161397"/>
              <a:gd name="connsiteX54" fmla="*/ 2881772 w 6884912"/>
              <a:gd name="connsiteY54" fmla="*/ 387260 h 1161397"/>
              <a:gd name="connsiteX55" fmla="*/ 2929932 w 6884912"/>
              <a:gd name="connsiteY55" fmla="*/ 368912 h 1161397"/>
              <a:gd name="connsiteX56" fmla="*/ 3013020 w 6884912"/>
              <a:gd name="connsiteY56" fmla="*/ 327578 h 1161397"/>
              <a:gd name="connsiteX57" fmla="*/ 3127968 w 6884912"/>
              <a:gd name="connsiteY57" fmla="*/ 287613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287859 w 6884912"/>
              <a:gd name="connsiteY60" fmla="*/ 287558 h 1161397"/>
              <a:gd name="connsiteX61" fmla="*/ 3510042 w 6884912"/>
              <a:gd name="connsiteY61" fmla="*/ 311820 h 1161397"/>
              <a:gd name="connsiteX62" fmla="*/ 3626773 w 6884912"/>
              <a:gd name="connsiteY62" fmla="*/ 290452 h 1161397"/>
              <a:gd name="connsiteX63" fmla="*/ 3666217 w 6884912"/>
              <a:gd name="connsiteY63" fmla="*/ 273255 h 1161397"/>
              <a:gd name="connsiteX64" fmla="*/ 3732427 w 6884912"/>
              <a:gd name="connsiteY64" fmla="*/ 245039 h 1161397"/>
              <a:gd name="connsiteX65" fmla="*/ 3777022 w 6884912"/>
              <a:gd name="connsiteY65" fmla="*/ 200276 h 1161397"/>
              <a:gd name="connsiteX66" fmla="*/ 3791246 w 6884912"/>
              <a:gd name="connsiteY66" fmla="*/ 189996 h 1161397"/>
              <a:gd name="connsiteX67" fmla="*/ 3819864 w 6884912"/>
              <a:gd name="connsiteY67" fmla="*/ 194605 h 1161397"/>
              <a:gd name="connsiteX68" fmla="*/ 3907640 w 6884912"/>
              <a:gd name="connsiteY68" fmla="*/ 207568 h 1161397"/>
              <a:gd name="connsiteX69" fmla="*/ 4013061 w 6884912"/>
              <a:gd name="connsiteY69" fmla="*/ 224874 h 1161397"/>
              <a:gd name="connsiteX70" fmla="*/ 4134285 w 6884912"/>
              <a:gd name="connsiteY70" fmla="*/ 235592 h 1161397"/>
              <a:gd name="connsiteX71" fmla="*/ 4220717 w 6884912"/>
              <a:gd name="connsiteY71" fmla="*/ 192946 h 1161397"/>
              <a:gd name="connsiteX72" fmla="*/ 4228802 w 6884912"/>
              <a:gd name="connsiteY72" fmla="*/ 201468 h 1161397"/>
              <a:gd name="connsiteX73" fmla="*/ 4424852 w 6884912"/>
              <a:gd name="connsiteY73" fmla="*/ 127591 h 1161397"/>
              <a:gd name="connsiteX74" fmla="*/ 4617330 w 6884912"/>
              <a:gd name="connsiteY74" fmla="*/ 111163 h 1161397"/>
              <a:gd name="connsiteX75" fmla="*/ 4730870 w 6884912"/>
              <a:gd name="connsiteY75" fmla="*/ 129432 h 1161397"/>
              <a:gd name="connsiteX76" fmla="*/ 4785037 w 6884912"/>
              <a:gd name="connsiteY76" fmla="*/ 161964 h 1161397"/>
              <a:gd name="connsiteX77" fmla="*/ 4844073 w 6884912"/>
              <a:gd name="connsiteY77" fmla="*/ 161768 h 1161397"/>
              <a:gd name="connsiteX78" fmla="*/ 4856454 w 6884912"/>
              <a:gd name="connsiteY78" fmla="*/ 130488 h 1161397"/>
              <a:gd name="connsiteX79" fmla="*/ 4920038 w 6884912"/>
              <a:gd name="connsiteY79" fmla="*/ 140418 h 1161397"/>
              <a:gd name="connsiteX80" fmla="*/ 5016639 w 6884912"/>
              <a:gd name="connsiteY80" fmla="*/ 158905 h 1161397"/>
              <a:gd name="connsiteX81" fmla="*/ 5072009 w 6884912"/>
              <a:gd name="connsiteY81" fmla="*/ 161502 h 1161397"/>
              <a:gd name="connsiteX82" fmla="*/ 5223626 w 6884912"/>
              <a:gd name="connsiteY82" fmla="*/ 177356 h 1161397"/>
              <a:gd name="connsiteX83" fmla="*/ 5467502 w 6884912"/>
              <a:gd name="connsiteY83" fmla="*/ 250963 h 1161397"/>
              <a:gd name="connsiteX84" fmla="*/ 5592395 w 6884912"/>
              <a:gd name="connsiteY84" fmla="*/ 265434 h 1161397"/>
              <a:gd name="connsiteX85" fmla="*/ 5613532 w 6884912"/>
              <a:gd name="connsiteY85" fmla="*/ 273379 h 1161397"/>
              <a:gd name="connsiteX86" fmla="*/ 5642173 w 6884912"/>
              <a:gd name="connsiteY86" fmla="*/ 266904 h 1161397"/>
              <a:gd name="connsiteX87" fmla="*/ 5756910 w 6884912"/>
              <a:gd name="connsiteY87" fmla="*/ 239211 h 1161397"/>
              <a:gd name="connsiteX88" fmla="*/ 5846667 w 6884912"/>
              <a:gd name="connsiteY88" fmla="*/ 201786 h 1161397"/>
              <a:gd name="connsiteX89" fmla="*/ 5960732 w 6884912"/>
              <a:gd name="connsiteY89" fmla="*/ 220708 h 1161397"/>
              <a:gd name="connsiteX90" fmla="*/ 6029542 w 6884912"/>
              <a:gd name="connsiteY90" fmla="*/ 210339 h 1161397"/>
              <a:gd name="connsiteX91" fmla="*/ 6290640 w 6884912"/>
              <a:gd name="connsiteY91" fmla="*/ 167441 h 1161397"/>
              <a:gd name="connsiteX92" fmla="*/ 6380420 w 6884912"/>
              <a:gd name="connsiteY92" fmla="*/ 173195 h 1161397"/>
              <a:gd name="connsiteX93" fmla="*/ 6507891 w 6884912"/>
              <a:gd name="connsiteY93" fmla="*/ 118474 h 1161397"/>
              <a:gd name="connsiteX94" fmla="*/ 6571807 w 6884912"/>
              <a:gd name="connsiteY94" fmla="*/ 98636 h 1161397"/>
              <a:gd name="connsiteX95" fmla="*/ 6671880 w 6884912"/>
              <a:gd name="connsiteY95" fmla="*/ 82931 h 1161397"/>
              <a:gd name="connsiteX96" fmla="*/ 6702266 w 6884912"/>
              <a:gd name="connsiteY96" fmla="*/ 75470 h 1161397"/>
              <a:gd name="connsiteX97" fmla="*/ 6845802 w 6884912"/>
              <a:gd name="connsiteY97" fmla="*/ 24496 h 1161397"/>
              <a:gd name="connsiteX98" fmla="*/ 6884912 w 6884912"/>
              <a:gd name="connsiteY98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92172 w 6884912"/>
              <a:gd name="connsiteY39" fmla="*/ 629819 h 1161397"/>
              <a:gd name="connsiteX40" fmla="*/ 1731986 w 6884912"/>
              <a:gd name="connsiteY40" fmla="*/ 589682 h 1161397"/>
              <a:gd name="connsiteX41" fmla="*/ 1940326 w 6884912"/>
              <a:gd name="connsiteY41" fmla="*/ 582611 h 1161397"/>
              <a:gd name="connsiteX42" fmla="*/ 2066980 w 6884912"/>
              <a:gd name="connsiteY42" fmla="*/ 550413 h 1161397"/>
              <a:gd name="connsiteX43" fmla="*/ 2352236 w 6884912"/>
              <a:gd name="connsiteY43" fmla="*/ 519602 h 1161397"/>
              <a:gd name="connsiteX44" fmla="*/ 2420791 w 6884912"/>
              <a:gd name="connsiteY44" fmla="*/ 492826 h 1161397"/>
              <a:gd name="connsiteX45" fmla="*/ 2489932 w 6884912"/>
              <a:gd name="connsiteY45" fmla="*/ 507864 h 1161397"/>
              <a:gd name="connsiteX46" fmla="*/ 2512917 w 6884912"/>
              <a:gd name="connsiteY46" fmla="*/ 489127 h 1161397"/>
              <a:gd name="connsiteX47" fmla="*/ 2516783 w 6884912"/>
              <a:gd name="connsiteY47" fmla="*/ 485473 h 1161397"/>
              <a:gd name="connsiteX48" fmla="*/ 2534360 w 6884912"/>
              <a:gd name="connsiteY48" fmla="*/ 480064 h 1161397"/>
              <a:gd name="connsiteX49" fmla="*/ 2536691 w 6884912"/>
              <a:gd name="connsiteY49" fmla="*/ 467018 h 1161397"/>
              <a:gd name="connsiteX50" fmla="*/ 2561265 w 6884912"/>
              <a:gd name="connsiteY50" fmla="*/ 450623 h 1161397"/>
              <a:gd name="connsiteX51" fmla="*/ 2594349 w 6884912"/>
              <a:gd name="connsiteY51" fmla="*/ 443884 h 1161397"/>
              <a:gd name="connsiteX52" fmla="*/ 2754324 w 6884912"/>
              <a:gd name="connsiteY52" fmla="*/ 424766 h 1161397"/>
              <a:gd name="connsiteX53" fmla="*/ 2848470 w 6884912"/>
              <a:gd name="connsiteY53" fmla="*/ 405966 h 1161397"/>
              <a:gd name="connsiteX54" fmla="*/ 2881772 w 6884912"/>
              <a:gd name="connsiteY54" fmla="*/ 387260 h 1161397"/>
              <a:gd name="connsiteX55" fmla="*/ 2929932 w 6884912"/>
              <a:gd name="connsiteY55" fmla="*/ 368912 h 1161397"/>
              <a:gd name="connsiteX56" fmla="*/ 3013020 w 6884912"/>
              <a:gd name="connsiteY56" fmla="*/ 327578 h 1161397"/>
              <a:gd name="connsiteX57" fmla="*/ 3127968 w 6884912"/>
              <a:gd name="connsiteY57" fmla="*/ 287613 h 1161397"/>
              <a:gd name="connsiteX58" fmla="*/ 3222191 w 6884912"/>
              <a:gd name="connsiteY58" fmla="*/ 307887 h 1161397"/>
              <a:gd name="connsiteX59" fmla="*/ 3227953 w 6884912"/>
              <a:gd name="connsiteY59" fmla="*/ 297650 h 1161397"/>
              <a:gd name="connsiteX60" fmla="*/ 3287859 w 6884912"/>
              <a:gd name="connsiteY60" fmla="*/ 287558 h 1161397"/>
              <a:gd name="connsiteX61" fmla="*/ 3510042 w 6884912"/>
              <a:gd name="connsiteY61" fmla="*/ 311820 h 1161397"/>
              <a:gd name="connsiteX62" fmla="*/ 3626773 w 6884912"/>
              <a:gd name="connsiteY62" fmla="*/ 290452 h 1161397"/>
              <a:gd name="connsiteX63" fmla="*/ 3666217 w 6884912"/>
              <a:gd name="connsiteY63" fmla="*/ 273255 h 1161397"/>
              <a:gd name="connsiteX64" fmla="*/ 3732427 w 6884912"/>
              <a:gd name="connsiteY64" fmla="*/ 245039 h 1161397"/>
              <a:gd name="connsiteX65" fmla="*/ 3777022 w 6884912"/>
              <a:gd name="connsiteY65" fmla="*/ 200276 h 1161397"/>
              <a:gd name="connsiteX66" fmla="*/ 3791246 w 6884912"/>
              <a:gd name="connsiteY66" fmla="*/ 189996 h 1161397"/>
              <a:gd name="connsiteX67" fmla="*/ 3819864 w 6884912"/>
              <a:gd name="connsiteY67" fmla="*/ 194605 h 1161397"/>
              <a:gd name="connsiteX68" fmla="*/ 3907640 w 6884912"/>
              <a:gd name="connsiteY68" fmla="*/ 207568 h 1161397"/>
              <a:gd name="connsiteX69" fmla="*/ 4013061 w 6884912"/>
              <a:gd name="connsiteY69" fmla="*/ 224874 h 1161397"/>
              <a:gd name="connsiteX70" fmla="*/ 4134285 w 6884912"/>
              <a:gd name="connsiteY70" fmla="*/ 235592 h 1161397"/>
              <a:gd name="connsiteX71" fmla="*/ 4220717 w 6884912"/>
              <a:gd name="connsiteY71" fmla="*/ 192946 h 1161397"/>
              <a:gd name="connsiteX72" fmla="*/ 4228802 w 6884912"/>
              <a:gd name="connsiteY72" fmla="*/ 201468 h 1161397"/>
              <a:gd name="connsiteX73" fmla="*/ 4424852 w 6884912"/>
              <a:gd name="connsiteY73" fmla="*/ 127591 h 1161397"/>
              <a:gd name="connsiteX74" fmla="*/ 4617330 w 6884912"/>
              <a:gd name="connsiteY74" fmla="*/ 111163 h 1161397"/>
              <a:gd name="connsiteX75" fmla="*/ 4730870 w 6884912"/>
              <a:gd name="connsiteY75" fmla="*/ 129432 h 1161397"/>
              <a:gd name="connsiteX76" fmla="*/ 4785037 w 6884912"/>
              <a:gd name="connsiteY76" fmla="*/ 161964 h 1161397"/>
              <a:gd name="connsiteX77" fmla="*/ 4844073 w 6884912"/>
              <a:gd name="connsiteY77" fmla="*/ 161768 h 1161397"/>
              <a:gd name="connsiteX78" fmla="*/ 4856454 w 6884912"/>
              <a:gd name="connsiteY78" fmla="*/ 130488 h 1161397"/>
              <a:gd name="connsiteX79" fmla="*/ 4920038 w 6884912"/>
              <a:gd name="connsiteY79" fmla="*/ 140418 h 1161397"/>
              <a:gd name="connsiteX80" fmla="*/ 5016639 w 6884912"/>
              <a:gd name="connsiteY80" fmla="*/ 158905 h 1161397"/>
              <a:gd name="connsiteX81" fmla="*/ 5072009 w 6884912"/>
              <a:gd name="connsiteY81" fmla="*/ 161502 h 1161397"/>
              <a:gd name="connsiteX82" fmla="*/ 5223626 w 6884912"/>
              <a:gd name="connsiteY82" fmla="*/ 177356 h 1161397"/>
              <a:gd name="connsiteX83" fmla="*/ 5467502 w 6884912"/>
              <a:gd name="connsiteY83" fmla="*/ 250963 h 1161397"/>
              <a:gd name="connsiteX84" fmla="*/ 5592395 w 6884912"/>
              <a:gd name="connsiteY84" fmla="*/ 265434 h 1161397"/>
              <a:gd name="connsiteX85" fmla="*/ 5613532 w 6884912"/>
              <a:gd name="connsiteY85" fmla="*/ 273379 h 1161397"/>
              <a:gd name="connsiteX86" fmla="*/ 5642173 w 6884912"/>
              <a:gd name="connsiteY86" fmla="*/ 266904 h 1161397"/>
              <a:gd name="connsiteX87" fmla="*/ 5756910 w 6884912"/>
              <a:gd name="connsiteY87" fmla="*/ 239211 h 1161397"/>
              <a:gd name="connsiteX88" fmla="*/ 5846667 w 6884912"/>
              <a:gd name="connsiteY88" fmla="*/ 201786 h 1161397"/>
              <a:gd name="connsiteX89" fmla="*/ 6029542 w 6884912"/>
              <a:gd name="connsiteY89" fmla="*/ 210339 h 1161397"/>
              <a:gd name="connsiteX90" fmla="*/ 6290640 w 6884912"/>
              <a:gd name="connsiteY90" fmla="*/ 167441 h 1161397"/>
              <a:gd name="connsiteX91" fmla="*/ 6380420 w 6884912"/>
              <a:gd name="connsiteY91" fmla="*/ 173195 h 1161397"/>
              <a:gd name="connsiteX92" fmla="*/ 6507891 w 6884912"/>
              <a:gd name="connsiteY92" fmla="*/ 118474 h 1161397"/>
              <a:gd name="connsiteX93" fmla="*/ 6571807 w 6884912"/>
              <a:gd name="connsiteY93" fmla="*/ 98636 h 1161397"/>
              <a:gd name="connsiteX94" fmla="*/ 6671880 w 6884912"/>
              <a:gd name="connsiteY94" fmla="*/ 82931 h 1161397"/>
              <a:gd name="connsiteX95" fmla="*/ 6702266 w 6884912"/>
              <a:gd name="connsiteY95" fmla="*/ 75470 h 1161397"/>
              <a:gd name="connsiteX96" fmla="*/ 6845802 w 6884912"/>
              <a:gd name="connsiteY96" fmla="*/ 24496 h 1161397"/>
              <a:gd name="connsiteX97" fmla="*/ 6884912 w 6884912"/>
              <a:gd name="connsiteY97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92172 w 6884912"/>
              <a:gd name="connsiteY39" fmla="*/ 629819 h 1161397"/>
              <a:gd name="connsiteX40" fmla="*/ 1731986 w 6884912"/>
              <a:gd name="connsiteY40" fmla="*/ 589682 h 1161397"/>
              <a:gd name="connsiteX41" fmla="*/ 1940326 w 6884912"/>
              <a:gd name="connsiteY41" fmla="*/ 582611 h 1161397"/>
              <a:gd name="connsiteX42" fmla="*/ 2066980 w 6884912"/>
              <a:gd name="connsiteY42" fmla="*/ 550413 h 1161397"/>
              <a:gd name="connsiteX43" fmla="*/ 2352236 w 6884912"/>
              <a:gd name="connsiteY43" fmla="*/ 519602 h 1161397"/>
              <a:gd name="connsiteX44" fmla="*/ 2420791 w 6884912"/>
              <a:gd name="connsiteY44" fmla="*/ 492826 h 1161397"/>
              <a:gd name="connsiteX45" fmla="*/ 2489932 w 6884912"/>
              <a:gd name="connsiteY45" fmla="*/ 507864 h 1161397"/>
              <a:gd name="connsiteX46" fmla="*/ 2512917 w 6884912"/>
              <a:gd name="connsiteY46" fmla="*/ 489127 h 1161397"/>
              <a:gd name="connsiteX47" fmla="*/ 2516783 w 6884912"/>
              <a:gd name="connsiteY47" fmla="*/ 485473 h 1161397"/>
              <a:gd name="connsiteX48" fmla="*/ 2534360 w 6884912"/>
              <a:gd name="connsiteY48" fmla="*/ 480064 h 1161397"/>
              <a:gd name="connsiteX49" fmla="*/ 2536691 w 6884912"/>
              <a:gd name="connsiteY49" fmla="*/ 467018 h 1161397"/>
              <a:gd name="connsiteX50" fmla="*/ 2561265 w 6884912"/>
              <a:gd name="connsiteY50" fmla="*/ 450623 h 1161397"/>
              <a:gd name="connsiteX51" fmla="*/ 2754324 w 6884912"/>
              <a:gd name="connsiteY51" fmla="*/ 424766 h 1161397"/>
              <a:gd name="connsiteX52" fmla="*/ 2848470 w 6884912"/>
              <a:gd name="connsiteY52" fmla="*/ 405966 h 1161397"/>
              <a:gd name="connsiteX53" fmla="*/ 2881772 w 6884912"/>
              <a:gd name="connsiteY53" fmla="*/ 387260 h 1161397"/>
              <a:gd name="connsiteX54" fmla="*/ 2929932 w 6884912"/>
              <a:gd name="connsiteY54" fmla="*/ 368912 h 1161397"/>
              <a:gd name="connsiteX55" fmla="*/ 3013020 w 6884912"/>
              <a:gd name="connsiteY55" fmla="*/ 327578 h 1161397"/>
              <a:gd name="connsiteX56" fmla="*/ 3127968 w 6884912"/>
              <a:gd name="connsiteY56" fmla="*/ 287613 h 1161397"/>
              <a:gd name="connsiteX57" fmla="*/ 3222191 w 6884912"/>
              <a:gd name="connsiteY57" fmla="*/ 307887 h 1161397"/>
              <a:gd name="connsiteX58" fmla="*/ 3227953 w 6884912"/>
              <a:gd name="connsiteY58" fmla="*/ 297650 h 1161397"/>
              <a:gd name="connsiteX59" fmla="*/ 3287859 w 6884912"/>
              <a:gd name="connsiteY59" fmla="*/ 287558 h 1161397"/>
              <a:gd name="connsiteX60" fmla="*/ 3510042 w 6884912"/>
              <a:gd name="connsiteY60" fmla="*/ 311820 h 1161397"/>
              <a:gd name="connsiteX61" fmla="*/ 3626773 w 6884912"/>
              <a:gd name="connsiteY61" fmla="*/ 290452 h 1161397"/>
              <a:gd name="connsiteX62" fmla="*/ 3666217 w 6884912"/>
              <a:gd name="connsiteY62" fmla="*/ 273255 h 1161397"/>
              <a:gd name="connsiteX63" fmla="*/ 3732427 w 6884912"/>
              <a:gd name="connsiteY63" fmla="*/ 245039 h 1161397"/>
              <a:gd name="connsiteX64" fmla="*/ 3777022 w 6884912"/>
              <a:gd name="connsiteY64" fmla="*/ 200276 h 1161397"/>
              <a:gd name="connsiteX65" fmla="*/ 3791246 w 6884912"/>
              <a:gd name="connsiteY65" fmla="*/ 189996 h 1161397"/>
              <a:gd name="connsiteX66" fmla="*/ 3819864 w 6884912"/>
              <a:gd name="connsiteY66" fmla="*/ 194605 h 1161397"/>
              <a:gd name="connsiteX67" fmla="*/ 3907640 w 6884912"/>
              <a:gd name="connsiteY67" fmla="*/ 207568 h 1161397"/>
              <a:gd name="connsiteX68" fmla="*/ 4013061 w 6884912"/>
              <a:gd name="connsiteY68" fmla="*/ 224874 h 1161397"/>
              <a:gd name="connsiteX69" fmla="*/ 4134285 w 6884912"/>
              <a:gd name="connsiteY69" fmla="*/ 235592 h 1161397"/>
              <a:gd name="connsiteX70" fmla="*/ 4220717 w 6884912"/>
              <a:gd name="connsiteY70" fmla="*/ 192946 h 1161397"/>
              <a:gd name="connsiteX71" fmla="*/ 4228802 w 6884912"/>
              <a:gd name="connsiteY71" fmla="*/ 201468 h 1161397"/>
              <a:gd name="connsiteX72" fmla="*/ 4424852 w 6884912"/>
              <a:gd name="connsiteY72" fmla="*/ 127591 h 1161397"/>
              <a:gd name="connsiteX73" fmla="*/ 4617330 w 6884912"/>
              <a:gd name="connsiteY73" fmla="*/ 111163 h 1161397"/>
              <a:gd name="connsiteX74" fmla="*/ 4730870 w 6884912"/>
              <a:gd name="connsiteY74" fmla="*/ 129432 h 1161397"/>
              <a:gd name="connsiteX75" fmla="*/ 4785037 w 6884912"/>
              <a:gd name="connsiteY75" fmla="*/ 161964 h 1161397"/>
              <a:gd name="connsiteX76" fmla="*/ 4844073 w 6884912"/>
              <a:gd name="connsiteY76" fmla="*/ 161768 h 1161397"/>
              <a:gd name="connsiteX77" fmla="*/ 4856454 w 6884912"/>
              <a:gd name="connsiteY77" fmla="*/ 130488 h 1161397"/>
              <a:gd name="connsiteX78" fmla="*/ 4920038 w 6884912"/>
              <a:gd name="connsiteY78" fmla="*/ 140418 h 1161397"/>
              <a:gd name="connsiteX79" fmla="*/ 5016639 w 6884912"/>
              <a:gd name="connsiteY79" fmla="*/ 158905 h 1161397"/>
              <a:gd name="connsiteX80" fmla="*/ 5072009 w 6884912"/>
              <a:gd name="connsiteY80" fmla="*/ 161502 h 1161397"/>
              <a:gd name="connsiteX81" fmla="*/ 5223626 w 6884912"/>
              <a:gd name="connsiteY81" fmla="*/ 177356 h 1161397"/>
              <a:gd name="connsiteX82" fmla="*/ 5467502 w 6884912"/>
              <a:gd name="connsiteY82" fmla="*/ 250963 h 1161397"/>
              <a:gd name="connsiteX83" fmla="*/ 5592395 w 6884912"/>
              <a:gd name="connsiteY83" fmla="*/ 265434 h 1161397"/>
              <a:gd name="connsiteX84" fmla="*/ 5613532 w 6884912"/>
              <a:gd name="connsiteY84" fmla="*/ 273379 h 1161397"/>
              <a:gd name="connsiteX85" fmla="*/ 5642173 w 6884912"/>
              <a:gd name="connsiteY85" fmla="*/ 266904 h 1161397"/>
              <a:gd name="connsiteX86" fmla="*/ 5756910 w 6884912"/>
              <a:gd name="connsiteY86" fmla="*/ 239211 h 1161397"/>
              <a:gd name="connsiteX87" fmla="*/ 5846667 w 6884912"/>
              <a:gd name="connsiteY87" fmla="*/ 201786 h 1161397"/>
              <a:gd name="connsiteX88" fmla="*/ 6029542 w 6884912"/>
              <a:gd name="connsiteY88" fmla="*/ 210339 h 1161397"/>
              <a:gd name="connsiteX89" fmla="*/ 6290640 w 6884912"/>
              <a:gd name="connsiteY89" fmla="*/ 167441 h 1161397"/>
              <a:gd name="connsiteX90" fmla="*/ 6380420 w 6884912"/>
              <a:gd name="connsiteY90" fmla="*/ 173195 h 1161397"/>
              <a:gd name="connsiteX91" fmla="*/ 6507891 w 6884912"/>
              <a:gd name="connsiteY91" fmla="*/ 118474 h 1161397"/>
              <a:gd name="connsiteX92" fmla="*/ 6571807 w 6884912"/>
              <a:gd name="connsiteY92" fmla="*/ 98636 h 1161397"/>
              <a:gd name="connsiteX93" fmla="*/ 6671880 w 6884912"/>
              <a:gd name="connsiteY93" fmla="*/ 82931 h 1161397"/>
              <a:gd name="connsiteX94" fmla="*/ 6702266 w 6884912"/>
              <a:gd name="connsiteY94" fmla="*/ 75470 h 1161397"/>
              <a:gd name="connsiteX95" fmla="*/ 6845802 w 6884912"/>
              <a:gd name="connsiteY95" fmla="*/ 24496 h 1161397"/>
              <a:gd name="connsiteX96" fmla="*/ 6884912 w 6884912"/>
              <a:gd name="connsiteY96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92172 w 6884912"/>
              <a:gd name="connsiteY39" fmla="*/ 629819 h 1161397"/>
              <a:gd name="connsiteX40" fmla="*/ 1731986 w 6884912"/>
              <a:gd name="connsiteY40" fmla="*/ 589682 h 1161397"/>
              <a:gd name="connsiteX41" fmla="*/ 1940326 w 6884912"/>
              <a:gd name="connsiteY41" fmla="*/ 582611 h 1161397"/>
              <a:gd name="connsiteX42" fmla="*/ 2066980 w 6884912"/>
              <a:gd name="connsiteY42" fmla="*/ 550413 h 1161397"/>
              <a:gd name="connsiteX43" fmla="*/ 2352236 w 6884912"/>
              <a:gd name="connsiteY43" fmla="*/ 519602 h 1161397"/>
              <a:gd name="connsiteX44" fmla="*/ 2420791 w 6884912"/>
              <a:gd name="connsiteY44" fmla="*/ 492826 h 1161397"/>
              <a:gd name="connsiteX45" fmla="*/ 2489932 w 6884912"/>
              <a:gd name="connsiteY45" fmla="*/ 507864 h 1161397"/>
              <a:gd name="connsiteX46" fmla="*/ 2512917 w 6884912"/>
              <a:gd name="connsiteY46" fmla="*/ 489127 h 1161397"/>
              <a:gd name="connsiteX47" fmla="*/ 2516783 w 6884912"/>
              <a:gd name="connsiteY47" fmla="*/ 485473 h 1161397"/>
              <a:gd name="connsiteX48" fmla="*/ 2534360 w 6884912"/>
              <a:gd name="connsiteY48" fmla="*/ 480064 h 1161397"/>
              <a:gd name="connsiteX49" fmla="*/ 2536691 w 6884912"/>
              <a:gd name="connsiteY49" fmla="*/ 467018 h 1161397"/>
              <a:gd name="connsiteX50" fmla="*/ 2754324 w 6884912"/>
              <a:gd name="connsiteY50" fmla="*/ 424766 h 1161397"/>
              <a:gd name="connsiteX51" fmla="*/ 2848470 w 6884912"/>
              <a:gd name="connsiteY51" fmla="*/ 405966 h 1161397"/>
              <a:gd name="connsiteX52" fmla="*/ 2881772 w 6884912"/>
              <a:gd name="connsiteY52" fmla="*/ 387260 h 1161397"/>
              <a:gd name="connsiteX53" fmla="*/ 2929932 w 6884912"/>
              <a:gd name="connsiteY53" fmla="*/ 368912 h 1161397"/>
              <a:gd name="connsiteX54" fmla="*/ 3013020 w 6884912"/>
              <a:gd name="connsiteY54" fmla="*/ 327578 h 1161397"/>
              <a:gd name="connsiteX55" fmla="*/ 3127968 w 6884912"/>
              <a:gd name="connsiteY55" fmla="*/ 287613 h 1161397"/>
              <a:gd name="connsiteX56" fmla="*/ 3222191 w 6884912"/>
              <a:gd name="connsiteY56" fmla="*/ 307887 h 1161397"/>
              <a:gd name="connsiteX57" fmla="*/ 3227953 w 6884912"/>
              <a:gd name="connsiteY57" fmla="*/ 297650 h 1161397"/>
              <a:gd name="connsiteX58" fmla="*/ 3287859 w 6884912"/>
              <a:gd name="connsiteY58" fmla="*/ 287558 h 1161397"/>
              <a:gd name="connsiteX59" fmla="*/ 3510042 w 6884912"/>
              <a:gd name="connsiteY59" fmla="*/ 311820 h 1161397"/>
              <a:gd name="connsiteX60" fmla="*/ 3626773 w 6884912"/>
              <a:gd name="connsiteY60" fmla="*/ 290452 h 1161397"/>
              <a:gd name="connsiteX61" fmla="*/ 3666217 w 6884912"/>
              <a:gd name="connsiteY61" fmla="*/ 273255 h 1161397"/>
              <a:gd name="connsiteX62" fmla="*/ 3732427 w 6884912"/>
              <a:gd name="connsiteY62" fmla="*/ 245039 h 1161397"/>
              <a:gd name="connsiteX63" fmla="*/ 3777022 w 6884912"/>
              <a:gd name="connsiteY63" fmla="*/ 200276 h 1161397"/>
              <a:gd name="connsiteX64" fmla="*/ 3791246 w 6884912"/>
              <a:gd name="connsiteY64" fmla="*/ 189996 h 1161397"/>
              <a:gd name="connsiteX65" fmla="*/ 3819864 w 6884912"/>
              <a:gd name="connsiteY65" fmla="*/ 194605 h 1161397"/>
              <a:gd name="connsiteX66" fmla="*/ 3907640 w 6884912"/>
              <a:gd name="connsiteY66" fmla="*/ 207568 h 1161397"/>
              <a:gd name="connsiteX67" fmla="*/ 4013061 w 6884912"/>
              <a:gd name="connsiteY67" fmla="*/ 224874 h 1161397"/>
              <a:gd name="connsiteX68" fmla="*/ 4134285 w 6884912"/>
              <a:gd name="connsiteY68" fmla="*/ 235592 h 1161397"/>
              <a:gd name="connsiteX69" fmla="*/ 4220717 w 6884912"/>
              <a:gd name="connsiteY69" fmla="*/ 192946 h 1161397"/>
              <a:gd name="connsiteX70" fmla="*/ 4228802 w 6884912"/>
              <a:gd name="connsiteY70" fmla="*/ 201468 h 1161397"/>
              <a:gd name="connsiteX71" fmla="*/ 4424852 w 6884912"/>
              <a:gd name="connsiteY71" fmla="*/ 127591 h 1161397"/>
              <a:gd name="connsiteX72" fmla="*/ 4617330 w 6884912"/>
              <a:gd name="connsiteY72" fmla="*/ 111163 h 1161397"/>
              <a:gd name="connsiteX73" fmla="*/ 4730870 w 6884912"/>
              <a:gd name="connsiteY73" fmla="*/ 129432 h 1161397"/>
              <a:gd name="connsiteX74" fmla="*/ 4785037 w 6884912"/>
              <a:gd name="connsiteY74" fmla="*/ 161964 h 1161397"/>
              <a:gd name="connsiteX75" fmla="*/ 4844073 w 6884912"/>
              <a:gd name="connsiteY75" fmla="*/ 161768 h 1161397"/>
              <a:gd name="connsiteX76" fmla="*/ 4856454 w 6884912"/>
              <a:gd name="connsiteY76" fmla="*/ 130488 h 1161397"/>
              <a:gd name="connsiteX77" fmla="*/ 4920038 w 6884912"/>
              <a:gd name="connsiteY77" fmla="*/ 140418 h 1161397"/>
              <a:gd name="connsiteX78" fmla="*/ 5016639 w 6884912"/>
              <a:gd name="connsiteY78" fmla="*/ 158905 h 1161397"/>
              <a:gd name="connsiteX79" fmla="*/ 5072009 w 6884912"/>
              <a:gd name="connsiteY79" fmla="*/ 161502 h 1161397"/>
              <a:gd name="connsiteX80" fmla="*/ 5223626 w 6884912"/>
              <a:gd name="connsiteY80" fmla="*/ 177356 h 1161397"/>
              <a:gd name="connsiteX81" fmla="*/ 5467502 w 6884912"/>
              <a:gd name="connsiteY81" fmla="*/ 250963 h 1161397"/>
              <a:gd name="connsiteX82" fmla="*/ 5592395 w 6884912"/>
              <a:gd name="connsiteY82" fmla="*/ 265434 h 1161397"/>
              <a:gd name="connsiteX83" fmla="*/ 5613532 w 6884912"/>
              <a:gd name="connsiteY83" fmla="*/ 273379 h 1161397"/>
              <a:gd name="connsiteX84" fmla="*/ 5642173 w 6884912"/>
              <a:gd name="connsiteY84" fmla="*/ 266904 h 1161397"/>
              <a:gd name="connsiteX85" fmla="*/ 5756910 w 6884912"/>
              <a:gd name="connsiteY85" fmla="*/ 239211 h 1161397"/>
              <a:gd name="connsiteX86" fmla="*/ 5846667 w 6884912"/>
              <a:gd name="connsiteY86" fmla="*/ 201786 h 1161397"/>
              <a:gd name="connsiteX87" fmla="*/ 6029542 w 6884912"/>
              <a:gd name="connsiteY87" fmla="*/ 210339 h 1161397"/>
              <a:gd name="connsiteX88" fmla="*/ 6290640 w 6884912"/>
              <a:gd name="connsiteY88" fmla="*/ 167441 h 1161397"/>
              <a:gd name="connsiteX89" fmla="*/ 6380420 w 6884912"/>
              <a:gd name="connsiteY89" fmla="*/ 173195 h 1161397"/>
              <a:gd name="connsiteX90" fmla="*/ 6507891 w 6884912"/>
              <a:gd name="connsiteY90" fmla="*/ 118474 h 1161397"/>
              <a:gd name="connsiteX91" fmla="*/ 6571807 w 6884912"/>
              <a:gd name="connsiteY91" fmla="*/ 98636 h 1161397"/>
              <a:gd name="connsiteX92" fmla="*/ 6671880 w 6884912"/>
              <a:gd name="connsiteY92" fmla="*/ 82931 h 1161397"/>
              <a:gd name="connsiteX93" fmla="*/ 6702266 w 6884912"/>
              <a:gd name="connsiteY93" fmla="*/ 75470 h 1161397"/>
              <a:gd name="connsiteX94" fmla="*/ 6845802 w 6884912"/>
              <a:gd name="connsiteY94" fmla="*/ 24496 h 1161397"/>
              <a:gd name="connsiteX95" fmla="*/ 6884912 w 6884912"/>
              <a:gd name="connsiteY95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73197 w 6884912"/>
              <a:gd name="connsiteY12" fmla="*/ 1010060 h 1161397"/>
              <a:gd name="connsiteX13" fmla="*/ 723108 w 6884912"/>
              <a:gd name="connsiteY13" fmla="*/ 980081 h 1161397"/>
              <a:gd name="connsiteX14" fmla="*/ 797699 w 6884912"/>
              <a:gd name="connsiteY14" fmla="*/ 931362 h 1161397"/>
              <a:gd name="connsiteX15" fmla="*/ 843359 w 6884912"/>
              <a:gd name="connsiteY15" fmla="*/ 910894 h 1161397"/>
              <a:gd name="connsiteX16" fmla="*/ 965215 w 6884912"/>
              <a:gd name="connsiteY16" fmla="*/ 846701 h 1161397"/>
              <a:gd name="connsiteX17" fmla="*/ 1085080 w 6884912"/>
              <a:gd name="connsiteY17" fmla="*/ 776086 h 1161397"/>
              <a:gd name="connsiteX18" fmla="*/ 1131224 w 6884912"/>
              <a:gd name="connsiteY18" fmla="*/ 706160 h 1161397"/>
              <a:gd name="connsiteX19" fmla="*/ 1138051 w 6884912"/>
              <a:gd name="connsiteY19" fmla="*/ 702034 h 1161397"/>
              <a:gd name="connsiteX20" fmla="*/ 1158800 w 6884912"/>
              <a:gd name="connsiteY20" fmla="*/ 700004 h 1161397"/>
              <a:gd name="connsiteX21" fmla="*/ 1166947 w 6884912"/>
              <a:gd name="connsiteY21" fmla="*/ 700762 h 1161397"/>
              <a:gd name="connsiteX22" fmla="*/ 1178135 w 6884912"/>
              <a:gd name="connsiteY22" fmla="*/ 698631 h 1161397"/>
              <a:gd name="connsiteX23" fmla="*/ 1178301 w 6884912"/>
              <a:gd name="connsiteY23" fmla="*/ 698094 h 1161397"/>
              <a:gd name="connsiteX24" fmla="*/ 1188995 w 6884912"/>
              <a:gd name="connsiteY24" fmla="*/ 697048 h 1161397"/>
              <a:gd name="connsiteX25" fmla="*/ 1242716 w 6884912"/>
              <a:gd name="connsiteY25" fmla="*/ 698052 h 1161397"/>
              <a:gd name="connsiteX26" fmla="*/ 1299977 w 6884912"/>
              <a:gd name="connsiteY26" fmla="*/ 639196 h 1161397"/>
              <a:gd name="connsiteX27" fmla="*/ 1326190 w 6884912"/>
              <a:gd name="connsiteY27" fmla="*/ 625955 h 1161397"/>
              <a:gd name="connsiteX28" fmla="*/ 1339600 w 6884912"/>
              <a:gd name="connsiteY28" fmla="*/ 616295 h 1161397"/>
              <a:gd name="connsiteX29" fmla="*/ 1340054 w 6884912"/>
              <a:gd name="connsiteY29" fmla="*/ 614022 h 1161397"/>
              <a:gd name="connsiteX30" fmla="*/ 1391606 w 6884912"/>
              <a:gd name="connsiteY30" fmla="*/ 615229 h 1161397"/>
              <a:gd name="connsiteX31" fmla="*/ 1397565 w 6884912"/>
              <a:gd name="connsiteY31" fmla="*/ 611490 h 1161397"/>
              <a:gd name="connsiteX32" fmla="*/ 1432302 w 6884912"/>
              <a:gd name="connsiteY32" fmla="*/ 617267 h 1161397"/>
              <a:gd name="connsiteX33" fmla="*/ 1449644 w 6884912"/>
              <a:gd name="connsiteY33" fmla="*/ 617591 h 1161397"/>
              <a:gd name="connsiteX34" fmla="*/ 1455793 w 6884912"/>
              <a:gd name="connsiteY34" fmla="*/ 623174 h 1161397"/>
              <a:gd name="connsiteX35" fmla="*/ 1480758 w 6884912"/>
              <a:gd name="connsiteY35" fmla="*/ 620863 h 1161397"/>
              <a:gd name="connsiteX36" fmla="*/ 1483154 w 6884912"/>
              <a:gd name="connsiteY36" fmla="*/ 618527 h 1161397"/>
              <a:gd name="connsiteX37" fmla="*/ 1505495 w 6884912"/>
              <a:gd name="connsiteY37" fmla="*/ 624325 h 1161397"/>
              <a:gd name="connsiteX38" fmla="*/ 1592172 w 6884912"/>
              <a:gd name="connsiteY38" fmla="*/ 629819 h 1161397"/>
              <a:gd name="connsiteX39" fmla="*/ 1731986 w 6884912"/>
              <a:gd name="connsiteY39" fmla="*/ 589682 h 1161397"/>
              <a:gd name="connsiteX40" fmla="*/ 1940326 w 6884912"/>
              <a:gd name="connsiteY40" fmla="*/ 582611 h 1161397"/>
              <a:gd name="connsiteX41" fmla="*/ 2066980 w 6884912"/>
              <a:gd name="connsiteY41" fmla="*/ 550413 h 1161397"/>
              <a:gd name="connsiteX42" fmla="*/ 2352236 w 6884912"/>
              <a:gd name="connsiteY42" fmla="*/ 519602 h 1161397"/>
              <a:gd name="connsiteX43" fmla="*/ 2420791 w 6884912"/>
              <a:gd name="connsiteY43" fmla="*/ 492826 h 1161397"/>
              <a:gd name="connsiteX44" fmla="*/ 2489932 w 6884912"/>
              <a:gd name="connsiteY44" fmla="*/ 507864 h 1161397"/>
              <a:gd name="connsiteX45" fmla="*/ 2512917 w 6884912"/>
              <a:gd name="connsiteY45" fmla="*/ 489127 h 1161397"/>
              <a:gd name="connsiteX46" fmla="*/ 2516783 w 6884912"/>
              <a:gd name="connsiteY46" fmla="*/ 485473 h 1161397"/>
              <a:gd name="connsiteX47" fmla="*/ 2534360 w 6884912"/>
              <a:gd name="connsiteY47" fmla="*/ 480064 h 1161397"/>
              <a:gd name="connsiteX48" fmla="*/ 2536691 w 6884912"/>
              <a:gd name="connsiteY48" fmla="*/ 467018 h 1161397"/>
              <a:gd name="connsiteX49" fmla="*/ 2754324 w 6884912"/>
              <a:gd name="connsiteY49" fmla="*/ 424766 h 1161397"/>
              <a:gd name="connsiteX50" fmla="*/ 2848470 w 6884912"/>
              <a:gd name="connsiteY50" fmla="*/ 405966 h 1161397"/>
              <a:gd name="connsiteX51" fmla="*/ 2881772 w 6884912"/>
              <a:gd name="connsiteY51" fmla="*/ 387260 h 1161397"/>
              <a:gd name="connsiteX52" fmla="*/ 2929932 w 6884912"/>
              <a:gd name="connsiteY52" fmla="*/ 368912 h 1161397"/>
              <a:gd name="connsiteX53" fmla="*/ 3013020 w 6884912"/>
              <a:gd name="connsiteY53" fmla="*/ 327578 h 1161397"/>
              <a:gd name="connsiteX54" fmla="*/ 3127968 w 6884912"/>
              <a:gd name="connsiteY54" fmla="*/ 287613 h 1161397"/>
              <a:gd name="connsiteX55" fmla="*/ 3222191 w 6884912"/>
              <a:gd name="connsiteY55" fmla="*/ 307887 h 1161397"/>
              <a:gd name="connsiteX56" fmla="*/ 3227953 w 6884912"/>
              <a:gd name="connsiteY56" fmla="*/ 297650 h 1161397"/>
              <a:gd name="connsiteX57" fmla="*/ 3287859 w 6884912"/>
              <a:gd name="connsiteY57" fmla="*/ 287558 h 1161397"/>
              <a:gd name="connsiteX58" fmla="*/ 3510042 w 6884912"/>
              <a:gd name="connsiteY58" fmla="*/ 311820 h 1161397"/>
              <a:gd name="connsiteX59" fmla="*/ 3626773 w 6884912"/>
              <a:gd name="connsiteY59" fmla="*/ 290452 h 1161397"/>
              <a:gd name="connsiteX60" fmla="*/ 3666217 w 6884912"/>
              <a:gd name="connsiteY60" fmla="*/ 273255 h 1161397"/>
              <a:gd name="connsiteX61" fmla="*/ 3732427 w 6884912"/>
              <a:gd name="connsiteY61" fmla="*/ 245039 h 1161397"/>
              <a:gd name="connsiteX62" fmla="*/ 3777022 w 6884912"/>
              <a:gd name="connsiteY62" fmla="*/ 200276 h 1161397"/>
              <a:gd name="connsiteX63" fmla="*/ 3791246 w 6884912"/>
              <a:gd name="connsiteY63" fmla="*/ 189996 h 1161397"/>
              <a:gd name="connsiteX64" fmla="*/ 3819864 w 6884912"/>
              <a:gd name="connsiteY64" fmla="*/ 194605 h 1161397"/>
              <a:gd name="connsiteX65" fmla="*/ 3907640 w 6884912"/>
              <a:gd name="connsiteY65" fmla="*/ 207568 h 1161397"/>
              <a:gd name="connsiteX66" fmla="*/ 4013061 w 6884912"/>
              <a:gd name="connsiteY66" fmla="*/ 224874 h 1161397"/>
              <a:gd name="connsiteX67" fmla="*/ 4134285 w 6884912"/>
              <a:gd name="connsiteY67" fmla="*/ 235592 h 1161397"/>
              <a:gd name="connsiteX68" fmla="*/ 4220717 w 6884912"/>
              <a:gd name="connsiteY68" fmla="*/ 192946 h 1161397"/>
              <a:gd name="connsiteX69" fmla="*/ 4228802 w 6884912"/>
              <a:gd name="connsiteY69" fmla="*/ 201468 h 1161397"/>
              <a:gd name="connsiteX70" fmla="*/ 4424852 w 6884912"/>
              <a:gd name="connsiteY70" fmla="*/ 127591 h 1161397"/>
              <a:gd name="connsiteX71" fmla="*/ 4617330 w 6884912"/>
              <a:gd name="connsiteY71" fmla="*/ 111163 h 1161397"/>
              <a:gd name="connsiteX72" fmla="*/ 4730870 w 6884912"/>
              <a:gd name="connsiteY72" fmla="*/ 129432 h 1161397"/>
              <a:gd name="connsiteX73" fmla="*/ 4785037 w 6884912"/>
              <a:gd name="connsiteY73" fmla="*/ 161964 h 1161397"/>
              <a:gd name="connsiteX74" fmla="*/ 4844073 w 6884912"/>
              <a:gd name="connsiteY74" fmla="*/ 161768 h 1161397"/>
              <a:gd name="connsiteX75" fmla="*/ 4856454 w 6884912"/>
              <a:gd name="connsiteY75" fmla="*/ 130488 h 1161397"/>
              <a:gd name="connsiteX76" fmla="*/ 4920038 w 6884912"/>
              <a:gd name="connsiteY76" fmla="*/ 140418 h 1161397"/>
              <a:gd name="connsiteX77" fmla="*/ 5016639 w 6884912"/>
              <a:gd name="connsiteY77" fmla="*/ 158905 h 1161397"/>
              <a:gd name="connsiteX78" fmla="*/ 5072009 w 6884912"/>
              <a:gd name="connsiteY78" fmla="*/ 161502 h 1161397"/>
              <a:gd name="connsiteX79" fmla="*/ 5223626 w 6884912"/>
              <a:gd name="connsiteY79" fmla="*/ 177356 h 1161397"/>
              <a:gd name="connsiteX80" fmla="*/ 5467502 w 6884912"/>
              <a:gd name="connsiteY80" fmla="*/ 250963 h 1161397"/>
              <a:gd name="connsiteX81" fmla="*/ 5592395 w 6884912"/>
              <a:gd name="connsiteY81" fmla="*/ 265434 h 1161397"/>
              <a:gd name="connsiteX82" fmla="*/ 5613532 w 6884912"/>
              <a:gd name="connsiteY82" fmla="*/ 273379 h 1161397"/>
              <a:gd name="connsiteX83" fmla="*/ 5642173 w 6884912"/>
              <a:gd name="connsiteY83" fmla="*/ 266904 h 1161397"/>
              <a:gd name="connsiteX84" fmla="*/ 5756910 w 6884912"/>
              <a:gd name="connsiteY84" fmla="*/ 239211 h 1161397"/>
              <a:gd name="connsiteX85" fmla="*/ 5846667 w 6884912"/>
              <a:gd name="connsiteY85" fmla="*/ 201786 h 1161397"/>
              <a:gd name="connsiteX86" fmla="*/ 6029542 w 6884912"/>
              <a:gd name="connsiteY86" fmla="*/ 210339 h 1161397"/>
              <a:gd name="connsiteX87" fmla="*/ 6290640 w 6884912"/>
              <a:gd name="connsiteY87" fmla="*/ 167441 h 1161397"/>
              <a:gd name="connsiteX88" fmla="*/ 6380420 w 6884912"/>
              <a:gd name="connsiteY88" fmla="*/ 173195 h 1161397"/>
              <a:gd name="connsiteX89" fmla="*/ 6507891 w 6884912"/>
              <a:gd name="connsiteY89" fmla="*/ 118474 h 1161397"/>
              <a:gd name="connsiteX90" fmla="*/ 6571807 w 6884912"/>
              <a:gd name="connsiteY90" fmla="*/ 98636 h 1161397"/>
              <a:gd name="connsiteX91" fmla="*/ 6671880 w 6884912"/>
              <a:gd name="connsiteY91" fmla="*/ 82931 h 1161397"/>
              <a:gd name="connsiteX92" fmla="*/ 6702266 w 6884912"/>
              <a:gd name="connsiteY92" fmla="*/ 75470 h 1161397"/>
              <a:gd name="connsiteX93" fmla="*/ 6845802 w 6884912"/>
              <a:gd name="connsiteY93" fmla="*/ 24496 h 1161397"/>
              <a:gd name="connsiteX94" fmla="*/ 6884912 w 6884912"/>
              <a:gd name="connsiteY94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478946 w 6884912"/>
              <a:gd name="connsiteY7" fmla="*/ 1106011 h 1161397"/>
              <a:gd name="connsiteX8" fmla="*/ 512111 w 6884912"/>
              <a:gd name="connsiteY8" fmla="*/ 1085599 h 1161397"/>
              <a:gd name="connsiteX9" fmla="*/ 567875 w 6884912"/>
              <a:gd name="connsiteY9" fmla="*/ 1051976 h 1161397"/>
              <a:gd name="connsiteX10" fmla="*/ 601644 w 6884912"/>
              <a:gd name="connsiteY10" fmla="*/ 1003997 h 1161397"/>
              <a:gd name="connsiteX11" fmla="*/ 673197 w 6884912"/>
              <a:gd name="connsiteY11" fmla="*/ 1010060 h 1161397"/>
              <a:gd name="connsiteX12" fmla="*/ 723108 w 6884912"/>
              <a:gd name="connsiteY12" fmla="*/ 980081 h 1161397"/>
              <a:gd name="connsiteX13" fmla="*/ 797699 w 6884912"/>
              <a:gd name="connsiteY13" fmla="*/ 931362 h 1161397"/>
              <a:gd name="connsiteX14" fmla="*/ 843359 w 6884912"/>
              <a:gd name="connsiteY14" fmla="*/ 910894 h 1161397"/>
              <a:gd name="connsiteX15" fmla="*/ 965215 w 6884912"/>
              <a:gd name="connsiteY15" fmla="*/ 846701 h 1161397"/>
              <a:gd name="connsiteX16" fmla="*/ 1085080 w 6884912"/>
              <a:gd name="connsiteY16" fmla="*/ 776086 h 1161397"/>
              <a:gd name="connsiteX17" fmla="*/ 1131224 w 6884912"/>
              <a:gd name="connsiteY17" fmla="*/ 706160 h 1161397"/>
              <a:gd name="connsiteX18" fmla="*/ 1138051 w 6884912"/>
              <a:gd name="connsiteY18" fmla="*/ 702034 h 1161397"/>
              <a:gd name="connsiteX19" fmla="*/ 1158800 w 6884912"/>
              <a:gd name="connsiteY19" fmla="*/ 700004 h 1161397"/>
              <a:gd name="connsiteX20" fmla="*/ 1166947 w 6884912"/>
              <a:gd name="connsiteY20" fmla="*/ 700762 h 1161397"/>
              <a:gd name="connsiteX21" fmla="*/ 1178135 w 6884912"/>
              <a:gd name="connsiteY21" fmla="*/ 698631 h 1161397"/>
              <a:gd name="connsiteX22" fmla="*/ 1178301 w 6884912"/>
              <a:gd name="connsiteY22" fmla="*/ 698094 h 1161397"/>
              <a:gd name="connsiteX23" fmla="*/ 1188995 w 6884912"/>
              <a:gd name="connsiteY23" fmla="*/ 697048 h 1161397"/>
              <a:gd name="connsiteX24" fmla="*/ 1242716 w 6884912"/>
              <a:gd name="connsiteY24" fmla="*/ 698052 h 1161397"/>
              <a:gd name="connsiteX25" fmla="*/ 1299977 w 6884912"/>
              <a:gd name="connsiteY25" fmla="*/ 639196 h 1161397"/>
              <a:gd name="connsiteX26" fmla="*/ 1326190 w 6884912"/>
              <a:gd name="connsiteY26" fmla="*/ 625955 h 1161397"/>
              <a:gd name="connsiteX27" fmla="*/ 1339600 w 6884912"/>
              <a:gd name="connsiteY27" fmla="*/ 616295 h 1161397"/>
              <a:gd name="connsiteX28" fmla="*/ 1340054 w 6884912"/>
              <a:gd name="connsiteY28" fmla="*/ 614022 h 1161397"/>
              <a:gd name="connsiteX29" fmla="*/ 1391606 w 6884912"/>
              <a:gd name="connsiteY29" fmla="*/ 615229 h 1161397"/>
              <a:gd name="connsiteX30" fmla="*/ 1397565 w 6884912"/>
              <a:gd name="connsiteY30" fmla="*/ 611490 h 1161397"/>
              <a:gd name="connsiteX31" fmla="*/ 1432302 w 6884912"/>
              <a:gd name="connsiteY31" fmla="*/ 617267 h 1161397"/>
              <a:gd name="connsiteX32" fmla="*/ 1449644 w 6884912"/>
              <a:gd name="connsiteY32" fmla="*/ 617591 h 1161397"/>
              <a:gd name="connsiteX33" fmla="*/ 1455793 w 6884912"/>
              <a:gd name="connsiteY33" fmla="*/ 623174 h 1161397"/>
              <a:gd name="connsiteX34" fmla="*/ 1480758 w 6884912"/>
              <a:gd name="connsiteY34" fmla="*/ 620863 h 1161397"/>
              <a:gd name="connsiteX35" fmla="*/ 1483154 w 6884912"/>
              <a:gd name="connsiteY35" fmla="*/ 618527 h 1161397"/>
              <a:gd name="connsiteX36" fmla="*/ 1505495 w 6884912"/>
              <a:gd name="connsiteY36" fmla="*/ 624325 h 1161397"/>
              <a:gd name="connsiteX37" fmla="*/ 1592172 w 6884912"/>
              <a:gd name="connsiteY37" fmla="*/ 629819 h 1161397"/>
              <a:gd name="connsiteX38" fmla="*/ 1731986 w 6884912"/>
              <a:gd name="connsiteY38" fmla="*/ 589682 h 1161397"/>
              <a:gd name="connsiteX39" fmla="*/ 1940326 w 6884912"/>
              <a:gd name="connsiteY39" fmla="*/ 582611 h 1161397"/>
              <a:gd name="connsiteX40" fmla="*/ 2066980 w 6884912"/>
              <a:gd name="connsiteY40" fmla="*/ 550413 h 1161397"/>
              <a:gd name="connsiteX41" fmla="*/ 2352236 w 6884912"/>
              <a:gd name="connsiteY41" fmla="*/ 519602 h 1161397"/>
              <a:gd name="connsiteX42" fmla="*/ 2420791 w 6884912"/>
              <a:gd name="connsiteY42" fmla="*/ 492826 h 1161397"/>
              <a:gd name="connsiteX43" fmla="*/ 2489932 w 6884912"/>
              <a:gd name="connsiteY43" fmla="*/ 507864 h 1161397"/>
              <a:gd name="connsiteX44" fmla="*/ 2512917 w 6884912"/>
              <a:gd name="connsiteY44" fmla="*/ 489127 h 1161397"/>
              <a:gd name="connsiteX45" fmla="*/ 2516783 w 6884912"/>
              <a:gd name="connsiteY45" fmla="*/ 485473 h 1161397"/>
              <a:gd name="connsiteX46" fmla="*/ 2534360 w 6884912"/>
              <a:gd name="connsiteY46" fmla="*/ 480064 h 1161397"/>
              <a:gd name="connsiteX47" fmla="*/ 2536691 w 6884912"/>
              <a:gd name="connsiteY47" fmla="*/ 467018 h 1161397"/>
              <a:gd name="connsiteX48" fmla="*/ 2754324 w 6884912"/>
              <a:gd name="connsiteY48" fmla="*/ 424766 h 1161397"/>
              <a:gd name="connsiteX49" fmla="*/ 2848470 w 6884912"/>
              <a:gd name="connsiteY49" fmla="*/ 405966 h 1161397"/>
              <a:gd name="connsiteX50" fmla="*/ 2881772 w 6884912"/>
              <a:gd name="connsiteY50" fmla="*/ 387260 h 1161397"/>
              <a:gd name="connsiteX51" fmla="*/ 2929932 w 6884912"/>
              <a:gd name="connsiteY51" fmla="*/ 368912 h 1161397"/>
              <a:gd name="connsiteX52" fmla="*/ 3013020 w 6884912"/>
              <a:gd name="connsiteY52" fmla="*/ 327578 h 1161397"/>
              <a:gd name="connsiteX53" fmla="*/ 3127968 w 6884912"/>
              <a:gd name="connsiteY53" fmla="*/ 287613 h 1161397"/>
              <a:gd name="connsiteX54" fmla="*/ 3222191 w 6884912"/>
              <a:gd name="connsiteY54" fmla="*/ 307887 h 1161397"/>
              <a:gd name="connsiteX55" fmla="*/ 3227953 w 6884912"/>
              <a:gd name="connsiteY55" fmla="*/ 297650 h 1161397"/>
              <a:gd name="connsiteX56" fmla="*/ 3287859 w 6884912"/>
              <a:gd name="connsiteY56" fmla="*/ 287558 h 1161397"/>
              <a:gd name="connsiteX57" fmla="*/ 3510042 w 6884912"/>
              <a:gd name="connsiteY57" fmla="*/ 311820 h 1161397"/>
              <a:gd name="connsiteX58" fmla="*/ 3626773 w 6884912"/>
              <a:gd name="connsiteY58" fmla="*/ 290452 h 1161397"/>
              <a:gd name="connsiteX59" fmla="*/ 3666217 w 6884912"/>
              <a:gd name="connsiteY59" fmla="*/ 273255 h 1161397"/>
              <a:gd name="connsiteX60" fmla="*/ 3732427 w 6884912"/>
              <a:gd name="connsiteY60" fmla="*/ 245039 h 1161397"/>
              <a:gd name="connsiteX61" fmla="*/ 3777022 w 6884912"/>
              <a:gd name="connsiteY61" fmla="*/ 200276 h 1161397"/>
              <a:gd name="connsiteX62" fmla="*/ 3791246 w 6884912"/>
              <a:gd name="connsiteY62" fmla="*/ 189996 h 1161397"/>
              <a:gd name="connsiteX63" fmla="*/ 3819864 w 6884912"/>
              <a:gd name="connsiteY63" fmla="*/ 194605 h 1161397"/>
              <a:gd name="connsiteX64" fmla="*/ 3907640 w 6884912"/>
              <a:gd name="connsiteY64" fmla="*/ 207568 h 1161397"/>
              <a:gd name="connsiteX65" fmla="*/ 4013061 w 6884912"/>
              <a:gd name="connsiteY65" fmla="*/ 224874 h 1161397"/>
              <a:gd name="connsiteX66" fmla="*/ 4134285 w 6884912"/>
              <a:gd name="connsiteY66" fmla="*/ 235592 h 1161397"/>
              <a:gd name="connsiteX67" fmla="*/ 4220717 w 6884912"/>
              <a:gd name="connsiteY67" fmla="*/ 192946 h 1161397"/>
              <a:gd name="connsiteX68" fmla="*/ 4228802 w 6884912"/>
              <a:gd name="connsiteY68" fmla="*/ 201468 h 1161397"/>
              <a:gd name="connsiteX69" fmla="*/ 4424852 w 6884912"/>
              <a:gd name="connsiteY69" fmla="*/ 127591 h 1161397"/>
              <a:gd name="connsiteX70" fmla="*/ 4617330 w 6884912"/>
              <a:gd name="connsiteY70" fmla="*/ 111163 h 1161397"/>
              <a:gd name="connsiteX71" fmla="*/ 4730870 w 6884912"/>
              <a:gd name="connsiteY71" fmla="*/ 129432 h 1161397"/>
              <a:gd name="connsiteX72" fmla="*/ 4785037 w 6884912"/>
              <a:gd name="connsiteY72" fmla="*/ 161964 h 1161397"/>
              <a:gd name="connsiteX73" fmla="*/ 4844073 w 6884912"/>
              <a:gd name="connsiteY73" fmla="*/ 161768 h 1161397"/>
              <a:gd name="connsiteX74" fmla="*/ 4856454 w 6884912"/>
              <a:gd name="connsiteY74" fmla="*/ 130488 h 1161397"/>
              <a:gd name="connsiteX75" fmla="*/ 4920038 w 6884912"/>
              <a:gd name="connsiteY75" fmla="*/ 140418 h 1161397"/>
              <a:gd name="connsiteX76" fmla="*/ 5016639 w 6884912"/>
              <a:gd name="connsiteY76" fmla="*/ 158905 h 1161397"/>
              <a:gd name="connsiteX77" fmla="*/ 5072009 w 6884912"/>
              <a:gd name="connsiteY77" fmla="*/ 161502 h 1161397"/>
              <a:gd name="connsiteX78" fmla="*/ 5223626 w 6884912"/>
              <a:gd name="connsiteY78" fmla="*/ 177356 h 1161397"/>
              <a:gd name="connsiteX79" fmla="*/ 5467502 w 6884912"/>
              <a:gd name="connsiteY79" fmla="*/ 250963 h 1161397"/>
              <a:gd name="connsiteX80" fmla="*/ 5592395 w 6884912"/>
              <a:gd name="connsiteY80" fmla="*/ 265434 h 1161397"/>
              <a:gd name="connsiteX81" fmla="*/ 5613532 w 6884912"/>
              <a:gd name="connsiteY81" fmla="*/ 273379 h 1161397"/>
              <a:gd name="connsiteX82" fmla="*/ 5642173 w 6884912"/>
              <a:gd name="connsiteY82" fmla="*/ 266904 h 1161397"/>
              <a:gd name="connsiteX83" fmla="*/ 5756910 w 6884912"/>
              <a:gd name="connsiteY83" fmla="*/ 239211 h 1161397"/>
              <a:gd name="connsiteX84" fmla="*/ 5846667 w 6884912"/>
              <a:gd name="connsiteY84" fmla="*/ 201786 h 1161397"/>
              <a:gd name="connsiteX85" fmla="*/ 6029542 w 6884912"/>
              <a:gd name="connsiteY85" fmla="*/ 210339 h 1161397"/>
              <a:gd name="connsiteX86" fmla="*/ 6290640 w 6884912"/>
              <a:gd name="connsiteY86" fmla="*/ 167441 h 1161397"/>
              <a:gd name="connsiteX87" fmla="*/ 6380420 w 6884912"/>
              <a:gd name="connsiteY87" fmla="*/ 173195 h 1161397"/>
              <a:gd name="connsiteX88" fmla="*/ 6507891 w 6884912"/>
              <a:gd name="connsiteY88" fmla="*/ 118474 h 1161397"/>
              <a:gd name="connsiteX89" fmla="*/ 6571807 w 6884912"/>
              <a:gd name="connsiteY89" fmla="*/ 98636 h 1161397"/>
              <a:gd name="connsiteX90" fmla="*/ 6671880 w 6884912"/>
              <a:gd name="connsiteY90" fmla="*/ 82931 h 1161397"/>
              <a:gd name="connsiteX91" fmla="*/ 6702266 w 6884912"/>
              <a:gd name="connsiteY91" fmla="*/ 75470 h 1161397"/>
              <a:gd name="connsiteX92" fmla="*/ 6845802 w 6884912"/>
              <a:gd name="connsiteY92" fmla="*/ 24496 h 1161397"/>
              <a:gd name="connsiteX93" fmla="*/ 6884912 w 6884912"/>
              <a:gd name="connsiteY93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478946 w 6884912"/>
              <a:gd name="connsiteY7" fmla="*/ 1106011 h 1161397"/>
              <a:gd name="connsiteX8" fmla="*/ 567875 w 6884912"/>
              <a:gd name="connsiteY8" fmla="*/ 1051976 h 1161397"/>
              <a:gd name="connsiteX9" fmla="*/ 601644 w 6884912"/>
              <a:gd name="connsiteY9" fmla="*/ 1003997 h 1161397"/>
              <a:gd name="connsiteX10" fmla="*/ 673197 w 6884912"/>
              <a:gd name="connsiteY10" fmla="*/ 1010060 h 1161397"/>
              <a:gd name="connsiteX11" fmla="*/ 723108 w 6884912"/>
              <a:gd name="connsiteY11" fmla="*/ 980081 h 1161397"/>
              <a:gd name="connsiteX12" fmla="*/ 797699 w 6884912"/>
              <a:gd name="connsiteY12" fmla="*/ 931362 h 1161397"/>
              <a:gd name="connsiteX13" fmla="*/ 843359 w 6884912"/>
              <a:gd name="connsiteY13" fmla="*/ 910894 h 1161397"/>
              <a:gd name="connsiteX14" fmla="*/ 965215 w 6884912"/>
              <a:gd name="connsiteY14" fmla="*/ 846701 h 1161397"/>
              <a:gd name="connsiteX15" fmla="*/ 1085080 w 6884912"/>
              <a:gd name="connsiteY15" fmla="*/ 776086 h 1161397"/>
              <a:gd name="connsiteX16" fmla="*/ 1131224 w 6884912"/>
              <a:gd name="connsiteY16" fmla="*/ 706160 h 1161397"/>
              <a:gd name="connsiteX17" fmla="*/ 1138051 w 6884912"/>
              <a:gd name="connsiteY17" fmla="*/ 702034 h 1161397"/>
              <a:gd name="connsiteX18" fmla="*/ 1158800 w 6884912"/>
              <a:gd name="connsiteY18" fmla="*/ 700004 h 1161397"/>
              <a:gd name="connsiteX19" fmla="*/ 1166947 w 6884912"/>
              <a:gd name="connsiteY19" fmla="*/ 700762 h 1161397"/>
              <a:gd name="connsiteX20" fmla="*/ 1178135 w 6884912"/>
              <a:gd name="connsiteY20" fmla="*/ 698631 h 1161397"/>
              <a:gd name="connsiteX21" fmla="*/ 1178301 w 6884912"/>
              <a:gd name="connsiteY21" fmla="*/ 698094 h 1161397"/>
              <a:gd name="connsiteX22" fmla="*/ 1188995 w 6884912"/>
              <a:gd name="connsiteY22" fmla="*/ 697048 h 1161397"/>
              <a:gd name="connsiteX23" fmla="*/ 1242716 w 6884912"/>
              <a:gd name="connsiteY23" fmla="*/ 698052 h 1161397"/>
              <a:gd name="connsiteX24" fmla="*/ 1299977 w 6884912"/>
              <a:gd name="connsiteY24" fmla="*/ 639196 h 1161397"/>
              <a:gd name="connsiteX25" fmla="*/ 1326190 w 6884912"/>
              <a:gd name="connsiteY25" fmla="*/ 625955 h 1161397"/>
              <a:gd name="connsiteX26" fmla="*/ 1339600 w 6884912"/>
              <a:gd name="connsiteY26" fmla="*/ 616295 h 1161397"/>
              <a:gd name="connsiteX27" fmla="*/ 1340054 w 6884912"/>
              <a:gd name="connsiteY27" fmla="*/ 614022 h 1161397"/>
              <a:gd name="connsiteX28" fmla="*/ 1391606 w 6884912"/>
              <a:gd name="connsiteY28" fmla="*/ 615229 h 1161397"/>
              <a:gd name="connsiteX29" fmla="*/ 1397565 w 6884912"/>
              <a:gd name="connsiteY29" fmla="*/ 611490 h 1161397"/>
              <a:gd name="connsiteX30" fmla="*/ 1432302 w 6884912"/>
              <a:gd name="connsiteY30" fmla="*/ 617267 h 1161397"/>
              <a:gd name="connsiteX31" fmla="*/ 1449644 w 6884912"/>
              <a:gd name="connsiteY31" fmla="*/ 617591 h 1161397"/>
              <a:gd name="connsiteX32" fmla="*/ 1455793 w 6884912"/>
              <a:gd name="connsiteY32" fmla="*/ 623174 h 1161397"/>
              <a:gd name="connsiteX33" fmla="*/ 1480758 w 6884912"/>
              <a:gd name="connsiteY33" fmla="*/ 620863 h 1161397"/>
              <a:gd name="connsiteX34" fmla="*/ 1483154 w 6884912"/>
              <a:gd name="connsiteY34" fmla="*/ 618527 h 1161397"/>
              <a:gd name="connsiteX35" fmla="*/ 1505495 w 6884912"/>
              <a:gd name="connsiteY35" fmla="*/ 624325 h 1161397"/>
              <a:gd name="connsiteX36" fmla="*/ 1592172 w 6884912"/>
              <a:gd name="connsiteY36" fmla="*/ 629819 h 1161397"/>
              <a:gd name="connsiteX37" fmla="*/ 1731986 w 6884912"/>
              <a:gd name="connsiteY37" fmla="*/ 589682 h 1161397"/>
              <a:gd name="connsiteX38" fmla="*/ 1940326 w 6884912"/>
              <a:gd name="connsiteY38" fmla="*/ 582611 h 1161397"/>
              <a:gd name="connsiteX39" fmla="*/ 2066980 w 6884912"/>
              <a:gd name="connsiteY39" fmla="*/ 550413 h 1161397"/>
              <a:gd name="connsiteX40" fmla="*/ 2352236 w 6884912"/>
              <a:gd name="connsiteY40" fmla="*/ 519602 h 1161397"/>
              <a:gd name="connsiteX41" fmla="*/ 2420791 w 6884912"/>
              <a:gd name="connsiteY41" fmla="*/ 492826 h 1161397"/>
              <a:gd name="connsiteX42" fmla="*/ 2489932 w 6884912"/>
              <a:gd name="connsiteY42" fmla="*/ 507864 h 1161397"/>
              <a:gd name="connsiteX43" fmla="*/ 2512917 w 6884912"/>
              <a:gd name="connsiteY43" fmla="*/ 489127 h 1161397"/>
              <a:gd name="connsiteX44" fmla="*/ 2516783 w 6884912"/>
              <a:gd name="connsiteY44" fmla="*/ 485473 h 1161397"/>
              <a:gd name="connsiteX45" fmla="*/ 2534360 w 6884912"/>
              <a:gd name="connsiteY45" fmla="*/ 480064 h 1161397"/>
              <a:gd name="connsiteX46" fmla="*/ 2536691 w 6884912"/>
              <a:gd name="connsiteY46" fmla="*/ 467018 h 1161397"/>
              <a:gd name="connsiteX47" fmla="*/ 2754324 w 6884912"/>
              <a:gd name="connsiteY47" fmla="*/ 424766 h 1161397"/>
              <a:gd name="connsiteX48" fmla="*/ 2848470 w 6884912"/>
              <a:gd name="connsiteY48" fmla="*/ 405966 h 1161397"/>
              <a:gd name="connsiteX49" fmla="*/ 2881772 w 6884912"/>
              <a:gd name="connsiteY49" fmla="*/ 387260 h 1161397"/>
              <a:gd name="connsiteX50" fmla="*/ 2929932 w 6884912"/>
              <a:gd name="connsiteY50" fmla="*/ 368912 h 1161397"/>
              <a:gd name="connsiteX51" fmla="*/ 3013020 w 6884912"/>
              <a:gd name="connsiteY51" fmla="*/ 327578 h 1161397"/>
              <a:gd name="connsiteX52" fmla="*/ 3127968 w 6884912"/>
              <a:gd name="connsiteY52" fmla="*/ 287613 h 1161397"/>
              <a:gd name="connsiteX53" fmla="*/ 3222191 w 6884912"/>
              <a:gd name="connsiteY53" fmla="*/ 307887 h 1161397"/>
              <a:gd name="connsiteX54" fmla="*/ 3227953 w 6884912"/>
              <a:gd name="connsiteY54" fmla="*/ 297650 h 1161397"/>
              <a:gd name="connsiteX55" fmla="*/ 3287859 w 6884912"/>
              <a:gd name="connsiteY55" fmla="*/ 287558 h 1161397"/>
              <a:gd name="connsiteX56" fmla="*/ 3510042 w 6884912"/>
              <a:gd name="connsiteY56" fmla="*/ 311820 h 1161397"/>
              <a:gd name="connsiteX57" fmla="*/ 3626773 w 6884912"/>
              <a:gd name="connsiteY57" fmla="*/ 290452 h 1161397"/>
              <a:gd name="connsiteX58" fmla="*/ 3666217 w 6884912"/>
              <a:gd name="connsiteY58" fmla="*/ 273255 h 1161397"/>
              <a:gd name="connsiteX59" fmla="*/ 3732427 w 6884912"/>
              <a:gd name="connsiteY59" fmla="*/ 245039 h 1161397"/>
              <a:gd name="connsiteX60" fmla="*/ 3777022 w 6884912"/>
              <a:gd name="connsiteY60" fmla="*/ 200276 h 1161397"/>
              <a:gd name="connsiteX61" fmla="*/ 3791246 w 6884912"/>
              <a:gd name="connsiteY61" fmla="*/ 189996 h 1161397"/>
              <a:gd name="connsiteX62" fmla="*/ 3819864 w 6884912"/>
              <a:gd name="connsiteY62" fmla="*/ 194605 h 1161397"/>
              <a:gd name="connsiteX63" fmla="*/ 3907640 w 6884912"/>
              <a:gd name="connsiteY63" fmla="*/ 207568 h 1161397"/>
              <a:gd name="connsiteX64" fmla="*/ 4013061 w 6884912"/>
              <a:gd name="connsiteY64" fmla="*/ 224874 h 1161397"/>
              <a:gd name="connsiteX65" fmla="*/ 4134285 w 6884912"/>
              <a:gd name="connsiteY65" fmla="*/ 235592 h 1161397"/>
              <a:gd name="connsiteX66" fmla="*/ 4220717 w 6884912"/>
              <a:gd name="connsiteY66" fmla="*/ 192946 h 1161397"/>
              <a:gd name="connsiteX67" fmla="*/ 4228802 w 6884912"/>
              <a:gd name="connsiteY67" fmla="*/ 201468 h 1161397"/>
              <a:gd name="connsiteX68" fmla="*/ 4424852 w 6884912"/>
              <a:gd name="connsiteY68" fmla="*/ 127591 h 1161397"/>
              <a:gd name="connsiteX69" fmla="*/ 4617330 w 6884912"/>
              <a:gd name="connsiteY69" fmla="*/ 111163 h 1161397"/>
              <a:gd name="connsiteX70" fmla="*/ 4730870 w 6884912"/>
              <a:gd name="connsiteY70" fmla="*/ 129432 h 1161397"/>
              <a:gd name="connsiteX71" fmla="*/ 4785037 w 6884912"/>
              <a:gd name="connsiteY71" fmla="*/ 161964 h 1161397"/>
              <a:gd name="connsiteX72" fmla="*/ 4844073 w 6884912"/>
              <a:gd name="connsiteY72" fmla="*/ 161768 h 1161397"/>
              <a:gd name="connsiteX73" fmla="*/ 4856454 w 6884912"/>
              <a:gd name="connsiteY73" fmla="*/ 130488 h 1161397"/>
              <a:gd name="connsiteX74" fmla="*/ 4920038 w 6884912"/>
              <a:gd name="connsiteY74" fmla="*/ 140418 h 1161397"/>
              <a:gd name="connsiteX75" fmla="*/ 5016639 w 6884912"/>
              <a:gd name="connsiteY75" fmla="*/ 158905 h 1161397"/>
              <a:gd name="connsiteX76" fmla="*/ 5072009 w 6884912"/>
              <a:gd name="connsiteY76" fmla="*/ 161502 h 1161397"/>
              <a:gd name="connsiteX77" fmla="*/ 5223626 w 6884912"/>
              <a:gd name="connsiteY77" fmla="*/ 177356 h 1161397"/>
              <a:gd name="connsiteX78" fmla="*/ 5467502 w 6884912"/>
              <a:gd name="connsiteY78" fmla="*/ 250963 h 1161397"/>
              <a:gd name="connsiteX79" fmla="*/ 5592395 w 6884912"/>
              <a:gd name="connsiteY79" fmla="*/ 265434 h 1161397"/>
              <a:gd name="connsiteX80" fmla="*/ 5613532 w 6884912"/>
              <a:gd name="connsiteY80" fmla="*/ 273379 h 1161397"/>
              <a:gd name="connsiteX81" fmla="*/ 5642173 w 6884912"/>
              <a:gd name="connsiteY81" fmla="*/ 266904 h 1161397"/>
              <a:gd name="connsiteX82" fmla="*/ 5756910 w 6884912"/>
              <a:gd name="connsiteY82" fmla="*/ 239211 h 1161397"/>
              <a:gd name="connsiteX83" fmla="*/ 5846667 w 6884912"/>
              <a:gd name="connsiteY83" fmla="*/ 201786 h 1161397"/>
              <a:gd name="connsiteX84" fmla="*/ 6029542 w 6884912"/>
              <a:gd name="connsiteY84" fmla="*/ 210339 h 1161397"/>
              <a:gd name="connsiteX85" fmla="*/ 6290640 w 6884912"/>
              <a:gd name="connsiteY85" fmla="*/ 167441 h 1161397"/>
              <a:gd name="connsiteX86" fmla="*/ 6380420 w 6884912"/>
              <a:gd name="connsiteY86" fmla="*/ 173195 h 1161397"/>
              <a:gd name="connsiteX87" fmla="*/ 6507891 w 6884912"/>
              <a:gd name="connsiteY87" fmla="*/ 118474 h 1161397"/>
              <a:gd name="connsiteX88" fmla="*/ 6571807 w 6884912"/>
              <a:gd name="connsiteY88" fmla="*/ 98636 h 1161397"/>
              <a:gd name="connsiteX89" fmla="*/ 6671880 w 6884912"/>
              <a:gd name="connsiteY89" fmla="*/ 82931 h 1161397"/>
              <a:gd name="connsiteX90" fmla="*/ 6702266 w 6884912"/>
              <a:gd name="connsiteY90" fmla="*/ 75470 h 1161397"/>
              <a:gd name="connsiteX91" fmla="*/ 6845802 w 6884912"/>
              <a:gd name="connsiteY91" fmla="*/ 24496 h 1161397"/>
              <a:gd name="connsiteX92" fmla="*/ 6884912 w 6884912"/>
              <a:gd name="connsiteY92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55512 w 6884912"/>
              <a:gd name="connsiteY7" fmla="*/ 1036593 h 1161397"/>
              <a:gd name="connsiteX8" fmla="*/ 567875 w 6884912"/>
              <a:gd name="connsiteY8" fmla="*/ 1051976 h 1161397"/>
              <a:gd name="connsiteX9" fmla="*/ 601644 w 6884912"/>
              <a:gd name="connsiteY9" fmla="*/ 1003997 h 1161397"/>
              <a:gd name="connsiteX10" fmla="*/ 673197 w 6884912"/>
              <a:gd name="connsiteY10" fmla="*/ 1010060 h 1161397"/>
              <a:gd name="connsiteX11" fmla="*/ 723108 w 6884912"/>
              <a:gd name="connsiteY11" fmla="*/ 980081 h 1161397"/>
              <a:gd name="connsiteX12" fmla="*/ 797699 w 6884912"/>
              <a:gd name="connsiteY12" fmla="*/ 931362 h 1161397"/>
              <a:gd name="connsiteX13" fmla="*/ 843359 w 6884912"/>
              <a:gd name="connsiteY13" fmla="*/ 910894 h 1161397"/>
              <a:gd name="connsiteX14" fmla="*/ 965215 w 6884912"/>
              <a:gd name="connsiteY14" fmla="*/ 846701 h 1161397"/>
              <a:gd name="connsiteX15" fmla="*/ 1085080 w 6884912"/>
              <a:gd name="connsiteY15" fmla="*/ 776086 h 1161397"/>
              <a:gd name="connsiteX16" fmla="*/ 1131224 w 6884912"/>
              <a:gd name="connsiteY16" fmla="*/ 706160 h 1161397"/>
              <a:gd name="connsiteX17" fmla="*/ 1138051 w 6884912"/>
              <a:gd name="connsiteY17" fmla="*/ 702034 h 1161397"/>
              <a:gd name="connsiteX18" fmla="*/ 1158800 w 6884912"/>
              <a:gd name="connsiteY18" fmla="*/ 700004 h 1161397"/>
              <a:gd name="connsiteX19" fmla="*/ 1166947 w 6884912"/>
              <a:gd name="connsiteY19" fmla="*/ 700762 h 1161397"/>
              <a:gd name="connsiteX20" fmla="*/ 1178135 w 6884912"/>
              <a:gd name="connsiteY20" fmla="*/ 698631 h 1161397"/>
              <a:gd name="connsiteX21" fmla="*/ 1178301 w 6884912"/>
              <a:gd name="connsiteY21" fmla="*/ 698094 h 1161397"/>
              <a:gd name="connsiteX22" fmla="*/ 1188995 w 6884912"/>
              <a:gd name="connsiteY22" fmla="*/ 697048 h 1161397"/>
              <a:gd name="connsiteX23" fmla="*/ 1242716 w 6884912"/>
              <a:gd name="connsiteY23" fmla="*/ 698052 h 1161397"/>
              <a:gd name="connsiteX24" fmla="*/ 1299977 w 6884912"/>
              <a:gd name="connsiteY24" fmla="*/ 639196 h 1161397"/>
              <a:gd name="connsiteX25" fmla="*/ 1326190 w 6884912"/>
              <a:gd name="connsiteY25" fmla="*/ 625955 h 1161397"/>
              <a:gd name="connsiteX26" fmla="*/ 1339600 w 6884912"/>
              <a:gd name="connsiteY26" fmla="*/ 616295 h 1161397"/>
              <a:gd name="connsiteX27" fmla="*/ 1340054 w 6884912"/>
              <a:gd name="connsiteY27" fmla="*/ 614022 h 1161397"/>
              <a:gd name="connsiteX28" fmla="*/ 1391606 w 6884912"/>
              <a:gd name="connsiteY28" fmla="*/ 615229 h 1161397"/>
              <a:gd name="connsiteX29" fmla="*/ 1397565 w 6884912"/>
              <a:gd name="connsiteY29" fmla="*/ 611490 h 1161397"/>
              <a:gd name="connsiteX30" fmla="*/ 1432302 w 6884912"/>
              <a:gd name="connsiteY30" fmla="*/ 617267 h 1161397"/>
              <a:gd name="connsiteX31" fmla="*/ 1449644 w 6884912"/>
              <a:gd name="connsiteY31" fmla="*/ 617591 h 1161397"/>
              <a:gd name="connsiteX32" fmla="*/ 1455793 w 6884912"/>
              <a:gd name="connsiteY32" fmla="*/ 623174 h 1161397"/>
              <a:gd name="connsiteX33" fmla="*/ 1480758 w 6884912"/>
              <a:gd name="connsiteY33" fmla="*/ 620863 h 1161397"/>
              <a:gd name="connsiteX34" fmla="*/ 1483154 w 6884912"/>
              <a:gd name="connsiteY34" fmla="*/ 618527 h 1161397"/>
              <a:gd name="connsiteX35" fmla="*/ 1505495 w 6884912"/>
              <a:gd name="connsiteY35" fmla="*/ 624325 h 1161397"/>
              <a:gd name="connsiteX36" fmla="*/ 1592172 w 6884912"/>
              <a:gd name="connsiteY36" fmla="*/ 629819 h 1161397"/>
              <a:gd name="connsiteX37" fmla="*/ 1731986 w 6884912"/>
              <a:gd name="connsiteY37" fmla="*/ 589682 h 1161397"/>
              <a:gd name="connsiteX38" fmla="*/ 1940326 w 6884912"/>
              <a:gd name="connsiteY38" fmla="*/ 582611 h 1161397"/>
              <a:gd name="connsiteX39" fmla="*/ 2066980 w 6884912"/>
              <a:gd name="connsiteY39" fmla="*/ 550413 h 1161397"/>
              <a:gd name="connsiteX40" fmla="*/ 2352236 w 6884912"/>
              <a:gd name="connsiteY40" fmla="*/ 519602 h 1161397"/>
              <a:gd name="connsiteX41" fmla="*/ 2420791 w 6884912"/>
              <a:gd name="connsiteY41" fmla="*/ 492826 h 1161397"/>
              <a:gd name="connsiteX42" fmla="*/ 2489932 w 6884912"/>
              <a:gd name="connsiteY42" fmla="*/ 507864 h 1161397"/>
              <a:gd name="connsiteX43" fmla="*/ 2512917 w 6884912"/>
              <a:gd name="connsiteY43" fmla="*/ 489127 h 1161397"/>
              <a:gd name="connsiteX44" fmla="*/ 2516783 w 6884912"/>
              <a:gd name="connsiteY44" fmla="*/ 485473 h 1161397"/>
              <a:gd name="connsiteX45" fmla="*/ 2534360 w 6884912"/>
              <a:gd name="connsiteY45" fmla="*/ 480064 h 1161397"/>
              <a:gd name="connsiteX46" fmla="*/ 2536691 w 6884912"/>
              <a:gd name="connsiteY46" fmla="*/ 467018 h 1161397"/>
              <a:gd name="connsiteX47" fmla="*/ 2754324 w 6884912"/>
              <a:gd name="connsiteY47" fmla="*/ 424766 h 1161397"/>
              <a:gd name="connsiteX48" fmla="*/ 2848470 w 6884912"/>
              <a:gd name="connsiteY48" fmla="*/ 405966 h 1161397"/>
              <a:gd name="connsiteX49" fmla="*/ 2881772 w 6884912"/>
              <a:gd name="connsiteY49" fmla="*/ 387260 h 1161397"/>
              <a:gd name="connsiteX50" fmla="*/ 2929932 w 6884912"/>
              <a:gd name="connsiteY50" fmla="*/ 368912 h 1161397"/>
              <a:gd name="connsiteX51" fmla="*/ 3013020 w 6884912"/>
              <a:gd name="connsiteY51" fmla="*/ 327578 h 1161397"/>
              <a:gd name="connsiteX52" fmla="*/ 3127968 w 6884912"/>
              <a:gd name="connsiteY52" fmla="*/ 287613 h 1161397"/>
              <a:gd name="connsiteX53" fmla="*/ 3222191 w 6884912"/>
              <a:gd name="connsiteY53" fmla="*/ 307887 h 1161397"/>
              <a:gd name="connsiteX54" fmla="*/ 3227953 w 6884912"/>
              <a:gd name="connsiteY54" fmla="*/ 297650 h 1161397"/>
              <a:gd name="connsiteX55" fmla="*/ 3287859 w 6884912"/>
              <a:gd name="connsiteY55" fmla="*/ 287558 h 1161397"/>
              <a:gd name="connsiteX56" fmla="*/ 3510042 w 6884912"/>
              <a:gd name="connsiteY56" fmla="*/ 311820 h 1161397"/>
              <a:gd name="connsiteX57" fmla="*/ 3626773 w 6884912"/>
              <a:gd name="connsiteY57" fmla="*/ 290452 h 1161397"/>
              <a:gd name="connsiteX58" fmla="*/ 3666217 w 6884912"/>
              <a:gd name="connsiteY58" fmla="*/ 273255 h 1161397"/>
              <a:gd name="connsiteX59" fmla="*/ 3732427 w 6884912"/>
              <a:gd name="connsiteY59" fmla="*/ 245039 h 1161397"/>
              <a:gd name="connsiteX60" fmla="*/ 3777022 w 6884912"/>
              <a:gd name="connsiteY60" fmla="*/ 200276 h 1161397"/>
              <a:gd name="connsiteX61" fmla="*/ 3791246 w 6884912"/>
              <a:gd name="connsiteY61" fmla="*/ 189996 h 1161397"/>
              <a:gd name="connsiteX62" fmla="*/ 3819864 w 6884912"/>
              <a:gd name="connsiteY62" fmla="*/ 194605 h 1161397"/>
              <a:gd name="connsiteX63" fmla="*/ 3907640 w 6884912"/>
              <a:gd name="connsiteY63" fmla="*/ 207568 h 1161397"/>
              <a:gd name="connsiteX64" fmla="*/ 4013061 w 6884912"/>
              <a:gd name="connsiteY64" fmla="*/ 224874 h 1161397"/>
              <a:gd name="connsiteX65" fmla="*/ 4134285 w 6884912"/>
              <a:gd name="connsiteY65" fmla="*/ 235592 h 1161397"/>
              <a:gd name="connsiteX66" fmla="*/ 4220717 w 6884912"/>
              <a:gd name="connsiteY66" fmla="*/ 192946 h 1161397"/>
              <a:gd name="connsiteX67" fmla="*/ 4228802 w 6884912"/>
              <a:gd name="connsiteY67" fmla="*/ 201468 h 1161397"/>
              <a:gd name="connsiteX68" fmla="*/ 4424852 w 6884912"/>
              <a:gd name="connsiteY68" fmla="*/ 127591 h 1161397"/>
              <a:gd name="connsiteX69" fmla="*/ 4617330 w 6884912"/>
              <a:gd name="connsiteY69" fmla="*/ 111163 h 1161397"/>
              <a:gd name="connsiteX70" fmla="*/ 4730870 w 6884912"/>
              <a:gd name="connsiteY70" fmla="*/ 129432 h 1161397"/>
              <a:gd name="connsiteX71" fmla="*/ 4785037 w 6884912"/>
              <a:gd name="connsiteY71" fmla="*/ 161964 h 1161397"/>
              <a:gd name="connsiteX72" fmla="*/ 4844073 w 6884912"/>
              <a:gd name="connsiteY72" fmla="*/ 161768 h 1161397"/>
              <a:gd name="connsiteX73" fmla="*/ 4856454 w 6884912"/>
              <a:gd name="connsiteY73" fmla="*/ 130488 h 1161397"/>
              <a:gd name="connsiteX74" fmla="*/ 4920038 w 6884912"/>
              <a:gd name="connsiteY74" fmla="*/ 140418 h 1161397"/>
              <a:gd name="connsiteX75" fmla="*/ 5016639 w 6884912"/>
              <a:gd name="connsiteY75" fmla="*/ 158905 h 1161397"/>
              <a:gd name="connsiteX76" fmla="*/ 5072009 w 6884912"/>
              <a:gd name="connsiteY76" fmla="*/ 161502 h 1161397"/>
              <a:gd name="connsiteX77" fmla="*/ 5223626 w 6884912"/>
              <a:gd name="connsiteY77" fmla="*/ 177356 h 1161397"/>
              <a:gd name="connsiteX78" fmla="*/ 5467502 w 6884912"/>
              <a:gd name="connsiteY78" fmla="*/ 250963 h 1161397"/>
              <a:gd name="connsiteX79" fmla="*/ 5592395 w 6884912"/>
              <a:gd name="connsiteY79" fmla="*/ 265434 h 1161397"/>
              <a:gd name="connsiteX80" fmla="*/ 5613532 w 6884912"/>
              <a:gd name="connsiteY80" fmla="*/ 273379 h 1161397"/>
              <a:gd name="connsiteX81" fmla="*/ 5642173 w 6884912"/>
              <a:gd name="connsiteY81" fmla="*/ 266904 h 1161397"/>
              <a:gd name="connsiteX82" fmla="*/ 5756910 w 6884912"/>
              <a:gd name="connsiteY82" fmla="*/ 239211 h 1161397"/>
              <a:gd name="connsiteX83" fmla="*/ 5846667 w 6884912"/>
              <a:gd name="connsiteY83" fmla="*/ 201786 h 1161397"/>
              <a:gd name="connsiteX84" fmla="*/ 6029542 w 6884912"/>
              <a:gd name="connsiteY84" fmla="*/ 210339 h 1161397"/>
              <a:gd name="connsiteX85" fmla="*/ 6290640 w 6884912"/>
              <a:gd name="connsiteY85" fmla="*/ 167441 h 1161397"/>
              <a:gd name="connsiteX86" fmla="*/ 6380420 w 6884912"/>
              <a:gd name="connsiteY86" fmla="*/ 173195 h 1161397"/>
              <a:gd name="connsiteX87" fmla="*/ 6507891 w 6884912"/>
              <a:gd name="connsiteY87" fmla="*/ 118474 h 1161397"/>
              <a:gd name="connsiteX88" fmla="*/ 6571807 w 6884912"/>
              <a:gd name="connsiteY88" fmla="*/ 98636 h 1161397"/>
              <a:gd name="connsiteX89" fmla="*/ 6671880 w 6884912"/>
              <a:gd name="connsiteY89" fmla="*/ 82931 h 1161397"/>
              <a:gd name="connsiteX90" fmla="*/ 6702266 w 6884912"/>
              <a:gd name="connsiteY90" fmla="*/ 75470 h 1161397"/>
              <a:gd name="connsiteX91" fmla="*/ 6845802 w 6884912"/>
              <a:gd name="connsiteY91" fmla="*/ 24496 h 1161397"/>
              <a:gd name="connsiteX92" fmla="*/ 6884912 w 6884912"/>
              <a:gd name="connsiteY92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55512 w 6884912"/>
              <a:gd name="connsiteY7" fmla="*/ 1036593 h 1161397"/>
              <a:gd name="connsiteX8" fmla="*/ 601644 w 6884912"/>
              <a:gd name="connsiteY8" fmla="*/ 1003997 h 1161397"/>
              <a:gd name="connsiteX9" fmla="*/ 673197 w 6884912"/>
              <a:gd name="connsiteY9" fmla="*/ 1010060 h 1161397"/>
              <a:gd name="connsiteX10" fmla="*/ 723108 w 6884912"/>
              <a:gd name="connsiteY10" fmla="*/ 980081 h 1161397"/>
              <a:gd name="connsiteX11" fmla="*/ 797699 w 6884912"/>
              <a:gd name="connsiteY11" fmla="*/ 931362 h 1161397"/>
              <a:gd name="connsiteX12" fmla="*/ 843359 w 6884912"/>
              <a:gd name="connsiteY12" fmla="*/ 910894 h 1161397"/>
              <a:gd name="connsiteX13" fmla="*/ 965215 w 6884912"/>
              <a:gd name="connsiteY13" fmla="*/ 846701 h 1161397"/>
              <a:gd name="connsiteX14" fmla="*/ 1085080 w 6884912"/>
              <a:gd name="connsiteY14" fmla="*/ 776086 h 1161397"/>
              <a:gd name="connsiteX15" fmla="*/ 1131224 w 6884912"/>
              <a:gd name="connsiteY15" fmla="*/ 706160 h 1161397"/>
              <a:gd name="connsiteX16" fmla="*/ 1138051 w 6884912"/>
              <a:gd name="connsiteY16" fmla="*/ 702034 h 1161397"/>
              <a:gd name="connsiteX17" fmla="*/ 1158800 w 6884912"/>
              <a:gd name="connsiteY17" fmla="*/ 700004 h 1161397"/>
              <a:gd name="connsiteX18" fmla="*/ 1166947 w 6884912"/>
              <a:gd name="connsiteY18" fmla="*/ 700762 h 1161397"/>
              <a:gd name="connsiteX19" fmla="*/ 1178135 w 6884912"/>
              <a:gd name="connsiteY19" fmla="*/ 698631 h 1161397"/>
              <a:gd name="connsiteX20" fmla="*/ 1178301 w 6884912"/>
              <a:gd name="connsiteY20" fmla="*/ 698094 h 1161397"/>
              <a:gd name="connsiteX21" fmla="*/ 1188995 w 6884912"/>
              <a:gd name="connsiteY21" fmla="*/ 697048 h 1161397"/>
              <a:gd name="connsiteX22" fmla="*/ 1242716 w 6884912"/>
              <a:gd name="connsiteY22" fmla="*/ 698052 h 1161397"/>
              <a:gd name="connsiteX23" fmla="*/ 1299977 w 6884912"/>
              <a:gd name="connsiteY23" fmla="*/ 639196 h 1161397"/>
              <a:gd name="connsiteX24" fmla="*/ 1326190 w 6884912"/>
              <a:gd name="connsiteY24" fmla="*/ 625955 h 1161397"/>
              <a:gd name="connsiteX25" fmla="*/ 1339600 w 6884912"/>
              <a:gd name="connsiteY25" fmla="*/ 616295 h 1161397"/>
              <a:gd name="connsiteX26" fmla="*/ 1340054 w 6884912"/>
              <a:gd name="connsiteY26" fmla="*/ 614022 h 1161397"/>
              <a:gd name="connsiteX27" fmla="*/ 1391606 w 6884912"/>
              <a:gd name="connsiteY27" fmla="*/ 615229 h 1161397"/>
              <a:gd name="connsiteX28" fmla="*/ 1397565 w 6884912"/>
              <a:gd name="connsiteY28" fmla="*/ 611490 h 1161397"/>
              <a:gd name="connsiteX29" fmla="*/ 1432302 w 6884912"/>
              <a:gd name="connsiteY29" fmla="*/ 617267 h 1161397"/>
              <a:gd name="connsiteX30" fmla="*/ 1449644 w 6884912"/>
              <a:gd name="connsiteY30" fmla="*/ 617591 h 1161397"/>
              <a:gd name="connsiteX31" fmla="*/ 1455793 w 6884912"/>
              <a:gd name="connsiteY31" fmla="*/ 623174 h 1161397"/>
              <a:gd name="connsiteX32" fmla="*/ 1480758 w 6884912"/>
              <a:gd name="connsiteY32" fmla="*/ 620863 h 1161397"/>
              <a:gd name="connsiteX33" fmla="*/ 1483154 w 6884912"/>
              <a:gd name="connsiteY33" fmla="*/ 618527 h 1161397"/>
              <a:gd name="connsiteX34" fmla="*/ 1505495 w 6884912"/>
              <a:gd name="connsiteY34" fmla="*/ 624325 h 1161397"/>
              <a:gd name="connsiteX35" fmla="*/ 1592172 w 6884912"/>
              <a:gd name="connsiteY35" fmla="*/ 629819 h 1161397"/>
              <a:gd name="connsiteX36" fmla="*/ 1731986 w 6884912"/>
              <a:gd name="connsiteY36" fmla="*/ 589682 h 1161397"/>
              <a:gd name="connsiteX37" fmla="*/ 1940326 w 6884912"/>
              <a:gd name="connsiteY37" fmla="*/ 582611 h 1161397"/>
              <a:gd name="connsiteX38" fmla="*/ 2066980 w 6884912"/>
              <a:gd name="connsiteY38" fmla="*/ 550413 h 1161397"/>
              <a:gd name="connsiteX39" fmla="*/ 2352236 w 6884912"/>
              <a:gd name="connsiteY39" fmla="*/ 519602 h 1161397"/>
              <a:gd name="connsiteX40" fmla="*/ 2420791 w 6884912"/>
              <a:gd name="connsiteY40" fmla="*/ 492826 h 1161397"/>
              <a:gd name="connsiteX41" fmla="*/ 2489932 w 6884912"/>
              <a:gd name="connsiteY41" fmla="*/ 507864 h 1161397"/>
              <a:gd name="connsiteX42" fmla="*/ 2512917 w 6884912"/>
              <a:gd name="connsiteY42" fmla="*/ 489127 h 1161397"/>
              <a:gd name="connsiteX43" fmla="*/ 2516783 w 6884912"/>
              <a:gd name="connsiteY43" fmla="*/ 485473 h 1161397"/>
              <a:gd name="connsiteX44" fmla="*/ 2534360 w 6884912"/>
              <a:gd name="connsiteY44" fmla="*/ 480064 h 1161397"/>
              <a:gd name="connsiteX45" fmla="*/ 2536691 w 6884912"/>
              <a:gd name="connsiteY45" fmla="*/ 467018 h 1161397"/>
              <a:gd name="connsiteX46" fmla="*/ 2754324 w 6884912"/>
              <a:gd name="connsiteY46" fmla="*/ 424766 h 1161397"/>
              <a:gd name="connsiteX47" fmla="*/ 2848470 w 6884912"/>
              <a:gd name="connsiteY47" fmla="*/ 405966 h 1161397"/>
              <a:gd name="connsiteX48" fmla="*/ 2881772 w 6884912"/>
              <a:gd name="connsiteY48" fmla="*/ 387260 h 1161397"/>
              <a:gd name="connsiteX49" fmla="*/ 2929932 w 6884912"/>
              <a:gd name="connsiteY49" fmla="*/ 368912 h 1161397"/>
              <a:gd name="connsiteX50" fmla="*/ 3013020 w 6884912"/>
              <a:gd name="connsiteY50" fmla="*/ 327578 h 1161397"/>
              <a:gd name="connsiteX51" fmla="*/ 3127968 w 6884912"/>
              <a:gd name="connsiteY51" fmla="*/ 287613 h 1161397"/>
              <a:gd name="connsiteX52" fmla="*/ 3222191 w 6884912"/>
              <a:gd name="connsiteY52" fmla="*/ 307887 h 1161397"/>
              <a:gd name="connsiteX53" fmla="*/ 3227953 w 6884912"/>
              <a:gd name="connsiteY53" fmla="*/ 297650 h 1161397"/>
              <a:gd name="connsiteX54" fmla="*/ 3287859 w 6884912"/>
              <a:gd name="connsiteY54" fmla="*/ 287558 h 1161397"/>
              <a:gd name="connsiteX55" fmla="*/ 3510042 w 6884912"/>
              <a:gd name="connsiteY55" fmla="*/ 311820 h 1161397"/>
              <a:gd name="connsiteX56" fmla="*/ 3626773 w 6884912"/>
              <a:gd name="connsiteY56" fmla="*/ 290452 h 1161397"/>
              <a:gd name="connsiteX57" fmla="*/ 3666217 w 6884912"/>
              <a:gd name="connsiteY57" fmla="*/ 273255 h 1161397"/>
              <a:gd name="connsiteX58" fmla="*/ 3732427 w 6884912"/>
              <a:gd name="connsiteY58" fmla="*/ 245039 h 1161397"/>
              <a:gd name="connsiteX59" fmla="*/ 3777022 w 6884912"/>
              <a:gd name="connsiteY59" fmla="*/ 200276 h 1161397"/>
              <a:gd name="connsiteX60" fmla="*/ 3791246 w 6884912"/>
              <a:gd name="connsiteY60" fmla="*/ 189996 h 1161397"/>
              <a:gd name="connsiteX61" fmla="*/ 3819864 w 6884912"/>
              <a:gd name="connsiteY61" fmla="*/ 194605 h 1161397"/>
              <a:gd name="connsiteX62" fmla="*/ 3907640 w 6884912"/>
              <a:gd name="connsiteY62" fmla="*/ 207568 h 1161397"/>
              <a:gd name="connsiteX63" fmla="*/ 4013061 w 6884912"/>
              <a:gd name="connsiteY63" fmla="*/ 224874 h 1161397"/>
              <a:gd name="connsiteX64" fmla="*/ 4134285 w 6884912"/>
              <a:gd name="connsiteY64" fmla="*/ 235592 h 1161397"/>
              <a:gd name="connsiteX65" fmla="*/ 4220717 w 6884912"/>
              <a:gd name="connsiteY65" fmla="*/ 192946 h 1161397"/>
              <a:gd name="connsiteX66" fmla="*/ 4228802 w 6884912"/>
              <a:gd name="connsiteY66" fmla="*/ 201468 h 1161397"/>
              <a:gd name="connsiteX67" fmla="*/ 4424852 w 6884912"/>
              <a:gd name="connsiteY67" fmla="*/ 127591 h 1161397"/>
              <a:gd name="connsiteX68" fmla="*/ 4617330 w 6884912"/>
              <a:gd name="connsiteY68" fmla="*/ 111163 h 1161397"/>
              <a:gd name="connsiteX69" fmla="*/ 4730870 w 6884912"/>
              <a:gd name="connsiteY69" fmla="*/ 129432 h 1161397"/>
              <a:gd name="connsiteX70" fmla="*/ 4785037 w 6884912"/>
              <a:gd name="connsiteY70" fmla="*/ 161964 h 1161397"/>
              <a:gd name="connsiteX71" fmla="*/ 4844073 w 6884912"/>
              <a:gd name="connsiteY71" fmla="*/ 161768 h 1161397"/>
              <a:gd name="connsiteX72" fmla="*/ 4856454 w 6884912"/>
              <a:gd name="connsiteY72" fmla="*/ 130488 h 1161397"/>
              <a:gd name="connsiteX73" fmla="*/ 4920038 w 6884912"/>
              <a:gd name="connsiteY73" fmla="*/ 140418 h 1161397"/>
              <a:gd name="connsiteX74" fmla="*/ 5016639 w 6884912"/>
              <a:gd name="connsiteY74" fmla="*/ 158905 h 1161397"/>
              <a:gd name="connsiteX75" fmla="*/ 5072009 w 6884912"/>
              <a:gd name="connsiteY75" fmla="*/ 161502 h 1161397"/>
              <a:gd name="connsiteX76" fmla="*/ 5223626 w 6884912"/>
              <a:gd name="connsiteY76" fmla="*/ 177356 h 1161397"/>
              <a:gd name="connsiteX77" fmla="*/ 5467502 w 6884912"/>
              <a:gd name="connsiteY77" fmla="*/ 250963 h 1161397"/>
              <a:gd name="connsiteX78" fmla="*/ 5592395 w 6884912"/>
              <a:gd name="connsiteY78" fmla="*/ 265434 h 1161397"/>
              <a:gd name="connsiteX79" fmla="*/ 5613532 w 6884912"/>
              <a:gd name="connsiteY79" fmla="*/ 273379 h 1161397"/>
              <a:gd name="connsiteX80" fmla="*/ 5642173 w 6884912"/>
              <a:gd name="connsiteY80" fmla="*/ 266904 h 1161397"/>
              <a:gd name="connsiteX81" fmla="*/ 5756910 w 6884912"/>
              <a:gd name="connsiteY81" fmla="*/ 239211 h 1161397"/>
              <a:gd name="connsiteX82" fmla="*/ 5846667 w 6884912"/>
              <a:gd name="connsiteY82" fmla="*/ 201786 h 1161397"/>
              <a:gd name="connsiteX83" fmla="*/ 6029542 w 6884912"/>
              <a:gd name="connsiteY83" fmla="*/ 210339 h 1161397"/>
              <a:gd name="connsiteX84" fmla="*/ 6290640 w 6884912"/>
              <a:gd name="connsiteY84" fmla="*/ 167441 h 1161397"/>
              <a:gd name="connsiteX85" fmla="*/ 6380420 w 6884912"/>
              <a:gd name="connsiteY85" fmla="*/ 173195 h 1161397"/>
              <a:gd name="connsiteX86" fmla="*/ 6507891 w 6884912"/>
              <a:gd name="connsiteY86" fmla="*/ 118474 h 1161397"/>
              <a:gd name="connsiteX87" fmla="*/ 6571807 w 6884912"/>
              <a:gd name="connsiteY87" fmla="*/ 98636 h 1161397"/>
              <a:gd name="connsiteX88" fmla="*/ 6671880 w 6884912"/>
              <a:gd name="connsiteY88" fmla="*/ 82931 h 1161397"/>
              <a:gd name="connsiteX89" fmla="*/ 6702266 w 6884912"/>
              <a:gd name="connsiteY89" fmla="*/ 75470 h 1161397"/>
              <a:gd name="connsiteX90" fmla="*/ 6845802 w 6884912"/>
              <a:gd name="connsiteY90" fmla="*/ 24496 h 1161397"/>
              <a:gd name="connsiteX91" fmla="*/ 6884912 w 6884912"/>
              <a:gd name="connsiteY91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55512 w 6884912"/>
              <a:gd name="connsiteY7" fmla="*/ 1036593 h 1161397"/>
              <a:gd name="connsiteX8" fmla="*/ 519354 w 6884912"/>
              <a:gd name="connsiteY8" fmla="*/ 1038706 h 1161397"/>
              <a:gd name="connsiteX9" fmla="*/ 673197 w 6884912"/>
              <a:gd name="connsiteY9" fmla="*/ 1010060 h 1161397"/>
              <a:gd name="connsiteX10" fmla="*/ 723108 w 6884912"/>
              <a:gd name="connsiteY10" fmla="*/ 980081 h 1161397"/>
              <a:gd name="connsiteX11" fmla="*/ 797699 w 6884912"/>
              <a:gd name="connsiteY11" fmla="*/ 931362 h 1161397"/>
              <a:gd name="connsiteX12" fmla="*/ 843359 w 6884912"/>
              <a:gd name="connsiteY12" fmla="*/ 910894 h 1161397"/>
              <a:gd name="connsiteX13" fmla="*/ 965215 w 6884912"/>
              <a:gd name="connsiteY13" fmla="*/ 846701 h 1161397"/>
              <a:gd name="connsiteX14" fmla="*/ 1085080 w 6884912"/>
              <a:gd name="connsiteY14" fmla="*/ 776086 h 1161397"/>
              <a:gd name="connsiteX15" fmla="*/ 1131224 w 6884912"/>
              <a:gd name="connsiteY15" fmla="*/ 706160 h 1161397"/>
              <a:gd name="connsiteX16" fmla="*/ 1138051 w 6884912"/>
              <a:gd name="connsiteY16" fmla="*/ 702034 h 1161397"/>
              <a:gd name="connsiteX17" fmla="*/ 1158800 w 6884912"/>
              <a:gd name="connsiteY17" fmla="*/ 700004 h 1161397"/>
              <a:gd name="connsiteX18" fmla="*/ 1166947 w 6884912"/>
              <a:gd name="connsiteY18" fmla="*/ 700762 h 1161397"/>
              <a:gd name="connsiteX19" fmla="*/ 1178135 w 6884912"/>
              <a:gd name="connsiteY19" fmla="*/ 698631 h 1161397"/>
              <a:gd name="connsiteX20" fmla="*/ 1178301 w 6884912"/>
              <a:gd name="connsiteY20" fmla="*/ 698094 h 1161397"/>
              <a:gd name="connsiteX21" fmla="*/ 1188995 w 6884912"/>
              <a:gd name="connsiteY21" fmla="*/ 697048 h 1161397"/>
              <a:gd name="connsiteX22" fmla="*/ 1242716 w 6884912"/>
              <a:gd name="connsiteY22" fmla="*/ 698052 h 1161397"/>
              <a:gd name="connsiteX23" fmla="*/ 1299977 w 6884912"/>
              <a:gd name="connsiteY23" fmla="*/ 639196 h 1161397"/>
              <a:gd name="connsiteX24" fmla="*/ 1326190 w 6884912"/>
              <a:gd name="connsiteY24" fmla="*/ 625955 h 1161397"/>
              <a:gd name="connsiteX25" fmla="*/ 1339600 w 6884912"/>
              <a:gd name="connsiteY25" fmla="*/ 616295 h 1161397"/>
              <a:gd name="connsiteX26" fmla="*/ 1340054 w 6884912"/>
              <a:gd name="connsiteY26" fmla="*/ 614022 h 1161397"/>
              <a:gd name="connsiteX27" fmla="*/ 1391606 w 6884912"/>
              <a:gd name="connsiteY27" fmla="*/ 615229 h 1161397"/>
              <a:gd name="connsiteX28" fmla="*/ 1397565 w 6884912"/>
              <a:gd name="connsiteY28" fmla="*/ 611490 h 1161397"/>
              <a:gd name="connsiteX29" fmla="*/ 1432302 w 6884912"/>
              <a:gd name="connsiteY29" fmla="*/ 617267 h 1161397"/>
              <a:gd name="connsiteX30" fmla="*/ 1449644 w 6884912"/>
              <a:gd name="connsiteY30" fmla="*/ 617591 h 1161397"/>
              <a:gd name="connsiteX31" fmla="*/ 1455793 w 6884912"/>
              <a:gd name="connsiteY31" fmla="*/ 623174 h 1161397"/>
              <a:gd name="connsiteX32" fmla="*/ 1480758 w 6884912"/>
              <a:gd name="connsiteY32" fmla="*/ 620863 h 1161397"/>
              <a:gd name="connsiteX33" fmla="*/ 1483154 w 6884912"/>
              <a:gd name="connsiteY33" fmla="*/ 618527 h 1161397"/>
              <a:gd name="connsiteX34" fmla="*/ 1505495 w 6884912"/>
              <a:gd name="connsiteY34" fmla="*/ 624325 h 1161397"/>
              <a:gd name="connsiteX35" fmla="*/ 1592172 w 6884912"/>
              <a:gd name="connsiteY35" fmla="*/ 629819 h 1161397"/>
              <a:gd name="connsiteX36" fmla="*/ 1731986 w 6884912"/>
              <a:gd name="connsiteY36" fmla="*/ 589682 h 1161397"/>
              <a:gd name="connsiteX37" fmla="*/ 1940326 w 6884912"/>
              <a:gd name="connsiteY37" fmla="*/ 582611 h 1161397"/>
              <a:gd name="connsiteX38" fmla="*/ 2066980 w 6884912"/>
              <a:gd name="connsiteY38" fmla="*/ 550413 h 1161397"/>
              <a:gd name="connsiteX39" fmla="*/ 2352236 w 6884912"/>
              <a:gd name="connsiteY39" fmla="*/ 519602 h 1161397"/>
              <a:gd name="connsiteX40" fmla="*/ 2420791 w 6884912"/>
              <a:gd name="connsiteY40" fmla="*/ 492826 h 1161397"/>
              <a:gd name="connsiteX41" fmla="*/ 2489932 w 6884912"/>
              <a:gd name="connsiteY41" fmla="*/ 507864 h 1161397"/>
              <a:gd name="connsiteX42" fmla="*/ 2512917 w 6884912"/>
              <a:gd name="connsiteY42" fmla="*/ 489127 h 1161397"/>
              <a:gd name="connsiteX43" fmla="*/ 2516783 w 6884912"/>
              <a:gd name="connsiteY43" fmla="*/ 485473 h 1161397"/>
              <a:gd name="connsiteX44" fmla="*/ 2534360 w 6884912"/>
              <a:gd name="connsiteY44" fmla="*/ 480064 h 1161397"/>
              <a:gd name="connsiteX45" fmla="*/ 2536691 w 6884912"/>
              <a:gd name="connsiteY45" fmla="*/ 467018 h 1161397"/>
              <a:gd name="connsiteX46" fmla="*/ 2754324 w 6884912"/>
              <a:gd name="connsiteY46" fmla="*/ 424766 h 1161397"/>
              <a:gd name="connsiteX47" fmla="*/ 2848470 w 6884912"/>
              <a:gd name="connsiteY47" fmla="*/ 405966 h 1161397"/>
              <a:gd name="connsiteX48" fmla="*/ 2881772 w 6884912"/>
              <a:gd name="connsiteY48" fmla="*/ 387260 h 1161397"/>
              <a:gd name="connsiteX49" fmla="*/ 2929932 w 6884912"/>
              <a:gd name="connsiteY49" fmla="*/ 368912 h 1161397"/>
              <a:gd name="connsiteX50" fmla="*/ 3013020 w 6884912"/>
              <a:gd name="connsiteY50" fmla="*/ 327578 h 1161397"/>
              <a:gd name="connsiteX51" fmla="*/ 3127968 w 6884912"/>
              <a:gd name="connsiteY51" fmla="*/ 287613 h 1161397"/>
              <a:gd name="connsiteX52" fmla="*/ 3222191 w 6884912"/>
              <a:gd name="connsiteY52" fmla="*/ 307887 h 1161397"/>
              <a:gd name="connsiteX53" fmla="*/ 3227953 w 6884912"/>
              <a:gd name="connsiteY53" fmla="*/ 297650 h 1161397"/>
              <a:gd name="connsiteX54" fmla="*/ 3287859 w 6884912"/>
              <a:gd name="connsiteY54" fmla="*/ 287558 h 1161397"/>
              <a:gd name="connsiteX55" fmla="*/ 3510042 w 6884912"/>
              <a:gd name="connsiteY55" fmla="*/ 311820 h 1161397"/>
              <a:gd name="connsiteX56" fmla="*/ 3626773 w 6884912"/>
              <a:gd name="connsiteY56" fmla="*/ 290452 h 1161397"/>
              <a:gd name="connsiteX57" fmla="*/ 3666217 w 6884912"/>
              <a:gd name="connsiteY57" fmla="*/ 273255 h 1161397"/>
              <a:gd name="connsiteX58" fmla="*/ 3732427 w 6884912"/>
              <a:gd name="connsiteY58" fmla="*/ 245039 h 1161397"/>
              <a:gd name="connsiteX59" fmla="*/ 3777022 w 6884912"/>
              <a:gd name="connsiteY59" fmla="*/ 200276 h 1161397"/>
              <a:gd name="connsiteX60" fmla="*/ 3791246 w 6884912"/>
              <a:gd name="connsiteY60" fmla="*/ 189996 h 1161397"/>
              <a:gd name="connsiteX61" fmla="*/ 3819864 w 6884912"/>
              <a:gd name="connsiteY61" fmla="*/ 194605 h 1161397"/>
              <a:gd name="connsiteX62" fmla="*/ 3907640 w 6884912"/>
              <a:gd name="connsiteY62" fmla="*/ 207568 h 1161397"/>
              <a:gd name="connsiteX63" fmla="*/ 4013061 w 6884912"/>
              <a:gd name="connsiteY63" fmla="*/ 224874 h 1161397"/>
              <a:gd name="connsiteX64" fmla="*/ 4134285 w 6884912"/>
              <a:gd name="connsiteY64" fmla="*/ 235592 h 1161397"/>
              <a:gd name="connsiteX65" fmla="*/ 4220717 w 6884912"/>
              <a:gd name="connsiteY65" fmla="*/ 192946 h 1161397"/>
              <a:gd name="connsiteX66" fmla="*/ 4228802 w 6884912"/>
              <a:gd name="connsiteY66" fmla="*/ 201468 h 1161397"/>
              <a:gd name="connsiteX67" fmla="*/ 4424852 w 6884912"/>
              <a:gd name="connsiteY67" fmla="*/ 127591 h 1161397"/>
              <a:gd name="connsiteX68" fmla="*/ 4617330 w 6884912"/>
              <a:gd name="connsiteY68" fmla="*/ 111163 h 1161397"/>
              <a:gd name="connsiteX69" fmla="*/ 4730870 w 6884912"/>
              <a:gd name="connsiteY69" fmla="*/ 129432 h 1161397"/>
              <a:gd name="connsiteX70" fmla="*/ 4785037 w 6884912"/>
              <a:gd name="connsiteY70" fmla="*/ 161964 h 1161397"/>
              <a:gd name="connsiteX71" fmla="*/ 4844073 w 6884912"/>
              <a:gd name="connsiteY71" fmla="*/ 161768 h 1161397"/>
              <a:gd name="connsiteX72" fmla="*/ 4856454 w 6884912"/>
              <a:gd name="connsiteY72" fmla="*/ 130488 h 1161397"/>
              <a:gd name="connsiteX73" fmla="*/ 4920038 w 6884912"/>
              <a:gd name="connsiteY73" fmla="*/ 140418 h 1161397"/>
              <a:gd name="connsiteX74" fmla="*/ 5016639 w 6884912"/>
              <a:gd name="connsiteY74" fmla="*/ 158905 h 1161397"/>
              <a:gd name="connsiteX75" fmla="*/ 5072009 w 6884912"/>
              <a:gd name="connsiteY75" fmla="*/ 161502 h 1161397"/>
              <a:gd name="connsiteX76" fmla="*/ 5223626 w 6884912"/>
              <a:gd name="connsiteY76" fmla="*/ 177356 h 1161397"/>
              <a:gd name="connsiteX77" fmla="*/ 5467502 w 6884912"/>
              <a:gd name="connsiteY77" fmla="*/ 250963 h 1161397"/>
              <a:gd name="connsiteX78" fmla="*/ 5592395 w 6884912"/>
              <a:gd name="connsiteY78" fmla="*/ 265434 h 1161397"/>
              <a:gd name="connsiteX79" fmla="*/ 5613532 w 6884912"/>
              <a:gd name="connsiteY79" fmla="*/ 273379 h 1161397"/>
              <a:gd name="connsiteX80" fmla="*/ 5642173 w 6884912"/>
              <a:gd name="connsiteY80" fmla="*/ 266904 h 1161397"/>
              <a:gd name="connsiteX81" fmla="*/ 5756910 w 6884912"/>
              <a:gd name="connsiteY81" fmla="*/ 239211 h 1161397"/>
              <a:gd name="connsiteX82" fmla="*/ 5846667 w 6884912"/>
              <a:gd name="connsiteY82" fmla="*/ 201786 h 1161397"/>
              <a:gd name="connsiteX83" fmla="*/ 6029542 w 6884912"/>
              <a:gd name="connsiteY83" fmla="*/ 210339 h 1161397"/>
              <a:gd name="connsiteX84" fmla="*/ 6290640 w 6884912"/>
              <a:gd name="connsiteY84" fmla="*/ 167441 h 1161397"/>
              <a:gd name="connsiteX85" fmla="*/ 6380420 w 6884912"/>
              <a:gd name="connsiteY85" fmla="*/ 173195 h 1161397"/>
              <a:gd name="connsiteX86" fmla="*/ 6507891 w 6884912"/>
              <a:gd name="connsiteY86" fmla="*/ 118474 h 1161397"/>
              <a:gd name="connsiteX87" fmla="*/ 6571807 w 6884912"/>
              <a:gd name="connsiteY87" fmla="*/ 98636 h 1161397"/>
              <a:gd name="connsiteX88" fmla="*/ 6671880 w 6884912"/>
              <a:gd name="connsiteY88" fmla="*/ 82931 h 1161397"/>
              <a:gd name="connsiteX89" fmla="*/ 6702266 w 6884912"/>
              <a:gd name="connsiteY89" fmla="*/ 75470 h 1161397"/>
              <a:gd name="connsiteX90" fmla="*/ 6845802 w 6884912"/>
              <a:gd name="connsiteY90" fmla="*/ 24496 h 1161397"/>
              <a:gd name="connsiteX91" fmla="*/ 6884912 w 6884912"/>
              <a:gd name="connsiteY91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55512 w 6884912"/>
              <a:gd name="connsiteY7" fmla="*/ 1036593 h 1161397"/>
              <a:gd name="connsiteX8" fmla="*/ 519354 w 6884912"/>
              <a:gd name="connsiteY8" fmla="*/ 1038706 h 1161397"/>
              <a:gd name="connsiteX9" fmla="*/ 673197 w 6884912"/>
              <a:gd name="connsiteY9" fmla="*/ 1010060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38051 w 6884912"/>
              <a:gd name="connsiteY15" fmla="*/ 702034 h 1161397"/>
              <a:gd name="connsiteX16" fmla="*/ 1158800 w 6884912"/>
              <a:gd name="connsiteY16" fmla="*/ 700004 h 1161397"/>
              <a:gd name="connsiteX17" fmla="*/ 1166947 w 6884912"/>
              <a:gd name="connsiteY17" fmla="*/ 700762 h 1161397"/>
              <a:gd name="connsiteX18" fmla="*/ 1178135 w 6884912"/>
              <a:gd name="connsiteY18" fmla="*/ 698631 h 1161397"/>
              <a:gd name="connsiteX19" fmla="*/ 1178301 w 6884912"/>
              <a:gd name="connsiteY19" fmla="*/ 698094 h 1161397"/>
              <a:gd name="connsiteX20" fmla="*/ 1188995 w 6884912"/>
              <a:gd name="connsiteY20" fmla="*/ 697048 h 1161397"/>
              <a:gd name="connsiteX21" fmla="*/ 1242716 w 6884912"/>
              <a:gd name="connsiteY21" fmla="*/ 698052 h 1161397"/>
              <a:gd name="connsiteX22" fmla="*/ 1299977 w 6884912"/>
              <a:gd name="connsiteY22" fmla="*/ 639196 h 1161397"/>
              <a:gd name="connsiteX23" fmla="*/ 1326190 w 6884912"/>
              <a:gd name="connsiteY23" fmla="*/ 625955 h 1161397"/>
              <a:gd name="connsiteX24" fmla="*/ 1339600 w 6884912"/>
              <a:gd name="connsiteY24" fmla="*/ 616295 h 1161397"/>
              <a:gd name="connsiteX25" fmla="*/ 1340054 w 6884912"/>
              <a:gd name="connsiteY25" fmla="*/ 614022 h 1161397"/>
              <a:gd name="connsiteX26" fmla="*/ 1391606 w 6884912"/>
              <a:gd name="connsiteY26" fmla="*/ 615229 h 1161397"/>
              <a:gd name="connsiteX27" fmla="*/ 1397565 w 6884912"/>
              <a:gd name="connsiteY27" fmla="*/ 611490 h 1161397"/>
              <a:gd name="connsiteX28" fmla="*/ 1432302 w 6884912"/>
              <a:gd name="connsiteY28" fmla="*/ 617267 h 1161397"/>
              <a:gd name="connsiteX29" fmla="*/ 1449644 w 6884912"/>
              <a:gd name="connsiteY29" fmla="*/ 617591 h 1161397"/>
              <a:gd name="connsiteX30" fmla="*/ 1455793 w 6884912"/>
              <a:gd name="connsiteY30" fmla="*/ 623174 h 1161397"/>
              <a:gd name="connsiteX31" fmla="*/ 1480758 w 6884912"/>
              <a:gd name="connsiteY31" fmla="*/ 620863 h 1161397"/>
              <a:gd name="connsiteX32" fmla="*/ 1483154 w 6884912"/>
              <a:gd name="connsiteY32" fmla="*/ 618527 h 1161397"/>
              <a:gd name="connsiteX33" fmla="*/ 1505495 w 6884912"/>
              <a:gd name="connsiteY33" fmla="*/ 624325 h 1161397"/>
              <a:gd name="connsiteX34" fmla="*/ 1592172 w 6884912"/>
              <a:gd name="connsiteY34" fmla="*/ 629819 h 1161397"/>
              <a:gd name="connsiteX35" fmla="*/ 1731986 w 6884912"/>
              <a:gd name="connsiteY35" fmla="*/ 589682 h 1161397"/>
              <a:gd name="connsiteX36" fmla="*/ 1940326 w 6884912"/>
              <a:gd name="connsiteY36" fmla="*/ 582611 h 1161397"/>
              <a:gd name="connsiteX37" fmla="*/ 2066980 w 6884912"/>
              <a:gd name="connsiteY37" fmla="*/ 550413 h 1161397"/>
              <a:gd name="connsiteX38" fmla="*/ 2352236 w 6884912"/>
              <a:gd name="connsiteY38" fmla="*/ 519602 h 1161397"/>
              <a:gd name="connsiteX39" fmla="*/ 2420791 w 6884912"/>
              <a:gd name="connsiteY39" fmla="*/ 492826 h 1161397"/>
              <a:gd name="connsiteX40" fmla="*/ 2489932 w 6884912"/>
              <a:gd name="connsiteY40" fmla="*/ 507864 h 1161397"/>
              <a:gd name="connsiteX41" fmla="*/ 2512917 w 6884912"/>
              <a:gd name="connsiteY41" fmla="*/ 489127 h 1161397"/>
              <a:gd name="connsiteX42" fmla="*/ 2516783 w 6884912"/>
              <a:gd name="connsiteY42" fmla="*/ 485473 h 1161397"/>
              <a:gd name="connsiteX43" fmla="*/ 2534360 w 6884912"/>
              <a:gd name="connsiteY43" fmla="*/ 480064 h 1161397"/>
              <a:gd name="connsiteX44" fmla="*/ 2536691 w 6884912"/>
              <a:gd name="connsiteY44" fmla="*/ 467018 h 1161397"/>
              <a:gd name="connsiteX45" fmla="*/ 2754324 w 6884912"/>
              <a:gd name="connsiteY45" fmla="*/ 424766 h 1161397"/>
              <a:gd name="connsiteX46" fmla="*/ 2848470 w 6884912"/>
              <a:gd name="connsiteY46" fmla="*/ 405966 h 1161397"/>
              <a:gd name="connsiteX47" fmla="*/ 2881772 w 6884912"/>
              <a:gd name="connsiteY47" fmla="*/ 387260 h 1161397"/>
              <a:gd name="connsiteX48" fmla="*/ 2929932 w 6884912"/>
              <a:gd name="connsiteY48" fmla="*/ 368912 h 1161397"/>
              <a:gd name="connsiteX49" fmla="*/ 3013020 w 6884912"/>
              <a:gd name="connsiteY49" fmla="*/ 327578 h 1161397"/>
              <a:gd name="connsiteX50" fmla="*/ 3127968 w 6884912"/>
              <a:gd name="connsiteY50" fmla="*/ 287613 h 1161397"/>
              <a:gd name="connsiteX51" fmla="*/ 3222191 w 6884912"/>
              <a:gd name="connsiteY51" fmla="*/ 307887 h 1161397"/>
              <a:gd name="connsiteX52" fmla="*/ 3227953 w 6884912"/>
              <a:gd name="connsiteY52" fmla="*/ 297650 h 1161397"/>
              <a:gd name="connsiteX53" fmla="*/ 3287859 w 6884912"/>
              <a:gd name="connsiteY53" fmla="*/ 287558 h 1161397"/>
              <a:gd name="connsiteX54" fmla="*/ 3510042 w 6884912"/>
              <a:gd name="connsiteY54" fmla="*/ 311820 h 1161397"/>
              <a:gd name="connsiteX55" fmla="*/ 3626773 w 6884912"/>
              <a:gd name="connsiteY55" fmla="*/ 290452 h 1161397"/>
              <a:gd name="connsiteX56" fmla="*/ 3666217 w 6884912"/>
              <a:gd name="connsiteY56" fmla="*/ 273255 h 1161397"/>
              <a:gd name="connsiteX57" fmla="*/ 3732427 w 6884912"/>
              <a:gd name="connsiteY57" fmla="*/ 245039 h 1161397"/>
              <a:gd name="connsiteX58" fmla="*/ 3777022 w 6884912"/>
              <a:gd name="connsiteY58" fmla="*/ 200276 h 1161397"/>
              <a:gd name="connsiteX59" fmla="*/ 3791246 w 6884912"/>
              <a:gd name="connsiteY59" fmla="*/ 189996 h 1161397"/>
              <a:gd name="connsiteX60" fmla="*/ 3819864 w 6884912"/>
              <a:gd name="connsiteY60" fmla="*/ 194605 h 1161397"/>
              <a:gd name="connsiteX61" fmla="*/ 3907640 w 6884912"/>
              <a:gd name="connsiteY61" fmla="*/ 207568 h 1161397"/>
              <a:gd name="connsiteX62" fmla="*/ 4013061 w 6884912"/>
              <a:gd name="connsiteY62" fmla="*/ 224874 h 1161397"/>
              <a:gd name="connsiteX63" fmla="*/ 4134285 w 6884912"/>
              <a:gd name="connsiteY63" fmla="*/ 235592 h 1161397"/>
              <a:gd name="connsiteX64" fmla="*/ 4220717 w 6884912"/>
              <a:gd name="connsiteY64" fmla="*/ 192946 h 1161397"/>
              <a:gd name="connsiteX65" fmla="*/ 4228802 w 6884912"/>
              <a:gd name="connsiteY65" fmla="*/ 201468 h 1161397"/>
              <a:gd name="connsiteX66" fmla="*/ 4424852 w 6884912"/>
              <a:gd name="connsiteY66" fmla="*/ 127591 h 1161397"/>
              <a:gd name="connsiteX67" fmla="*/ 4617330 w 6884912"/>
              <a:gd name="connsiteY67" fmla="*/ 111163 h 1161397"/>
              <a:gd name="connsiteX68" fmla="*/ 4730870 w 6884912"/>
              <a:gd name="connsiteY68" fmla="*/ 129432 h 1161397"/>
              <a:gd name="connsiteX69" fmla="*/ 4785037 w 6884912"/>
              <a:gd name="connsiteY69" fmla="*/ 161964 h 1161397"/>
              <a:gd name="connsiteX70" fmla="*/ 4844073 w 6884912"/>
              <a:gd name="connsiteY70" fmla="*/ 161768 h 1161397"/>
              <a:gd name="connsiteX71" fmla="*/ 4856454 w 6884912"/>
              <a:gd name="connsiteY71" fmla="*/ 130488 h 1161397"/>
              <a:gd name="connsiteX72" fmla="*/ 4920038 w 6884912"/>
              <a:gd name="connsiteY72" fmla="*/ 140418 h 1161397"/>
              <a:gd name="connsiteX73" fmla="*/ 5016639 w 6884912"/>
              <a:gd name="connsiteY73" fmla="*/ 158905 h 1161397"/>
              <a:gd name="connsiteX74" fmla="*/ 5072009 w 6884912"/>
              <a:gd name="connsiteY74" fmla="*/ 161502 h 1161397"/>
              <a:gd name="connsiteX75" fmla="*/ 5223626 w 6884912"/>
              <a:gd name="connsiteY75" fmla="*/ 177356 h 1161397"/>
              <a:gd name="connsiteX76" fmla="*/ 5467502 w 6884912"/>
              <a:gd name="connsiteY76" fmla="*/ 250963 h 1161397"/>
              <a:gd name="connsiteX77" fmla="*/ 5592395 w 6884912"/>
              <a:gd name="connsiteY77" fmla="*/ 265434 h 1161397"/>
              <a:gd name="connsiteX78" fmla="*/ 5613532 w 6884912"/>
              <a:gd name="connsiteY78" fmla="*/ 273379 h 1161397"/>
              <a:gd name="connsiteX79" fmla="*/ 5642173 w 6884912"/>
              <a:gd name="connsiteY79" fmla="*/ 266904 h 1161397"/>
              <a:gd name="connsiteX80" fmla="*/ 5756910 w 6884912"/>
              <a:gd name="connsiteY80" fmla="*/ 239211 h 1161397"/>
              <a:gd name="connsiteX81" fmla="*/ 5846667 w 6884912"/>
              <a:gd name="connsiteY81" fmla="*/ 201786 h 1161397"/>
              <a:gd name="connsiteX82" fmla="*/ 6029542 w 6884912"/>
              <a:gd name="connsiteY82" fmla="*/ 210339 h 1161397"/>
              <a:gd name="connsiteX83" fmla="*/ 6290640 w 6884912"/>
              <a:gd name="connsiteY83" fmla="*/ 167441 h 1161397"/>
              <a:gd name="connsiteX84" fmla="*/ 6380420 w 6884912"/>
              <a:gd name="connsiteY84" fmla="*/ 173195 h 1161397"/>
              <a:gd name="connsiteX85" fmla="*/ 6507891 w 6884912"/>
              <a:gd name="connsiteY85" fmla="*/ 118474 h 1161397"/>
              <a:gd name="connsiteX86" fmla="*/ 6571807 w 6884912"/>
              <a:gd name="connsiteY86" fmla="*/ 98636 h 1161397"/>
              <a:gd name="connsiteX87" fmla="*/ 6671880 w 6884912"/>
              <a:gd name="connsiteY87" fmla="*/ 82931 h 1161397"/>
              <a:gd name="connsiteX88" fmla="*/ 6702266 w 6884912"/>
              <a:gd name="connsiteY88" fmla="*/ 75470 h 1161397"/>
              <a:gd name="connsiteX89" fmla="*/ 6845802 w 6884912"/>
              <a:gd name="connsiteY89" fmla="*/ 24496 h 1161397"/>
              <a:gd name="connsiteX90" fmla="*/ 6884912 w 6884912"/>
              <a:gd name="connsiteY90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55512 w 6884912"/>
              <a:gd name="connsiteY7" fmla="*/ 1036593 h 1161397"/>
              <a:gd name="connsiteX8" fmla="*/ 519354 w 6884912"/>
              <a:gd name="connsiteY8" fmla="*/ 1038706 h 1161397"/>
              <a:gd name="connsiteX9" fmla="*/ 673197 w 6884912"/>
              <a:gd name="connsiteY9" fmla="*/ 1010060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38051 w 6884912"/>
              <a:gd name="connsiteY15" fmla="*/ 702034 h 1161397"/>
              <a:gd name="connsiteX16" fmla="*/ 1158800 w 6884912"/>
              <a:gd name="connsiteY16" fmla="*/ 700004 h 1161397"/>
              <a:gd name="connsiteX17" fmla="*/ 1166947 w 6884912"/>
              <a:gd name="connsiteY17" fmla="*/ 700762 h 1161397"/>
              <a:gd name="connsiteX18" fmla="*/ 1178135 w 6884912"/>
              <a:gd name="connsiteY18" fmla="*/ 698631 h 1161397"/>
              <a:gd name="connsiteX19" fmla="*/ 1188995 w 6884912"/>
              <a:gd name="connsiteY19" fmla="*/ 697048 h 1161397"/>
              <a:gd name="connsiteX20" fmla="*/ 1242716 w 6884912"/>
              <a:gd name="connsiteY20" fmla="*/ 698052 h 1161397"/>
              <a:gd name="connsiteX21" fmla="*/ 1299977 w 6884912"/>
              <a:gd name="connsiteY21" fmla="*/ 639196 h 1161397"/>
              <a:gd name="connsiteX22" fmla="*/ 1326190 w 6884912"/>
              <a:gd name="connsiteY22" fmla="*/ 625955 h 1161397"/>
              <a:gd name="connsiteX23" fmla="*/ 1339600 w 6884912"/>
              <a:gd name="connsiteY23" fmla="*/ 616295 h 1161397"/>
              <a:gd name="connsiteX24" fmla="*/ 1340054 w 6884912"/>
              <a:gd name="connsiteY24" fmla="*/ 614022 h 1161397"/>
              <a:gd name="connsiteX25" fmla="*/ 1391606 w 6884912"/>
              <a:gd name="connsiteY25" fmla="*/ 615229 h 1161397"/>
              <a:gd name="connsiteX26" fmla="*/ 1397565 w 6884912"/>
              <a:gd name="connsiteY26" fmla="*/ 611490 h 1161397"/>
              <a:gd name="connsiteX27" fmla="*/ 1432302 w 6884912"/>
              <a:gd name="connsiteY27" fmla="*/ 617267 h 1161397"/>
              <a:gd name="connsiteX28" fmla="*/ 1449644 w 6884912"/>
              <a:gd name="connsiteY28" fmla="*/ 617591 h 1161397"/>
              <a:gd name="connsiteX29" fmla="*/ 1455793 w 6884912"/>
              <a:gd name="connsiteY29" fmla="*/ 623174 h 1161397"/>
              <a:gd name="connsiteX30" fmla="*/ 1480758 w 6884912"/>
              <a:gd name="connsiteY30" fmla="*/ 620863 h 1161397"/>
              <a:gd name="connsiteX31" fmla="*/ 1483154 w 6884912"/>
              <a:gd name="connsiteY31" fmla="*/ 618527 h 1161397"/>
              <a:gd name="connsiteX32" fmla="*/ 1505495 w 6884912"/>
              <a:gd name="connsiteY32" fmla="*/ 624325 h 1161397"/>
              <a:gd name="connsiteX33" fmla="*/ 1592172 w 6884912"/>
              <a:gd name="connsiteY33" fmla="*/ 629819 h 1161397"/>
              <a:gd name="connsiteX34" fmla="*/ 1731986 w 6884912"/>
              <a:gd name="connsiteY34" fmla="*/ 589682 h 1161397"/>
              <a:gd name="connsiteX35" fmla="*/ 1940326 w 6884912"/>
              <a:gd name="connsiteY35" fmla="*/ 582611 h 1161397"/>
              <a:gd name="connsiteX36" fmla="*/ 2066980 w 6884912"/>
              <a:gd name="connsiteY36" fmla="*/ 550413 h 1161397"/>
              <a:gd name="connsiteX37" fmla="*/ 2352236 w 6884912"/>
              <a:gd name="connsiteY37" fmla="*/ 519602 h 1161397"/>
              <a:gd name="connsiteX38" fmla="*/ 2420791 w 6884912"/>
              <a:gd name="connsiteY38" fmla="*/ 492826 h 1161397"/>
              <a:gd name="connsiteX39" fmla="*/ 2489932 w 6884912"/>
              <a:gd name="connsiteY39" fmla="*/ 507864 h 1161397"/>
              <a:gd name="connsiteX40" fmla="*/ 2512917 w 6884912"/>
              <a:gd name="connsiteY40" fmla="*/ 489127 h 1161397"/>
              <a:gd name="connsiteX41" fmla="*/ 2516783 w 6884912"/>
              <a:gd name="connsiteY41" fmla="*/ 485473 h 1161397"/>
              <a:gd name="connsiteX42" fmla="*/ 2534360 w 6884912"/>
              <a:gd name="connsiteY42" fmla="*/ 480064 h 1161397"/>
              <a:gd name="connsiteX43" fmla="*/ 2536691 w 6884912"/>
              <a:gd name="connsiteY43" fmla="*/ 467018 h 1161397"/>
              <a:gd name="connsiteX44" fmla="*/ 2754324 w 6884912"/>
              <a:gd name="connsiteY44" fmla="*/ 424766 h 1161397"/>
              <a:gd name="connsiteX45" fmla="*/ 2848470 w 6884912"/>
              <a:gd name="connsiteY45" fmla="*/ 405966 h 1161397"/>
              <a:gd name="connsiteX46" fmla="*/ 2881772 w 6884912"/>
              <a:gd name="connsiteY46" fmla="*/ 387260 h 1161397"/>
              <a:gd name="connsiteX47" fmla="*/ 2929932 w 6884912"/>
              <a:gd name="connsiteY47" fmla="*/ 368912 h 1161397"/>
              <a:gd name="connsiteX48" fmla="*/ 3013020 w 6884912"/>
              <a:gd name="connsiteY48" fmla="*/ 327578 h 1161397"/>
              <a:gd name="connsiteX49" fmla="*/ 3127968 w 6884912"/>
              <a:gd name="connsiteY49" fmla="*/ 287613 h 1161397"/>
              <a:gd name="connsiteX50" fmla="*/ 3222191 w 6884912"/>
              <a:gd name="connsiteY50" fmla="*/ 307887 h 1161397"/>
              <a:gd name="connsiteX51" fmla="*/ 3227953 w 6884912"/>
              <a:gd name="connsiteY51" fmla="*/ 297650 h 1161397"/>
              <a:gd name="connsiteX52" fmla="*/ 3287859 w 6884912"/>
              <a:gd name="connsiteY52" fmla="*/ 287558 h 1161397"/>
              <a:gd name="connsiteX53" fmla="*/ 3510042 w 6884912"/>
              <a:gd name="connsiteY53" fmla="*/ 311820 h 1161397"/>
              <a:gd name="connsiteX54" fmla="*/ 3626773 w 6884912"/>
              <a:gd name="connsiteY54" fmla="*/ 290452 h 1161397"/>
              <a:gd name="connsiteX55" fmla="*/ 3666217 w 6884912"/>
              <a:gd name="connsiteY55" fmla="*/ 273255 h 1161397"/>
              <a:gd name="connsiteX56" fmla="*/ 3732427 w 6884912"/>
              <a:gd name="connsiteY56" fmla="*/ 245039 h 1161397"/>
              <a:gd name="connsiteX57" fmla="*/ 3777022 w 6884912"/>
              <a:gd name="connsiteY57" fmla="*/ 200276 h 1161397"/>
              <a:gd name="connsiteX58" fmla="*/ 3791246 w 6884912"/>
              <a:gd name="connsiteY58" fmla="*/ 189996 h 1161397"/>
              <a:gd name="connsiteX59" fmla="*/ 3819864 w 6884912"/>
              <a:gd name="connsiteY59" fmla="*/ 194605 h 1161397"/>
              <a:gd name="connsiteX60" fmla="*/ 3907640 w 6884912"/>
              <a:gd name="connsiteY60" fmla="*/ 207568 h 1161397"/>
              <a:gd name="connsiteX61" fmla="*/ 4013061 w 6884912"/>
              <a:gd name="connsiteY61" fmla="*/ 224874 h 1161397"/>
              <a:gd name="connsiteX62" fmla="*/ 4134285 w 6884912"/>
              <a:gd name="connsiteY62" fmla="*/ 235592 h 1161397"/>
              <a:gd name="connsiteX63" fmla="*/ 4220717 w 6884912"/>
              <a:gd name="connsiteY63" fmla="*/ 192946 h 1161397"/>
              <a:gd name="connsiteX64" fmla="*/ 4228802 w 6884912"/>
              <a:gd name="connsiteY64" fmla="*/ 201468 h 1161397"/>
              <a:gd name="connsiteX65" fmla="*/ 4424852 w 6884912"/>
              <a:gd name="connsiteY65" fmla="*/ 127591 h 1161397"/>
              <a:gd name="connsiteX66" fmla="*/ 4617330 w 6884912"/>
              <a:gd name="connsiteY66" fmla="*/ 111163 h 1161397"/>
              <a:gd name="connsiteX67" fmla="*/ 4730870 w 6884912"/>
              <a:gd name="connsiteY67" fmla="*/ 129432 h 1161397"/>
              <a:gd name="connsiteX68" fmla="*/ 4785037 w 6884912"/>
              <a:gd name="connsiteY68" fmla="*/ 161964 h 1161397"/>
              <a:gd name="connsiteX69" fmla="*/ 4844073 w 6884912"/>
              <a:gd name="connsiteY69" fmla="*/ 161768 h 1161397"/>
              <a:gd name="connsiteX70" fmla="*/ 4856454 w 6884912"/>
              <a:gd name="connsiteY70" fmla="*/ 130488 h 1161397"/>
              <a:gd name="connsiteX71" fmla="*/ 4920038 w 6884912"/>
              <a:gd name="connsiteY71" fmla="*/ 140418 h 1161397"/>
              <a:gd name="connsiteX72" fmla="*/ 5016639 w 6884912"/>
              <a:gd name="connsiteY72" fmla="*/ 158905 h 1161397"/>
              <a:gd name="connsiteX73" fmla="*/ 5072009 w 6884912"/>
              <a:gd name="connsiteY73" fmla="*/ 161502 h 1161397"/>
              <a:gd name="connsiteX74" fmla="*/ 5223626 w 6884912"/>
              <a:gd name="connsiteY74" fmla="*/ 177356 h 1161397"/>
              <a:gd name="connsiteX75" fmla="*/ 5467502 w 6884912"/>
              <a:gd name="connsiteY75" fmla="*/ 250963 h 1161397"/>
              <a:gd name="connsiteX76" fmla="*/ 5592395 w 6884912"/>
              <a:gd name="connsiteY76" fmla="*/ 265434 h 1161397"/>
              <a:gd name="connsiteX77" fmla="*/ 5613532 w 6884912"/>
              <a:gd name="connsiteY77" fmla="*/ 273379 h 1161397"/>
              <a:gd name="connsiteX78" fmla="*/ 5642173 w 6884912"/>
              <a:gd name="connsiteY78" fmla="*/ 266904 h 1161397"/>
              <a:gd name="connsiteX79" fmla="*/ 5756910 w 6884912"/>
              <a:gd name="connsiteY79" fmla="*/ 239211 h 1161397"/>
              <a:gd name="connsiteX80" fmla="*/ 5846667 w 6884912"/>
              <a:gd name="connsiteY80" fmla="*/ 201786 h 1161397"/>
              <a:gd name="connsiteX81" fmla="*/ 6029542 w 6884912"/>
              <a:gd name="connsiteY81" fmla="*/ 210339 h 1161397"/>
              <a:gd name="connsiteX82" fmla="*/ 6290640 w 6884912"/>
              <a:gd name="connsiteY82" fmla="*/ 167441 h 1161397"/>
              <a:gd name="connsiteX83" fmla="*/ 6380420 w 6884912"/>
              <a:gd name="connsiteY83" fmla="*/ 173195 h 1161397"/>
              <a:gd name="connsiteX84" fmla="*/ 6507891 w 6884912"/>
              <a:gd name="connsiteY84" fmla="*/ 118474 h 1161397"/>
              <a:gd name="connsiteX85" fmla="*/ 6571807 w 6884912"/>
              <a:gd name="connsiteY85" fmla="*/ 98636 h 1161397"/>
              <a:gd name="connsiteX86" fmla="*/ 6671880 w 6884912"/>
              <a:gd name="connsiteY86" fmla="*/ 82931 h 1161397"/>
              <a:gd name="connsiteX87" fmla="*/ 6702266 w 6884912"/>
              <a:gd name="connsiteY87" fmla="*/ 75470 h 1161397"/>
              <a:gd name="connsiteX88" fmla="*/ 6845802 w 6884912"/>
              <a:gd name="connsiteY88" fmla="*/ 24496 h 1161397"/>
              <a:gd name="connsiteX89" fmla="*/ 6884912 w 6884912"/>
              <a:gd name="connsiteY89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55512 w 6884912"/>
              <a:gd name="connsiteY7" fmla="*/ 1036593 h 1161397"/>
              <a:gd name="connsiteX8" fmla="*/ 519354 w 6884912"/>
              <a:gd name="connsiteY8" fmla="*/ 1038706 h 1161397"/>
              <a:gd name="connsiteX9" fmla="*/ 673197 w 6884912"/>
              <a:gd name="connsiteY9" fmla="*/ 1010060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38051 w 6884912"/>
              <a:gd name="connsiteY15" fmla="*/ 702034 h 1161397"/>
              <a:gd name="connsiteX16" fmla="*/ 1158800 w 6884912"/>
              <a:gd name="connsiteY16" fmla="*/ 700004 h 1161397"/>
              <a:gd name="connsiteX17" fmla="*/ 1166947 w 6884912"/>
              <a:gd name="connsiteY17" fmla="*/ 700762 h 1161397"/>
              <a:gd name="connsiteX18" fmla="*/ 1178135 w 6884912"/>
              <a:gd name="connsiteY18" fmla="*/ 698631 h 1161397"/>
              <a:gd name="connsiteX19" fmla="*/ 1188995 w 6884912"/>
              <a:gd name="connsiteY19" fmla="*/ 697048 h 1161397"/>
              <a:gd name="connsiteX20" fmla="*/ 1299977 w 6884912"/>
              <a:gd name="connsiteY20" fmla="*/ 639196 h 1161397"/>
              <a:gd name="connsiteX21" fmla="*/ 1326190 w 6884912"/>
              <a:gd name="connsiteY21" fmla="*/ 625955 h 1161397"/>
              <a:gd name="connsiteX22" fmla="*/ 1339600 w 6884912"/>
              <a:gd name="connsiteY22" fmla="*/ 616295 h 1161397"/>
              <a:gd name="connsiteX23" fmla="*/ 1340054 w 6884912"/>
              <a:gd name="connsiteY23" fmla="*/ 614022 h 1161397"/>
              <a:gd name="connsiteX24" fmla="*/ 1391606 w 6884912"/>
              <a:gd name="connsiteY24" fmla="*/ 615229 h 1161397"/>
              <a:gd name="connsiteX25" fmla="*/ 1397565 w 6884912"/>
              <a:gd name="connsiteY25" fmla="*/ 611490 h 1161397"/>
              <a:gd name="connsiteX26" fmla="*/ 1432302 w 6884912"/>
              <a:gd name="connsiteY26" fmla="*/ 617267 h 1161397"/>
              <a:gd name="connsiteX27" fmla="*/ 1449644 w 6884912"/>
              <a:gd name="connsiteY27" fmla="*/ 617591 h 1161397"/>
              <a:gd name="connsiteX28" fmla="*/ 1455793 w 6884912"/>
              <a:gd name="connsiteY28" fmla="*/ 623174 h 1161397"/>
              <a:gd name="connsiteX29" fmla="*/ 1480758 w 6884912"/>
              <a:gd name="connsiteY29" fmla="*/ 620863 h 1161397"/>
              <a:gd name="connsiteX30" fmla="*/ 1483154 w 6884912"/>
              <a:gd name="connsiteY30" fmla="*/ 618527 h 1161397"/>
              <a:gd name="connsiteX31" fmla="*/ 1505495 w 6884912"/>
              <a:gd name="connsiteY31" fmla="*/ 624325 h 1161397"/>
              <a:gd name="connsiteX32" fmla="*/ 1592172 w 6884912"/>
              <a:gd name="connsiteY32" fmla="*/ 629819 h 1161397"/>
              <a:gd name="connsiteX33" fmla="*/ 1731986 w 6884912"/>
              <a:gd name="connsiteY33" fmla="*/ 589682 h 1161397"/>
              <a:gd name="connsiteX34" fmla="*/ 1940326 w 6884912"/>
              <a:gd name="connsiteY34" fmla="*/ 582611 h 1161397"/>
              <a:gd name="connsiteX35" fmla="*/ 2066980 w 6884912"/>
              <a:gd name="connsiteY35" fmla="*/ 550413 h 1161397"/>
              <a:gd name="connsiteX36" fmla="*/ 2352236 w 6884912"/>
              <a:gd name="connsiteY36" fmla="*/ 519602 h 1161397"/>
              <a:gd name="connsiteX37" fmla="*/ 2420791 w 6884912"/>
              <a:gd name="connsiteY37" fmla="*/ 492826 h 1161397"/>
              <a:gd name="connsiteX38" fmla="*/ 2489932 w 6884912"/>
              <a:gd name="connsiteY38" fmla="*/ 507864 h 1161397"/>
              <a:gd name="connsiteX39" fmla="*/ 2512917 w 6884912"/>
              <a:gd name="connsiteY39" fmla="*/ 489127 h 1161397"/>
              <a:gd name="connsiteX40" fmla="*/ 2516783 w 6884912"/>
              <a:gd name="connsiteY40" fmla="*/ 485473 h 1161397"/>
              <a:gd name="connsiteX41" fmla="*/ 2534360 w 6884912"/>
              <a:gd name="connsiteY41" fmla="*/ 480064 h 1161397"/>
              <a:gd name="connsiteX42" fmla="*/ 2536691 w 6884912"/>
              <a:gd name="connsiteY42" fmla="*/ 467018 h 1161397"/>
              <a:gd name="connsiteX43" fmla="*/ 2754324 w 6884912"/>
              <a:gd name="connsiteY43" fmla="*/ 424766 h 1161397"/>
              <a:gd name="connsiteX44" fmla="*/ 2848470 w 6884912"/>
              <a:gd name="connsiteY44" fmla="*/ 405966 h 1161397"/>
              <a:gd name="connsiteX45" fmla="*/ 2881772 w 6884912"/>
              <a:gd name="connsiteY45" fmla="*/ 387260 h 1161397"/>
              <a:gd name="connsiteX46" fmla="*/ 2929932 w 6884912"/>
              <a:gd name="connsiteY46" fmla="*/ 368912 h 1161397"/>
              <a:gd name="connsiteX47" fmla="*/ 3013020 w 6884912"/>
              <a:gd name="connsiteY47" fmla="*/ 327578 h 1161397"/>
              <a:gd name="connsiteX48" fmla="*/ 3127968 w 6884912"/>
              <a:gd name="connsiteY48" fmla="*/ 287613 h 1161397"/>
              <a:gd name="connsiteX49" fmla="*/ 3222191 w 6884912"/>
              <a:gd name="connsiteY49" fmla="*/ 307887 h 1161397"/>
              <a:gd name="connsiteX50" fmla="*/ 3227953 w 6884912"/>
              <a:gd name="connsiteY50" fmla="*/ 297650 h 1161397"/>
              <a:gd name="connsiteX51" fmla="*/ 3287859 w 6884912"/>
              <a:gd name="connsiteY51" fmla="*/ 287558 h 1161397"/>
              <a:gd name="connsiteX52" fmla="*/ 3510042 w 6884912"/>
              <a:gd name="connsiteY52" fmla="*/ 311820 h 1161397"/>
              <a:gd name="connsiteX53" fmla="*/ 3626773 w 6884912"/>
              <a:gd name="connsiteY53" fmla="*/ 290452 h 1161397"/>
              <a:gd name="connsiteX54" fmla="*/ 3666217 w 6884912"/>
              <a:gd name="connsiteY54" fmla="*/ 273255 h 1161397"/>
              <a:gd name="connsiteX55" fmla="*/ 3732427 w 6884912"/>
              <a:gd name="connsiteY55" fmla="*/ 245039 h 1161397"/>
              <a:gd name="connsiteX56" fmla="*/ 3777022 w 6884912"/>
              <a:gd name="connsiteY56" fmla="*/ 200276 h 1161397"/>
              <a:gd name="connsiteX57" fmla="*/ 3791246 w 6884912"/>
              <a:gd name="connsiteY57" fmla="*/ 189996 h 1161397"/>
              <a:gd name="connsiteX58" fmla="*/ 3819864 w 6884912"/>
              <a:gd name="connsiteY58" fmla="*/ 194605 h 1161397"/>
              <a:gd name="connsiteX59" fmla="*/ 3907640 w 6884912"/>
              <a:gd name="connsiteY59" fmla="*/ 207568 h 1161397"/>
              <a:gd name="connsiteX60" fmla="*/ 4013061 w 6884912"/>
              <a:gd name="connsiteY60" fmla="*/ 224874 h 1161397"/>
              <a:gd name="connsiteX61" fmla="*/ 4134285 w 6884912"/>
              <a:gd name="connsiteY61" fmla="*/ 235592 h 1161397"/>
              <a:gd name="connsiteX62" fmla="*/ 4220717 w 6884912"/>
              <a:gd name="connsiteY62" fmla="*/ 192946 h 1161397"/>
              <a:gd name="connsiteX63" fmla="*/ 4228802 w 6884912"/>
              <a:gd name="connsiteY63" fmla="*/ 201468 h 1161397"/>
              <a:gd name="connsiteX64" fmla="*/ 4424852 w 6884912"/>
              <a:gd name="connsiteY64" fmla="*/ 127591 h 1161397"/>
              <a:gd name="connsiteX65" fmla="*/ 4617330 w 6884912"/>
              <a:gd name="connsiteY65" fmla="*/ 111163 h 1161397"/>
              <a:gd name="connsiteX66" fmla="*/ 4730870 w 6884912"/>
              <a:gd name="connsiteY66" fmla="*/ 129432 h 1161397"/>
              <a:gd name="connsiteX67" fmla="*/ 4785037 w 6884912"/>
              <a:gd name="connsiteY67" fmla="*/ 161964 h 1161397"/>
              <a:gd name="connsiteX68" fmla="*/ 4844073 w 6884912"/>
              <a:gd name="connsiteY68" fmla="*/ 161768 h 1161397"/>
              <a:gd name="connsiteX69" fmla="*/ 4856454 w 6884912"/>
              <a:gd name="connsiteY69" fmla="*/ 130488 h 1161397"/>
              <a:gd name="connsiteX70" fmla="*/ 4920038 w 6884912"/>
              <a:gd name="connsiteY70" fmla="*/ 140418 h 1161397"/>
              <a:gd name="connsiteX71" fmla="*/ 5016639 w 6884912"/>
              <a:gd name="connsiteY71" fmla="*/ 158905 h 1161397"/>
              <a:gd name="connsiteX72" fmla="*/ 5072009 w 6884912"/>
              <a:gd name="connsiteY72" fmla="*/ 161502 h 1161397"/>
              <a:gd name="connsiteX73" fmla="*/ 5223626 w 6884912"/>
              <a:gd name="connsiteY73" fmla="*/ 177356 h 1161397"/>
              <a:gd name="connsiteX74" fmla="*/ 5467502 w 6884912"/>
              <a:gd name="connsiteY74" fmla="*/ 250963 h 1161397"/>
              <a:gd name="connsiteX75" fmla="*/ 5592395 w 6884912"/>
              <a:gd name="connsiteY75" fmla="*/ 265434 h 1161397"/>
              <a:gd name="connsiteX76" fmla="*/ 5613532 w 6884912"/>
              <a:gd name="connsiteY76" fmla="*/ 273379 h 1161397"/>
              <a:gd name="connsiteX77" fmla="*/ 5642173 w 6884912"/>
              <a:gd name="connsiteY77" fmla="*/ 266904 h 1161397"/>
              <a:gd name="connsiteX78" fmla="*/ 5756910 w 6884912"/>
              <a:gd name="connsiteY78" fmla="*/ 239211 h 1161397"/>
              <a:gd name="connsiteX79" fmla="*/ 5846667 w 6884912"/>
              <a:gd name="connsiteY79" fmla="*/ 201786 h 1161397"/>
              <a:gd name="connsiteX80" fmla="*/ 6029542 w 6884912"/>
              <a:gd name="connsiteY80" fmla="*/ 210339 h 1161397"/>
              <a:gd name="connsiteX81" fmla="*/ 6290640 w 6884912"/>
              <a:gd name="connsiteY81" fmla="*/ 167441 h 1161397"/>
              <a:gd name="connsiteX82" fmla="*/ 6380420 w 6884912"/>
              <a:gd name="connsiteY82" fmla="*/ 173195 h 1161397"/>
              <a:gd name="connsiteX83" fmla="*/ 6507891 w 6884912"/>
              <a:gd name="connsiteY83" fmla="*/ 118474 h 1161397"/>
              <a:gd name="connsiteX84" fmla="*/ 6571807 w 6884912"/>
              <a:gd name="connsiteY84" fmla="*/ 98636 h 1161397"/>
              <a:gd name="connsiteX85" fmla="*/ 6671880 w 6884912"/>
              <a:gd name="connsiteY85" fmla="*/ 82931 h 1161397"/>
              <a:gd name="connsiteX86" fmla="*/ 6702266 w 6884912"/>
              <a:gd name="connsiteY86" fmla="*/ 75470 h 1161397"/>
              <a:gd name="connsiteX87" fmla="*/ 6845802 w 6884912"/>
              <a:gd name="connsiteY87" fmla="*/ 24496 h 1161397"/>
              <a:gd name="connsiteX88" fmla="*/ 6884912 w 6884912"/>
              <a:gd name="connsiteY88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55512 w 6884912"/>
              <a:gd name="connsiteY7" fmla="*/ 1036593 h 1161397"/>
              <a:gd name="connsiteX8" fmla="*/ 519354 w 6884912"/>
              <a:gd name="connsiteY8" fmla="*/ 1038706 h 1161397"/>
              <a:gd name="connsiteX9" fmla="*/ 673197 w 6884912"/>
              <a:gd name="connsiteY9" fmla="*/ 1010060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38051 w 6884912"/>
              <a:gd name="connsiteY15" fmla="*/ 702034 h 1161397"/>
              <a:gd name="connsiteX16" fmla="*/ 1158800 w 6884912"/>
              <a:gd name="connsiteY16" fmla="*/ 700004 h 1161397"/>
              <a:gd name="connsiteX17" fmla="*/ 1166947 w 6884912"/>
              <a:gd name="connsiteY17" fmla="*/ 700762 h 1161397"/>
              <a:gd name="connsiteX18" fmla="*/ 1178135 w 6884912"/>
              <a:gd name="connsiteY18" fmla="*/ 698631 h 1161397"/>
              <a:gd name="connsiteX19" fmla="*/ 1188995 w 6884912"/>
              <a:gd name="connsiteY19" fmla="*/ 697048 h 1161397"/>
              <a:gd name="connsiteX20" fmla="*/ 1299977 w 6884912"/>
              <a:gd name="connsiteY20" fmla="*/ 639196 h 1161397"/>
              <a:gd name="connsiteX21" fmla="*/ 1326190 w 6884912"/>
              <a:gd name="connsiteY21" fmla="*/ 625955 h 1161397"/>
              <a:gd name="connsiteX22" fmla="*/ 1339600 w 6884912"/>
              <a:gd name="connsiteY22" fmla="*/ 616295 h 1161397"/>
              <a:gd name="connsiteX23" fmla="*/ 1391606 w 6884912"/>
              <a:gd name="connsiteY23" fmla="*/ 615229 h 1161397"/>
              <a:gd name="connsiteX24" fmla="*/ 1397565 w 6884912"/>
              <a:gd name="connsiteY24" fmla="*/ 611490 h 1161397"/>
              <a:gd name="connsiteX25" fmla="*/ 1432302 w 6884912"/>
              <a:gd name="connsiteY25" fmla="*/ 617267 h 1161397"/>
              <a:gd name="connsiteX26" fmla="*/ 1449644 w 6884912"/>
              <a:gd name="connsiteY26" fmla="*/ 617591 h 1161397"/>
              <a:gd name="connsiteX27" fmla="*/ 1455793 w 6884912"/>
              <a:gd name="connsiteY27" fmla="*/ 623174 h 1161397"/>
              <a:gd name="connsiteX28" fmla="*/ 1480758 w 6884912"/>
              <a:gd name="connsiteY28" fmla="*/ 620863 h 1161397"/>
              <a:gd name="connsiteX29" fmla="*/ 1483154 w 6884912"/>
              <a:gd name="connsiteY29" fmla="*/ 618527 h 1161397"/>
              <a:gd name="connsiteX30" fmla="*/ 1505495 w 6884912"/>
              <a:gd name="connsiteY30" fmla="*/ 624325 h 1161397"/>
              <a:gd name="connsiteX31" fmla="*/ 1592172 w 6884912"/>
              <a:gd name="connsiteY31" fmla="*/ 629819 h 1161397"/>
              <a:gd name="connsiteX32" fmla="*/ 1731986 w 6884912"/>
              <a:gd name="connsiteY32" fmla="*/ 589682 h 1161397"/>
              <a:gd name="connsiteX33" fmla="*/ 1940326 w 6884912"/>
              <a:gd name="connsiteY33" fmla="*/ 582611 h 1161397"/>
              <a:gd name="connsiteX34" fmla="*/ 2066980 w 6884912"/>
              <a:gd name="connsiteY34" fmla="*/ 550413 h 1161397"/>
              <a:gd name="connsiteX35" fmla="*/ 2352236 w 6884912"/>
              <a:gd name="connsiteY35" fmla="*/ 519602 h 1161397"/>
              <a:gd name="connsiteX36" fmla="*/ 2420791 w 6884912"/>
              <a:gd name="connsiteY36" fmla="*/ 492826 h 1161397"/>
              <a:gd name="connsiteX37" fmla="*/ 2489932 w 6884912"/>
              <a:gd name="connsiteY37" fmla="*/ 507864 h 1161397"/>
              <a:gd name="connsiteX38" fmla="*/ 2512917 w 6884912"/>
              <a:gd name="connsiteY38" fmla="*/ 489127 h 1161397"/>
              <a:gd name="connsiteX39" fmla="*/ 2516783 w 6884912"/>
              <a:gd name="connsiteY39" fmla="*/ 485473 h 1161397"/>
              <a:gd name="connsiteX40" fmla="*/ 2534360 w 6884912"/>
              <a:gd name="connsiteY40" fmla="*/ 480064 h 1161397"/>
              <a:gd name="connsiteX41" fmla="*/ 2536691 w 6884912"/>
              <a:gd name="connsiteY41" fmla="*/ 467018 h 1161397"/>
              <a:gd name="connsiteX42" fmla="*/ 2754324 w 6884912"/>
              <a:gd name="connsiteY42" fmla="*/ 424766 h 1161397"/>
              <a:gd name="connsiteX43" fmla="*/ 2848470 w 6884912"/>
              <a:gd name="connsiteY43" fmla="*/ 405966 h 1161397"/>
              <a:gd name="connsiteX44" fmla="*/ 2881772 w 6884912"/>
              <a:gd name="connsiteY44" fmla="*/ 387260 h 1161397"/>
              <a:gd name="connsiteX45" fmla="*/ 2929932 w 6884912"/>
              <a:gd name="connsiteY45" fmla="*/ 368912 h 1161397"/>
              <a:gd name="connsiteX46" fmla="*/ 3013020 w 6884912"/>
              <a:gd name="connsiteY46" fmla="*/ 327578 h 1161397"/>
              <a:gd name="connsiteX47" fmla="*/ 3127968 w 6884912"/>
              <a:gd name="connsiteY47" fmla="*/ 287613 h 1161397"/>
              <a:gd name="connsiteX48" fmla="*/ 3222191 w 6884912"/>
              <a:gd name="connsiteY48" fmla="*/ 307887 h 1161397"/>
              <a:gd name="connsiteX49" fmla="*/ 3227953 w 6884912"/>
              <a:gd name="connsiteY49" fmla="*/ 297650 h 1161397"/>
              <a:gd name="connsiteX50" fmla="*/ 3287859 w 6884912"/>
              <a:gd name="connsiteY50" fmla="*/ 287558 h 1161397"/>
              <a:gd name="connsiteX51" fmla="*/ 3510042 w 6884912"/>
              <a:gd name="connsiteY51" fmla="*/ 311820 h 1161397"/>
              <a:gd name="connsiteX52" fmla="*/ 3626773 w 6884912"/>
              <a:gd name="connsiteY52" fmla="*/ 290452 h 1161397"/>
              <a:gd name="connsiteX53" fmla="*/ 3666217 w 6884912"/>
              <a:gd name="connsiteY53" fmla="*/ 273255 h 1161397"/>
              <a:gd name="connsiteX54" fmla="*/ 3732427 w 6884912"/>
              <a:gd name="connsiteY54" fmla="*/ 245039 h 1161397"/>
              <a:gd name="connsiteX55" fmla="*/ 3777022 w 6884912"/>
              <a:gd name="connsiteY55" fmla="*/ 200276 h 1161397"/>
              <a:gd name="connsiteX56" fmla="*/ 3791246 w 6884912"/>
              <a:gd name="connsiteY56" fmla="*/ 189996 h 1161397"/>
              <a:gd name="connsiteX57" fmla="*/ 3819864 w 6884912"/>
              <a:gd name="connsiteY57" fmla="*/ 194605 h 1161397"/>
              <a:gd name="connsiteX58" fmla="*/ 3907640 w 6884912"/>
              <a:gd name="connsiteY58" fmla="*/ 207568 h 1161397"/>
              <a:gd name="connsiteX59" fmla="*/ 4013061 w 6884912"/>
              <a:gd name="connsiteY59" fmla="*/ 224874 h 1161397"/>
              <a:gd name="connsiteX60" fmla="*/ 4134285 w 6884912"/>
              <a:gd name="connsiteY60" fmla="*/ 235592 h 1161397"/>
              <a:gd name="connsiteX61" fmla="*/ 4220717 w 6884912"/>
              <a:gd name="connsiteY61" fmla="*/ 192946 h 1161397"/>
              <a:gd name="connsiteX62" fmla="*/ 4228802 w 6884912"/>
              <a:gd name="connsiteY62" fmla="*/ 201468 h 1161397"/>
              <a:gd name="connsiteX63" fmla="*/ 4424852 w 6884912"/>
              <a:gd name="connsiteY63" fmla="*/ 127591 h 1161397"/>
              <a:gd name="connsiteX64" fmla="*/ 4617330 w 6884912"/>
              <a:gd name="connsiteY64" fmla="*/ 111163 h 1161397"/>
              <a:gd name="connsiteX65" fmla="*/ 4730870 w 6884912"/>
              <a:gd name="connsiteY65" fmla="*/ 129432 h 1161397"/>
              <a:gd name="connsiteX66" fmla="*/ 4785037 w 6884912"/>
              <a:gd name="connsiteY66" fmla="*/ 161964 h 1161397"/>
              <a:gd name="connsiteX67" fmla="*/ 4844073 w 6884912"/>
              <a:gd name="connsiteY67" fmla="*/ 161768 h 1161397"/>
              <a:gd name="connsiteX68" fmla="*/ 4856454 w 6884912"/>
              <a:gd name="connsiteY68" fmla="*/ 130488 h 1161397"/>
              <a:gd name="connsiteX69" fmla="*/ 4920038 w 6884912"/>
              <a:gd name="connsiteY69" fmla="*/ 140418 h 1161397"/>
              <a:gd name="connsiteX70" fmla="*/ 5016639 w 6884912"/>
              <a:gd name="connsiteY70" fmla="*/ 158905 h 1161397"/>
              <a:gd name="connsiteX71" fmla="*/ 5072009 w 6884912"/>
              <a:gd name="connsiteY71" fmla="*/ 161502 h 1161397"/>
              <a:gd name="connsiteX72" fmla="*/ 5223626 w 6884912"/>
              <a:gd name="connsiteY72" fmla="*/ 177356 h 1161397"/>
              <a:gd name="connsiteX73" fmla="*/ 5467502 w 6884912"/>
              <a:gd name="connsiteY73" fmla="*/ 250963 h 1161397"/>
              <a:gd name="connsiteX74" fmla="*/ 5592395 w 6884912"/>
              <a:gd name="connsiteY74" fmla="*/ 265434 h 1161397"/>
              <a:gd name="connsiteX75" fmla="*/ 5613532 w 6884912"/>
              <a:gd name="connsiteY75" fmla="*/ 273379 h 1161397"/>
              <a:gd name="connsiteX76" fmla="*/ 5642173 w 6884912"/>
              <a:gd name="connsiteY76" fmla="*/ 266904 h 1161397"/>
              <a:gd name="connsiteX77" fmla="*/ 5756910 w 6884912"/>
              <a:gd name="connsiteY77" fmla="*/ 239211 h 1161397"/>
              <a:gd name="connsiteX78" fmla="*/ 5846667 w 6884912"/>
              <a:gd name="connsiteY78" fmla="*/ 201786 h 1161397"/>
              <a:gd name="connsiteX79" fmla="*/ 6029542 w 6884912"/>
              <a:gd name="connsiteY79" fmla="*/ 210339 h 1161397"/>
              <a:gd name="connsiteX80" fmla="*/ 6290640 w 6884912"/>
              <a:gd name="connsiteY80" fmla="*/ 167441 h 1161397"/>
              <a:gd name="connsiteX81" fmla="*/ 6380420 w 6884912"/>
              <a:gd name="connsiteY81" fmla="*/ 173195 h 1161397"/>
              <a:gd name="connsiteX82" fmla="*/ 6507891 w 6884912"/>
              <a:gd name="connsiteY82" fmla="*/ 118474 h 1161397"/>
              <a:gd name="connsiteX83" fmla="*/ 6571807 w 6884912"/>
              <a:gd name="connsiteY83" fmla="*/ 98636 h 1161397"/>
              <a:gd name="connsiteX84" fmla="*/ 6671880 w 6884912"/>
              <a:gd name="connsiteY84" fmla="*/ 82931 h 1161397"/>
              <a:gd name="connsiteX85" fmla="*/ 6702266 w 6884912"/>
              <a:gd name="connsiteY85" fmla="*/ 75470 h 1161397"/>
              <a:gd name="connsiteX86" fmla="*/ 6845802 w 6884912"/>
              <a:gd name="connsiteY86" fmla="*/ 24496 h 1161397"/>
              <a:gd name="connsiteX87" fmla="*/ 6884912 w 6884912"/>
              <a:gd name="connsiteY87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55512 w 6884912"/>
              <a:gd name="connsiteY7" fmla="*/ 1036593 h 1161397"/>
              <a:gd name="connsiteX8" fmla="*/ 519354 w 6884912"/>
              <a:gd name="connsiteY8" fmla="*/ 1038706 h 1161397"/>
              <a:gd name="connsiteX9" fmla="*/ 673197 w 6884912"/>
              <a:gd name="connsiteY9" fmla="*/ 1010060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38051 w 6884912"/>
              <a:gd name="connsiteY15" fmla="*/ 702034 h 1161397"/>
              <a:gd name="connsiteX16" fmla="*/ 1158800 w 6884912"/>
              <a:gd name="connsiteY16" fmla="*/ 700004 h 1161397"/>
              <a:gd name="connsiteX17" fmla="*/ 1166947 w 6884912"/>
              <a:gd name="connsiteY17" fmla="*/ 700762 h 1161397"/>
              <a:gd name="connsiteX18" fmla="*/ 1178135 w 6884912"/>
              <a:gd name="connsiteY18" fmla="*/ 698631 h 1161397"/>
              <a:gd name="connsiteX19" fmla="*/ 1299977 w 6884912"/>
              <a:gd name="connsiteY19" fmla="*/ 639196 h 1161397"/>
              <a:gd name="connsiteX20" fmla="*/ 1326190 w 6884912"/>
              <a:gd name="connsiteY20" fmla="*/ 625955 h 1161397"/>
              <a:gd name="connsiteX21" fmla="*/ 1339600 w 6884912"/>
              <a:gd name="connsiteY21" fmla="*/ 616295 h 1161397"/>
              <a:gd name="connsiteX22" fmla="*/ 1391606 w 6884912"/>
              <a:gd name="connsiteY22" fmla="*/ 615229 h 1161397"/>
              <a:gd name="connsiteX23" fmla="*/ 1397565 w 6884912"/>
              <a:gd name="connsiteY23" fmla="*/ 611490 h 1161397"/>
              <a:gd name="connsiteX24" fmla="*/ 1432302 w 6884912"/>
              <a:gd name="connsiteY24" fmla="*/ 617267 h 1161397"/>
              <a:gd name="connsiteX25" fmla="*/ 1449644 w 6884912"/>
              <a:gd name="connsiteY25" fmla="*/ 617591 h 1161397"/>
              <a:gd name="connsiteX26" fmla="*/ 1455793 w 6884912"/>
              <a:gd name="connsiteY26" fmla="*/ 623174 h 1161397"/>
              <a:gd name="connsiteX27" fmla="*/ 1480758 w 6884912"/>
              <a:gd name="connsiteY27" fmla="*/ 620863 h 1161397"/>
              <a:gd name="connsiteX28" fmla="*/ 1483154 w 6884912"/>
              <a:gd name="connsiteY28" fmla="*/ 618527 h 1161397"/>
              <a:gd name="connsiteX29" fmla="*/ 1505495 w 6884912"/>
              <a:gd name="connsiteY29" fmla="*/ 624325 h 1161397"/>
              <a:gd name="connsiteX30" fmla="*/ 1592172 w 6884912"/>
              <a:gd name="connsiteY30" fmla="*/ 629819 h 1161397"/>
              <a:gd name="connsiteX31" fmla="*/ 1731986 w 6884912"/>
              <a:gd name="connsiteY31" fmla="*/ 589682 h 1161397"/>
              <a:gd name="connsiteX32" fmla="*/ 1940326 w 6884912"/>
              <a:gd name="connsiteY32" fmla="*/ 582611 h 1161397"/>
              <a:gd name="connsiteX33" fmla="*/ 2066980 w 6884912"/>
              <a:gd name="connsiteY33" fmla="*/ 550413 h 1161397"/>
              <a:gd name="connsiteX34" fmla="*/ 2352236 w 6884912"/>
              <a:gd name="connsiteY34" fmla="*/ 519602 h 1161397"/>
              <a:gd name="connsiteX35" fmla="*/ 2420791 w 6884912"/>
              <a:gd name="connsiteY35" fmla="*/ 492826 h 1161397"/>
              <a:gd name="connsiteX36" fmla="*/ 2489932 w 6884912"/>
              <a:gd name="connsiteY36" fmla="*/ 507864 h 1161397"/>
              <a:gd name="connsiteX37" fmla="*/ 2512917 w 6884912"/>
              <a:gd name="connsiteY37" fmla="*/ 489127 h 1161397"/>
              <a:gd name="connsiteX38" fmla="*/ 2516783 w 6884912"/>
              <a:gd name="connsiteY38" fmla="*/ 485473 h 1161397"/>
              <a:gd name="connsiteX39" fmla="*/ 2534360 w 6884912"/>
              <a:gd name="connsiteY39" fmla="*/ 480064 h 1161397"/>
              <a:gd name="connsiteX40" fmla="*/ 2536691 w 6884912"/>
              <a:gd name="connsiteY40" fmla="*/ 467018 h 1161397"/>
              <a:gd name="connsiteX41" fmla="*/ 2754324 w 6884912"/>
              <a:gd name="connsiteY41" fmla="*/ 424766 h 1161397"/>
              <a:gd name="connsiteX42" fmla="*/ 2848470 w 6884912"/>
              <a:gd name="connsiteY42" fmla="*/ 405966 h 1161397"/>
              <a:gd name="connsiteX43" fmla="*/ 2881772 w 6884912"/>
              <a:gd name="connsiteY43" fmla="*/ 387260 h 1161397"/>
              <a:gd name="connsiteX44" fmla="*/ 2929932 w 6884912"/>
              <a:gd name="connsiteY44" fmla="*/ 368912 h 1161397"/>
              <a:gd name="connsiteX45" fmla="*/ 3013020 w 6884912"/>
              <a:gd name="connsiteY45" fmla="*/ 327578 h 1161397"/>
              <a:gd name="connsiteX46" fmla="*/ 3127968 w 6884912"/>
              <a:gd name="connsiteY46" fmla="*/ 287613 h 1161397"/>
              <a:gd name="connsiteX47" fmla="*/ 3222191 w 6884912"/>
              <a:gd name="connsiteY47" fmla="*/ 307887 h 1161397"/>
              <a:gd name="connsiteX48" fmla="*/ 3227953 w 6884912"/>
              <a:gd name="connsiteY48" fmla="*/ 297650 h 1161397"/>
              <a:gd name="connsiteX49" fmla="*/ 3287859 w 6884912"/>
              <a:gd name="connsiteY49" fmla="*/ 287558 h 1161397"/>
              <a:gd name="connsiteX50" fmla="*/ 3510042 w 6884912"/>
              <a:gd name="connsiteY50" fmla="*/ 311820 h 1161397"/>
              <a:gd name="connsiteX51" fmla="*/ 3626773 w 6884912"/>
              <a:gd name="connsiteY51" fmla="*/ 290452 h 1161397"/>
              <a:gd name="connsiteX52" fmla="*/ 3666217 w 6884912"/>
              <a:gd name="connsiteY52" fmla="*/ 273255 h 1161397"/>
              <a:gd name="connsiteX53" fmla="*/ 3732427 w 6884912"/>
              <a:gd name="connsiteY53" fmla="*/ 245039 h 1161397"/>
              <a:gd name="connsiteX54" fmla="*/ 3777022 w 6884912"/>
              <a:gd name="connsiteY54" fmla="*/ 200276 h 1161397"/>
              <a:gd name="connsiteX55" fmla="*/ 3791246 w 6884912"/>
              <a:gd name="connsiteY55" fmla="*/ 189996 h 1161397"/>
              <a:gd name="connsiteX56" fmla="*/ 3819864 w 6884912"/>
              <a:gd name="connsiteY56" fmla="*/ 194605 h 1161397"/>
              <a:gd name="connsiteX57" fmla="*/ 3907640 w 6884912"/>
              <a:gd name="connsiteY57" fmla="*/ 207568 h 1161397"/>
              <a:gd name="connsiteX58" fmla="*/ 4013061 w 6884912"/>
              <a:gd name="connsiteY58" fmla="*/ 224874 h 1161397"/>
              <a:gd name="connsiteX59" fmla="*/ 4134285 w 6884912"/>
              <a:gd name="connsiteY59" fmla="*/ 235592 h 1161397"/>
              <a:gd name="connsiteX60" fmla="*/ 4220717 w 6884912"/>
              <a:gd name="connsiteY60" fmla="*/ 192946 h 1161397"/>
              <a:gd name="connsiteX61" fmla="*/ 4228802 w 6884912"/>
              <a:gd name="connsiteY61" fmla="*/ 201468 h 1161397"/>
              <a:gd name="connsiteX62" fmla="*/ 4424852 w 6884912"/>
              <a:gd name="connsiteY62" fmla="*/ 127591 h 1161397"/>
              <a:gd name="connsiteX63" fmla="*/ 4617330 w 6884912"/>
              <a:gd name="connsiteY63" fmla="*/ 111163 h 1161397"/>
              <a:gd name="connsiteX64" fmla="*/ 4730870 w 6884912"/>
              <a:gd name="connsiteY64" fmla="*/ 129432 h 1161397"/>
              <a:gd name="connsiteX65" fmla="*/ 4785037 w 6884912"/>
              <a:gd name="connsiteY65" fmla="*/ 161964 h 1161397"/>
              <a:gd name="connsiteX66" fmla="*/ 4844073 w 6884912"/>
              <a:gd name="connsiteY66" fmla="*/ 161768 h 1161397"/>
              <a:gd name="connsiteX67" fmla="*/ 4856454 w 6884912"/>
              <a:gd name="connsiteY67" fmla="*/ 130488 h 1161397"/>
              <a:gd name="connsiteX68" fmla="*/ 4920038 w 6884912"/>
              <a:gd name="connsiteY68" fmla="*/ 140418 h 1161397"/>
              <a:gd name="connsiteX69" fmla="*/ 5016639 w 6884912"/>
              <a:gd name="connsiteY69" fmla="*/ 158905 h 1161397"/>
              <a:gd name="connsiteX70" fmla="*/ 5072009 w 6884912"/>
              <a:gd name="connsiteY70" fmla="*/ 161502 h 1161397"/>
              <a:gd name="connsiteX71" fmla="*/ 5223626 w 6884912"/>
              <a:gd name="connsiteY71" fmla="*/ 177356 h 1161397"/>
              <a:gd name="connsiteX72" fmla="*/ 5467502 w 6884912"/>
              <a:gd name="connsiteY72" fmla="*/ 250963 h 1161397"/>
              <a:gd name="connsiteX73" fmla="*/ 5592395 w 6884912"/>
              <a:gd name="connsiteY73" fmla="*/ 265434 h 1161397"/>
              <a:gd name="connsiteX74" fmla="*/ 5613532 w 6884912"/>
              <a:gd name="connsiteY74" fmla="*/ 273379 h 1161397"/>
              <a:gd name="connsiteX75" fmla="*/ 5642173 w 6884912"/>
              <a:gd name="connsiteY75" fmla="*/ 266904 h 1161397"/>
              <a:gd name="connsiteX76" fmla="*/ 5756910 w 6884912"/>
              <a:gd name="connsiteY76" fmla="*/ 239211 h 1161397"/>
              <a:gd name="connsiteX77" fmla="*/ 5846667 w 6884912"/>
              <a:gd name="connsiteY77" fmla="*/ 201786 h 1161397"/>
              <a:gd name="connsiteX78" fmla="*/ 6029542 w 6884912"/>
              <a:gd name="connsiteY78" fmla="*/ 210339 h 1161397"/>
              <a:gd name="connsiteX79" fmla="*/ 6290640 w 6884912"/>
              <a:gd name="connsiteY79" fmla="*/ 167441 h 1161397"/>
              <a:gd name="connsiteX80" fmla="*/ 6380420 w 6884912"/>
              <a:gd name="connsiteY80" fmla="*/ 173195 h 1161397"/>
              <a:gd name="connsiteX81" fmla="*/ 6507891 w 6884912"/>
              <a:gd name="connsiteY81" fmla="*/ 118474 h 1161397"/>
              <a:gd name="connsiteX82" fmla="*/ 6571807 w 6884912"/>
              <a:gd name="connsiteY82" fmla="*/ 98636 h 1161397"/>
              <a:gd name="connsiteX83" fmla="*/ 6671880 w 6884912"/>
              <a:gd name="connsiteY83" fmla="*/ 82931 h 1161397"/>
              <a:gd name="connsiteX84" fmla="*/ 6702266 w 6884912"/>
              <a:gd name="connsiteY84" fmla="*/ 75470 h 1161397"/>
              <a:gd name="connsiteX85" fmla="*/ 6845802 w 6884912"/>
              <a:gd name="connsiteY85" fmla="*/ 24496 h 1161397"/>
              <a:gd name="connsiteX86" fmla="*/ 6884912 w 6884912"/>
              <a:gd name="connsiteY86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55512 w 6884912"/>
              <a:gd name="connsiteY7" fmla="*/ 1036593 h 1161397"/>
              <a:gd name="connsiteX8" fmla="*/ 519354 w 6884912"/>
              <a:gd name="connsiteY8" fmla="*/ 1038706 h 1161397"/>
              <a:gd name="connsiteX9" fmla="*/ 689654 w 6884912"/>
              <a:gd name="connsiteY9" fmla="*/ 966675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38051 w 6884912"/>
              <a:gd name="connsiteY15" fmla="*/ 702034 h 1161397"/>
              <a:gd name="connsiteX16" fmla="*/ 1158800 w 6884912"/>
              <a:gd name="connsiteY16" fmla="*/ 700004 h 1161397"/>
              <a:gd name="connsiteX17" fmla="*/ 1166947 w 6884912"/>
              <a:gd name="connsiteY17" fmla="*/ 700762 h 1161397"/>
              <a:gd name="connsiteX18" fmla="*/ 1178135 w 6884912"/>
              <a:gd name="connsiteY18" fmla="*/ 698631 h 1161397"/>
              <a:gd name="connsiteX19" fmla="*/ 1299977 w 6884912"/>
              <a:gd name="connsiteY19" fmla="*/ 639196 h 1161397"/>
              <a:gd name="connsiteX20" fmla="*/ 1326190 w 6884912"/>
              <a:gd name="connsiteY20" fmla="*/ 625955 h 1161397"/>
              <a:gd name="connsiteX21" fmla="*/ 1339600 w 6884912"/>
              <a:gd name="connsiteY21" fmla="*/ 616295 h 1161397"/>
              <a:gd name="connsiteX22" fmla="*/ 1391606 w 6884912"/>
              <a:gd name="connsiteY22" fmla="*/ 615229 h 1161397"/>
              <a:gd name="connsiteX23" fmla="*/ 1397565 w 6884912"/>
              <a:gd name="connsiteY23" fmla="*/ 611490 h 1161397"/>
              <a:gd name="connsiteX24" fmla="*/ 1432302 w 6884912"/>
              <a:gd name="connsiteY24" fmla="*/ 617267 h 1161397"/>
              <a:gd name="connsiteX25" fmla="*/ 1449644 w 6884912"/>
              <a:gd name="connsiteY25" fmla="*/ 617591 h 1161397"/>
              <a:gd name="connsiteX26" fmla="*/ 1455793 w 6884912"/>
              <a:gd name="connsiteY26" fmla="*/ 623174 h 1161397"/>
              <a:gd name="connsiteX27" fmla="*/ 1480758 w 6884912"/>
              <a:gd name="connsiteY27" fmla="*/ 620863 h 1161397"/>
              <a:gd name="connsiteX28" fmla="*/ 1483154 w 6884912"/>
              <a:gd name="connsiteY28" fmla="*/ 618527 h 1161397"/>
              <a:gd name="connsiteX29" fmla="*/ 1505495 w 6884912"/>
              <a:gd name="connsiteY29" fmla="*/ 624325 h 1161397"/>
              <a:gd name="connsiteX30" fmla="*/ 1592172 w 6884912"/>
              <a:gd name="connsiteY30" fmla="*/ 629819 h 1161397"/>
              <a:gd name="connsiteX31" fmla="*/ 1731986 w 6884912"/>
              <a:gd name="connsiteY31" fmla="*/ 589682 h 1161397"/>
              <a:gd name="connsiteX32" fmla="*/ 1940326 w 6884912"/>
              <a:gd name="connsiteY32" fmla="*/ 582611 h 1161397"/>
              <a:gd name="connsiteX33" fmla="*/ 2066980 w 6884912"/>
              <a:gd name="connsiteY33" fmla="*/ 550413 h 1161397"/>
              <a:gd name="connsiteX34" fmla="*/ 2352236 w 6884912"/>
              <a:gd name="connsiteY34" fmla="*/ 519602 h 1161397"/>
              <a:gd name="connsiteX35" fmla="*/ 2420791 w 6884912"/>
              <a:gd name="connsiteY35" fmla="*/ 492826 h 1161397"/>
              <a:gd name="connsiteX36" fmla="*/ 2489932 w 6884912"/>
              <a:gd name="connsiteY36" fmla="*/ 507864 h 1161397"/>
              <a:gd name="connsiteX37" fmla="*/ 2512917 w 6884912"/>
              <a:gd name="connsiteY37" fmla="*/ 489127 h 1161397"/>
              <a:gd name="connsiteX38" fmla="*/ 2516783 w 6884912"/>
              <a:gd name="connsiteY38" fmla="*/ 485473 h 1161397"/>
              <a:gd name="connsiteX39" fmla="*/ 2534360 w 6884912"/>
              <a:gd name="connsiteY39" fmla="*/ 480064 h 1161397"/>
              <a:gd name="connsiteX40" fmla="*/ 2536691 w 6884912"/>
              <a:gd name="connsiteY40" fmla="*/ 467018 h 1161397"/>
              <a:gd name="connsiteX41" fmla="*/ 2754324 w 6884912"/>
              <a:gd name="connsiteY41" fmla="*/ 424766 h 1161397"/>
              <a:gd name="connsiteX42" fmla="*/ 2848470 w 6884912"/>
              <a:gd name="connsiteY42" fmla="*/ 405966 h 1161397"/>
              <a:gd name="connsiteX43" fmla="*/ 2881772 w 6884912"/>
              <a:gd name="connsiteY43" fmla="*/ 387260 h 1161397"/>
              <a:gd name="connsiteX44" fmla="*/ 2929932 w 6884912"/>
              <a:gd name="connsiteY44" fmla="*/ 368912 h 1161397"/>
              <a:gd name="connsiteX45" fmla="*/ 3013020 w 6884912"/>
              <a:gd name="connsiteY45" fmla="*/ 327578 h 1161397"/>
              <a:gd name="connsiteX46" fmla="*/ 3127968 w 6884912"/>
              <a:gd name="connsiteY46" fmla="*/ 287613 h 1161397"/>
              <a:gd name="connsiteX47" fmla="*/ 3222191 w 6884912"/>
              <a:gd name="connsiteY47" fmla="*/ 307887 h 1161397"/>
              <a:gd name="connsiteX48" fmla="*/ 3227953 w 6884912"/>
              <a:gd name="connsiteY48" fmla="*/ 297650 h 1161397"/>
              <a:gd name="connsiteX49" fmla="*/ 3287859 w 6884912"/>
              <a:gd name="connsiteY49" fmla="*/ 287558 h 1161397"/>
              <a:gd name="connsiteX50" fmla="*/ 3510042 w 6884912"/>
              <a:gd name="connsiteY50" fmla="*/ 311820 h 1161397"/>
              <a:gd name="connsiteX51" fmla="*/ 3626773 w 6884912"/>
              <a:gd name="connsiteY51" fmla="*/ 290452 h 1161397"/>
              <a:gd name="connsiteX52" fmla="*/ 3666217 w 6884912"/>
              <a:gd name="connsiteY52" fmla="*/ 273255 h 1161397"/>
              <a:gd name="connsiteX53" fmla="*/ 3732427 w 6884912"/>
              <a:gd name="connsiteY53" fmla="*/ 245039 h 1161397"/>
              <a:gd name="connsiteX54" fmla="*/ 3777022 w 6884912"/>
              <a:gd name="connsiteY54" fmla="*/ 200276 h 1161397"/>
              <a:gd name="connsiteX55" fmla="*/ 3791246 w 6884912"/>
              <a:gd name="connsiteY55" fmla="*/ 189996 h 1161397"/>
              <a:gd name="connsiteX56" fmla="*/ 3819864 w 6884912"/>
              <a:gd name="connsiteY56" fmla="*/ 194605 h 1161397"/>
              <a:gd name="connsiteX57" fmla="*/ 3907640 w 6884912"/>
              <a:gd name="connsiteY57" fmla="*/ 207568 h 1161397"/>
              <a:gd name="connsiteX58" fmla="*/ 4013061 w 6884912"/>
              <a:gd name="connsiteY58" fmla="*/ 224874 h 1161397"/>
              <a:gd name="connsiteX59" fmla="*/ 4134285 w 6884912"/>
              <a:gd name="connsiteY59" fmla="*/ 235592 h 1161397"/>
              <a:gd name="connsiteX60" fmla="*/ 4220717 w 6884912"/>
              <a:gd name="connsiteY60" fmla="*/ 192946 h 1161397"/>
              <a:gd name="connsiteX61" fmla="*/ 4228802 w 6884912"/>
              <a:gd name="connsiteY61" fmla="*/ 201468 h 1161397"/>
              <a:gd name="connsiteX62" fmla="*/ 4424852 w 6884912"/>
              <a:gd name="connsiteY62" fmla="*/ 127591 h 1161397"/>
              <a:gd name="connsiteX63" fmla="*/ 4617330 w 6884912"/>
              <a:gd name="connsiteY63" fmla="*/ 111163 h 1161397"/>
              <a:gd name="connsiteX64" fmla="*/ 4730870 w 6884912"/>
              <a:gd name="connsiteY64" fmla="*/ 129432 h 1161397"/>
              <a:gd name="connsiteX65" fmla="*/ 4785037 w 6884912"/>
              <a:gd name="connsiteY65" fmla="*/ 161964 h 1161397"/>
              <a:gd name="connsiteX66" fmla="*/ 4844073 w 6884912"/>
              <a:gd name="connsiteY66" fmla="*/ 161768 h 1161397"/>
              <a:gd name="connsiteX67" fmla="*/ 4856454 w 6884912"/>
              <a:gd name="connsiteY67" fmla="*/ 130488 h 1161397"/>
              <a:gd name="connsiteX68" fmla="*/ 4920038 w 6884912"/>
              <a:gd name="connsiteY68" fmla="*/ 140418 h 1161397"/>
              <a:gd name="connsiteX69" fmla="*/ 5016639 w 6884912"/>
              <a:gd name="connsiteY69" fmla="*/ 158905 h 1161397"/>
              <a:gd name="connsiteX70" fmla="*/ 5072009 w 6884912"/>
              <a:gd name="connsiteY70" fmla="*/ 161502 h 1161397"/>
              <a:gd name="connsiteX71" fmla="*/ 5223626 w 6884912"/>
              <a:gd name="connsiteY71" fmla="*/ 177356 h 1161397"/>
              <a:gd name="connsiteX72" fmla="*/ 5467502 w 6884912"/>
              <a:gd name="connsiteY72" fmla="*/ 250963 h 1161397"/>
              <a:gd name="connsiteX73" fmla="*/ 5592395 w 6884912"/>
              <a:gd name="connsiteY73" fmla="*/ 265434 h 1161397"/>
              <a:gd name="connsiteX74" fmla="*/ 5613532 w 6884912"/>
              <a:gd name="connsiteY74" fmla="*/ 273379 h 1161397"/>
              <a:gd name="connsiteX75" fmla="*/ 5642173 w 6884912"/>
              <a:gd name="connsiteY75" fmla="*/ 266904 h 1161397"/>
              <a:gd name="connsiteX76" fmla="*/ 5756910 w 6884912"/>
              <a:gd name="connsiteY76" fmla="*/ 239211 h 1161397"/>
              <a:gd name="connsiteX77" fmla="*/ 5846667 w 6884912"/>
              <a:gd name="connsiteY77" fmla="*/ 201786 h 1161397"/>
              <a:gd name="connsiteX78" fmla="*/ 6029542 w 6884912"/>
              <a:gd name="connsiteY78" fmla="*/ 210339 h 1161397"/>
              <a:gd name="connsiteX79" fmla="*/ 6290640 w 6884912"/>
              <a:gd name="connsiteY79" fmla="*/ 167441 h 1161397"/>
              <a:gd name="connsiteX80" fmla="*/ 6380420 w 6884912"/>
              <a:gd name="connsiteY80" fmla="*/ 173195 h 1161397"/>
              <a:gd name="connsiteX81" fmla="*/ 6507891 w 6884912"/>
              <a:gd name="connsiteY81" fmla="*/ 118474 h 1161397"/>
              <a:gd name="connsiteX82" fmla="*/ 6571807 w 6884912"/>
              <a:gd name="connsiteY82" fmla="*/ 98636 h 1161397"/>
              <a:gd name="connsiteX83" fmla="*/ 6671880 w 6884912"/>
              <a:gd name="connsiteY83" fmla="*/ 82931 h 1161397"/>
              <a:gd name="connsiteX84" fmla="*/ 6702266 w 6884912"/>
              <a:gd name="connsiteY84" fmla="*/ 75470 h 1161397"/>
              <a:gd name="connsiteX85" fmla="*/ 6845802 w 6884912"/>
              <a:gd name="connsiteY85" fmla="*/ 24496 h 1161397"/>
              <a:gd name="connsiteX86" fmla="*/ 6884912 w 6884912"/>
              <a:gd name="connsiteY86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55512 w 6884912"/>
              <a:gd name="connsiteY7" fmla="*/ 1036593 h 1161397"/>
              <a:gd name="connsiteX8" fmla="*/ 519354 w 6884912"/>
              <a:gd name="connsiteY8" fmla="*/ 1038706 h 1161397"/>
              <a:gd name="connsiteX9" fmla="*/ 689654 w 6884912"/>
              <a:gd name="connsiteY9" fmla="*/ 966675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38051 w 6884912"/>
              <a:gd name="connsiteY15" fmla="*/ 702034 h 1161397"/>
              <a:gd name="connsiteX16" fmla="*/ 1158800 w 6884912"/>
              <a:gd name="connsiteY16" fmla="*/ 700004 h 1161397"/>
              <a:gd name="connsiteX17" fmla="*/ 1166947 w 6884912"/>
              <a:gd name="connsiteY17" fmla="*/ 700762 h 1161397"/>
              <a:gd name="connsiteX18" fmla="*/ 1178135 w 6884912"/>
              <a:gd name="connsiteY18" fmla="*/ 698631 h 1161397"/>
              <a:gd name="connsiteX19" fmla="*/ 1299977 w 6884912"/>
              <a:gd name="connsiteY19" fmla="*/ 639196 h 1161397"/>
              <a:gd name="connsiteX20" fmla="*/ 1326190 w 6884912"/>
              <a:gd name="connsiteY20" fmla="*/ 625955 h 1161397"/>
              <a:gd name="connsiteX21" fmla="*/ 1339600 w 6884912"/>
              <a:gd name="connsiteY21" fmla="*/ 616295 h 1161397"/>
              <a:gd name="connsiteX22" fmla="*/ 1391606 w 6884912"/>
              <a:gd name="connsiteY22" fmla="*/ 615229 h 1161397"/>
              <a:gd name="connsiteX23" fmla="*/ 1397565 w 6884912"/>
              <a:gd name="connsiteY23" fmla="*/ 611490 h 1161397"/>
              <a:gd name="connsiteX24" fmla="*/ 1432302 w 6884912"/>
              <a:gd name="connsiteY24" fmla="*/ 617267 h 1161397"/>
              <a:gd name="connsiteX25" fmla="*/ 1449644 w 6884912"/>
              <a:gd name="connsiteY25" fmla="*/ 617591 h 1161397"/>
              <a:gd name="connsiteX26" fmla="*/ 1455793 w 6884912"/>
              <a:gd name="connsiteY26" fmla="*/ 623174 h 1161397"/>
              <a:gd name="connsiteX27" fmla="*/ 1480758 w 6884912"/>
              <a:gd name="connsiteY27" fmla="*/ 620863 h 1161397"/>
              <a:gd name="connsiteX28" fmla="*/ 1483154 w 6884912"/>
              <a:gd name="connsiteY28" fmla="*/ 618527 h 1161397"/>
              <a:gd name="connsiteX29" fmla="*/ 1505495 w 6884912"/>
              <a:gd name="connsiteY29" fmla="*/ 624325 h 1161397"/>
              <a:gd name="connsiteX30" fmla="*/ 1592172 w 6884912"/>
              <a:gd name="connsiteY30" fmla="*/ 629819 h 1161397"/>
              <a:gd name="connsiteX31" fmla="*/ 1731986 w 6884912"/>
              <a:gd name="connsiteY31" fmla="*/ 589682 h 1161397"/>
              <a:gd name="connsiteX32" fmla="*/ 1940326 w 6884912"/>
              <a:gd name="connsiteY32" fmla="*/ 582611 h 1161397"/>
              <a:gd name="connsiteX33" fmla="*/ 2066980 w 6884912"/>
              <a:gd name="connsiteY33" fmla="*/ 550413 h 1161397"/>
              <a:gd name="connsiteX34" fmla="*/ 2352236 w 6884912"/>
              <a:gd name="connsiteY34" fmla="*/ 519602 h 1161397"/>
              <a:gd name="connsiteX35" fmla="*/ 2420791 w 6884912"/>
              <a:gd name="connsiteY35" fmla="*/ 492826 h 1161397"/>
              <a:gd name="connsiteX36" fmla="*/ 2489932 w 6884912"/>
              <a:gd name="connsiteY36" fmla="*/ 507864 h 1161397"/>
              <a:gd name="connsiteX37" fmla="*/ 2512917 w 6884912"/>
              <a:gd name="connsiteY37" fmla="*/ 489127 h 1161397"/>
              <a:gd name="connsiteX38" fmla="*/ 2516783 w 6884912"/>
              <a:gd name="connsiteY38" fmla="*/ 485473 h 1161397"/>
              <a:gd name="connsiteX39" fmla="*/ 2534360 w 6884912"/>
              <a:gd name="connsiteY39" fmla="*/ 480064 h 1161397"/>
              <a:gd name="connsiteX40" fmla="*/ 2536691 w 6884912"/>
              <a:gd name="connsiteY40" fmla="*/ 467018 h 1161397"/>
              <a:gd name="connsiteX41" fmla="*/ 2754324 w 6884912"/>
              <a:gd name="connsiteY41" fmla="*/ 424766 h 1161397"/>
              <a:gd name="connsiteX42" fmla="*/ 2848470 w 6884912"/>
              <a:gd name="connsiteY42" fmla="*/ 405966 h 1161397"/>
              <a:gd name="connsiteX43" fmla="*/ 2881772 w 6884912"/>
              <a:gd name="connsiteY43" fmla="*/ 387260 h 1161397"/>
              <a:gd name="connsiteX44" fmla="*/ 2929932 w 6884912"/>
              <a:gd name="connsiteY44" fmla="*/ 368912 h 1161397"/>
              <a:gd name="connsiteX45" fmla="*/ 3013020 w 6884912"/>
              <a:gd name="connsiteY45" fmla="*/ 327578 h 1161397"/>
              <a:gd name="connsiteX46" fmla="*/ 3127968 w 6884912"/>
              <a:gd name="connsiteY46" fmla="*/ 287613 h 1161397"/>
              <a:gd name="connsiteX47" fmla="*/ 3222191 w 6884912"/>
              <a:gd name="connsiteY47" fmla="*/ 307887 h 1161397"/>
              <a:gd name="connsiteX48" fmla="*/ 3227953 w 6884912"/>
              <a:gd name="connsiteY48" fmla="*/ 297650 h 1161397"/>
              <a:gd name="connsiteX49" fmla="*/ 3287859 w 6884912"/>
              <a:gd name="connsiteY49" fmla="*/ 287558 h 1161397"/>
              <a:gd name="connsiteX50" fmla="*/ 3510042 w 6884912"/>
              <a:gd name="connsiteY50" fmla="*/ 311820 h 1161397"/>
              <a:gd name="connsiteX51" fmla="*/ 3626773 w 6884912"/>
              <a:gd name="connsiteY51" fmla="*/ 290452 h 1161397"/>
              <a:gd name="connsiteX52" fmla="*/ 3666217 w 6884912"/>
              <a:gd name="connsiteY52" fmla="*/ 273255 h 1161397"/>
              <a:gd name="connsiteX53" fmla="*/ 3732427 w 6884912"/>
              <a:gd name="connsiteY53" fmla="*/ 245039 h 1161397"/>
              <a:gd name="connsiteX54" fmla="*/ 3777022 w 6884912"/>
              <a:gd name="connsiteY54" fmla="*/ 200276 h 1161397"/>
              <a:gd name="connsiteX55" fmla="*/ 3791246 w 6884912"/>
              <a:gd name="connsiteY55" fmla="*/ 189996 h 1161397"/>
              <a:gd name="connsiteX56" fmla="*/ 3907640 w 6884912"/>
              <a:gd name="connsiteY56" fmla="*/ 207568 h 1161397"/>
              <a:gd name="connsiteX57" fmla="*/ 4013061 w 6884912"/>
              <a:gd name="connsiteY57" fmla="*/ 224874 h 1161397"/>
              <a:gd name="connsiteX58" fmla="*/ 4134285 w 6884912"/>
              <a:gd name="connsiteY58" fmla="*/ 235592 h 1161397"/>
              <a:gd name="connsiteX59" fmla="*/ 4220717 w 6884912"/>
              <a:gd name="connsiteY59" fmla="*/ 192946 h 1161397"/>
              <a:gd name="connsiteX60" fmla="*/ 4228802 w 6884912"/>
              <a:gd name="connsiteY60" fmla="*/ 201468 h 1161397"/>
              <a:gd name="connsiteX61" fmla="*/ 4424852 w 6884912"/>
              <a:gd name="connsiteY61" fmla="*/ 127591 h 1161397"/>
              <a:gd name="connsiteX62" fmla="*/ 4617330 w 6884912"/>
              <a:gd name="connsiteY62" fmla="*/ 111163 h 1161397"/>
              <a:gd name="connsiteX63" fmla="*/ 4730870 w 6884912"/>
              <a:gd name="connsiteY63" fmla="*/ 129432 h 1161397"/>
              <a:gd name="connsiteX64" fmla="*/ 4785037 w 6884912"/>
              <a:gd name="connsiteY64" fmla="*/ 161964 h 1161397"/>
              <a:gd name="connsiteX65" fmla="*/ 4844073 w 6884912"/>
              <a:gd name="connsiteY65" fmla="*/ 161768 h 1161397"/>
              <a:gd name="connsiteX66" fmla="*/ 4856454 w 6884912"/>
              <a:gd name="connsiteY66" fmla="*/ 130488 h 1161397"/>
              <a:gd name="connsiteX67" fmla="*/ 4920038 w 6884912"/>
              <a:gd name="connsiteY67" fmla="*/ 140418 h 1161397"/>
              <a:gd name="connsiteX68" fmla="*/ 5016639 w 6884912"/>
              <a:gd name="connsiteY68" fmla="*/ 158905 h 1161397"/>
              <a:gd name="connsiteX69" fmla="*/ 5072009 w 6884912"/>
              <a:gd name="connsiteY69" fmla="*/ 161502 h 1161397"/>
              <a:gd name="connsiteX70" fmla="*/ 5223626 w 6884912"/>
              <a:gd name="connsiteY70" fmla="*/ 177356 h 1161397"/>
              <a:gd name="connsiteX71" fmla="*/ 5467502 w 6884912"/>
              <a:gd name="connsiteY71" fmla="*/ 250963 h 1161397"/>
              <a:gd name="connsiteX72" fmla="*/ 5592395 w 6884912"/>
              <a:gd name="connsiteY72" fmla="*/ 265434 h 1161397"/>
              <a:gd name="connsiteX73" fmla="*/ 5613532 w 6884912"/>
              <a:gd name="connsiteY73" fmla="*/ 273379 h 1161397"/>
              <a:gd name="connsiteX74" fmla="*/ 5642173 w 6884912"/>
              <a:gd name="connsiteY74" fmla="*/ 266904 h 1161397"/>
              <a:gd name="connsiteX75" fmla="*/ 5756910 w 6884912"/>
              <a:gd name="connsiteY75" fmla="*/ 239211 h 1161397"/>
              <a:gd name="connsiteX76" fmla="*/ 5846667 w 6884912"/>
              <a:gd name="connsiteY76" fmla="*/ 201786 h 1161397"/>
              <a:gd name="connsiteX77" fmla="*/ 6029542 w 6884912"/>
              <a:gd name="connsiteY77" fmla="*/ 210339 h 1161397"/>
              <a:gd name="connsiteX78" fmla="*/ 6290640 w 6884912"/>
              <a:gd name="connsiteY78" fmla="*/ 167441 h 1161397"/>
              <a:gd name="connsiteX79" fmla="*/ 6380420 w 6884912"/>
              <a:gd name="connsiteY79" fmla="*/ 173195 h 1161397"/>
              <a:gd name="connsiteX80" fmla="*/ 6507891 w 6884912"/>
              <a:gd name="connsiteY80" fmla="*/ 118474 h 1161397"/>
              <a:gd name="connsiteX81" fmla="*/ 6571807 w 6884912"/>
              <a:gd name="connsiteY81" fmla="*/ 98636 h 1161397"/>
              <a:gd name="connsiteX82" fmla="*/ 6671880 w 6884912"/>
              <a:gd name="connsiteY82" fmla="*/ 82931 h 1161397"/>
              <a:gd name="connsiteX83" fmla="*/ 6702266 w 6884912"/>
              <a:gd name="connsiteY83" fmla="*/ 75470 h 1161397"/>
              <a:gd name="connsiteX84" fmla="*/ 6845802 w 6884912"/>
              <a:gd name="connsiteY84" fmla="*/ 24496 h 1161397"/>
              <a:gd name="connsiteX85" fmla="*/ 6884912 w 6884912"/>
              <a:gd name="connsiteY85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55512 w 6884912"/>
              <a:gd name="connsiteY7" fmla="*/ 1036593 h 1161397"/>
              <a:gd name="connsiteX8" fmla="*/ 519354 w 6884912"/>
              <a:gd name="connsiteY8" fmla="*/ 1038706 h 1161397"/>
              <a:gd name="connsiteX9" fmla="*/ 689654 w 6884912"/>
              <a:gd name="connsiteY9" fmla="*/ 966675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38051 w 6884912"/>
              <a:gd name="connsiteY15" fmla="*/ 702034 h 1161397"/>
              <a:gd name="connsiteX16" fmla="*/ 1158800 w 6884912"/>
              <a:gd name="connsiteY16" fmla="*/ 700004 h 1161397"/>
              <a:gd name="connsiteX17" fmla="*/ 1166947 w 6884912"/>
              <a:gd name="connsiteY17" fmla="*/ 700762 h 1161397"/>
              <a:gd name="connsiteX18" fmla="*/ 1178135 w 6884912"/>
              <a:gd name="connsiteY18" fmla="*/ 698631 h 1161397"/>
              <a:gd name="connsiteX19" fmla="*/ 1299977 w 6884912"/>
              <a:gd name="connsiteY19" fmla="*/ 639196 h 1161397"/>
              <a:gd name="connsiteX20" fmla="*/ 1326190 w 6884912"/>
              <a:gd name="connsiteY20" fmla="*/ 625955 h 1161397"/>
              <a:gd name="connsiteX21" fmla="*/ 1339600 w 6884912"/>
              <a:gd name="connsiteY21" fmla="*/ 616295 h 1161397"/>
              <a:gd name="connsiteX22" fmla="*/ 1391606 w 6884912"/>
              <a:gd name="connsiteY22" fmla="*/ 615229 h 1161397"/>
              <a:gd name="connsiteX23" fmla="*/ 1397565 w 6884912"/>
              <a:gd name="connsiteY23" fmla="*/ 611490 h 1161397"/>
              <a:gd name="connsiteX24" fmla="*/ 1432302 w 6884912"/>
              <a:gd name="connsiteY24" fmla="*/ 617267 h 1161397"/>
              <a:gd name="connsiteX25" fmla="*/ 1449644 w 6884912"/>
              <a:gd name="connsiteY25" fmla="*/ 617591 h 1161397"/>
              <a:gd name="connsiteX26" fmla="*/ 1455793 w 6884912"/>
              <a:gd name="connsiteY26" fmla="*/ 623174 h 1161397"/>
              <a:gd name="connsiteX27" fmla="*/ 1480758 w 6884912"/>
              <a:gd name="connsiteY27" fmla="*/ 620863 h 1161397"/>
              <a:gd name="connsiteX28" fmla="*/ 1483154 w 6884912"/>
              <a:gd name="connsiteY28" fmla="*/ 618527 h 1161397"/>
              <a:gd name="connsiteX29" fmla="*/ 1505495 w 6884912"/>
              <a:gd name="connsiteY29" fmla="*/ 624325 h 1161397"/>
              <a:gd name="connsiteX30" fmla="*/ 1592172 w 6884912"/>
              <a:gd name="connsiteY30" fmla="*/ 629819 h 1161397"/>
              <a:gd name="connsiteX31" fmla="*/ 1731986 w 6884912"/>
              <a:gd name="connsiteY31" fmla="*/ 589682 h 1161397"/>
              <a:gd name="connsiteX32" fmla="*/ 1940326 w 6884912"/>
              <a:gd name="connsiteY32" fmla="*/ 582611 h 1161397"/>
              <a:gd name="connsiteX33" fmla="*/ 2066980 w 6884912"/>
              <a:gd name="connsiteY33" fmla="*/ 550413 h 1161397"/>
              <a:gd name="connsiteX34" fmla="*/ 2352236 w 6884912"/>
              <a:gd name="connsiteY34" fmla="*/ 519602 h 1161397"/>
              <a:gd name="connsiteX35" fmla="*/ 2420791 w 6884912"/>
              <a:gd name="connsiteY35" fmla="*/ 492826 h 1161397"/>
              <a:gd name="connsiteX36" fmla="*/ 2489932 w 6884912"/>
              <a:gd name="connsiteY36" fmla="*/ 507864 h 1161397"/>
              <a:gd name="connsiteX37" fmla="*/ 2512917 w 6884912"/>
              <a:gd name="connsiteY37" fmla="*/ 489127 h 1161397"/>
              <a:gd name="connsiteX38" fmla="*/ 2516783 w 6884912"/>
              <a:gd name="connsiteY38" fmla="*/ 485473 h 1161397"/>
              <a:gd name="connsiteX39" fmla="*/ 2534360 w 6884912"/>
              <a:gd name="connsiteY39" fmla="*/ 480064 h 1161397"/>
              <a:gd name="connsiteX40" fmla="*/ 2536691 w 6884912"/>
              <a:gd name="connsiteY40" fmla="*/ 467018 h 1161397"/>
              <a:gd name="connsiteX41" fmla="*/ 2754324 w 6884912"/>
              <a:gd name="connsiteY41" fmla="*/ 424766 h 1161397"/>
              <a:gd name="connsiteX42" fmla="*/ 2848470 w 6884912"/>
              <a:gd name="connsiteY42" fmla="*/ 405966 h 1161397"/>
              <a:gd name="connsiteX43" fmla="*/ 2881772 w 6884912"/>
              <a:gd name="connsiteY43" fmla="*/ 387260 h 1161397"/>
              <a:gd name="connsiteX44" fmla="*/ 2929932 w 6884912"/>
              <a:gd name="connsiteY44" fmla="*/ 368912 h 1161397"/>
              <a:gd name="connsiteX45" fmla="*/ 3013020 w 6884912"/>
              <a:gd name="connsiteY45" fmla="*/ 327578 h 1161397"/>
              <a:gd name="connsiteX46" fmla="*/ 3127968 w 6884912"/>
              <a:gd name="connsiteY46" fmla="*/ 287613 h 1161397"/>
              <a:gd name="connsiteX47" fmla="*/ 3222191 w 6884912"/>
              <a:gd name="connsiteY47" fmla="*/ 307887 h 1161397"/>
              <a:gd name="connsiteX48" fmla="*/ 3227953 w 6884912"/>
              <a:gd name="connsiteY48" fmla="*/ 297650 h 1161397"/>
              <a:gd name="connsiteX49" fmla="*/ 3287859 w 6884912"/>
              <a:gd name="connsiteY49" fmla="*/ 287558 h 1161397"/>
              <a:gd name="connsiteX50" fmla="*/ 3510042 w 6884912"/>
              <a:gd name="connsiteY50" fmla="*/ 311820 h 1161397"/>
              <a:gd name="connsiteX51" fmla="*/ 3626773 w 6884912"/>
              <a:gd name="connsiteY51" fmla="*/ 290452 h 1161397"/>
              <a:gd name="connsiteX52" fmla="*/ 3666217 w 6884912"/>
              <a:gd name="connsiteY52" fmla="*/ 273255 h 1161397"/>
              <a:gd name="connsiteX53" fmla="*/ 3732427 w 6884912"/>
              <a:gd name="connsiteY53" fmla="*/ 245039 h 1161397"/>
              <a:gd name="connsiteX54" fmla="*/ 3777022 w 6884912"/>
              <a:gd name="connsiteY54" fmla="*/ 200276 h 1161397"/>
              <a:gd name="connsiteX55" fmla="*/ 3907640 w 6884912"/>
              <a:gd name="connsiteY55" fmla="*/ 207568 h 1161397"/>
              <a:gd name="connsiteX56" fmla="*/ 4013061 w 6884912"/>
              <a:gd name="connsiteY56" fmla="*/ 224874 h 1161397"/>
              <a:gd name="connsiteX57" fmla="*/ 4134285 w 6884912"/>
              <a:gd name="connsiteY57" fmla="*/ 235592 h 1161397"/>
              <a:gd name="connsiteX58" fmla="*/ 4220717 w 6884912"/>
              <a:gd name="connsiteY58" fmla="*/ 192946 h 1161397"/>
              <a:gd name="connsiteX59" fmla="*/ 4228802 w 6884912"/>
              <a:gd name="connsiteY59" fmla="*/ 201468 h 1161397"/>
              <a:gd name="connsiteX60" fmla="*/ 4424852 w 6884912"/>
              <a:gd name="connsiteY60" fmla="*/ 127591 h 1161397"/>
              <a:gd name="connsiteX61" fmla="*/ 4617330 w 6884912"/>
              <a:gd name="connsiteY61" fmla="*/ 111163 h 1161397"/>
              <a:gd name="connsiteX62" fmla="*/ 4730870 w 6884912"/>
              <a:gd name="connsiteY62" fmla="*/ 129432 h 1161397"/>
              <a:gd name="connsiteX63" fmla="*/ 4785037 w 6884912"/>
              <a:gd name="connsiteY63" fmla="*/ 161964 h 1161397"/>
              <a:gd name="connsiteX64" fmla="*/ 4844073 w 6884912"/>
              <a:gd name="connsiteY64" fmla="*/ 161768 h 1161397"/>
              <a:gd name="connsiteX65" fmla="*/ 4856454 w 6884912"/>
              <a:gd name="connsiteY65" fmla="*/ 130488 h 1161397"/>
              <a:gd name="connsiteX66" fmla="*/ 4920038 w 6884912"/>
              <a:gd name="connsiteY66" fmla="*/ 140418 h 1161397"/>
              <a:gd name="connsiteX67" fmla="*/ 5016639 w 6884912"/>
              <a:gd name="connsiteY67" fmla="*/ 158905 h 1161397"/>
              <a:gd name="connsiteX68" fmla="*/ 5072009 w 6884912"/>
              <a:gd name="connsiteY68" fmla="*/ 161502 h 1161397"/>
              <a:gd name="connsiteX69" fmla="*/ 5223626 w 6884912"/>
              <a:gd name="connsiteY69" fmla="*/ 177356 h 1161397"/>
              <a:gd name="connsiteX70" fmla="*/ 5467502 w 6884912"/>
              <a:gd name="connsiteY70" fmla="*/ 250963 h 1161397"/>
              <a:gd name="connsiteX71" fmla="*/ 5592395 w 6884912"/>
              <a:gd name="connsiteY71" fmla="*/ 265434 h 1161397"/>
              <a:gd name="connsiteX72" fmla="*/ 5613532 w 6884912"/>
              <a:gd name="connsiteY72" fmla="*/ 273379 h 1161397"/>
              <a:gd name="connsiteX73" fmla="*/ 5642173 w 6884912"/>
              <a:gd name="connsiteY73" fmla="*/ 266904 h 1161397"/>
              <a:gd name="connsiteX74" fmla="*/ 5756910 w 6884912"/>
              <a:gd name="connsiteY74" fmla="*/ 239211 h 1161397"/>
              <a:gd name="connsiteX75" fmla="*/ 5846667 w 6884912"/>
              <a:gd name="connsiteY75" fmla="*/ 201786 h 1161397"/>
              <a:gd name="connsiteX76" fmla="*/ 6029542 w 6884912"/>
              <a:gd name="connsiteY76" fmla="*/ 210339 h 1161397"/>
              <a:gd name="connsiteX77" fmla="*/ 6290640 w 6884912"/>
              <a:gd name="connsiteY77" fmla="*/ 167441 h 1161397"/>
              <a:gd name="connsiteX78" fmla="*/ 6380420 w 6884912"/>
              <a:gd name="connsiteY78" fmla="*/ 173195 h 1161397"/>
              <a:gd name="connsiteX79" fmla="*/ 6507891 w 6884912"/>
              <a:gd name="connsiteY79" fmla="*/ 118474 h 1161397"/>
              <a:gd name="connsiteX80" fmla="*/ 6571807 w 6884912"/>
              <a:gd name="connsiteY80" fmla="*/ 98636 h 1161397"/>
              <a:gd name="connsiteX81" fmla="*/ 6671880 w 6884912"/>
              <a:gd name="connsiteY81" fmla="*/ 82931 h 1161397"/>
              <a:gd name="connsiteX82" fmla="*/ 6702266 w 6884912"/>
              <a:gd name="connsiteY82" fmla="*/ 75470 h 1161397"/>
              <a:gd name="connsiteX83" fmla="*/ 6845802 w 6884912"/>
              <a:gd name="connsiteY83" fmla="*/ 24496 h 1161397"/>
              <a:gd name="connsiteX84" fmla="*/ 6884912 w 6884912"/>
              <a:gd name="connsiteY84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55512 w 6884912"/>
              <a:gd name="connsiteY7" fmla="*/ 1036593 h 1161397"/>
              <a:gd name="connsiteX8" fmla="*/ 519354 w 6884912"/>
              <a:gd name="connsiteY8" fmla="*/ 1038706 h 1161397"/>
              <a:gd name="connsiteX9" fmla="*/ 689654 w 6884912"/>
              <a:gd name="connsiteY9" fmla="*/ 966675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38051 w 6884912"/>
              <a:gd name="connsiteY15" fmla="*/ 702034 h 1161397"/>
              <a:gd name="connsiteX16" fmla="*/ 1158800 w 6884912"/>
              <a:gd name="connsiteY16" fmla="*/ 700004 h 1161397"/>
              <a:gd name="connsiteX17" fmla="*/ 1166947 w 6884912"/>
              <a:gd name="connsiteY17" fmla="*/ 700762 h 1161397"/>
              <a:gd name="connsiteX18" fmla="*/ 1178135 w 6884912"/>
              <a:gd name="connsiteY18" fmla="*/ 698631 h 1161397"/>
              <a:gd name="connsiteX19" fmla="*/ 1299977 w 6884912"/>
              <a:gd name="connsiteY19" fmla="*/ 639196 h 1161397"/>
              <a:gd name="connsiteX20" fmla="*/ 1326190 w 6884912"/>
              <a:gd name="connsiteY20" fmla="*/ 625955 h 1161397"/>
              <a:gd name="connsiteX21" fmla="*/ 1339600 w 6884912"/>
              <a:gd name="connsiteY21" fmla="*/ 616295 h 1161397"/>
              <a:gd name="connsiteX22" fmla="*/ 1391606 w 6884912"/>
              <a:gd name="connsiteY22" fmla="*/ 615229 h 1161397"/>
              <a:gd name="connsiteX23" fmla="*/ 1397565 w 6884912"/>
              <a:gd name="connsiteY23" fmla="*/ 611490 h 1161397"/>
              <a:gd name="connsiteX24" fmla="*/ 1432302 w 6884912"/>
              <a:gd name="connsiteY24" fmla="*/ 617267 h 1161397"/>
              <a:gd name="connsiteX25" fmla="*/ 1449644 w 6884912"/>
              <a:gd name="connsiteY25" fmla="*/ 617591 h 1161397"/>
              <a:gd name="connsiteX26" fmla="*/ 1455793 w 6884912"/>
              <a:gd name="connsiteY26" fmla="*/ 623174 h 1161397"/>
              <a:gd name="connsiteX27" fmla="*/ 1480758 w 6884912"/>
              <a:gd name="connsiteY27" fmla="*/ 620863 h 1161397"/>
              <a:gd name="connsiteX28" fmla="*/ 1483154 w 6884912"/>
              <a:gd name="connsiteY28" fmla="*/ 618527 h 1161397"/>
              <a:gd name="connsiteX29" fmla="*/ 1505495 w 6884912"/>
              <a:gd name="connsiteY29" fmla="*/ 624325 h 1161397"/>
              <a:gd name="connsiteX30" fmla="*/ 1592172 w 6884912"/>
              <a:gd name="connsiteY30" fmla="*/ 629819 h 1161397"/>
              <a:gd name="connsiteX31" fmla="*/ 1731986 w 6884912"/>
              <a:gd name="connsiteY31" fmla="*/ 589682 h 1161397"/>
              <a:gd name="connsiteX32" fmla="*/ 1940326 w 6884912"/>
              <a:gd name="connsiteY32" fmla="*/ 582611 h 1161397"/>
              <a:gd name="connsiteX33" fmla="*/ 2066980 w 6884912"/>
              <a:gd name="connsiteY33" fmla="*/ 550413 h 1161397"/>
              <a:gd name="connsiteX34" fmla="*/ 2352236 w 6884912"/>
              <a:gd name="connsiteY34" fmla="*/ 519602 h 1161397"/>
              <a:gd name="connsiteX35" fmla="*/ 2420791 w 6884912"/>
              <a:gd name="connsiteY35" fmla="*/ 492826 h 1161397"/>
              <a:gd name="connsiteX36" fmla="*/ 2489932 w 6884912"/>
              <a:gd name="connsiteY36" fmla="*/ 507864 h 1161397"/>
              <a:gd name="connsiteX37" fmla="*/ 2512917 w 6884912"/>
              <a:gd name="connsiteY37" fmla="*/ 489127 h 1161397"/>
              <a:gd name="connsiteX38" fmla="*/ 2516783 w 6884912"/>
              <a:gd name="connsiteY38" fmla="*/ 485473 h 1161397"/>
              <a:gd name="connsiteX39" fmla="*/ 2534360 w 6884912"/>
              <a:gd name="connsiteY39" fmla="*/ 480064 h 1161397"/>
              <a:gd name="connsiteX40" fmla="*/ 2536691 w 6884912"/>
              <a:gd name="connsiteY40" fmla="*/ 467018 h 1161397"/>
              <a:gd name="connsiteX41" fmla="*/ 2754324 w 6884912"/>
              <a:gd name="connsiteY41" fmla="*/ 424766 h 1161397"/>
              <a:gd name="connsiteX42" fmla="*/ 2848470 w 6884912"/>
              <a:gd name="connsiteY42" fmla="*/ 405966 h 1161397"/>
              <a:gd name="connsiteX43" fmla="*/ 2881772 w 6884912"/>
              <a:gd name="connsiteY43" fmla="*/ 387260 h 1161397"/>
              <a:gd name="connsiteX44" fmla="*/ 2929932 w 6884912"/>
              <a:gd name="connsiteY44" fmla="*/ 368912 h 1161397"/>
              <a:gd name="connsiteX45" fmla="*/ 3013020 w 6884912"/>
              <a:gd name="connsiteY45" fmla="*/ 327578 h 1161397"/>
              <a:gd name="connsiteX46" fmla="*/ 3127968 w 6884912"/>
              <a:gd name="connsiteY46" fmla="*/ 287613 h 1161397"/>
              <a:gd name="connsiteX47" fmla="*/ 3222191 w 6884912"/>
              <a:gd name="connsiteY47" fmla="*/ 307887 h 1161397"/>
              <a:gd name="connsiteX48" fmla="*/ 3227953 w 6884912"/>
              <a:gd name="connsiteY48" fmla="*/ 297650 h 1161397"/>
              <a:gd name="connsiteX49" fmla="*/ 3287859 w 6884912"/>
              <a:gd name="connsiteY49" fmla="*/ 287558 h 1161397"/>
              <a:gd name="connsiteX50" fmla="*/ 3510042 w 6884912"/>
              <a:gd name="connsiteY50" fmla="*/ 311820 h 1161397"/>
              <a:gd name="connsiteX51" fmla="*/ 3626773 w 6884912"/>
              <a:gd name="connsiteY51" fmla="*/ 290452 h 1161397"/>
              <a:gd name="connsiteX52" fmla="*/ 3666217 w 6884912"/>
              <a:gd name="connsiteY52" fmla="*/ 273255 h 1161397"/>
              <a:gd name="connsiteX53" fmla="*/ 3732427 w 6884912"/>
              <a:gd name="connsiteY53" fmla="*/ 245039 h 1161397"/>
              <a:gd name="connsiteX54" fmla="*/ 3907640 w 6884912"/>
              <a:gd name="connsiteY54" fmla="*/ 207568 h 1161397"/>
              <a:gd name="connsiteX55" fmla="*/ 4013061 w 6884912"/>
              <a:gd name="connsiteY55" fmla="*/ 224874 h 1161397"/>
              <a:gd name="connsiteX56" fmla="*/ 4134285 w 6884912"/>
              <a:gd name="connsiteY56" fmla="*/ 235592 h 1161397"/>
              <a:gd name="connsiteX57" fmla="*/ 4220717 w 6884912"/>
              <a:gd name="connsiteY57" fmla="*/ 192946 h 1161397"/>
              <a:gd name="connsiteX58" fmla="*/ 4228802 w 6884912"/>
              <a:gd name="connsiteY58" fmla="*/ 201468 h 1161397"/>
              <a:gd name="connsiteX59" fmla="*/ 4424852 w 6884912"/>
              <a:gd name="connsiteY59" fmla="*/ 127591 h 1161397"/>
              <a:gd name="connsiteX60" fmla="*/ 4617330 w 6884912"/>
              <a:gd name="connsiteY60" fmla="*/ 111163 h 1161397"/>
              <a:gd name="connsiteX61" fmla="*/ 4730870 w 6884912"/>
              <a:gd name="connsiteY61" fmla="*/ 129432 h 1161397"/>
              <a:gd name="connsiteX62" fmla="*/ 4785037 w 6884912"/>
              <a:gd name="connsiteY62" fmla="*/ 161964 h 1161397"/>
              <a:gd name="connsiteX63" fmla="*/ 4844073 w 6884912"/>
              <a:gd name="connsiteY63" fmla="*/ 161768 h 1161397"/>
              <a:gd name="connsiteX64" fmla="*/ 4856454 w 6884912"/>
              <a:gd name="connsiteY64" fmla="*/ 130488 h 1161397"/>
              <a:gd name="connsiteX65" fmla="*/ 4920038 w 6884912"/>
              <a:gd name="connsiteY65" fmla="*/ 140418 h 1161397"/>
              <a:gd name="connsiteX66" fmla="*/ 5016639 w 6884912"/>
              <a:gd name="connsiteY66" fmla="*/ 158905 h 1161397"/>
              <a:gd name="connsiteX67" fmla="*/ 5072009 w 6884912"/>
              <a:gd name="connsiteY67" fmla="*/ 161502 h 1161397"/>
              <a:gd name="connsiteX68" fmla="*/ 5223626 w 6884912"/>
              <a:gd name="connsiteY68" fmla="*/ 177356 h 1161397"/>
              <a:gd name="connsiteX69" fmla="*/ 5467502 w 6884912"/>
              <a:gd name="connsiteY69" fmla="*/ 250963 h 1161397"/>
              <a:gd name="connsiteX70" fmla="*/ 5592395 w 6884912"/>
              <a:gd name="connsiteY70" fmla="*/ 265434 h 1161397"/>
              <a:gd name="connsiteX71" fmla="*/ 5613532 w 6884912"/>
              <a:gd name="connsiteY71" fmla="*/ 273379 h 1161397"/>
              <a:gd name="connsiteX72" fmla="*/ 5642173 w 6884912"/>
              <a:gd name="connsiteY72" fmla="*/ 266904 h 1161397"/>
              <a:gd name="connsiteX73" fmla="*/ 5756910 w 6884912"/>
              <a:gd name="connsiteY73" fmla="*/ 239211 h 1161397"/>
              <a:gd name="connsiteX74" fmla="*/ 5846667 w 6884912"/>
              <a:gd name="connsiteY74" fmla="*/ 201786 h 1161397"/>
              <a:gd name="connsiteX75" fmla="*/ 6029542 w 6884912"/>
              <a:gd name="connsiteY75" fmla="*/ 210339 h 1161397"/>
              <a:gd name="connsiteX76" fmla="*/ 6290640 w 6884912"/>
              <a:gd name="connsiteY76" fmla="*/ 167441 h 1161397"/>
              <a:gd name="connsiteX77" fmla="*/ 6380420 w 6884912"/>
              <a:gd name="connsiteY77" fmla="*/ 173195 h 1161397"/>
              <a:gd name="connsiteX78" fmla="*/ 6507891 w 6884912"/>
              <a:gd name="connsiteY78" fmla="*/ 118474 h 1161397"/>
              <a:gd name="connsiteX79" fmla="*/ 6571807 w 6884912"/>
              <a:gd name="connsiteY79" fmla="*/ 98636 h 1161397"/>
              <a:gd name="connsiteX80" fmla="*/ 6671880 w 6884912"/>
              <a:gd name="connsiteY80" fmla="*/ 82931 h 1161397"/>
              <a:gd name="connsiteX81" fmla="*/ 6702266 w 6884912"/>
              <a:gd name="connsiteY81" fmla="*/ 75470 h 1161397"/>
              <a:gd name="connsiteX82" fmla="*/ 6845802 w 6884912"/>
              <a:gd name="connsiteY82" fmla="*/ 24496 h 1161397"/>
              <a:gd name="connsiteX83" fmla="*/ 6884912 w 6884912"/>
              <a:gd name="connsiteY83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55512 w 6884912"/>
              <a:gd name="connsiteY7" fmla="*/ 1036593 h 1161397"/>
              <a:gd name="connsiteX8" fmla="*/ 519354 w 6884912"/>
              <a:gd name="connsiteY8" fmla="*/ 1038706 h 1161397"/>
              <a:gd name="connsiteX9" fmla="*/ 689654 w 6884912"/>
              <a:gd name="connsiteY9" fmla="*/ 966675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38051 w 6884912"/>
              <a:gd name="connsiteY15" fmla="*/ 702034 h 1161397"/>
              <a:gd name="connsiteX16" fmla="*/ 1158800 w 6884912"/>
              <a:gd name="connsiteY16" fmla="*/ 700004 h 1161397"/>
              <a:gd name="connsiteX17" fmla="*/ 1166947 w 6884912"/>
              <a:gd name="connsiteY17" fmla="*/ 700762 h 1161397"/>
              <a:gd name="connsiteX18" fmla="*/ 1178135 w 6884912"/>
              <a:gd name="connsiteY18" fmla="*/ 698631 h 1161397"/>
              <a:gd name="connsiteX19" fmla="*/ 1299977 w 6884912"/>
              <a:gd name="connsiteY19" fmla="*/ 639196 h 1161397"/>
              <a:gd name="connsiteX20" fmla="*/ 1326190 w 6884912"/>
              <a:gd name="connsiteY20" fmla="*/ 625955 h 1161397"/>
              <a:gd name="connsiteX21" fmla="*/ 1339600 w 6884912"/>
              <a:gd name="connsiteY21" fmla="*/ 616295 h 1161397"/>
              <a:gd name="connsiteX22" fmla="*/ 1391606 w 6884912"/>
              <a:gd name="connsiteY22" fmla="*/ 615229 h 1161397"/>
              <a:gd name="connsiteX23" fmla="*/ 1397565 w 6884912"/>
              <a:gd name="connsiteY23" fmla="*/ 611490 h 1161397"/>
              <a:gd name="connsiteX24" fmla="*/ 1432302 w 6884912"/>
              <a:gd name="connsiteY24" fmla="*/ 617267 h 1161397"/>
              <a:gd name="connsiteX25" fmla="*/ 1449644 w 6884912"/>
              <a:gd name="connsiteY25" fmla="*/ 617591 h 1161397"/>
              <a:gd name="connsiteX26" fmla="*/ 1455793 w 6884912"/>
              <a:gd name="connsiteY26" fmla="*/ 623174 h 1161397"/>
              <a:gd name="connsiteX27" fmla="*/ 1480758 w 6884912"/>
              <a:gd name="connsiteY27" fmla="*/ 620863 h 1161397"/>
              <a:gd name="connsiteX28" fmla="*/ 1483154 w 6884912"/>
              <a:gd name="connsiteY28" fmla="*/ 618527 h 1161397"/>
              <a:gd name="connsiteX29" fmla="*/ 1505495 w 6884912"/>
              <a:gd name="connsiteY29" fmla="*/ 624325 h 1161397"/>
              <a:gd name="connsiteX30" fmla="*/ 1592172 w 6884912"/>
              <a:gd name="connsiteY30" fmla="*/ 629819 h 1161397"/>
              <a:gd name="connsiteX31" fmla="*/ 1731986 w 6884912"/>
              <a:gd name="connsiteY31" fmla="*/ 589682 h 1161397"/>
              <a:gd name="connsiteX32" fmla="*/ 1940326 w 6884912"/>
              <a:gd name="connsiteY32" fmla="*/ 582611 h 1161397"/>
              <a:gd name="connsiteX33" fmla="*/ 2066980 w 6884912"/>
              <a:gd name="connsiteY33" fmla="*/ 550413 h 1161397"/>
              <a:gd name="connsiteX34" fmla="*/ 2352236 w 6884912"/>
              <a:gd name="connsiteY34" fmla="*/ 519602 h 1161397"/>
              <a:gd name="connsiteX35" fmla="*/ 2420791 w 6884912"/>
              <a:gd name="connsiteY35" fmla="*/ 492826 h 1161397"/>
              <a:gd name="connsiteX36" fmla="*/ 2489932 w 6884912"/>
              <a:gd name="connsiteY36" fmla="*/ 507864 h 1161397"/>
              <a:gd name="connsiteX37" fmla="*/ 2512917 w 6884912"/>
              <a:gd name="connsiteY37" fmla="*/ 489127 h 1161397"/>
              <a:gd name="connsiteX38" fmla="*/ 2516783 w 6884912"/>
              <a:gd name="connsiteY38" fmla="*/ 485473 h 1161397"/>
              <a:gd name="connsiteX39" fmla="*/ 2534360 w 6884912"/>
              <a:gd name="connsiteY39" fmla="*/ 480064 h 1161397"/>
              <a:gd name="connsiteX40" fmla="*/ 2536691 w 6884912"/>
              <a:gd name="connsiteY40" fmla="*/ 467018 h 1161397"/>
              <a:gd name="connsiteX41" fmla="*/ 2754324 w 6884912"/>
              <a:gd name="connsiteY41" fmla="*/ 424766 h 1161397"/>
              <a:gd name="connsiteX42" fmla="*/ 2848470 w 6884912"/>
              <a:gd name="connsiteY42" fmla="*/ 405966 h 1161397"/>
              <a:gd name="connsiteX43" fmla="*/ 2881772 w 6884912"/>
              <a:gd name="connsiteY43" fmla="*/ 387260 h 1161397"/>
              <a:gd name="connsiteX44" fmla="*/ 2929932 w 6884912"/>
              <a:gd name="connsiteY44" fmla="*/ 368912 h 1161397"/>
              <a:gd name="connsiteX45" fmla="*/ 3013020 w 6884912"/>
              <a:gd name="connsiteY45" fmla="*/ 327578 h 1161397"/>
              <a:gd name="connsiteX46" fmla="*/ 3127968 w 6884912"/>
              <a:gd name="connsiteY46" fmla="*/ 287613 h 1161397"/>
              <a:gd name="connsiteX47" fmla="*/ 3222191 w 6884912"/>
              <a:gd name="connsiteY47" fmla="*/ 307887 h 1161397"/>
              <a:gd name="connsiteX48" fmla="*/ 3227953 w 6884912"/>
              <a:gd name="connsiteY48" fmla="*/ 297650 h 1161397"/>
              <a:gd name="connsiteX49" fmla="*/ 3287859 w 6884912"/>
              <a:gd name="connsiteY49" fmla="*/ 287558 h 1161397"/>
              <a:gd name="connsiteX50" fmla="*/ 3510042 w 6884912"/>
              <a:gd name="connsiteY50" fmla="*/ 311820 h 1161397"/>
              <a:gd name="connsiteX51" fmla="*/ 3626773 w 6884912"/>
              <a:gd name="connsiteY51" fmla="*/ 290452 h 1161397"/>
              <a:gd name="connsiteX52" fmla="*/ 3666217 w 6884912"/>
              <a:gd name="connsiteY52" fmla="*/ 273255 h 1161397"/>
              <a:gd name="connsiteX53" fmla="*/ 3732427 w 6884912"/>
              <a:gd name="connsiteY53" fmla="*/ 245039 h 1161397"/>
              <a:gd name="connsiteX54" fmla="*/ 3907640 w 6884912"/>
              <a:gd name="connsiteY54" fmla="*/ 207568 h 1161397"/>
              <a:gd name="connsiteX55" fmla="*/ 4013061 w 6884912"/>
              <a:gd name="connsiteY55" fmla="*/ 224874 h 1161397"/>
              <a:gd name="connsiteX56" fmla="*/ 4134285 w 6884912"/>
              <a:gd name="connsiteY56" fmla="*/ 235592 h 1161397"/>
              <a:gd name="connsiteX57" fmla="*/ 4220717 w 6884912"/>
              <a:gd name="connsiteY57" fmla="*/ 192946 h 1161397"/>
              <a:gd name="connsiteX58" fmla="*/ 4228802 w 6884912"/>
              <a:gd name="connsiteY58" fmla="*/ 201468 h 1161397"/>
              <a:gd name="connsiteX59" fmla="*/ 4416623 w 6884912"/>
              <a:gd name="connsiteY59" fmla="*/ 153623 h 1161397"/>
              <a:gd name="connsiteX60" fmla="*/ 4617330 w 6884912"/>
              <a:gd name="connsiteY60" fmla="*/ 111163 h 1161397"/>
              <a:gd name="connsiteX61" fmla="*/ 4730870 w 6884912"/>
              <a:gd name="connsiteY61" fmla="*/ 129432 h 1161397"/>
              <a:gd name="connsiteX62" fmla="*/ 4785037 w 6884912"/>
              <a:gd name="connsiteY62" fmla="*/ 161964 h 1161397"/>
              <a:gd name="connsiteX63" fmla="*/ 4844073 w 6884912"/>
              <a:gd name="connsiteY63" fmla="*/ 161768 h 1161397"/>
              <a:gd name="connsiteX64" fmla="*/ 4856454 w 6884912"/>
              <a:gd name="connsiteY64" fmla="*/ 130488 h 1161397"/>
              <a:gd name="connsiteX65" fmla="*/ 4920038 w 6884912"/>
              <a:gd name="connsiteY65" fmla="*/ 140418 h 1161397"/>
              <a:gd name="connsiteX66" fmla="*/ 5016639 w 6884912"/>
              <a:gd name="connsiteY66" fmla="*/ 158905 h 1161397"/>
              <a:gd name="connsiteX67" fmla="*/ 5072009 w 6884912"/>
              <a:gd name="connsiteY67" fmla="*/ 161502 h 1161397"/>
              <a:gd name="connsiteX68" fmla="*/ 5223626 w 6884912"/>
              <a:gd name="connsiteY68" fmla="*/ 177356 h 1161397"/>
              <a:gd name="connsiteX69" fmla="*/ 5467502 w 6884912"/>
              <a:gd name="connsiteY69" fmla="*/ 250963 h 1161397"/>
              <a:gd name="connsiteX70" fmla="*/ 5592395 w 6884912"/>
              <a:gd name="connsiteY70" fmla="*/ 265434 h 1161397"/>
              <a:gd name="connsiteX71" fmla="*/ 5613532 w 6884912"/>
              <a:gd name="connsiteY71" fmla="*/ 273379 h 1161397"/>
              <a:gd name="connsiteX72" fmla="*/ 5642173 w 6884912"/>
              <a:gd name="connsiteY72" fmla="*/ 266904 h 1161397"/>
              <a:gd name="connsiteX73" fmla="*/ 5756910 w 6884912"/>
              <a:gd name="connsiteY73" fmla="*/ 239211 h 1161397"/>
              <a:gd name="connsiteX74" fmla="*/ 5846667 w 6884912"/>
              <a:gd name="connsiteY74" fmla="*/ 201786 h 1161397"/>
              <a:gd name="connsiteX75" fmla="*/ 6029542 w 6884912"/>
              <a:gd name="connsiteY75" fmla="*/ 210339 h 1161397"/>
              <a:gd name="connsiteX76" fmla="*/ 6290640 w 6884912"/>
              <a:gd name="connsiteY76" fmla="*/ 167441 h 1161397"/>
              <a:gd name="connsiteX77" fmla="*/ 6380420 w 6884912"/>
              <a:gd name="connsiteY77" fmla="*/ 173195 h 1161397"/>
              <a:gd name="connsiteX78" fmla="*/ 6507891 w 6884912"/>
              <a:gd name="connsiteY78" fmla="*/ 118474 h 1161397"/>
              <a:gd name="connsiteX79" fmla="*/ 6571807 w 6884912"/>
              <a:gd name="connsiteY79" fmla="*/ 98636 h 1161397"/>
              <a:gd name="connsiteX80" fmla="*/ 6671880 w 6884912"/>
              <a:gd name="connsiteY80" fmla="*/ 82931 h 1161397"/>
              <a:gd name="connsiteX81" fmla="*/ 6702266 w 6884912"/>
              <a:gd name="connsiteY81" fmla="*/ 75470 h 1161397"/>
              <a:gd name="connsiteX82" fmla="*/ 6845802 w 6884912"/>
              <a:gd name="connsiteY82" fmla="*/ 24496 h 1161397"/>
              <a:gd name="connsiteX83" fmla="*/ 6884912 w 6884912"/>
              <a:gd name="connsiteY83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55512 w 6884912"/>
              <a:gd name="connsiteY7" fmla="*/ 1036593 h 1161397"/>
              <a:gd name="connsiteX8" fmla="*/ 519354 w 6884912"/>
              <a:gd name="connsiteY8" fmla="*/ 1038706 h 1161397"/>
              <a:gd name="connsiteX9" fmla="*/ 689654 w 6884912"/>
              <a:gd name="connsiteY9" fmla="*/ 966675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38051 w 6884912"/>
              <a:gd name="connsiteY15" fmla="*/ 702034 h 1161397"/>
              <a:gd name="connsiteX16" fmla="*/ 1158800 w 6884912"/>
              <a:gd name="connsiteY16" fmla="*/ 700004 h 1161397"/>
              <a:gd name="connsiteX17" fmla="*/ 1166947 w 6884912"/>
              <a:gd name="connsiteY17" fmla="*/ 700762 h 1161397"/>
              <a:gd name="connsiteX18" fmla="*/ 1178135 w 6884912"/>
              <a:gd name="connsiteY18" fmla="*/ 698631 h 1161397"/>
              <a:gd name="connsiteX19" fmla="*/ 1299977 w 6884912"/>
              <a:gd name="connsiteY19" fmla="*/ 639196 h 1161397"/>
              <a:gd name="connsiteX20" fmla="*/ 1326190 w 6884912"/>
              <a:gd name="connsiteY20" fmla="*/ 625955 h 1161397"/>
              <a:gd name="connsiteX21" fmla="*/ 1339600 w 6884912"/>
              <a:gd name="connsiteY21" fmla="*/ 616295 h 1161397"/>
              <a:gd name="connsiteX22" fmla="*/ 1391606 w 6884912"/>
              <a:gd name="connsiteY22" fmla="*/ 615229 h 1161397"/>
              <a:gd name="connsiteX23" fmla="*/ 1397565 w 6884912"/>
              <a:gd name="connsiteY23" fmla="*/ 611490 h 1161397"/>
              <a:gd name="connsiteX24" fmla="*/ 1432302 w 6884912"/>
              <a:gd name="connsiteY24" fmla="*/ 617267 h 1161397"/>
              <a:gd name="connsiteX25" fmla="*/ 1449644 w 6884912"/>
              <a:gd name="connsiteY25" fmla="*/ 617591 h 1161397"/>
              <a:gd name="connsiteX26" fmla="*/ 1455793 w 6884912"/>
              <a:gd name="connsiteY26" fmla="*/ 623174 h 1161397"/>
              <a:gd name="connsiteX27" fmla="*/ 1480758 w 6884912"/>
              <a:gd name="connsiteY27" fmla="*/ 620863 h 1161397"/>
              <a:gd name="connsiteX28" fmla="*/ 1483154 w 6884912"/>
              <a:gd name="connsiteY28" fmla="*/ 618527 h 1161397"/>
              <a:gd name="connsiteX29" fmla="*/ 1505495 w 6884912"/>
              <a:gd name="connsiteY29" fmla="*/ 624325 h 1161397"/>
              <a:gd name="connsiteX30" fmla="*/ 1592172 w 6884912"/>
              <a:gd name="connsiteY30" fmla="*/ 629819 h 1161397"/>
              <a:gd name="connsiteX31" fmla="*/ 1731986 w 6884912"/>
              <a:gd name="connsiteY31" fmla="*/ 589682 h 1161397"/>
              <a:gd name="connsiteX32" fmla="*/ 1940326 w 6884912"/>
              <a:gd name="connsiteY32" fmla="*/ 582611 h 1161397"/>
              <a:gd name="connsiteX33" fmla="*/ 2066980 w 6884912"/>
              <a:gd name="connsiteY33" fmla="*/ 550413 h 1161397"/>
              <a:gd name="connsiteX34" fmla="*/ 2352236 w 6884912"/>
              <a:gd name="connsiteY34" fmla="*/ 519602 h 1161397"/>
              <a:gd name="connsiteX35" fmla="*/ 2420791 w 6884912"/>
              <a:gd name="connsiteY35" fmla="*/ 492826 h 1161397"/>
              <a:gd name="connsiteX36" fmla="*/ 2489932 w 6884912"/>
              <a:gd name="connsiteY36" fmla="*/ 507864 h 1161397"/>
              <a:gd name="connsiteX37" fmla="*/ 2512917 w 6884912"/>
              <a:gd name="connsiteY37" fmla="*/ 489127 h 1161397"/>
              <a:gd name="connsiteX38" fmla="*/ 2516783 w 6884912"/>
              <a:gd name="connsiteY38" fmla="*/ 485473 h 1161397"/>
              <a:gd name="connsiteX39" fmla="*/ 2534360 w 6884912"/>
              <a:gd name="connsiteY39" fmla="*/ 480064 h 1161397"/>
              <a:gd name="connsiteX40" fmla="*/ 2536691 w 6884912"/>
              <a:gd name="connsiteY40" fmla="*/ 467018 h 1161397"/>
              <a:gd name="connsiteX41" fmla="*/ 2754324 w 6884912"/>
              <a:gd name="connsiteY41" fmla="*/ 424766 h 1161397"/>
              <a:gd name="connsiteX42" fmla="*/ 2848470 w 6884912"/>
              <a:gd name="connsiteY42" fmla="*/ 405966 h 1161397"/>
              <a:gd name="connsiteX43" fmla="*/ 2881772 w 6884912"/>
              <a:gd name="connsiteY43" fmla="*/ 387260 h 1161397"/>
              <a:gd name="connsiteX44" fmla="*/ 2929932 w 6884912"/>
              <a:gd name="connsiteY44" fmla="*/ 368912 h 1161397"/>
              <a:gd name="connsiteX45" fmla="*/ 3013020 w 6884912"/>
              <a:gd name="connsiteY45" fmla="*/ 327578 h 1161397"/>
              <a:gd name="connsiteX46" fmla="*/ 3127968 w 6884912"/>
              <a:gd name="connsiteY46" fmla="*/ 287613 h 1161397"/>
              <a:gd name="connsiteX47" fmla="*/ 3222191 w 6884912"/>
              <a:gd name="connsiteY47" fmla="*/ 307887 h 1161397"/>
              <a:gd name="connsiteX48" fmla="*/ 3227953 w 6884912"/>
              <a:gd name="connsiteY48" fmla="*/ 297650 h 1161397"/>
              <a:gd name="connsiteX49" fmla="*/ 3287859 w 6884912"/>
              <a:gd name="connsiteY49" fmla="*/ 287558 h 1161397"/>
              <a:gd name="connsiteX50" fmla="*/ 3510042 w 6884912"/>
              <a:gd name="connsiteY50" fmla="*/ 311820 h 1161397"/>
              <a:gd name="connsiteX51" fmla="*/ 3626773 w 6884912"/>
              <a:gd name="connsiteY51" fmla="*/ 290452 h 1161397"/>
              <a:gd name="connsiteX52" fmla="*/ 3666217 w 6884912"/>
              <a:gd name="connsiteY52" fmla="*/ 273255 h 1161397"/>
              <a:gd name="connsiteX53" fmla="*/ 3732427 w 6884912"/>
              <a:gd name="connsiteY53" fmla="*/ 245039 h 1161397"/>
              <a:gd name="connsiteX54" fmla="*/ 3907640 w 6884912"/>
              <a:gd name="connsiteY54" fmla="*/ 207568 h 1161397"/>
              <a:gd name="connsiteX55" fmla="*/ 4013061 w 6884912"/>
              <a:gd name="connsiteY55" fmla="*/ 224874 h 1161397"/>
              <a:gd name="connsiteX56" fmla="*/ 4134285 w 6884912"/>
              <a:gd name="connsiteY56" fmla="*/ 235592 h 1161397"/>
              <a:gd name="connsiteX57" fmla="*/ 4220717 w 6884912"/>
              <a:gd name="connsiteY57" fmla="*/ 192946 h 1161397"/>
              <a:gd name="connsiteX58" fmla="*/ 4228802 w 6884912"/>
              <a:gd name="connsiteY58" fmla="*/ 201468 h 1161397"/>
              <a:gd name="connsiteX59" fmla="*/ 4416623 w 6884912"/>
              <a:gd name="connsiteY59" fmla="*/ 153623 h 1161397"/>
              <a:gd name="connsiteX60" fmla="*/ 4617330 w 6884912"/>
              <a:gd name="connsiteY60" fmla="*/ 111163 h 1161397"/>
              <a:gd name="connsiteX61" fmla="*/ 4730870 w 6884912"/>
              <a:gd name="connsiteY61" fmla="*/ 129432 h 1161397"/>
              <a:gd name="connsiteX62" fmla="*/ 4785037 w 6884912"/>
              <a:gd name="connsiteY62" fmla="*/ 161964 h 1161397"/>
              <a:gd name="connsiteX63" fmla="*/ 4844073 w 6884912"/>
              <a:gd name="connsiteY63" fmla="*/ 161768 h 1161397"/>
              <a:gd name="connsiteX64" fmla="*/ 4856454 w 6884912"/>
              <a:gd name="connsiteY64" fmla="*/ 130488 h 1161397"/>
              <a:gd name="connsiteX65" fmla="*/ 5016639 w 6884912"/>
              <a:gd name="connsiteY65" fmla="*/ 158905 h 1161397"/>
              <a:gd name="connsiteX66" fmla="*/ 5072009 w 6884912"/>
              <a:gd name="connsiteY66" fmla="*/ 161502 h 1161397"/>
              <a:gd name="connsiteX67" fmla="*/ 5223626 w 6884912"/>
              <a:gd name="connsiteY67" fmla="*/ 177356 h 1161397"/>
              <a:gd name="connsiteX68" fmla="*/ 5467502 w 6884912"/>
              <a:gd name="connsiteY68" fmla="*/ 250963 h 1161397"/>
              <a:gd name="connsiteX69" fmla="*/ 5592395 w 6884912"/>
              <a:gd name="connsiteY69" fmla="*/ 265434 h 1161397"/>
              <a:gd name="connsiteX70" fmla="*/ 5613532 w 6884912"/>
              <a:gd name="connsiteY70" fmla="*/ 273379 h 1161397"/>
              <a:gd name="connsiteX71" fmla="*/ 5642173 w 6884912"/>
              <a:gd name="connsiteY71" fmla="*/ 266904 h 1161397"/>
              <a:gd name="connsiteX72" fmla="*/ 5756910 w 6884912"/>
              <a:gd name="connsiteY72" fmla="*/ 239211 h 1161397"/>
              <a:gd name="connsiteX73" fmla="*/ 5846667 w 6884912"/>
              <a:gd name="connsiteY73" fmla="*/ 201786 h 1161397"/>
              <a:gd name="connsiteX74" fmla="*/ 6029542 w 6884912"/>
              <a:gd name="connsiteY74" fmla="*/ 210339 h 1161397"/>
              <a:gd name="connsiteX75" fmla="*/ 6290640 w 6884912"/>
              <a:gd name="connsiteY75" fmla="*/ 167441 h 1161397"/>
              <a:gd name="connsiteX76" fmla="*/ 6380420 w 6884912"/>
              <a:gd name="connsiteY76" fmla="*/ 173195 h 1161397"/>
              <a:gd name="connsiteX77" fmla="*/ 6507891 w 6884912"/>
              <a:gd name="connsiteY77" fmla="*/ 118474 h 1161397"/>
              <a:gd name="connsiteX78" fmla="*/ 6571807 w 6884912"/>
              <a:gd name="connsiteY78" fmla="*/ 98636 h 1161397"/>
              <a:gd name="connsiteX79" fmla="*/ 6671880 w 6884912"/>
              <a:gd name="connsiteY79" fmla="*/ 82931 h 1161397"/>
              <a:gd name="connsiteX80" fmla="*/ 6702266 w 6884912"/>
              <a:gd name="connsiteY80" fmla="*/ 75470 h 1161397"/>
              <a:gd name="connsiteX81" fmla="*/ 6845802 w 6884912"/>
              <a:gd name="connsiteY81" fmla="*/ 24496 h 1161397"/>
              <a:gd name="connsiteX82" fmla="*/ 6884912 w 6884912"/>
              <a:gd name="connsiteY82" fmla="*/ 0 h 1161397"/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55512 w 6884912"/>
              <a:gd name="connsiteY7" fmla="*/ 1036593 h 1161397"/>
              <a:gd name="connsiteX8" fmla="*/ 519354 w 6884912"/>
              <a:gd name="connsiteY8" fmla="*/ 1038706 h 1161397"/>
              <a:gd name="connsiteX9" fmla="*/ 689654 w 6884912"/>
              <a:gd name="connsiteY9" fmla="*/ 966675 h 1161397"/>
              <a:gd name="connsiteX10" fmla="*/ 797699 w 6884912"/>
              <a:gd name="connsiteY10" fmla="*/ 931362 h 1161397"/>
              <a:gd name="connsiteX11" fmla="*/ 843359 w 6884912"/>
              <a:gd name="connsiteY11" fmla="*/ 910894 h 1161397"/>
              <a:gd name="connsiteX12" fmla="*/ 965215 w 6884912"/>
              <a:gd name="connsiteY12" fmla="*/ 846701 h 1161397"/>
              <a:gd name="connsiteX13" fmla="*/ 1085080 w 6884912"/>
              <a:gd name="connsiteY13" fmla="*/ 776086 h 1161397"/>
              <a:gd name="connsiteX14" fmla="*/ 1131224 w 6884912"/>
              <a:gd name="connsiteY14" fmla="*/ 706160 h 1161397"/>
              <a:gd name="connsiteX15" fmla="*/ 1138051 w 6884912"/>
              <a:gd name="connsiteY15" fmla="*/ 702034 h 1161397"/>
              <a:gd name="connsiteX16" fmla="*/ 1158800 w 6884912"/>
              <a:gd name="connsiteY16" fmla="*/ 700004 h 1161397"/>
              <a:gd name="connsiteX17" fmla="*/ 1166947 w 6884912"/>
              <a:gd name="connsiteY17" fmla="*/ 700762 h 1161397"/>
              <a:gd name="connsiteX18" fmla="*/ 1178135 w 6884912"/>
              <a:gd name="connsiteY18" fmla="*/ 698631 h 1161397"/>
              <a:gd name="connsiteX19" fmla="*/ 1299977 w 6884912"/>
              <a:gd name="connsiteY19" fmla="*/ 639196 h 1161397"/>
              <a:gd name="connsiteX20" fmla="*/ 1326190 w 6884912"/>
              <a:gd name="connsiteY20" fmla="*/ 625955 h 1161397"/>
              <a:gd name="connsiteX21" fmla="*/ 1339600 w 6884912"/>
              <a:gd name="connsiteY21" fmla="*/ 616295 h 1161397"/>
              <a:gd name="connsiteX22" fmla="*/ 1391606 w 6884912"/>
              <a:gd name="connsiteY22" fmla="*/ 615229 h 1161397"/>
              <a:gd name="connsiteX23" fmla="*/ 1397565 w 6884912"/>
              <a:gd name="connsiteY23" fmla="*/ 611490 h 1161397"/>
              <a:gd name="connsiteX24" fmla="*/ 1432302 w 6884912"/>
              <a:gd name="connsiteY24" fmla="*/ 617267 h 1161397"/>
              <a:gd name="connsiteX25" fmla="*/ 1449644 w 6884912"/>
              <a:gd name="connsiteY25" fmla="*/ 617591 h 1161397"/>
              <a:gd name="connsiteX26" fmla="*/ 1455793 w 6884912"/>
              <a:gd name="connsiteY26" fmla="*/ 623174 h 1161397"/>
              <a:gd name="connsiteX27" fmla="*/ 1480758 w 6884912"/>
              <a:gd name="connsiteY27" fmla="*/ 620863 h 1161397"/>
              <a:gd name="connsiteX28" fmla="*/ 1483154 w 6884912"/>
              <a:gd name="connsiteY28" fmla="*/ 618527 h 1161397"/>
              <a:gd name="connsiteX29" fmla="*/ 1505495 w 6884912"/>
              <a:gd name="connsiteY29" fmla="*/ 624325 h 1161397"/>
              <a:gd name="connsiteX30" fmla="*/ 1592172 w 6884912"/>
              <a:gd name="connsiteY30" fmla="*/ 629819 h 1161397"/>
              <a:gd name="connsiteX31" fmla="*/ 1731986 w 6884912"/>
              <a:gd name="connsiteY31" fmla="*/ 589682 h 1161397"/>
              <a:gd name="connsiteX32" fmla="*/ 1940326 w 6884912"/>
              <a:gd name="connsiteY32" fmla="*/ 582611 h 1161397"/>
              <a:gd name="connsiteX33" fmla="*/ 2066980 w 6884912"/>
              <a:gd name="connsiteY33" fmla="*/ 550413 h 1161397"/>
              <a:gd name="connsiteX34" fmla="*/ 2352236 w 6884912"/>
              <a:gd name="connsiteY34" fmla="*/ 519602 h 1161397"/>
              <a:gd name="connsiteX35" fmla="*/ 2420791 w 6884912"/>
              <a:gd name="connsiteY35" fmla="*/ 492826 h 1161397"/>
              <a:gd name="connsiteX36" fmla="*/ 2489932 w 6884912"/>
              <a:gd name="connsiteY36" fmla="*/ 507864 h 1161397"/>
              <a:gd name="connsiteX37" fmla="*/ 2512917 w 6884912"/>
              <a:gd name="connsiteY37" fmla="*/ 489127 h 1161397"/>
              <a:gd name="connsiteX38" fmla="*/ 2516783 w 6884912"/>
              <a:gd name="connsiteY38" fmla="*/ 485473 h 1161397"/>
              <a:gd name="connsiteX39" fmla="*/ 2534360 w 6884912"/>
              <a:gd name="connsiteY39" fmla="*/ 480064 h 1161397"/>
              <a:gd name="connsiteX40" fmla="*/ 2536691 w 6884912"/>
              <a:gd name="connsiteY40" fmla="*/ 467018 h 1161397"/>
              <a:gd name="connsiteX41" fmla="*/ 2754324 w 6884912"/>
              <a:gd name="connsiteY41" fmla="*/ 424766 h 1161397"/>
              <a:gd name="connsiteX42" fmla="*/ 2848470 w 6884912"/>
              <a:gd name="connsiteY42" fmla="*/ 405966 h 1161397"/>
              <a:gd name="connsiteX43" fmla="*/ 2881772 w 6884912"/>
              <a:gd name="connsiteY43" fmla="*/ 387260 h 1161397"/>
              <a:gd name="connsiteX44" fmla="*/ 2929932 w 6884912"/>
              <a:gd name="connsiteY44" fmla="*/ 368912 h 1161397"/>
              <a:gd name="connsiteX45" fmla="*/ 3013020 w 6884912"/>
              <a:gd name="connsiteY45" fmla="*/ 327578 h 1161397"/>
              <a:gd name="connsiteX46" fmla="*/ 3127968 w 6884912"/>
              <a:gd name="connsiteY46" fmla="*/ 287613 h 1161397"/>
              <a:gd name="connsiteX47" fmla="*/ 3222191 w 6884912"/>
              <a:gd name="connsiteY47" fmla="*/ 307887 h 1161397"/>
              <a:gd name="connsiteX48" fmla="*/ 3227953 w 6884912"/>
              <a:gd name="connsiteY48" fmla="*/ 297650 h 1161397"/>
              <a:gd name="connsiteX49" fmla="*/ 3287859 w 6884912"/>
              <a:gd name="connsiteY49" fmla="*/ 287558 h 1161397"/>
              <a:gd name="connsiteX50" fmla="*/ 3510042 w 6884912"/>
              <a:gd name="connsiteY50" fmla="*/ 311820 h 1161397"/>
              <a:gd name="connsiteX51" fmla="*/ 3626773 w 6884912"/>
              <a:gd name="connsiteY51" fmla="*/ 290452 h 1161397"/>
              <a:gd name="connsiteX52" fmla="*/ 3666217 w 6884912"/>
              <a:gd name="connsiteY52" fmla="*/ 273255 h 1161397"/>
              <a:gd name="connsiteX53" fmla="*/ 3732427 w 6884912"/>
              <a:gd name="connsiteY53" fmla="*/ 245039 h 1161397"/>
              <a:gd name="connsiteX54" fmla="*/ 3907640 w 6884912"/>
              <a:gd name="connsiteY54" fmla="*/ 207568 h 1161397"/>
              <a:gd name="connsiteX55" fmla="*/ 4013061 w 6884912"/>
              <a:gd name="connsiteY55" fmla="*/ 224874 h 1161397"/>
              <a:gd name="connsiteX56" fmla="*/ 4134285 w 6884912"/>
              <a:gd name="connsiteY56" fmla="*/ 235592 h 1161397"/>
              <a:gd name="connsiteX57" fmla="*/ 4220717 w 6884912"/>
              <a:gd name="connsiteY57" fmla="*/ 192946 h 1161397"/>
              <a:gd name="connsiteX58" fmla="*/ 4228802 w 6884912"/>
              <a:gd name="connsiteY58" fmla="*/ 201468 h 1161397"/>
              <a:gd name="connsiteX59" fmla="*/ 4416623 w 6884912"/>
              <a:gd name="connsiteY59" fmla="*/ 153623 h 1161397"/>
              <a:gd name="connsiteX60" fmla="*/ 4617330 w 6884912"/>
              <a:gd name="connsiteY60" fmla="*/ 111163 h 1161397"/>
              <a:gd name="connsiteX61" fmla="*/ 4730870 w 6884912"/>
              <a:gd name="connsiteY61" fmla="*/ 129432 h 1161397"/>
              <a:gd name="connsiteX62" fmla="*/ 4785037 w 6884912"/>
              <a:gd name="connsiteY62" fmla="*/ 161964 h 1161397"/>
              <a:gd name="connsiteX63" fmla="*/ 4844073 w 6884912"/>
              <a:gd name="connsiteY63" fmla="*/ 161768 h 1161397"/>
              <a:gd name="connsiteX64" fmla="*/ 5016639 w 6884912"/>
              <a:gd name="connsiteY64" fmla="*/ 158905 h 1161397"/>
              <a:gd name="connsiteX65" fmla="*/ 5072009 w 6884912"/>
              <a:gd name="connsiteY65" fmla="*/ 161502 h 1161397"/>
              <a:gd name="connsiteX66" fmla="*/ 5223626 w 6884912"/>
              <a:gd name="connsiteY66" fmla="*/ 177356 h 1161397"/>
              <a:gd name="connsiteX67" fmla="*/ 5467502 w 6884912"/>
              <a:gd name="connsiteY67" fmla="*/ 250963 h 1161397"/>
              <a:gd name="connsiteX68" fmla="*/ 5592395 w 6884912"/>
              <a:gd name="connsiteY68" fmla="*/ 265434 h 1161397"/>
              <a:gd name="connsiteX69" fmla="*/ 5613532 w 6884912"/>
              <a:gd name="connsiteY69" fmla="*/ 273379 h 1161397"/>
              <a:gd name="connsiteX70" fmla="*/ 5642173 w 6884912"/>
              <a:gd name="connsiteY70" fmla="*/ 266904 h 1161397"/>
              <a:gd name="connsiteX71" fmla="*/ 5756910 w 6884912"/>
              <a:gd name="connsiteY71" fmla="*/ 239211 h 1161397"/>
              <a:gd name="connsiteX72" fmla="*/ 5846667 w 6884912"/>
              <a:gd name="connsiteY72" fmla="*/ 201786 h 1161397"/>
              <a:gd name="connsiteX73" fmla="*/ 6029542 w 6884912"/>
              <a:gd name="connsiteY73" fmla="*/ 210339 h 1161397"/>
              <a:gd name="connsiteX74" fmla="*/ 6290640 w 6884912"/>
              <a:gd name="connsiteY74" fmla="*/ 167441 h 1161397"/>
              <a:gd name="connsiteX75" fmla="*/ 6380420 w 6884912"/>
              <a:gd name="connsiteY75" fmla="*/ 173195 h 1161397"/>
              <a:gd name="connsiteX76" fmla="*/ 6507891 w 6884912"/>
              <a:gd name="connsiteY76" fmla="*/ 118474 h 1161397"/>
              <a:gd name="connsiteX77" fmla="*/ 6571807 w 6884912"/>
              <a:gd name="connsiteY77" fmla="*/ 98636 h 1161397"/>
              <a:gd name="connsiteX78" fmla="*/ 6671880 w 6884912"/>
              <a:gd name="connsiteY78" fmla="*/ 82931 h 1161397"/>
              <a:gd name="connsiteX79" fmla="*/ 6702266 w 6884912"/>
              <a:gd name="connsiteY79" fmla="*/ 75470 h 1161397"/>
              <a:gd name="connsiteX80" fmla="*/ 6845802 w 6884912"/>
              <a:gd name="connsiteY80" fmla="*/ 24496 h 1161397"/>
              <a:gd name="connsiteX81" fmla="*/ 6884912 w 6884912"/>
              <a:gd name="connsiteY81" fmla="*/ 0 h 1161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6884912" h="1161397">
                <a:moveTo>
                  <a:pt x="6884912" y="0"/>
                </a:moveTo>
                <a:lnTo>
                  <a:pt x="6884912" y="1161397"/>
                </a:lnTo>
                <a:lnTo>
                  <a:pt x="0" y="1161397"/>
                </a:lnTo>
                <a:lnTo>
                  <a:pt x="27135" y="1147460"/>
                </a:lnTo>
                <a:cubicBezTo>
                  <a:pt x="57431" y="1167048"/>
                  <a:pt x="61886" y="1135904"/>
                  <a:pt x="115388" y="1159043"/>
                </a:cubicBezTo>
                <a:cubicBezTo>
                  <a:pt x="116121" y="1155340"/>
                  <a:pt x="117370" y="1151777"/>
                  <a:pt x="119094" y="1148463"/>
                </a:cubicBezTo>
                <a:cubicBezTo>
                  <a:pt x="129121" y="1129214"/>
                  <a:pt x="152727" y="1122391"/>
                  <a:pt x="171824" y="1133224"/>
                </a:cubicBezTo>
                <a:cubicBezTo>
                  <a:pt x="231799" y="1126149"/>
                  <a:pt x="298798" y="1044531"/>
                  <a:pt x="355512" y="1036593"/>
                </a:cubicBezTo>
                <a:cubicBezTo>
                  <a:pt x="427149" y="1015055"/>
                  <a:pt x="466407" y="1043128"/>
                  <a:pt x="519354" y="1038706"/>
                </a:cubicBezTo>
                <a:cubicBezTo>
                  <a:pt x="536908" y="1031720"/>
                  <a:pt x="669410" y="970661"/>
                  <a:pt x="689654" y="966675"/>
                </a:cubicBezTo>
                <a:cubicBezTo>
                  <a:pt x="736045" y="948784"/>
                  <a:pt x="769339" y="947890"/>
                  <a:pt x="797699" y="931362"/>
                </a:cubicBezTo>
                <a:cubicBezTo>
                  <a:pt x="821097" y="940623"/>
                  <a:pt x="833565" y="929189"/>
                  <a:pt x="843359" y="910894"/>
                </a:cubicBezTo>
                <a:cubicBezTo>
                  <a:pt x="887668" y="902160"/>
                  <a:pt x="919738" y="869376"/>
                  <a:pt x="965215" y="846701"/>
                </a:cubicBezTo>
                <a:cubicBezTo>
                  <a:pt x="1023081" y="848019"/>
                  <a:pt x="1036422" y="800154"/>
                  <a:pt x="1085080" y="776086"/>
                </a:cubicBezTo>
                <a:cubicBezTo>
                  <a:pt x="1140763" y="795544"/>
                  <a:pt x="1110309" y="730471"/>
                  <a:pt x="1131224" y="706160"/>
                </a:cubicBezTo>
                <a:lnTo>
                  <a:pt x="1138051" y="702034"/>
                </a:lnTo>
                <a:lnTo>
                  <a:pt x="1158800" y="700004"/>
                </a:lnTo>
                <a:lnTo>
                  <a:pt x="1166947" y="700762"/>
                </a:lnTo>
                <a:cubicBezTo>
                  <a:pt x="1172432" y="700717"/>
                  <a:pt x="1175913" y="699961"/>
                  <a:pt x="1178135" y="698631"/>
                </a:cubicBezTo>
                <a:cubicBezTo>
                  <a:pt x="1200307" y="688370"/>
                  <a:pt x="1275301" y="651309"/>
                  <a:pt x="1299977" y="639196"/>
                </a:cubicBezTo>
                <a:cubicBezTo>
                  <a:pt x="1323072" y="639367"/>
                  <a:pt x="1341279" y="658105"/>
                  <a:pt x="1326190" y="625955"/>
                </a:cubicBezTo>
                <a:cubicBezTo>
                  <a:pt x="1333572" y="625050"/>
                  <a:pt x="1337406" y="621362"/>
                  <a:pt x="1339600" y="616295"/>
                </a:cubicBezTo>
                <a:cubicBezTo>
                  <a:pt x="1350503" y="614507"/>
                  <a:pt x="1381945" y="616030"/>
                  <a:pt x="1391606" y="615229"/>
                </a:cubicBezTo>
                <a:lnTo>
                  <a:pt x="1397565" y="611490"/>
                </a:lnTo>
                <a:lnTo>
                  <a:pt x="1432302" y="617267"/>
                </a:lnTo>
                <a:lnTo>
                  <a:pt x="1449644" y="617591"/>
                </a:lnTo>
                <a:lnTo>
                  <a:pt x="1455793" y="623174"/>
                </a:lnTo>
                <a:cubicBezTo>
                  <a:pt x="1461744" y="626151"/>
                  <a:pt x="1469373" y="626493"/>
                  <a:pt x="1480758" y="620863"/>
                </a:cubicBezTo>
                <a:lnTo>
                  <a:pt x="1483154" y="618527"/>
                </a:lnTo>
                <a:lnTo>
                  <a:pt x="1505495" y="624325"/>
                </a:lnTo>
                <a:cubicBezTo>
                  <a:pt x="1512992" y="627532"/>
                  <a:pt x="1585857" y="623401"/>
                  <a:pt x="1592172" y="629819"/>
                </a:cubicBezTo>
                <a:cubicBezTo>
                  <a:pt x="1651945" y="578091"/>
                  <a:pt x="1659006" y="610309"/>
                  <a:pt x="1731986" y="589682"/>
                </a:cubicBezTo>
                <a:cubicBezTo>
                  <a:pt x="1817442" y="583260"/>
                  <a:pt x="1884494" y="589156"/>
                  <a:pt x="1940326" y="582611"/>
                </a:cubicBezTo>
                <a:cubicBezTo>
                  <a:pt x="1967287" y="583845"/>
                  <a:pt x="2086366" y="569532"/>
                  <a:pt x="2066980" y="550413"/>
                </a:cubicBezTo>
                <a:cubicBezTo>
                  <a:pt x="2155364" y="582582"/>
                  <a:pt x="2259548" y="514786"/>
                  <a:pt x="2352236" y="519602"/>
                </a:cubicBezTo>
                <a:cubicBezTo>
                  <a:pt x="2388450" y="459394"/>
                  <a:pt x="2373298" y="511682"/>
                  <a:pt x="2420791" y="492826"/>
                </a:cubicBezTo>
                <a:cubicBezTo>
                  <a:pt x="2417962" y="542563"/>
                  <a:pt x="2475071" y="455098"/>
                  <a:pt x="2489932" y="507864"/>
                </a:cubicBezTo>
                <a:cubicBezTo>
                  <a:pt x="2498105" y="502761"/>
                  <a:pt x="2505553" y="496153"/>
                  <a:pt x="2512917" y="489127"/>
                </a:cubicBezTo>
                <a:lnTo>
                  <a:pt x="2516783" y="485473"/>
                </a:lnTo>
                <a:lnTo>
                  <a:pt x="2534360" y="480064"/>
                </a:lnTo>
                <a:lnTo>
                  <a:pt x="2536691" y="467018"/>
                </a:lnTo>
                <a:lnTo>
                  <a:pt x="2754324" y="424766"/>
                </a:lnTo>
                <a:cubicBezTo>
                  <a:pt x="2775130" y="430896"/>
                  <a:pt x="2837731" y="423458"/>
                  <a:pt x="2848470" y="405966"/>
                </a:cubicBezTo>
                <a:cubicBezTo>
                  <a:pt x="2861295" y="401100"/>
                  <a:pt x="2876936" y="405309"/>
                  <a:pt x="2881772" y="387260"/>
                </a:cubicBezTo>
                <a:cubicBezTo>
                  <a:pt x="2890299" y="365261"/>
                  <a:pt x="2938134" y="392997"/>
                  <a:pt x="2929932" y="368912"/>
                </a:cubicBezTo>
                <a:cubicBezTo>
                  <a:pt x="2963844" y="387799"/>
                  <a:pt x="2986550" y="341223"/>
                  <a:pt x="3013020" y="327578"/>
                </a:cubicBezTo>
                <a:cubicBezTo>
                  <a:pt x="3040041" y="346996"/>
                  <a:pt x="3068934" y="299222"/>
                  <a:pt x="3127968" y="287613"/>
                </a:cubicBezTo>
                <a:cubicBezTo>
                  <a:pt x="3157770" y="310215"/>
                  <a:pt x="3167695" y="279445"/>
                  <a:pt x="3222191" y="307887"/>
                </a:cubicBezTo>
                <a:cubicBezTo>
                  <a:pt x="3223593" y="304249"/>
                  <a:pt x="3225533" y="300801"/>
                  <a:pt x="3227953" y="297650"/>
                </a:cubicBezTo>
                <a:cubicBezTo>
                  <a:pt x="3242008" y="279345"/>
                  <a:pt x="3268831" y="274825"/>
                  <a:pt x="3287859" y="287558"/>
                </a:cubicBezTo>
                <a:cubicBezTo>
                  <a:pt x="3373144" y="323866"/>
                  <a:pt x="3442657" y="311681"/>
                  <a:pt x="3510042" y="311820"/>
                </a:cubicBezTo>
                <a:cubicBezTo>
                  <a:pt x="3585274" y="306641"/>
                  <a:pt x="3525753" y="258887"/>
                  <a:pt x="3626773" y="290452"/>
                </a:cubicBezTo>
                <a:cubicBezTo>
                  <a:pt x="3633124" y="269835"/>
                  <a:pt x="3644693" y="267134"/>
                  <a:pt x="3666217" y="273255"/>
                </a:cubicBezTo>
                <a:cubicBezTo>
                  <a:pt x="3702502" y="269310"/>
                  <a:pt x="3690563" y="221720"/>
                  <a:pt x="3732427" y="245039"/>
                </a:cubicBezTo>
                <a:cubicBezTo>
                  <a:pt x="3772664" y="234091"/>
                  <a:pt x="3860868" y="210929"/>
                  <a:pt x="3907640" y="207568"/>
                </a:cubicBezTo>
                <a:lnTo>
                  <a:pt x="4013061" y="224874"/>
                </a:lnTo>
                <a:cubicBezTo>
                  <a:pt x="4034530" y="199451"/>
                  <a:pt x="4074202" y="238734"/>
                  <a:pt x="4134285" y="235592"/>
                </a:cubicBezTo>
                <a:cubicBezTo>
                  <a:pt x="4157674" y="206403"/>
                  <a:pt x="4174806" y="233822"/>
                  <a:pt x="4220717" y="192946"/>
                </a:cubicBezTo>
                <a:cubicBezTo>
                  <a:pt x="4222964" y="196132"/>
                  <a:pt x="4196151" y="208022"/>
                  <a:pt x="4228802" y="201468"/>
                </a:cubicBezTo>
                <a:cubicBezTo>
                  <a:pt x="4261453" y="194914"/>
                  <a:pt x="4351868" y="168674"/>
                  <a:pt x="4416623" y="153623"/>
                </a:cubicBezTo>
                <a:cubicBezTo>
                  <a:pt x="4490845" y="140294"/>
                  <a:pt x="4527062" y="166416"/>
                  <a:pt x="4617330" y="111163"/>
                </a:cubicBezTo>
                <a:cubicBezTo>
                  <a:pt x="4668333" y="111470"/>
                  <a:pt x="4702919" y="120965"/>
                  <a:pt x="4730870" y="129432"/>
                </a:cubicBezTo>
                <a:cubicBezTo>
                  <a:pt x="4725822" y="156271"/>
                  <a:pt x="4800214" y="133127"/>
                  <a:pt x="4785037" y="161964"/>
                </a:cubicBezTo>
                <a:cubicBezTo>
                  <a:pt x="4810025" y="183633"/>
                  <a:pt x="4819434" y="143205"/>
                  <a:pt x="4844073" y="161768"/>
                </a:cubicBezTo>
                <a:lnTo>
                  <a:pt x="5016639" y="158905"/>
                </a:lnTo>
                <a:cubicBezTo>
                  <a:pt x="5037063" y="141828"/>
                  <a:pt x="5054534" y="147986"/>
                  <a:pt x="5072009" y="161502"/>
                </a:cubicBezTo>
                <a:cubicBezTo>
                  <a:pt x="5121260" y="153653"/>
                  <a:pt x="5167555" y="172635"/>
                  <a:pt x="5223626" y="177356"/>
                </a:cubicBezTo>
                <a:cubicBezTo>
                  <a:pt x="5289541" y="192266"/>
                  <a:pt x="5406040" y="236283"/>
                  <a:pt x="5467502" y="250963"/>
                </a:cubicBezTo>
                <a:cubicBezTo>
                  <a:pt x="5547124" y="209975"/>
                  <a:pt x="5467171" y="283839"/>
                  <a:pt x="5592395" y="265434"/>
                </a:cubicBezTo>
                <a:cubicBezTo>
                  <a:pt x="5599201" y="258867"/>
                  <a:pt x="5614752" y="264706"/>
                  <a:pt x="5613532" y="273379"/>
                </a:cubicBezTo>
                <a:cubicBezTo>
                  <a:pt x="5621390" y="270408"/>
                  <a:pt x="5639720" y="253173"/>
                  <a:pt x="5642173" y="266904"/>
                </a:cubicBezTo>
                <a:cubicBezTo>
                  <a:pt x="5682296" y="267049"/>
                  <a:pt x="5721812" y="257513"/>
                  <a:pt x="5756910" y="239211"/>
                </a:cubicBezTo>
                <a:cubicBezTo>
                  <a:pt x="5834998" y="260050"/>
                  <a:pt x="5790596" y="197229"/>
                  <a:pt x="5846667" y="201786"/>
                </a:cubicBezTo>
                <a:cubicBezTo>
                  <a:pt x="5892106" y="196974"/>
                  <a:pt x="5955547" y="216063"/>
                  <a:pt x="6029542" y="210339"/>
                </a:cubicBezTo>
                <a:cubicBezTo>
                  <a:pt x="6084527" y="201461"/>
                  <a:pt x="6232160" y="173632"/>
                  <a:pt x="6290640" y="167441"/>
                </a:cubicBezTo>
                <a:cubicBezTo>
                  <a:pt x="6330523" y="169653"/>
                  <a:pt x="6344211" y="181356"/>
                  <a:pt x="6380420" y="173195"/>
                </a:cubicBezTo>
                <a:cubicBezTo>
                  <a:pt x="6420580" y="151473"/>
                  <a:pt x="6513519" y="179296"/>
                  <a:pt x="6507891" y="118474"/>
                </a:cubicBezTo>
                <a:cubicBezTo>
                  <a:pt x="6519398" y="82452"/>
                  <a:pt x="6571830" y="137398"/>
                  <a:pt x="6571807" y="98636"/>
                </a:cubicBezTo>
                <a:cubicBezTo>
                  <a:pt x="6594702" y="123421"/>
                  <a:pt x="6634676" y="82071"/>
                  <a:pt x="6671880" y="82931"/>
                </a:cubicBezTo>
                <a:cubicBezTo>
                  <a:pt x="6678855" y="65407"/>
                  <a:pt x="6687415" y="66196"/>
                  <a:pt x="6702266" y="75470"/>
                </a:cubicBezTo>
                <a:cubicBezTo>
                  <a:pt x="6747004" y="78450"/>
                  <a:pt x="6798307" y="53072"/>
                  <a:pt x="6845802" y="24496"/>
                </a:cubicBezTo>
                <a:lnTo>
                  <a:pt x="6884912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41" name="Freeform: Shape 1040">
            <a:extLst>
              <a:ext uri="{FF2B5EF4-FFF2-40B4-BE49-F238E27FC236}">
                <a16:creationId xmlns:a16="http://schemas.microsoft.com/office/drawing/2014/main" id="{159CA1A0-665C-4FC9-BE25-8C45BB69D5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016384"/>
            <a:ext cx="10232859" cy="1841617"/>
          </a:xfrm>
          <a:custGeom>
            <a:avLst/>
            <a:gdLst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089450 w 10232859"/>
              <a:gd name="connsiteY77" fmla="*/ 162714 h 1705557"/>
              <a:gd name="connsiteX78" fmla="*/ 3104175 w 10232859"/>
              <a:gd name="connsiteY78" fmla="*/ 169945 h 1705557"/>
              <a:gd name="connsiteX79" fmla="*/ 3254203 w 10232859"/>
              <a:gd name="connsiteY79" fmla="*/ 158270 h 1705557"/>
              <a:gd name="connsiteX80" fmla="*/ 3395011 w 10232859"/>
              <a:gd name="connsiteY80" fmla="*/ 184714 h 1705557"/>
              <a:gd name="connsiteX81" fmla="*/ 3476147 w 10232859"/>
              <a:gd name="connsiteY81" fmla="*/ 177439 h 1705557"/>
              <a:gd name="connsiteX82" fmla="*/ 3497583 w 10232859"/>
              <a:gd name="connsiteY82" fmla="*/ 156962 h 1705557"/>
              <a:gd name="connsiteX83" fmla="*/ 3704761 w 10232859"/>
              <a:gd name="connsiteY83" fmla="*/ 157006 h 1705557"/>
              <a:gd name="connsiteX84" fmla="*/ 3755040 w 10232859"/>
              <a:gd name="connsiteY84" fmla="*/ 148492 h 1705557"/>
              <a:gd name="connsiteX85" fmla="*/ 3804689 w 10232859"/>
              <a:gd name="connsiteY85" fmla="*/ 158407 h 1705557"/>
              <a:gd name="connsiteX86" fmla="*/ 3821793 w 10232859"/>
              <a:gd name="connsiteY86" fmla="*/ 151257 h 1705557"/>
              <a:gd name="connsiteX87" fmla="*/ 3824682 w 10232859"/>
              <a:gd name="connsiteY87" fmla="*/ 149833 h 1705557"/>
              <a:gd name="connsiteX88" fmla="*/ 3837536 w 10232859"/>
              <a:gd name="connsiteY88" fmla="*/ 148292 h 1705557"/>
              <a:gd name="connsiteX89" fmla="*/ 3839550 w 10232859"/>
              <a:gd name="connsiteY89" fmla="*/ 142661 h 1705557"/>
              <a:gd name="connsiteX90" fmla="*/ 3857743 w 10232859"/>
              <a:gd name="connsiteY90" fmla="*/ 136618 h 1705557"/>
              <a:gd name="connsiteX91" fmla="*/ 3881852 w 10232859"/>
              <a:gd name="connsiteY91" fmla="*/ 135231 h 1705557"/>
              <a:gd name="connsiteX92" fmla="*/ 3998088 w 10232859"/>
              <a:gd name="connsiteY92" fmla="*/ 134446 h 1705557"/>
              <a:gd name="connsiteX93" fmla="*/ 4066682 w 10232859"/>
              <a:gd name="connsiteY93" fmla="*/ 130661 h 1705557"/>
              <a:gd name="connsiteX94" fmla="*/ 4091246 w 10232859"/>
              <a:gd name="connsiteY94" fmla="*/ 124017 h 1705557"/>
              <a:gd name="connsiteX95" fmla="*/ 4126556 w 10232859"/>
              <a:gd name="connsiteY95" fmla="*/ 118239 h 1705557"/>
              <a:gd name="connsiteX96" fmla="*/ 4187717 w 10232859"/>
              <a:gd name="connsiteY96" fmla="*/ 104010 h 1705557"/>
              <a:gd name="connsiteX97" fmla="*/ 4220826 w 10232859"/>
              <a:gd name="connsiteY97" fmla="*/ 102505 h 1705557"/>
              <a:gd name="connsiteX98" fmla="*/ 4239014 w 10232859"/>
              <a:gd name="connsiteY98" fmla="*/ 97354 h 1705557"/>
              <a:gd name="connsiteX99" fmla="*/ 4246653 w 10232859"/>
              <a:gd name="connsiteY99" fmla="*/ 97874 h 1705557"/>
              <a:gd name="connsiteX100" fmla="*/ 4271841 w 10232859"/>
              <a:gd name="connsiteY100" fmla="*/ 96702 h 1705557"/>
              <a:gd name="connsiteX101" fmla="*/ 4286277 w 10232859"/>
              <a:gd name="connsiteY101" fmla="*/ 96687 h 1705557"/>
              <a:gd name="connsiteX102" fmla="*/ 4292025 w 10232859"/>
              <a:gd name="connsiteY102" fmla="*/ 96921 h 1705557"/>
              <a:gd name="connsiteX103" fmla="*/ 4304713 w 10232859"/>
              <a:gd name="connsiteY103" fmla="*/ 102187 h 1705557"/>
              <a:gd name="connsiteX104" fmla="*/ 4321285 w 10232859"/>
              <a:gd name="connsiteY104" fmla="*/ 100074 h 1705557"/>
              <a:gd name="connsiteX105" fmla="*/ 4339561 w 10232859"/>
              <a:gd name="connsiteY105" fmla="*/ 105320 h 1705557"/>
              <a:gd name="connsiteX106" fmla="*/ 4343990 w 10232859"/>
              <a:gd name="connsiteY106" fmla="*/ 101090 h 1705557"/>
              <a:gd name="connsiteX107" fmla="*/ 4358885 w 10232859"/>
              <a:gd name="connsiteY107" fmla="*/ 96778 h 1705557"/>
              <a:gd name="connsiteX108" fmla="*/ 4371648 w 10232859"/>
              <a:gd name="connsiteY108" fmla="*/ 101826 h 1705557"/>
              <a:gd name="connsiteX109" fmla="*/ 4398380 w 10232859"/>
              <a:gd name="connsiteY109" fmla="*/ 104961 h 1705557"/>
              <a:gd name="connsiteX110" fmla="*/ 4405729 w 10232859"/>
              <a:gd name="connsiteY110" fmla="*/ 104191 h 1705557"/>
              <a:gd name="connsiteX111" fmla="*/ 4431408 w 10232859"/>
              <a:gd name="connsiteY111" fmla="*/ 110825 h 1705557"/>
              <a:gd name="connsiteX112" fmla="*/ 4472183 w 10232859"/>
              <a:gd name="connsiteY112" fmla="*/ 116430 h 1705557"/>
              <a:gd name="connsiteX113" fmla="*/ 4518828 w 10232859"/>
              <a:gd name="connsiteY113" fmla="*/ 119114 h 1705557"/>
              <a:gd name="connsiteX114" fmla="*/ 4532040 w 10232859"/>
              <a:gd name="connsiteY114" fmla="*/ 124307 h 1705557"/>
              <a:gd name="connsiteX115" fmla="*/ 4617778 w 10232859"/>
              <a:gd name="connsiteY115" fmla="*/ 136993 h 1705557"/>
              <a:gd name="connsiteX116" fmla="*/ 4641872 w 10232859"/>
              <a:gd name="connsiteY116" fmla="*/ 140721 h 1705557"/>
              <a:gd name="connsiteX117" fmla="*/ 4662766 w 10232859"/>
              <a:gd name="connsiteY117" fmla="*/ 138952 h 1705557"/>
              <a:gd name="connsiteX118" fmla="*/ 4667770 w 10232859"/>
              <a:gd name="connsiteY118" fmla="*/ 134208 h 1705557"/>
              <a:gd name="connsiteX119" fmla="*/ 4681052 w 10232859"/>
              <a:gd name="connsiteY119" fmla="*/ 135461 h 1705557"/>
              <a:gd name="connsiteX120" fmla="*/ 4684624 w 10232859"/>
              <a:gd name="connsiteY120" fmla="*/ 134755 h 1705557"/>
              <a:gd name="connsiteX121" fmla="*/ 4705061 w 10232859"/>
              <a:gd name="connsiteY121" fmla="*/ 131748 h 1705557"/>
              <a:gd name="connsiteX122" fmla="*/ 4747746 w 10232859"/>
              <a:gd name="connsiteY122" fmla="*/ 151131 h 1705557"/>
              <a:gd name="connsiteX123" fmla="*/ 4801045 w 10232859"/>
              <a:gd name="connsiteY123" fmla="*/ 153753 h 1705557"/>
              <a:gd name="connsiteX124" fmla="*/ 5001600 w 10232859"/>
              <a:gd name="connsiteY124" fmla="*/ 196753 h 1705557"/>
              <a:gd name="connsiteX125" fmla="*/ 5033465 w 10232859"/>
              <a:gd name="connsiteY125" fmla="*/ 182429 h 1705557"/>
              <a:gd name="connsiteX126" fmla="*/ 5115965 w 10232859"/>
              <a:gd name="connsiteY126" fmla="*/ 192583 h 1705557"/>
              <a:gd name="connsiteX127" fmla="*/ 5237936 w 10232859"/>
              <a:gd name="connsiteY127" fmla="*/ 246022 h 1705557"/>
              <a:gd name="connsiteX128" fmla="*/ 5389519 w 10232859"/>
              <a:gd name="connsiteY128" fmla="*/ 266429 h 1705557"/>
              <a:gd name="connsiteX129" fmla="*/ 5399852 w 10232859"/>
              <a:gd name="connsiteY129" fmla="*/ 276111 h 1705557"/>
              <a:gd name="connsiteX130" fmla="*/ 5413398 w 10232859"/>
              <a:gd name="connsiteY130" fmla="*/ 282749 h 1705557"/>
              <a:gd name="connsiteX131" fmla="*/ 5415629 w 10232859"/>
              <a:gd name="connsiteY131" fmla="*/ 282282 h 1705557"/>
              <a:gd name="connsiteX132" fmla="*/ 5433078 w 10232859"/>
              <a:gd name="connsiteY132" fmla="*/ 286198 h 1705557"/>
              <a:gd name="connsiteX133" fmla="*/ 5435759 w 10232859"/>
              <a:gd name="connsiteY133" fmla="*/ 289614 h 1705557"/>
              <a:gd name="connsiteX134" fmla="*/ 5447372 w 10232859"/>
              <a:gd name="connsiteY134" fmla="*/ 293101 h 1705557"/>
              <a:gd name="connsiteX135" fmla="*/ 5469289 w 10232859"/>
              <a:gd name="connsiteY135" fmla="*/ 302134 h 1705557"/>
              <a:gd name="connsiteX136" fmla="*/ 5474291 w 10232859"/>
              <a:gd name="connsiteY136" fmla="*/ 301799 h 1705557"/>
              <a:gd name="connsiteX137" fmla="*/ 5508752 w 10232859"/>
              <a:gd name="connsiteY137" fmla="*/ 312267 h 1705557"/>
              <a:gd name="connsiteX138" fmla="*/ 5509657 w 10232859"/>
              <a:gd name="connsiteY138" fmla="*/ 311450 h 1705557"/>
              <a:gd name="connsiteX139" fmla="*/ 5521245 w 10232859"/>
              <a:gd name="connsiteY139" fmla="*/ 310202 h 1705557"/>
              <a:gd name="connsiteX140" fmla="*/ 5542415 w 10232859"/>
              <a:gd name="connsiteY140" fmla="*/ 310009 h 1705557"/>
              <a:gd name="connsiteX141" fmla="*/ 5596538 w 10232859"/>
              <a:gd name="connsiteY141" fmla="*/ 297667 h 1705557"/>
              <a:gd name="connsiteX142" fmla="*/ 5632514 w 10232859"/>
              <a:gd name="connsiteY142" fmla="*/ 308476 h 1705557"/>
              <a:gd name="connsiteX143" fmla="*/ 5640005 w 10232859"/>
              <a:gd name="connsiteY143" fmla="*/ 310131 h 1705557"/>
              <a:gd name="connsiteX144" fmla="*/ 5640259 w 10232859"/>
              <a:gd name="connsiteY144" fmla="*/ 309949 h 1705557"/>
              <a:gd name="connsiteX145" fmla="*/ 5648365 w 10232859"/>
              <a:gd name="connsiteY145" fmla="*/ 311268 h 1705557"/>
              <a:gd name="connsiteX146" fmla="*/ 5653662 w 10232859"/>
              <a:gd name="connsiteY146" fmla="*/ 313149 h 1705557"/>
              <a:gd name="connsiteX147" fmla="*/ 5668196 w 10232859"/>
              <a:gd name="connsiteY147" fmla="*/ 316360 h 1705557"/>
              <a:gd name="connsiteX148" fmla="*/ 5673886 w 10232859"/>
              <a:gd name="connsiteY148" fmla="*/ 316040 h 1705557"/>
              <a:gd name="connsiteX149" fmla="*/ 5677139 w 10232859"/>
              <a:gd name="connsiteY149" fmla="*/ 313859 h 1705557"/>
              <a:gd name="connsiteX150" fmla="*/ 5678325 w 10232859"/>
              <a:gd name="connsiteY150" fmla="*/ 314443 h 1705557"/>
              <a:gd name="connsiteX151" fmla="*/ 5708983 w 10232859"/>
              <a:gd name="connsiteY151" fmla="*/ 313188 h 1705557"/>
              <a:gd name="connsiteX152" fmla="*/ 5773909 w 10232859"/>
              <a:gd name="connsiteY152" fmla="*/ 318575 h 1705557"/>
              <a:gd name="connsiteX153" fmla="*/ 5809500 w 10232859"/>
              <a:gd name="connsiteY153" fmla="*/ 324964 h 1705557"/>
              <a:gd name="connsiteX154" fmla="*/ 5908729 w 10232859"/>
              <a:gd name="connsiteY154" fmla="*/ 338849 h 1705557"/>
              <a:gd name="connsiteX155" fmla="*/ 6009654 w 10232859"/>
              <a:gd name="connsiteY155" fmla="*/ 350040 h 1705557"/>
              <a:gd name="connsiteX156" fmla="*/ 6067487 w 10232859"/>
              <a:gd name="connsiteY156" fmla="*/ 340226 h 1705557"/>
              <a:gd name="connsiteX157" fmla="*/ 6073281 w 10232859"/>
              <a:gd name="connsiteY157" fmla="*/ 340830 h 1705557"/>
              <a:gd name="connsiteX158" fmla="*/ 6086225 w 10232859"/>
              <a:gd name="connsiteY158" fmla="*/ 346135 h 1705557"/>
              <a:gd name="connsiteX159" fmla="*/ 6090616 w 10232859"/>
              <a:gd name="connsiteY159" fmla="*/ 348731 h 1705557"/>
              <a:gd name="connsiteX160" fmla="*/ 6098056 w 10232859"/>
              <a:gd name="connsiteY160" fmla="*/ 351249 h 1705557"/>
              <a:gd name="connsiteX161" fmla="*/ 6098391 w 10232859"/>
              <a:gd name="connsiteY161" fmla="*/ 351119 h 1705557"/>
              <a:gd name="connsiteX162" fmla="*/ 6105063 w 10232859"/>
              <a:gd name="connsiteY162" fmla="*/ 353854 h 1705557"/>
              <a:gd name="connsiteX163" fmla="*/ 6135796 w 10232859"/>
              <a:gd name="connsiteY163" fmla="*/ 369657 h 1705557"/>
              <a:gd name="connsiteX164" fmla="*/ 6195166 w 10232859"/>
              <a:gd name="connsiteY164" fmla="*/ 366704 h 1705557"/>
              <a:gd name="connsiteX165" fmla="*/ 6216259 w 10232859"/>
              <a:gd name="connsiteY165" fmla="*/ 369879 h 1705557"/>
              <a:gd name="connsiteX166" fmla="*/ 6228331 w 10232859"/>
              <a:gd name="connsiteY166" fmla="*/ 370548 h 1705557"/>
              <a:gd name="connsiteX167" fmla="*/ 6229602 w 10232859"/>
              <a:gd name="connsiteY167" fmla="*/ 369928 h 1705557"/>
              <a:gd name="connsiteX168" fmla="*/ 6258988 w 10232859"/>
              <a:gd name="connsiteY168" fmla="*/ 385174 h 1705557"/>
              <a:gd name="connsiteX169" fmla="*/ 6264106 w 10232859"/>
              <a:gd name="connsiteY169" fmla="*/ 385655 h 1705557"/>
              <a:gd name="connsiteX170" fmla="*/ 6281703 w 10232859"/>
              <a:gd name="connsiteY170" fmla="*/ 397568 h 1705557"/>
              <a:gd name="connsiteX171" fmla="*/ 6291622 w 10232859"/>
              <a:gd name="connsiteY171" fmla="*/ 402669 h 1705557"/>
              <a:gd name="connsiteX172" fmla="*/ 6292712 w 10232859"/>
              <a:gd name="connsiteY172" fmla="*/ 406285 h 1705557"/>
              <a:gd name="connsiteX173" fmla="*/ 6308227 w 10232859"/>
              <a:gd name="connsiteY173" fmla="*/ 412710 h 1705557"/>
              <a:gd name="connsiteX174" fmla="*/ 6310656 w 10232859"/>
              <a:gd name="connsiteY174" fmla="*/ 412628 h 1705557"/>
              <a:gd name="connsiteX175" fmla="*/ 6321049 w 10232859"/>
              <a:gd name="connsiteY175" fmla="*/ 420978 h 1705557"/>
              <a:gd name="connsiteX176" fmla="*/ 6326853 w 10232859"/>
              <a:gd name="connsiteY176" fmla="*/ 431664 h 1705557"/>
              <a:gd name="connsiteX177" fmla="*/ 6467879 w 10232859"/>
              <a:gd name="connsiteY177" fmla="*/ 474762 h 1705557"/>
              <a:gd name="connsiteX178" fmla="*/ 6564351 w 10232859"/>
              <a:gd name="connsiteY178" fmla="*/ 544032 h 1705557"/>
              <a:gd name="connsiteX179" fmla="*/ 6641544 w 10232859"/>
              <a:gd name="connsiteY179" fmla="*/ 566599 h 1705557"/>
              <a:gd name="connsiteX180" fmla="*/ 6679743 w 10232859"/>
              <a:gd name="connsiteY180" fmla="*/ 558264 h 1705557"/>
              <a:gd name="connsiteX181" fmla="*/ 6858983 w 10232859"/>
              <a:gd name="connsiteY181" fmla="*/ 630237 h 1705557"/>
              <a:gd name="connsiteX182" fmla="*/ 6910661 w 10232859"/>
              <a:gd name="connsiteY182" fmla="*/ 641134 h 1705557"/>
              <a:gd name="connsiteX183" fmla="*/ 6944111 w 10232859"/>
              <a:gd name="connsiteY183" fmla="*/ 666016 h 1705557"/>
              <a:gd name="connsiteX184" fmla="*/ 6965771 w 10232859"/>
              <a:gd name="connsiteY184" fmla="*/ 666445 h 1705557"/>
              <a:gd name="connsiteX185" fmla="*/ 6969639 w 10232859"/>
              <a:gd name="connsiteY185" fmla="*/ 666351 h 1705557"/>
              <a:gd name="connsiteX186" fmla="*/ 6982242 w 10232859"/>
              <a:gd name="connsiteY186" fmla="*/ 669626 h 1705557"/>
              <a:gd name="connsiteX187" fmla="*/ 6989387 w 10232859"/>
              <a:gd name="connsiteY187" fmla="*/ 665988 h 1705557"/>
              <a:gd name="connsiteX188" fmla="*/ 7010930 w 10232859"/>
              <a:gd name="connsiteY188" fmla="*/ 667648 h 1705557"/>
              <a:gd name="connsiteX189" fmla="*/ 7033125 w 10232859"/>
              <a:gd name="connsiteY189" fmla="*/ 674950 h 1705557"/>
              <a:gd name="connsiteX190" fmla="*/ 7134461 w 10232859"/>
              <a:gd name="connsiteY190" fmla="*/ 714706 h 1705557"/>
              <a:gd name="connsiteX191" fmla="*/ 7197450 w 10232859"/>
              <a:gd name="connsiteY191" fmla="*/ 735608 h 1705557"/>
              <a:gd name="connsiteX192" fmla="*/ 7225084 w 10232859"/>
              <a:gd name="connsiteY192" fmla="*/ 739019 h 1705557"/>
              <a:gd name="connsiteX193" fmla="*/ 7261183 w 10232859"/>
              <a:gd name="connsiteY193" fmla="*/ 746827 h 1705557"/>
              <a:gd name="connsiteX194" fmla="*/ 7327760 w 10232859"/>
              <a:gd name="connsiteY194" fmla="*/ 757100 h 1705557"/>
              <a:gd name="connsiteX195" fmla="*/ 7412222 w 10232859"/>
              <a:gd name="connsiteY195" fmla="*/ 777001 h 1705557"/>
              <a:gd name="connsiteX196" fmla="*/ 7457904 w 10232859"/>
              <a:gd name="connsiteY196" fmla="*/ 810835 h 1705557"/>
              <a:gd name="connsiteX197" fmla="*/ 7465795 w 10232859"/>
              <a:gd name="connsiteY197" fmla="*/ 809112 h 1705557"/>
              <a:gd name="connsiteX198" fmla="*/ 7505046 w 10232859"/>
              <a:gd name="connsiteY198" fmla="*/ 823031 h 1705557"/>
              <a:gd name="connsiteX199" fmla="*/ 7623220 w 10232859"/>
              <a:gd name="connsiteY199" fmla="*/ 895034 h 1705557"/>
              <a:gd name="connsiteX200" fmla="*/ 7700458 w 10232859"/>
              <a:gd name="connsiteY200" fmla="*/ 921593 h 1705557"/>
              <a:gd name="connsiteX201" fmla="*/ 7730988 w 10232859"/>
              <a:gd name="connsiteY201" fmla="*/ 927270 h 1705557"/>
              <a:gd name="connsiteX202" fmla="*/ 7781942 w 10232859"/>
              <a:gd name="connsiteY202" fmla="*/ 937017 h 1705557"/>
              <a:gd name="connsiteX203" fmla="*/ 7827704 w 10232859"/>
              <a:gd name="connsiteY203" fmla="*/ 935072 h 1705557"/>
              <a:gd name="connsiteX204" fmla="*/ 7867270 w 10232859"/>
              <a:gd name="connsiteY204" fmla="*/ 946880 h 1705557"/>
              <a:gd name="connsiteX205" fmla="*/ 7866538 w 10232859"/>
              <a:gd name="connsiteY205" fmla="*/ 961559 h 1705557"/>
              <a:gd name="connsiteX206" fmla="*/ 7912084 w 10232859"/>
              <a:gd name="connsiteY206" fmla="*/ 970314 h 1705557"/>
              <a:gd name="connsiteX207" fmla="*/ 7982264 w 10232859"/>
              <a:gd name="connsiteY207" fmla="*/ 982287 h 1705557"/>
              <a:gd name="connsiteX208" fmla="*/ 7991272 w 10232859"/>
              <a:gd name="connsiteY208" fmla="*/ 987618 h 1705557"/>
              <a:gd name="connsiteX209" fmla="*/ 8006496 w 10232859"/>
              <a:gd name="connsiteY209" fmla="*/ 979353 h 1705557"/>
              <a:gd name="connsiteX210" fmla="*/ 8034497 w 10232859"/>
              <a:gd name="connsiteY210" fmla="*/ 978568 h 1705557"/>
              <a:gd name="connsiteX211" fmla="*/ 8150881 w 10232859"/>
              <a:gd name="connsiteY211" fmla="*/ 996925 h 1705557"/>
              <a:gd name="connsiteX212" fmla="*/ 8172106 w 10232859"/>
              <a:gd name="connsiteY212" fmla="*/ 997026 h 1705557"/>
              <a:gd name="connsiteX213" fmla="*/ 8196076 w 10232859"/>
              <a:gd name="connsiteY213" fmla="*/ 1006592 h 1705557"/>
              <a:gd name="connsiteX214" fmla="*/ 8247463 w 10232859"/>
              <a:gd name="connsiteY214" fmla="*/ 1022846 h 1705557"/>
              <a:gd name="connsiteX215" fmla="*/ 8279272 w 10232859"/>
              <a:gd name="connsiteY215" fmla="*/ 1039435 h 1705557"/>
              <a:gd name="connsiteX216" fmla="*/ 8289611 w 10232859"/>
              <a:gd name="connsiteY216" fmla="*/ 1035144 h 1705557"/>
              <a:gd name="connsiteX217" fmla="*/ 8311483 w 10232859"/>
              <a:gd name="connsiteY217" fmla="*/ 1035913 h 1705557"/>
              <a:gd name="connsiteX218" fmla="*/ 8399489 w 10232859"/>
              <a:gd name="connsiteY218" fmla="*/ 1055076 h 1705557"/>
              <a:gd name="connsiteX219" fmla="*/ 8415973 w 10232859"/>
              <a:gd name="connsiteY219" fmla="*/ 1056174 h 1705557"/>
              <a:gd name="connsiteX220" fmla="*/ 8433326 w 10232859"/>
              <a:gd name="connsiteY220" fmla="*/ 1064395 h 1705557"/>
              <a:gd name="connsiteX221" fmla="*/ 8502328 w 10232859"/>
              <a:gd name="connsiteY221" fmla="*/ 1098012 h 1705557"/>
              <a:gd name="connsiteX222" fmla="*/ 8534346 w 10232859"/>
              <a:gd name="connsiteY222" fmla="*/ 1113494 h 1705557"/>
              <a:gd name="connsiteX223" fmla="*/ 8534980 w 10232859"/>
              <a:gd name="connsiteY223" fmla="*/ 1117375 h 1705557"/>
              <a:gd name="connsiteX224" fmla="*/ 8544104 w 10232859"/>
              <a:gd name="connsiteY224" fmla="*/ 1114920 h 1705557"/>
              <a:gd name="connsiteX225" fmla="*/ 8567742 w 10232859"/>
              <a:gd name="connsiteY225" fmla="*/ 1124104 h 1705557"/>
              <a:gd name="connsiteX226" fmla="*/ 8575405 w 10232859"/>
              <a:gd name="connsiteY226" fmla="*/ 1132001 h 1705557"/>
              <a:gd name="connsiteX227" fmla="*/ 8592108 w 10232859"/>
              <a:gd name="connsiteY227" fmla="*/ 1136240 h 1705557"/>
              <a:gd name="connsiteX228" fmla="*/ 8633779 w 10232859"/>
              <a:gd name="connsiteY228" fmla="*/ 1145740 h 1705557"/>
              <a:gd name="connsiteX229" fmla="*/ 8676965 w 10232859"/>
              <a:gd name="connsiteY229" fmla="*/ 1163463 h 1705557"/>
              <a:gd name="connsiteX230" fmla="*/ 8698944 w 10232859"/>
              <a:gd name="connsiteY230" fmla="*/ 1163453 h 1705557"/>
              <a:gd name="connsiteX231" fmla="*/ 8711456 w 10232859"/>
              <a:gd name="connsiteY231" fmla="*/ 1175731 h 1705557"/>
              <a:gd name="connsiteX232" fmla="*/ 8732793 w 10232859"/>
              <a:gd name="connsiteY232" fmla="*/ 1179486 h 1705557"/>
              <a:gd name="connsiteX233" fmla="*/ 8751897 w 10232859"/>
              <a:gd name="connsiteY233" fmla="*/ 1197400 h 1705557"/>
              <a:gd name="connsiteX234" fmla="*/ 8793564 w 10232859"/>
              <a:gd name="connsiteY234" fmla="*/ 1179086 h 1705557"/>
              <a:gd name="connsiteX235" fmla="*/ 8838902 w 10232859"/>
              <a:gd name="connsiteY235" fmla="*/ 1173259 h 1705557"/>
              <a:gd name="connsiteX236" fmla="*/ 8834270 w 10232859"/>
              <a:gd name="connsiteY236" fmla="*/ 1213138 h 1705557"/>
              <a:gd name="connsiteX237" fmla="*/ 8853872 w 10232859"/>
              <a:gd name="connsiteY237" fmla="*/ 1221228 h 1705557"/>
              <a:gd name="connsiteX238" fmla="*/ 8861901 w 10232859"/>
              <a:gd name="connsiteY238" fmla="*/ 1217889 h 1705557"/>
              <a:gd name="connsiteX239" fmla="*/ 8874168 w 10232859"/>
              <a:gd name="connsiteY239" fmla="*/ 1220481 h 1705557"/>
              <a:gd name="connsiteX240" fmla="*/ 8871123 w 10232859"/>
              <a:gd name="connsiteY240" fmla="*/ 1227674 h 1705557"/>
              <a:gd name="connsiteX241" fmla="*/ 8903537 w 10232859"/>
              <a:gd name="connsiteY241" fmla="*/ 1237102 h 1705557"/>
              <a:gd name="connsiteX242" fmla="*/ 8933767 w 10232859"/>
              <a:gd name="connsiteY242" fmla="*/ 1269882 h 1705557"/>
              <a:gd name="connsiteX243" fmla="*/ 8985765 w 10232859"/>
              <a:gd name="connsiteY243" fmla="*/ 1294178 h 1705557"/>
              <a:gd name="connsiteX244" fmla="*/ 9071444 w 10232859"/>
              <a:gd name="connsiteY244" fmla="*/ 1323819 h 1705557"/>
              <a:gd name="connsiteX245" fmla="*/ 9096711 w 10232859"/>
              <a:gd name="connsiteY245" fmla="*/ 1334291 h 1705557"/>
              <a:gd name="connsiteX246" fmla="*/ 9338853 w 10232859"/>
              <a:gd name="connsiteY246" fmla="*/ 1454560 h 1705557"/>
              <a:gd name="connsiteX247" fmla="*/ 9520814 w 10232859"/>
              <a:gd name="connsiteY247" fmla="*/ 1456341 h 1705557"/>
              <a:gd name="connsiteX248" fmla="*/ 9702271 w 10232859"/>
              <a:gd name="connsiteY248" fmla="*/ 1495067 h 1705557"/>
              <a:gd name="connsiteX249" fmla="*/ 9744273 w 10232859"/>
              <a:gd name="connsiteY249" fmla="*/ 1530026 h 1705557"/>
              <a:gd name="connsiteX250" fmla="*/ 9771903 w 10232859"/>
              <a:gd name="connsiteY250" fmla="*/ 1536548 h 1705557"/>
              <a:gd name="connsiteX251" fmla="*/ 9818565 w 10232859"/>
              <a:gd name="connsiteY251" fmla="*/ 1545059 h 1705557"/>
              <a:gd name="connsiteX252" fmla="*/ 9882202 w 10232859"/>
              <a:gd name="connsiteY252" fmla="*/ 1572402 h 1705557"/>
              <a:gd name="connsiteX253" fmla="*/ 10022025 w 10232859"/>
              <a:gd name="connsiteY253" fmla="*/ 1606210 h 1705557"/>
              <a:gd name="connsiteX254" fmla="*/ 10220406 w 10232859"/>
              <a:gd name="connsiteY254" fmla="*/ 1683519 h 1705557"/>
              <a:gd name="connsiteX255" fmla="*/ 10232859 w 10232859"/>
              <a:gd name="connsiteY255" fmla="*/ 1705557 h 1705557"/>
              <a:gd name="connsiteX256" fmla="*/ 0 w 10232859"/>
              <a:gd name="connsiteY256" fmla="*/ 1705557 h 1705557"/>
              <a:gd name="connsiteX257" fmla="*/ 0 w 10232859"/>
              <a:gd name="connsiteY257" fmla="*/ 28342 h 1705557"/>
              <a:gd name="connsiteX258" fmla="*/ 8097 w 10232859"/>
              <a:gd name="connsiteY258" fmla="*/ 30869 h 1705557"/>
              <a:gd name="connsiteX259" fmla="*/ 77128 w 10232859"/>
              <a:gd name="connsiteY259" fmla="*/ 13381 h 1705557"/>
              <a:gd name="connsiteX260" fmla="*/ 188338 w 10232859"/>
              <a:gd name="connsiteY260" fmla="*/ 11593 h 1705557"/>
              <a:gd name="connsiteX261" fmla="*/ 298809 w 10232859"/>
              <a:gd name="connsiteY261" fmla="*/ 12712 h 1705557"/>
              <a:gd name="connsiteX262" fmla="*/ 338985 w 10232859"/>
              <a:gd name="connsiteY262" fmla="*/ 14520 h 1705557"/>
              <a:gd name="connsiteX263" fmla="*/ 409815 w 10232859"/>
              <a:gd name="connsiteY263" fmla="*/ 11559 h 1705557"/>
              <a:gd name="connsiteX264" fmla="*/ 424169 w 10232859"/>
              <a:gd name="connsiteY264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089450 w 10232859"/>
              <a:gd name="connsiteY77" fmla="*/ 162714 h 1705557"/>
              <a:gd name="connsiteX78" fmla="*/ 3104175 w 10232859"/>
              <a:gd name="connsiteY78" fmla="*/ 169945 h 1705557"/>
              <a:gd name="connsiteX79" fmla="*/ 3254203 w 10232859"/>
              <a:gd name="connsiteY79" fmla="*/ 158270 h 1705557"/>
              <a:gd name="connsiteX80" fmla="*/ 3395011 w 10232859"/>
              <a:gd name="connsiteY80" fmla="*/ 184714 h 1705557"/>
              <a:gd name="connsiteX81" fmla="*/ 3476147 w 10232859"/>
              <a:gd name="connsiteY81" fmla="*/ 177439 h 1705557"/>
              <a:gd name="connsiteX82" fmla="*/ 3497583 w 10232859"/>
              <a:gd name="connsiteY82" fmla="*/ 156962 h 1705557"/>
              <a:gd name="connsiteX83" fmla="*/ 3704761 w 10232859"/>
              <a:gd name="connsiteY83" fmla="*/ 157006 h 1705557"/>
              <a:gd name="connsiteX84" fmla="*/ 3755040 w 10232859"/>
              <a:gd name="connsiteY84" fmla="*/ 148492 h 1705557"/>
              <a:gd name="connsiteX85" fmla="*/ 3804689 w 10232859"/>
              <a:gd name="connsiteY85" fmla="*/ 158407 h 1705557"/>
              <a:gd name="connsiteX86" fmla="*/ 3821793 w 10232859"/>
              <a:gd name="connsiteY86" fmla="*/ 151257 h 1705557"/>
              <a:gd name="connsiteX87" fmla="*/ 3824682 w 10232859"/>
              <a:gd name="connsiteY87" fmla="*/ 149833 h 1705557"/>
              <a:gd name="connsiteX88" fmla="*/ 3837536 w 10232859"/>
              <a:gd name="connsiteY88" fmla="*/ 148292 h 1705557"/>
              <a:gd name="connsiteX89" fmla="*/ 3839550 w 10232859"/>
              <a:gd name="connsiteY89" fmla="*/ 142661 h 1705557"/>
              <a:gd name="connsiteX90" fmla="*/ 3857743 w 10232859"/>
              <a:gd name="connsiteY90" fmla="*/ 136618 h 1705557"/>
              <a:gd name="connsiteX91" fmla="*/ 3881852 w 10232859"/>
              <a:gd name="connsiteY91" fmla="*/ 135231 h 1705557"/>
              <a:gd name="connsiteX92" fmla="*/ 3998088 w 10232859"/>
              <a:gd name="connsiteY92" fmla="*/ 134446 h 1705557"/>
              <a:gd name="connsiteX93" fmla="*/ 4066682 w 10232859"/>
              <a:gd name="connsiteY93" fmla="*/ 130661 h 1705557"/>
              <a:gd name="connsiteX94" fmla="*/ 4091246 w 10232859"/>
              <a:gd name="connsiteY94" fmla="*/ 124017 h 1705557"/>
              <a:gd name="connsiteX95" fmla="*/ 4126556 w 10232859"/>
              <a:gd name="connsiteY95" fmla="*/ 118239 h 1705557"/>
              <a:gd name="connsiteX96" fmla="*/ 4187717 w 10232859"/>
              <a:gd name="connsiteY96" fmla="*/ 104010 h 1705557"/>
              <a:gd name="connsiteX97" fmla="*/ 4220826 w 10232859"/>
              <a:gd name="connsiteY97" fmla="*/ 102505 h 1705557"/>
              <a:gd name="connsiteX98" fmla="*/ 4239014 w 10232859"/>
              <a:gd name="connsiteY98" fmla="*/ 97354 h 1705557"/>
              <a:gd name="connsiteX99" fmla="*/ 4246653 w 10232859"/>
              <a:gd name="connsiteY99" fmla="*/ 97874 h 1705557"/>
              <a:gd name="connsiteX100" fmla="*/ 4271841 w 10232859"/>
              <a:gd name="connsiteY100" fmla="*/ 96702 h 1705557"/>
              <a:gd name="connsiteX101" fmla="*/ 4286277 w 10232859"/>
              <a:gd name="connsiteY101" fmla="*/ 96687 h 1705557"/>
              <a:gd name="connsiteX102" fmla="*/ 4292025 w 10232859"/>
              <a:gd name="connsiteY102" fmla="*/ 96921 h 1705557"/>
              <a:gd name="connsiteX103" fmla="*/ 4304713 w 10232859"/>
              <a:gd name="connsiteY103" fmla="*/ 102187 h 1705557"/>
              <a:gd name="connsiteX104" fmla="*/ 4321285 w 10232859"/>
              <a:gd name="connsiteY104" fmla="*/ 100074 h 1705557"/>
              <a:gd name="connsiteX105" fmla="*/ 4339561 w 10232859"/>
              <a:gd name="connsiteY105" fmla="*/ 105320 h 1705557"/>
              <a:gd name="connsiteX106" fmla="*/ 4343990 w 10232859"/>
              <a:gd name="connsiteY106" fmla="*/ 101090 h 1705557"/>
              <a:gd name="connsiteX107" fmla="*/ 4358885 w 10232859"/>
              <a:gd name="connsiteY107" fmla="*/ 96778 h 1705557"/>
              <a:gd name="connsiteX108" fmla="*/ 4371648 w 10232859"/>
              <a:gd name="connsiteY108" fmla="*/ 101826 h 1705557"/>
              <a:gd name="connsiteX109" fmla="*/ 4398380 w 10232859"/>
              <a:gd name="connsiteY109" fmla="*/ 104961 h 1705557"/>
              <a:gd name="connsiteX110" fmla="*/ 4405729 w 10232859"/>
              <a:gd name="connsiteY110" fmla="*/ 104191 h 1705557"/>
              <a:gd name="connsiteX111" fmla="*/ 4431408 w 10232859"/>
              <a:gd name="connsiteY111" fmla="*/ 110825 h 1705557"/>
              <a:gd name="connsiteX112" fmla="*/ 4472183 w 10232859"/>
              <a:gd name="connsiteY112" fmla="*/ 116430 h 1705557"/>
              <a:gd name="connsiteX113" fmla="*/ 4518828 w 10232859"/>
              <a:gd name="connsiteY113" fmla="*/ 119114 h 1705557"/>
              <a:gd name="connsiteX114" fmla="*/ 4532040 w 10232859"/>
              <a:gd name="connsiteY114" fmla="*/ 124307 h 1705557"/>
              <a:gd name="connsiteX115" fmla="*/ 4617778 w 10232859"/>
              <a:gd name="connsiteY115" fmla="*/ 136993 h 1705557"/>
              <a:gd name="connsiteX116" fmla="*/ 4641872 w 10232859"/>
              <a:gd name="connsiteY116" fmla="*/ 140721 h 1705557"/>
              <a:gd name="connsiteX117" fmla="*/ 4662766 w 10232859"/>
              <a:gd name="connsiteY117" fmla="*/ 138952 h 1705557"/>
              <a:gd name="connsiteX118" fmla="*/ 4667770 w 10232859"/>
              <a:gd name="connsiteY118" fmla="*/ 134208 h 1705557"/>
              <a:gd name="connsiteX119" fmla="*/ 4681052 w 10232859"/>
              <a:gd name="connsiteY119" fmla="*/ 135461 h 1705557"/>
              <a:gd name="connsiteX120" fmla="*/ 4684624 w 10232859"/>
              <a:gd name="connsiteY120" fmla="*/ 134755 h 1705557"/>
              <a:gd name="connsiteX121" fmla="*/ 4705061 w 10232859"/>
              <a:gd name="connsiteY121" fmla="*/ 131748 h 1705557"/>
              <a:gd name="connsiteX122" fmla="*/ 4747746 w 10232859"/>
              <a:gd name="connsiteY122" fmla="*/ 151131 h 1705557"/>
              <a:gd name="connsiteX123" fmla="*/ 4801045 w 10232859"/>
              <a:gd name="connsiteY123" fmla="*/ 153753 h 1705557"/>
              <a:gd name="connsiteX124" fmla="*/ 5001600 w 10232859"/>
              <a:gd name="connsiteY124" fmla="*/ 196753 h 1705557"/>
              <a:gd name="connsiteX125" fmla="*/ 5033465 w 10232859"/>
              <a:gd name="connsiteY125" fmla="*/ 182429 h 1705557"/>
              <a:gd name="connsiteX126" fmla="*/ 5115965 w 10232859"/>
              <a:gd name="connsiteY126" fmla="*/ 192583 h 1705557"/>
              <a:gd name="connsiteX127" fmla="*/ 5237936 w 10232859"/>
              <a:gd name="connsiteY127" fmla="*/ 246022 h 1705557"/>
              <a:gd name="connsiteX128" fmla="*/ 5389519 w 10232859"/>
              <a:gd name="connsiteY128" fmla="*/ 266429 h 1705557"/>
              <a:gd name="connsiteX129" fmla="*/ 5399852 w 10232859"/>
              <a:gd name="connsiteY129" fmla="*/ 276111 h 1705557"/>
              <a:gd name="connsiteX130" fmla="*/ 5413398 w 10232859"/>
              <a:gd name="connsiteY130" fmla="*/ 282749 h 1705557"/>
              <a:gd name="connsiteX131" fmla="*/ 5415629 w 10232859"/>
              <a:gd name="connsiteY131" fmla="*/ 282282 h 1705557"/>
              <a:gd name="connsiteX132" fmla="*/ 5433078 w 10232859"/>
              <a:gd name="connsiteY132" fmla="*/ 286198 h 1705557"/>
              <a:gd name="connsiteX133" fmla="*/ 5435759 w 10232859"/>
              <a:gd name="connsiteY133" fmla="*/ 289614 h 1705557"/>
              <a:gd name="connsiteX134" fmla="*/ 5447372 w 10232859"/>
              <a:gd name="connsiteY134" fmla="*/ 293101 h 1705557"/>
              <a:gd name="connsiteX135" fmla="*/ 5469289 w 10232859"/>
              <a:gd name="connsiteY135" fmla="*/ 302134 h 1705557"/>
              <a:gd name="connsiteX136" fmla="*/ 5474291 w 10232859"/>
              <a:gd name="connsiteY136" fmla="*/ 301799 h 1705557"/>
              <a:gd name="connsiteX137" fmla="*/ 5508752 w 10232859"/>
              <a:gd name="connsiteY137" fmla="*/ 312267 h 1705557"/>
              <a:gd name="connsiteX138" fmla="*/ 5509657 w 10232859"/>
              <a:gd name="connsiteY138" fmla="*/ 311450 h 1705557"/>
              <a:gd name="connsiteX139" fmla="*/ 5521245 w 10232859"/>
              <a:gd name="connsiteY139" fmla="*/ 310202 h 1705557"/>
              <a:gd name="connsiteX140" fmla="*/ 5542415 w 10232859"/>
              <a:gd name="connsiteY140" fmla="*/ 310009 h 1705557"/>
              <a:gd name="connsiteX141" fmla="*/ 5596538 w 10232859"/>
              <a:gd name="connsiteY141" fmla="*/ 297667 h 1705557"/>
              <a:gd name="connsiteX142" fmla="*/ 5632514 w 10232859"/>
              <a:gd name="connsiteY142" fmla="*/ 308476 h 1705557"/>
              <a:gd name="connsiteX143" fmla="*/ 5640005 w 10232859"/>
              <a:gd name="connsiteY143" fmla="*/ 310131 h 1705557"/>
              <a:gd name="connsiteX144" fmla="*/ 5640259 w 10232859"/>
              <a:gd name="connsiteY144" fmla="*/ 309949 h 1705557"/>
              <a:gd name="connsiteX145" fmla="*/ 5648365 w 10232859"/>
              <a:gd name="connsiteY145" fmla="*/ 311268 h 1705557"/>
              <a:gd name="connsiteX146" fmla="*/ 5653662 w 10232859"/>
              <a:gd name="connsiteY146" fmla="*/ 313149 h 1705557"/>
              <a:gd name="connsiteX147" fmla="*/ 5668196 w 10232859"/>
              <a:gd name="connsiteY147" fmla="*/ 316360 h 1705557"/>
              <a:gd name="connsiteX148" fmla="*/ 5673886 w 10232859"/>
              <a:gd name="connsiteY148" fmla="*/ 316040 h 1705557"/>
              <a:gd name="connsiteX149" fmla="*/ 5677139 w 10232859"/>
              <a:gd name="connsiteY149" fmla="*/ 313859 h 1705557"/>
              <a:gd name="connsiteX150" fmla="*/ 5678325 w 10232859"/>
              <a:gd name="connsiteY150" fmla="*/ 314443 h 1705557"/>
              <a:gd name="connsiteX151" fmla="*/ 5708983 w 10232859"/>
              <a:gd name="connsiteY151" fmla="*/ 313188 h 1705557"/>
              <a:gd name="connsiteX152" fmla="*/ 5773909 w 10232859"/>
              <a:gd name="connsiteY152" fmla="*/ 318575 h 1705557"/>
              <a:gd name="connsiteX153" fmla="*/ 5809500 w 10232859"/>
              <a:gd name="connsiteY153" fmla="*/ 324964 h 1705557"/>
              <a:gd name="connsiteX154" fmla="*/ 5908729 w 10232859"/>
              <a:gd name="connsiteY154" fmla="*/ 338849 h 1705557"/>
              <a:gd name="connsiteX155" fmla="*/ 6009654 w 10232859"/>
              <a:gd name="connsiteY155" fmla="*/ 350040 h 1705557"/>
              <a:gd name="connsiteX156" fmla="*/ 6067487 w 10232859"/>
              <a:gd name="connsiteY156" fmla="*/ 340226 h 1705557"/>
              <a:gd name="connsiteX157" fmla="*/ 6073281 w 10232859"/>
              <a:gd name="connsiteY157" fmla="*/ 340830 h 1705557"/>
              <a:gd name="connsiteX158" fmla="*/ 6086225 w 10232859"/>
              <a:gd name="connsiteY158" fmla="*/ 346135 h 1705557"/>
              <a:gd name="connsiteX159" fmla="*/ 6090616 w 10232859"/>
              <a:gd name="connsiteY159" fmla="*/ 348731 h 1705557"/>
              <a:gd name="connsiteX160" fmla="*/ 6098056 w 10232859"/>
              <a:gd name="connsiteY160" fmla="*/ 351249 h 1705557"/>
              <a:gd name="connsiteX161" fmla="*/ 6098391 w 10232859"/>
              <a:gd name="connsiteY161" fmla="*/ 351119 h 1705557"/>
              <a:gd name="connsiteX162" fmla="*/ 6105063 w 10232859"/>
              <a:gd name="connsiteY162" fmla="*/ 353854 h 1705557"/>
              <a:gd name="connsiteX163" fmla="*/ 6135796 w 10232859"/>
              <a:gd name="connsiteY163" fmla="*/ 369657 h 1705557"/>
              <a:gd name="connsiteX164" fmla="*/ 6195166 w 10232859"/>
              <a:gd name="connsiteY164" fmla="*/ 366704 h 1705557"/>
              <a:gd name="connsiteX165" fmla="*/ 6216259 w 10232859"/>
              <a:gd name="connsiteY165" fmla="*/ 369879 h 1705557"/>
              <a:gd name="connsiteX166" fmla="*/ 6228331 w 10232859"/>
              <a:gd name="connsiteY166" fmla="*/ 370548 h 1705557"/>
              <a:gd name="connsiteX167" fmla="*/ 6229602 w 10232859"/>
              <a:gd name="connsiteY167" fmla="*/ 369928 h 1705557"/>
              <a:gd name="connsiteX168" fmla="*/ 6258988 w 10232859"/>
              <a:gd name="connsiteY168" fmla="*/ 385174 h 1705557"/>
              <a:gd name="connsiteX169" fmla="*/ 6264106 w 10232859"/>
              <a:gd name="connsiteY169" fmla="*/ 385655 h 1705557"/>
              <a:gd name="connsiteX170" fmla="*/ 6281703 w 10232859"/>
              <a:gd name="connsiteY170" fmla="*/ 397568 h 1705557"/>
              <a:gd name="connsiteX171" fmla="*/ 6291622 w 10232859"/>
              <a:gd name="connsiteY171" fmla="*/ 402669 h 1705557"/>
              <a:gd name="connsiteX172" fmla="*/ 6292712 w 10232859"/>
              <a:gd name="connsiteY172" fmla="*/ 406285 h 1705557"/>
              <a:gd name="connsiteX173" fmla="*/ 6308227 w 10232859"/>
              <a:gd name="connsiteY173" fmla="*/ 412710 h 1705557"/>
              <a:gd name="connsiteX174" fmla="*/ 6310656 w 10232859"/>
              <a:gd name="connsiteY174" fmla="*/ 412628 h 1705557"/>
              <a:gd name="connsiteX175" fmla="*/ 6321049 w 10232859"/>
              <a:gd name="connsiteY175" fmla="*/ 420978 h 1705557"/>
              <a:gd name="connsiteX176" fmla="*/ 6326853 w 10232859"/>
              <a:gd name="connsiteY176" fmla="*/ 431664 h 1705557"/>
              <a:gd name="connsiteX177" fmla="*/ 6467879 w 10232859"/>
              <a:gd name="connsiteY177" fmla="*/ 474762 h 1705557"/>
              <a:gd name="connsiteX178" fmla="*/ 6564351 w 10232859"/>
              <a:gd name="connsiteY178" fmla="*/ 544032 h 1705557"/>
              <a:gd name="connsiteX179" fmla="*/ 6641544 w 10232859"/>
              <a:gd name="connsiteY179" fmla="*/ 566599 h 1705557"/>
              <a:gd name="connsiteX180" fmla="*/ 6731052 w 10232859"/>
              <a:gd name="connsiteY180" fmla="*/ 578550 h 1705557"/>
              <a:gd name="connsiteX181" fmla="*/ 6858983 w 10232859"/>
              <a:gd name="connsiteY181" fmla="*/ 630237 h 1705557"/>
              <a:gd name="connsiteX182" fmla="*/ 6910661 w 10232859"/>
              <a:gd name="connsiteY182" fmla="*/ 641134 h 1705557"/>
              <a:gd name="connsiteX183" fmla="*/ 6944111 w 10232859"/>
              <a:gd name="connsiteY183" fmla="*/ 666016 h 1705557"/>
              <a:gd name="connsiteX184" fmla="*/ 6965771 w 10232859"/>
              <a:gd name="connsiteY184" fmla="*/ 666445 h 1705557"/>
              <a:gd name="connsiteX185" fmla="*/ 6969639 w 10232859"/>
              <a:gd name="connsiteY185" fmla="*/ 666351 h 1705557"/>
              <a:gd name="connsiteX186" fmla="*/ 6982242 w 10232859"/>
              <a:gd name="connsiteY186" fmla="*/ 669626 h 1705557"/>
              <a:gd name="connsiteX187" fmla="*/ 6989387 w 10232859"/>
              <a:gd name="connsiteY187" fmla="*/ 665988 h 1705557"/>
              <a:gd name="connsiteX188" fmla="*/ 7010930 w 10232859"/>
              <a:gd name="connsiteY188" fmla="*/ 667648 h 1705557"/>
              <a:gd name="connsiteX189" fmla="*/ 7033125 w 10232859"/>
              <a:gd name="connsiteY189" fmla="*/ 674950 h 1705557"/>
              <a:gd name="connsiteX190" fmla="*/ 7134461 w 10232859"/>
              <a:gd name="connsiteY190" fmla="*/ 714706 h 1705557"/>
              <a:gd name="connsiteX191" fmla="*/ 7197450 w 10232859"/>
              <a:gd name="connsiteY191" fmla="*/ 735608 h 1705557"/>
              <a:gd name="connsiteX192" fmla="*/ 7225084 w 10232859"/>
              <a:gd name="connsiteY192" fmla="*/ 739019 h 1705557"/>
              <a:gd name="connsiteX193" fmla="*/ 7261183 w 10232859"/>
              <a:gd name="connsiteY193" fmla="*/ 746827 h 1705557"/>
              <a:gd name="connsiteX194" fmla="*/ 7327760 w 10232859"/>
              <a:gd name="connsiteY194" fmla="*/ 757100 h 1705557"/>
              <a:gd name="connsiteX195" fmla="*/ 7412222 w 10232859"/>
              <a:gd name="connsiteY195" fmla="*/ 777001 h 1705557"/>
              <a:gd name="connsiteX196" fmla="*/ 7457904 w 10232859"/>
              <a:gd name="connsiteY196" fmla="*/ 810835 h 1705557"/>
              <a:gd name="connsiteX197" fmla="*/ 7465795 w 10232859"/>
              <a:gd name="connsiteY197" fmla="*/ 809112 h 1705557"/>
              <a:gd name="connsiteX198" fmla="*/ 7505046 w 10232859"/>
              <a:gd name="connsiteY198" fmla="*/ 823031 h 1705557"/>
              <a:gd name="connsiteX199" fmla="*/ 7623220 w 10232859"/>
              <a:gd name="connsiteY199" fmla="*/ 895034 h 1705557"/>
              <a:gd name="connsiteX200" fmla="*/ 7700458 w 10232859"/>
              <a:gd name="connsiteY200" fmla="*/ 921593 h 1705557"/>
              <a:gd name="connsiteX201" fmla="*/ 7730988 w 10232859"/>
              <a:gd name="connsiteY201" fmla="*/ 927270 h 1705557"/>
              <a:gd name="connsiteX202" fmla="*/ 7781942 w 10232859"/>
              <a:gd name="connsiteY202" fmla="*/ 937017 h 1705557"/>
              <a:gd name="connsiteX203" fmla="*/ 7827704 w 10232859"/>
              <a:gd name="connsiteY203" fmla="*/ 935072 h 1705557"/>
              <a:gd name="connsiteX204" fmla="*/ 7867270 w 10232859"/>
              <a:gd name="connsiteY204" fmla="*/ 946880 h 1705557"/>
              <a:gd name="connsiteX205" fmla="*/ 7866538 w 10232859"/>
              <a:gd name="connsiteY205" fmla="*/ 961559 h 1705557"/>
              <a:gd name="connsiteX206" fmla="*/ 7912084 w 10232859"/>
              <a:gd name="connsiteY206" fmla="*/ 970314 h 1705557"/>
              <a:gd name="connsiteX207" fmla="*/ 7982264 w 10232859"/>
              <a:gd name="connsiteY207" fmla="*/ 982287 h 1705557"/>
              <a:gd name="connsiteX208" fmla="*/ 7991272 w 10232859"/>
              <a:gd name="connsiteY208" fmla="*/ 987618 h 1705557"/>
              <a:gd name="connsiteX209" fmla="*/ 8006496 w 10232859"/>
              <a:gd name="connsiteY209" fmla="*/ 979353 h 1705557"/>
              <a:gd name="connsiteX210" fmla="*/ 8034497 w 10232859"/>
              <a:gd name="connsiteY210" fmla="*/ 978568 h 1705557"/>
              <a:gd name="connsiteX211" fmla="*/ 8150881 w 10232859"/>
              <a:gd name="connsiteY211" fmla="*/ 996925 h 1705557"/>
              <a:gd name="connsiteX212" fmla="*/ 8172106 w 10232859"/>
              <a:gd name="connsiteY212" fmla="*/ 997026 h 1705557"/>
              <a:gd name="connsiteX213" fmla="*/ 8196076 w 10232859"/>
              <a:gd name="connsiteY213" fmla="*/ 1006592 h 1705557"/>
              <a:gd name="connsiteX214" fmla="*/ 8247463 w 10232859"/>
              <a:gd name="connsiteY214" fmla="*/ 1022846 h 1705557"/>
              <a:gd name="connsiteX215" fmla="*/ 8279272 w 10232859"/>
              <a:gd name="connsiteY215" fmla="*/ 1039435 h 1705557"/>
              <a:gd name="connsiteX216" fmla="*/ 8289611 w 10232859"/>
              <a:gd name="connsiteY216" fmla="*/ 1035144 h 1705557"/>
              <a:gd name="connsiteX217" fmla="*/ 8311483 w 10232859"/>
              <a:gd name="connsiteY217" fmla="*/ 1035913 h 1705557"/>
              <a:gd name="connsiteX218" fmla="*/ 8399489 w 10232859"/>
              <a:gd name="connsiteY218" fmla="*/ 1055076 h 1705557"/>
              <a:gd name="connsiteX219" fmla="*/ 8415973 w 10232859"/>
              <a:gd name="connsiteY219" fmla="*/ 1056174 h 1705557"/>
              <a:gd name="connsiteX220" fmla="*/ 8433326 w 10232859"/>
              <a:gd name="connsiteY220" fmla="*/ 1064395 h 1705557"/>
              <a:gd name="connsiteX221" fmla="*/ 8502328 w 10232859"/>
              <a:gd name="connsiteY221" fmla="*/ 1098012 h 1705557"/>
              <a:gd name="connsiteX222" fmla="*/ 8534346 w 10232859"/>
              <a:gd name="connsiteY222" fmla="*/ 1113494 h 1705557"/>
              <a:gd name="connsiteX223" fmla="*/ 8534980 w 10232859"/>
              <a:gd name="connsiteY223" fmla="*/ 1117375 h 1705557"/>
              <a:gd name="connsiteX224" fmla="*/ 8544104 w 10232859"/>
              <a:gd name="connsiteY224" fmla="*/ 1114920 h 1705557"/>
              <a:gd name="connsiteX225" fmla="*/ 8567742 w 10232859"/>
              <a:gd name="connsiteY225" fmla="*/ 1124104 h 1705557"/>
              <a:gd name="connsiteX226" fmla="*/ 8575405 w 10232859"/>
              <a:gd name="connsiteY226" fmla="*/ 1132001 h 1705557"/>
              <a:gd name="connsiteX227" fmla="*/ 8592108 w 10232859"/>
              <a:gd name="connsiteY227" fmla="*/ 1136240 h 1705557"/>
              <a:gd name="connsiteX228" fmla="*/ 8633779 w 10232859"/>
              <a:gd name="connsiteY228" fmla="*/ 1145740 h 1705557"/>
              <a:gd name="connsiteX229" fmla="*/ 8676965 w 10232859"/>
              <a:gd name="connsiteY229" fmla="*/ 1163463 h 1705557"/>
              <a:gd name="connsiteX230" fmla="*/ 8698944 w 10232859"/>
              <a:gd name="connsiteY230" fmla="*/ 1163453 h 1705557"/>
              <a:gd name="connsiteX231" fmla="*/ 8711456 w 10232859"/>
              <a:gd name="connsiteY231" fmla="*/ 1175731 h 1705557"/>
              <a:gd name="connsiteX232" fmla="*/ 8732793 w 10232859"/>
              <a:gd name="connsiteY232" fmla="*/ 1179486 h 1705557"/>
              <a:gd name="connsiteX233" fmla="*/ 8751897 w 10232859"/>
              <a:gd name="connsiteY233" fmla="*/ 1197400 h 1705557"/>
              <a:gd name="connsiteX234" fmla="*/ 8793564 w 10232859"/>
              <a:gd name="connsiteY234" fmla="*/ 1179086 h 1705557"/>
              <a:gd name="connsiteX235" fmla="*/ 8838902 w 10232859"/>
              <a:gd name="connsiteY235" fmla="*/ 1173259 h 1705557"/>
              <a:gd name="connsiteX236" fmla="*/ 8834270 w 10232859"/>
              <a:gd name="connsiteY236" fmla="*/ 1213138 h 1705557"/>
              <a:gd name="connsiteX237" fmla="*/ 8853872 w 10232859"/>
              <a:gd name="connsiteY237" fmla="*/ 1221228 h 1705557"/>
              <a:gd name="connsiteX238" fmla="*/ 8861901 w 10232859"/>
              <a:gd name="connsiteY238" fmla="*/ 1217889 h 1705557"/>
              <a:gd name="connsiteX239" fmla="*/ 8874168 w 10232859"/>
              <a:gd name="connsiteY239" fmla="*/ 1220481 h 1705557"/>
              <a:gd name="connsiteX240" fmla="*/ 8871123 w 10232859"/>
              <a:gd name="connsiteY240" fmla="*/ 1227674 h 1705557"/>
              <a:gd name="connsiteX241" fmla="*/ 8903537 w 10232859"/>
              <a:gd name="connsiteY241" fmla="*/ 1237102 h 1705557"/>
              <a:gd name="connsiteX242" fmla="*/ 8933767 w 10232859"/>
              <a:gd name="connsiteY242" fmla="*/ 1269882 h 1705557"/>
              <a:gd name="connsiteX243" fmla="*/ 8985765 w 10232859"/>
              <a:gd name="connsiteY243" fmla="*/ 1294178 h 1705557"/>
              <a:gd name="connsiteX244" fmla="*/ 9071444 w 10232859"/>
              <a:gd name="connsiteY244" fmla="*/ 1323819 h 1705557"/>
              <a:gd name="connsiteX245" fmla="*/ 9096711 w 10232859"/>
              <a:gd name="connsiteY245" fmla="*/ 1334291 h 1705557"/>
              <a:gd name="connsiteX246" fmla="*/ 9338853 w 10232859"/>
              <a:gd name="connsiteY246" fmla="*/ 1454560 h 1705557"/>
              <a:gd name="connsiteX247" fmla="*/ 9520814 w 10232859"/>
              <a:gd name="connsiteY247" fmla="*/ 1456341 h 1705557"/>
              <a:gd name="connsiteX248" fmla="*/ 9702271 w 10232859"/>
              <a:gd name="connsiteY248" fmla="*/ 1495067 h 1705557"/>
              <a:gd name="connsiteX249" fmla="*/ 9744273 w 10232859"/>
              <a:gd name="connsiteY249" fmla="*/ 1530026 h 1705557"/>
              <a:gd name="connsiteX250" fmla="*/ 9771903 w 10232859"/>
              <a:gd name="connsiteY250" fmla="*/ 1536548 h 1705557"/>
              <a:gd name="connsiteX251" fmla="*/ 9818565 w 10232859"/>
              <a:gd name="connsiteY251" fmla="*/ 1545059 h 1705557"/>
              <a:gd name="connsiteX252" fmla="*/ 9882202 w 10232859"/>
              <a:gd name="connsiteY252" fmla="*/ 1572402 h 1705557"/>
              <a:gd name="connsiteX253" fmla="*/ 10022025 w 10232859"/>
              <a:gd name="connsiteY253" fmla="*/ 1606210 h 1705557"/>
              <a:gd name="connsiteX254" fmla="*/ 10220406 w 10232859"/>
              <a:gd name="connsiteY254" fmla="*/ 1683519 h 1705557"/>
              <a:gd name="connsiteX255" fmla="*/ 10232859 w 10232859"/>
              <a:gd name="connsiteY255" fmla="*/ 1705557 h 1705557"/>
              <a:gd name="connsiteX256" fmla="*/ 0 w 10232859"/>
              <a:gd name="connsiteY256" fmla="*/ 1705557 h 1705557"/>
              <a:gd name="connsiteX257" fmla="*/ 0 w 10232859"/>
              <a:gd name="connsiteY257" fmla="*/ 28342 h 1705557"/>
              <a:gd name="connsiteX258" fmla="*/ 8097 w 10232859"/>
              <a:gd name="connsiteY258" fmla="*/ 30869 h 1705557"/>
              <a:gd name="connsiteX259" fmla="*/ 77128 w 10232859"/>
              <a:gd name="connsiteY259" fmla="*/ 13381 h 1705557"/>
              <a:gd name="connsiteX260" fmla="*/ 188338 w 10232859"/>
              <a:gd name="connsiteY260" fmla="*/ 11593 h 1705557"/>
              <a:gd name="connsiteX261" fmla="*/ 298809 w 10232859"/>
              <a:gd name="connsiteY261" fmla="*/ 12712 h 1705557"/>
              <a:gd name="connsiteX262" fmla="*/ 338985 w 10232859"/>
              <a:gd name="connsiteY262" fmla="*/ 14520 h 1705557"/>
              <a:gd name="connsiteX263" fmla="*/ 409815 w 10232859"/>
              <a:gd name="connsiteY263" fmla="*/ 11559 h 1705557"/>
              <a:gd name="connsiteX264" fmla="*/ 424169 w 10232859"/>
              <a:gd name="connsiteY264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089450 w 10232859"/>
              <a:gd name="connsiteY77" fmla="*/ 162714 h 1705557"/>
              <a:gd name="connsiteX78" fmla="*/ 3104175 w 10232859"/>
              <a:gd name="connsiteY78" fmla="*/ 169945 h 1705557"/>
              <a:gd name="connsiteX79" fmla="*/ 3254203 w 10232859"/>
              <a:gd name="connsiteY79" fmla="*/ 158270 h 1705557"/>
              <a:gd name="connsiteX80" fmla="*/ 3395011 w 10232859"/>
              <a:gd name="connsiteY80" fmla="*/ 184714 h 1705557"/>
              <a:gd name="connsiteX81" fmla="*/ 3476147 w 10232859"/>
              <a:gd name="connsiteY81" fmla="*/ 177439 h 1705557"/>
              <a:gd name="connsiteX82" fmla="*/ 3497583 w 10232859"/>
              <a:gd name="connsiteY82" fmla="*/ 156962 h 1705557"/>
              <a:gd name="connsiteX83" fmla="*/ 3704761 w 10232859"/>
              <a:gd name="connsiteY83" fmla="*/ 157006 h 1705557"/>
              <a:gd name="connsiteX84" fmla="*/ 3755040 w 10232859"/>
              <a:gd name="connsiteY84" fmla="*/ 148492 h 1705557"/>
              <a:gd name="connsiteX85" fmla="*/ 3804689 w 10232859"/>
              <a:gd name="connsiteY85" fmla="*/ 158407 h 1705557"/>
              <a:gd name="connsiteX86" fmla="*/ 3821793 w 10232859"/>
              <a:gd name="connsiteY86" fmla="*/ 151257 h 1705557"/>
              <a:gd name="connsiteX87" fmla="*/ 3824682 w 10232859"/>
              <a:gd name="connsiteY87" fmla="*/ 149833 h 1705557"/>
              <a:gd name="connsiteX88" fmla="*/ 3837536 w 10232859"/>
              <a:gd name="connsiteY88" fmla="*/ 148292 h 1705557"/>
              <a:gd name="connsiteX89" fmla="*/ 3839550 w 10232859"/>
              <a:gd name="connsiteY89" fmla="*/ 142661 h 1705557"/>
              <a:gd name="connsiteX90" fmla="*/ 3857743 w 10232859"/>
              <a:gd name="connsiteY90" fmla="*/ 136618 h 1705557"/>
              <a:gd name="connsiteX91" fmla="*/ 3881852 w 10232859"/>
              <a:gd name="connsiteY91" fmla="*/ 135231 h 1705557"/>
              <a:gd name="connsiteX92" fmla="*/ 3998088 w 10232859"/>
              <a:gd name="connsiteY92" fmla="*/ 134446 h 1705557"/>
              <a:gd name="connsiteX93" fmla="*/ 4066682 w 10232859"/>
              <a:gd name="connsiteY93" fmla="*/ 130661 h 1705557"/>
              <a:gd name="connsiteX94" fmla="*/ 4091246 w 10232859"/>
              <a:gd name="connsiteY94" fmla="*/ 124017 h 1705557"/>
              <a:gd name="connsiteX95" fmla="*/ 4126556 w 10232859"/>
              <a:gd name="connsiteY95" fmla="*/ 118239 h 1705557"/>
              <a:gd name="connsiteX96" fmla="*/ 4187717 w 10232859"/>
              <a:gd name="connsiteY96" fmla="*/ 104010 h 1705557"/>
              <a:gd name="connsiteX97" fmla="*/ 4220826 w 10232859"/>
              <a:gd name="connsiteY97" fmla="*/ 102505 h 1705557"/>
              <a:gd name="connsiteX98" fmla="*/ 4239014 w 10232859"/>
              <a:gd name="connsiteY98" fmla="*/ 97354 h 1705557"/>
              <a:gd name="connsiteX99" fmla="*/ 4246653 w 10232859"/>
              <a:gd name="connsiteY99" fmla="*/ 97874 h 1705557"/>
              <a:gd name="connsiteX100" fmla="*/ 4271841 w 10232859"/>
              <a:gd name="connsiteY100" fmla="*/ 96702 h 1705557"/>
              <a:gd name="connsiteX101" fmla="*/ 4286277 w 10232859"/>
              <a:gd name="connsiteY101" fmla="*/ 96687 h 1705557"/>
              <a:gd name="connsiteX102" fmla="*/ 4292025 w 10232859"/>
              <a:gd name="connsiteY102" fmla="*/ 96921 h 1705557"/>
              <a:gd name="connsiteX103" fmla="*/ 4304713 w 10232859"/>
              <a:gd name="connsiteY103" fmla="*/ 102187 h 1705557"/>
              <a:gd name="connsiteX104" fmla="*/ 4321285 w 10232859"/>
              <a:gd name="connsiteY104" fmla="*/ 100074 h 1705557"/>
              <a:gd name="connsiteX105" fmla="*/ 4339561 w 10232859"/>
              <a:gd name="connsiteY105" fmla="*/ 105320 h 1705557"/>
              <a:gd name="connsiteX106" fmla="*/ 4343990 w 10232859"/>
              <a:gd name="connsiteY106" fmla="*/ 101090 h 1705557"/>
              <a:gd name="connsiteX107" fmla="*/ 4358885 w 10232859"/>
              <a:gd name="connsiteY107" fmla="*/ 96778 h 1705557"/>
              <a:gd name="connsiteX108" fmla="*/ 4371648 w 10232859"/>
              <a:gd name="connsiteY108" fmla="*/ 101826 h 1705557"/>
              <a:gd name="connsiteX109" fmla="*/ 4398380 w 10232859"/>
              <a:gd name="connsiteY109" fmla="*/ 104961 h 1705557"/>
              <a:gd name="connsiteX110" fmla="*/ 4405729 w 10232859"/>
              <a:gd name="connsiteY110" fmla="*/ 104191 h 1705557"/>
              <a:gd name="connsiteX111" fmla="*/ 4431408 w 10232859"/>
              <a:gd name="connsiteY111" fmla="*/ 110825 h 1705557"/>
              <a:gd name="connsiteX112" fmla="*/ 4472183 w 10232859"/>
              <a:gd name="connsiteY112" fmla="*/ 116430 h 1705557"/>
              <a:gd name="connsiteX113" fmla="*/ 4518828 w 10232859"/>
              <a:gd name="connsiteY113" fmla="*/ 119114 h 1705557"/>
              <a:gd name="connsiteX114" fmla="*/ 4532040 w 10232859"/>
              <a:gd name="connsiteY114" fmla="*/ 124307 h 1705557"/>
              <a:gd name="connsiteX115" fmla="*/ 4617778 w 10232859"/>
              <a:gd name="connsiteY115" fmla="*/ 136993 h 1705557"/>
              <a:gd name="connsiteX116" fmla="*/ 4641872 w 10232859"/>
              <a:gd name="connsiteY116" fmla="*/ 140721 h 1705557"/>
              <a:gd name="connsiteX117" fmla="*/ 4662766 w 10232859"/>
              <a:gd name="connsiteY117" fmla="*/ 138952 h 1705557"/>
              <a:gd name="connsiteX118" fmla="*/ 4667770 w 10232859"/>
              <a:gd name="connsiteY118" fmla="*/ 134208 h 1705557"/>
              <a:gd name="connsiteX119" fmla="*/ 4681052 w 10232859"/>
              <a:gd name="connsiteY119" fmla="*/ 135461 h 1705557"/>
              <a:gd name="connsiteX120" fmla="*/ 4684624 w 10232859"/>
              <a:gd name="connsiteY120" fmla="*/ 134755 h 1705557"/>
              <a:gd name="connsiteX121" fmla="*/ 4705061 w 10232859"/>
              <a:gd name="connsiteY121" fmla="*/ 131748 h 1705557"/>
              <a:gd name="connsiteX122" fmla="*/ 4747746 w 10232859"/>
              <a:gd name="connsiteY122" fmla="*/ 151131 h 1705557"/>
              <a:gd name="connsiteX123" fmla="*/ 4801045 w 10232859"/>
              <a:gd name="connsiteY123" fmla="*/ 153753 h 1705557"/>
              <a:gd name="connsiteX124" fmla="*/ 5001600 w 10232859"/>
              <a:gd name="connsiteY124" fmla="*/ 196753 h 1705557"/>
              <a:gd name="connsiteX125" fmla="*/ 5033465 w 10232859"/>
              <a:gd name="connsiteY125" fmla="*/ 182429 h 1705557"/>
              <a:gd name="connsiteX126" fmla="*/ 5115965 w 10232859"/>
              <a:gd name="connsiteY126" fmla="*/ 192583 h 1705557"/>
              <a:gd name="connsiteX127" fmla="*/ 5237936 w 10232859"/>
              <a:gd name="connsiteY127" fmla="*/ 246022 h 1705557"/>
              <a:gd name="connsiteX128" fmla="*/ 5389519 w 10232859"/>
              <a:gd name="connsiteY128" fmla="*/ 266429 h 1705557"/>
              <a:gd name="connsiteX129" fmla="*/ 5399852 w 10232859"/>
              <a:gd name="connsiteY129" fmla="*/ 276111 h 1705557"/>
              <a:gd name="connsiteX130" fmla="*/ 5413398 w 10232859"/>
              <a:gd name="connsiteY130" fmla="*/ 282749 h 1705557"/>
              <a:gd name="connsiteX131" fmla="*/ 5415629 w 10232859"/>
              <a:gd name="connsiteY131" fmla="*/ 282282 h 1705557"/>
              <a:gd name="connsiteX132" fmla="*/ 5433078 w 10232859"/>
              <a:gd name="connsiteY132" fmla="*/ 286198 h 1705557"/>
              <a:gd name="connsiteX133" fmla="*/ 5435759 w 10232859"/>
              <a:gd name="connsiteY133" fmla="*/ 289614 h 1705557"/>
              <a:gd name="connsiteX134" fmla="*/ 5447372 w 10232859"/>
              <a:gd name="connsiteY134" fmla="*/ 293101 h 1705557"/>
              <a:gd name="connsiteX135" fmla="*/ 5469289 w 10232859"/>
              <a:gd name="connsiteY135" fmla="*/ 302134 h 1705557"/>
              <a:gd name="connsiteX136" fmla="*/ 5474291 w 10232859"/>
              <a:gd name="connsiteY136" fmla="*/ 301799 h 1705557"/>
              <a:gd name="connsiteX137" fmla="*/ 5508752 w 10232859"/>
              <a:gd name="connsiteY137" fmla="*/ 312267 h 1705557"/>
              <a:gd name="connsiteX138" fmla="*/ 5509657 w 10232859"/>
              <a:gd name="connsiteY138" fmla="*/ 311450 h 1705557"/>
              <a:gd name="connsiteX139" fmla="*/ 5521245 w 10232859"/>
              <a:gd name="connsiteY139" fmla="*/ 310202 h 1705557"/>
              <a:gd name="connsiteX140" fmla="*/ 5542415 w 10232859"/>
              <a:gd name="connsiteY140" fmla="*/ 310009 h 1705557"/>
              <a:gd name="connsiteX141" fmla="*/ 5596538 w 10232859"/>
              <a:gd name="connsiteY141" fmla="*/ 297667 h 1705557"/>
              <a:gd name="connsiteX142" fmla="*/ 5632514 w 10232859"/>
              <a:gd name="connsiteY142" fmla="*/ 308476 h 1705557"/>
              <a:gd name="connsiteX143" fmla="*/ 5640005 w 10232859"/>
              <a:gd name="connsiteY143" fmla="*/ 310131 h 1705557"/>
              <a:gd name="connsiteX144" fmla="*/ 5640259 w 10232859"/>
              <a:gd name="connsiteY144" fmla="*/ 309949 h 1705557"/>
              <a:gd name="connsiteX145" fmla="*/ 5648365 w 10232859"/>
              <a:gd name="connsiteY145" fmla="*/ 311268 h 1705557"/>
              <a:gd name="connsiteX146" fmla="*/ 5653662 w 10232859"/>
              <a:gd name="connsiteY146" fmla="*/ 313149 h 1705557"/>
              <a:gd name="connsiteX147" fmla="*/ 5668196 w 10232859"/>
              <a:gd name="connsiteY147" fmla="*/ 316360 h 1705557"/>
              <a:gd name="connsiteX148" fmla="*/ 5673886 w 10232859"/>
              <a:gd name="connsiteY148" fmla="*/ 316040 h 1705557"/>
              <a:gd name="connsiteX149" fmla="*/ 5677139 w 10232859"/>
              <a:gd name="connsiteY149" fmla="*/ 313859 h 1705557"/>
              <a:gd name="connsiteX150" fmla="*/ 5678325 w 10232859"/>
              <a:gd name="connsiteY150" fmla="*/ 314443 h 1705557"/>
              <a:gd name="connsiteX151" fmla="*/ 5708983 w 10232859"/>
              <a:gd name="connsiteY151" fmla="*/ 313188 h 1705557"/>
              <a:gd name="connsiteX152" fmla="*/ 5773909 w 10232859"/>
              <a:gd name="connsiteY152" fmla="*/ 318575 h 1705557"/>
              <a:gd name="connsiteX153" fmla="*/ 5809500 w 10232859"/>
              <a:gd name="connsiteY153" fmla="*/ 324964 h 1705557"/>
              <a:gd name="connsiteX154" fmla="*/ 5908729 w 10232859"/>
              <a:gd name="connsiteY154" fmla="*/ 338849 h 1705557"/>
              <a:gd name="connsiteX155" fmla="*/ 6009654 w 10232859"/>
              <a:gd name="connsiteY155" fmla="*/ 350040 h 1705557"/>
              <a:gd name="connsiteX156" fmla="*/ 6067487 w 10232859"/>
              <a:gd name="connsiteY156" fmla="*/ 340226 h 1705557"/>
              <a:gd name="connsiteX157" fmla="*/ 6073281 w 10232859"/>
              <a:gd name="connsiteY157" fmla="*/ 340830 h 1705557"/>
              <a:gd name="connsiteX158" fmla="*/ 6086225 w 10232859"/>
              <a:gd name="connsiteY158" fmla="*/ 346135 h 1705557"/>
              <a:gd name="connsiteX159" fmla="*/ 6090616 w 10232859"/>
              <a:gd name="connsiteY159" fmla="*/ 348731 h 1705557"/>
              <a:gd name="connsiteX160" fmla="*/ 6098056 w 10232859"/>
              <a:gd name="connsiteY160" fmla="*/ 351249 h 1705557"/>
              <a:gd name="connsiteX161" fmla="*/ 6098391 w 10232859"/>
              <a:gd name="connsiteY161" fmla="*/ 351119 h 1705557"/>
              <a:gd name="connsiteX162" fmla="*/ 6105063 w 10232859"/>
              <a:gd name="connsiteY162" fmla="*/ 353854 h 1705557"/>
              <a:gd name="connsiteX163" fmla="*/ 6135796 w 10232859"/>
              <a:gd name="connsiteY163" fmla="*/ 369657 h 1705557"/>
              <a:gd name="connsiteX164" fmla="*/ 6195166 w 10232859"/>
              <a:gd name="connsiteY164" fmla="*/ 366704 h 1705557"/>
              <a:gd name="connsiteX165" fmla="*/ 6216259 w 10232859"/>
              <a:gd name="connsiteY165" fmla="*/ 369879 h 1705557"/>
              <a:gd name="connsiteX166" fmla="*/ 6228331 w 10232859"/>
              <a:gd name="connsiteY166" fmla="*/ 370548 h 1705557"/>
              <a:gd name="connsiteX167" fmla="*/ 6229602 w 10232859"/>
              <a:gd name="connsiteY167" fmla="*/ 369928 h 1705557"/>
              <a:gd name="connsiteX168" fmla="*/ 6258988 w 10232859"/>
              <a:gd name="connsiteY168" fmla="*/ 385174 h 1705557"/>
              <a:gd name="connsiteX169" fmla="*/ 6264106 w 10232859"/>
              <a:gd name="connsiteY169" fmla="*/ 385655 h 1705557"/>
              <a:gd name="connsiteX170" fmla="*/ 6281703 w 10232859"/>
              <a:gd name="connsiteY170" fmla="*/ 397568 h 1705557"/>
              <a:gd name="connsiteX171" fmla="*/ 6291622 w 10232859"/>
              <a:gd name="connsiteY171" fmla="*/ 402669 h 1705557"/>
              <a:gd name="connsiteX172" fmla="*/ 6292712 w 10232859"/>
              <a:gd name="connsiteY172" fmla="*/ 406285 h 1705557"/>
              <a:gd name="connsiteX173" fmla="*/ 6308227 w 10232859"/>
              <a:gd name="connsiteY173" fmla="*/ 412710 h 1705557"/>
              <a:gd name="connsiteX174" fmla="*/ 6310656 w 10232859"/>
              <a:gd name="connsiteY174" fmla="*/ 412628 h 1705557"/>
              <a:gd name="connsiteX175" fmla="*/ 6321049 w 10232859"/>
              <a:gd name="connsiteY175" fmla="*/ 420978 h 1705557"/>
              <a:gd name="connsiteX176" fmla="*/ 6326853 w 10232859"/>
              <a:gd name="connsiteY176" fmla="*/ 431664 h 1705557"/>
              <a:gd name="connsiteX177" fmla="*/ 6467879 w 10232859"/>
              <a:gd name="connsiteY177" fmla="*/ 474762 h 1705557"/>
              <a:gd name="connsiteX178" fmla="*/ 6564351 w 10232859"/>
              <a:gd name="connsiteY178" fmla="*/ 544032 h 1705557"/>
              <a:gd name="connsiteX179" fmla="*/ 6641544 w 10232859"/>
              <a:gd name="connsiteY179" fmla="*/ 566599 h 1705557"/>
              <a:gd name="connsiteX180" fmla="*/ 6731052 w 10232859"/>
              <a:gd name="connsiteY180" fmla="*/ 578550 h 1705557"/>
              <a:gd name="connsiteX181" fmla="*/ 6858983 w 10232859"/>
              <a:gd name="connsiteY181" fmla="*/ 630237 h 1705557"/>
              <a:gd name="connsiteX182" fmla="*/ 6910661 w 10232859"/>
              <a:gd name="connsiteY182" fmla="*/ 641134 h 1705557"/>
              <a:gd name="connsiteX183" fmla="*/ 6944111 w 10232859"/>
              <a:gd name="connsiteY183" fmla="*/ 666016 h 1705557"/>
              <a:gd name="connsiteX184" fmla="*/ 6965771 w 10232859"/>
              <a:gd name="connsiteY184" fmla="*/ 666445 h 1705557"/>
              <a:gd name="connsiteX185" fmla="*/ 6969639 w 10232859"/>
              <a:gd name="connsiteY185" fmla="*/ 666351 h 1705557"/>
              <a:gd name="connsiteX186" fmla="*/ 6982242 w 10232859"/>
              <a:gd name="connsiteY186" fmla="*/ 669626 h 1705557"/>
              <a:gd name="connsiteX187" fmla="*/ 6989387 w 10232859"/>
              <a:gd name="connsiteY187" fmla="*/ 665988 h 1705557"/>
              <a:gd name="connsiteX188" fmla="*/ 7010930 w 10232859"/>
              <a:gd name="connsiteY188" fmla="*/ 667648 h 1705557"/>
              <a:gd name="connsiteX189" fmla="*/ 7033125 w 10232859"/>
              <a:gd name="connsiteY189" fmla="*/ 674950 h 1705557"/>
              <a:gd name="connsiteX190" fmla="*/ 7134461 w 10232859"/>
              <a:gd name="connsiteY190" fmla="*/ 714706 h 1705557"/>
              <a:gd name="connsiteX191" fmla="*/ 7197450 w 10232859"/>
              <a:gd name="connsiteY191" fmla="*/ 735608 h 1705557"/>
              <a:gd name="connsiteX192" fmla="*/ 7225084 w 10232859"/>
              <a:gd name="connsiteY192" fmla="*/ 739019 h 1705557"/>
              <a:gd name="connsiteX193" fmla="*/ 7261183 w 10232859"/>
              <a:gd name="connsiteY193" fmla="*/ 746827 h 1705557"/>
              <a:gd name="connsiteX194" fmla="*/ 7327760 w 10232859"/>
              <a:gd name="connsiteY194" fmla="*/ 757100 h 1705557"/>
              <a:gd name="connsiteX195" fmla="*/ 7412222 w 10232859"/>
              <a:gd name="connsiteY195" fmla="*/ 777001 h 1705557"/>
              <a:gd name="connsiteX196" fmla="*/ 7457904 w 10232859"/>
              <a:gd name="connsiteY196" fmla="*/ 810835 h 1705557"/>
              <a:gd name="connsiteX197" fmla="*/ 7465795 w 10232859"/>
              <a:gd name="connsiteY197" fmla="*/ 809112 h 1705557"/>
              <a:gd name="connsiteX198" fmla="*/ 7505046 w 10232859"/>
              <a:gd name="connsiteY198" fmla="*/ 823031 h 1705557"/>
              <a:gd name="connsiteX199" fmla="*/ 7623220 w 10232859"/>
              <a:gd name="connsiteY199" fmla="*/ 895034 h 1705557"/>
              <a:gd name="connsiteX200" fmla="*/ 7700458 w 10232859"/>
              <a:gd name="connsiteY200" fmla="*/ 921593 h 1705557"/>
              <a:gd name="connsiteX201" fmla="*/ 7730988 w 10232859"/>
              <a:gd name="connsiteY201" fmla="*/ 927270 h 1705557"/>
              <a:gd name="connsiteX202" fmla="*/ 7781942 w 10232859"/>
              <a:gd name="connsiteY202" fmla="*/ 937017 h 1705557"/>
              <a:gd name="connsiteX203" fmla="*/ 7827704 w 10232859"/>
              <a:gd name="connsiteY203" fmla="*/ 935072 h 1705557"/>
              <a:gd name="connsiteX204" fmla="*/ 7867270 w 10232859"/>
              <a:gd name="connsiteY204" fmla="*/ 946880 h 1705557"/>
              <a:gd name="connsiteX205" fmla="*/ 7866538 w 10232859"/>
              <a:gd name="connsiteY205" fmla="*/ 961559 h 1705557"/>
              <a:gd name="connsiteX206" fmla="*/ 7912084 w 10232859"/>
              <a:gd name="connsiteY206" fmla="*/ 970314 h 1705557"/>
              <a:gd name="connsiteX207" fmla="*/ 7982264 w 10232859"/>
              <a:gd name="connsiteY207" fmla="*/ 982287 h 1705557"/>
              <a:gd name="connsiteX208" fmla="*/ 7991272 w 10232859"/>
              <a:gd name="connsiteY208" fmla="*/ 987618 h 1705557"/>
              <a:gd name="connsiteX209" fmla="*/ 8006496 w 10232859"/>
              <a:gd name="connsiteY209" fmla="*/ 979353 h 1705557"/>
              <a:gd name="connsiteX210" fmla="*/ 8034497 w 10232859"/>
              <a:gd name="connsiteY210" fmla="*/ 978568 h 1705557"/>
              <a:gd name="connsiteX211" fmla="*/ 8150881 w 10232859"/>
              <a:gd name="connsiteY211" fmla="*/ 996925 h 1705557"/>
              <a:gd name="connsiteX212" fmla="*/ 8172106 w 10232859"/>
              <a:gd name="connsiteY212" fmla="*/ 997026 h 1705557"/>
              <a:gd name="connsiteX213" fmla="*/ 8196076 w 10232859"/>
              <a:gd name="connsiteY213" fmla="*/ 1006592 h 1705557"/>
              <a:gd name="connsiteX214" fmla="*/ 8247463 w 10232859"/>
              <a:gd name="connsiteY214" fmla="*/ 1022846 h 1705557"/>
              <a:gd name="connsiteX215" fmla="*/ 8279272 w 10232859"/>
              <a:gd name="connsiteY215" fmla="*/ 1039435 h 1705557"/>
              <a:gd name="connsiteX216" fmla="*/ 8289611 w 10232859"/>
              <a:gd name="connsiteY216" fmla="*/ 1035144 h 1705557"/>
              <a:gd name="connsiteX217" fmla="*/ 8311483 w 10232859"/>
              <a:gd name="connsiteY217" fmla="*/ 1035913 h 1705557"/>
              <a:gd name="connsiteX218" fmla="*/ 8399489 w 10232859"/>
              <a:gd name="connsiteY218" fmla="*/ 1055076 h 1705557"/>
              <a:gd name="connsiteX219" fmla="*/ 8415973 w 10232859"/>
              <a:gd name="connsiteY219" fmla="*/ 1056174 h 1705557"/>
              <a:gd name="connsiteX220" fmla="*/ 8433326 w 10232859"/>
              <a:gd name="connsiteY220" fmla="*/ 1064395 h 1705557"/>
              <a:gd name="connsiteX221" fmla="*/ 8502328 w 10232859"/>
              <a:gd name="connsiteY221" fmla="*/ 1098012 h 1705557"/>
              <a:gd name="connsiteX222" fmla="*/ 8534346 w 10232859"/>
              <a:gd name="connsiteY222" fmla="*/ 1113494 h 1705557"/>
              <a:gd name="connsiteX223" fmla="*/ 8534980 w 10232859"/>
              <a:gd name="connsiteY223" fmla="*/ 1117375 h 1705557"/>
              <a:gd name="connsiteX224" fmla="*/ 8544104 w 10232859"/>
              <a:gd name="connsiteY224" fmla="*/ 1114920 h 1705557"/>
              <a:gd name="connsiteX225" fmla="*/ 8567742 w 10232859"/>
              <a:gd name="connsiteY225" fmla="*/ 1124104 h 1705557"/>
              <a:gd name="connsiteX226" fmla="*/ 8575405 w 10232859"/>
              <a:gd name="connsiteY226" fmla="*/ 1132001 h 1705557"/>
              <a:gd name="connsiteX227" fmla="*/ 8592108 w 10232859"/>
              <a:gd name="connsiteY227" fmla="*/ 1136240 h 1705557"/>
              <a:gd name="connsiteX228" fmla="*/ 8633779 w 10232859"/>
              <a:gd name="connsiteY228" fmla="*/ 1145740 h 1705557"/>
              <a:gd name="connsiteX229" fmla="*/ 8676965 w 10232859"/>
              <a:gd name="connsiteY229" fmla="*/ 1163463 h 1705557"/>
              <a:gd name="connsiteX230" fmla="*/ 8698944 w 10232859"/>
              <a:gd name="connsiteY230" fmla="*/ 1163453 h 1705557"/>
              <a:gd name="connsiteX231" fmla="*/ 8711456 w 10232859"/>
              <a:gd name="connsiteY231" fmla="*/ 1175731 h 1705557"/>
              <a:gd name="connsiteX232" fmla="*/ 8732793 w 10232859"/>
              <a:gd name="connsiteY232" fmla="*/ 1179486 h 1705557"/>
              <a:gd name="connsiteX233" fmla="*/ 8751897 w 10232859"/>
              <a:gd name="connsiteY233" fmla="*/ 1197400 h 1705557"/>
              <a:gd name="connsiteX234" fmla="*/ 8793564 w 10232859"/>
              <a:gd name="connsiteY234" fmla="*/ 1179086 h 1705557"/>
              <a:gd name="connsiteX235" fmla="*/ 8838902 w 10232859"/>
              <a:gd name="connsiteY235" fmla="*/ 1173259 h 1705557"/>
              <a:gd name="connsiteX236" fmla="*/ 8834270 w 10232859"/>
              <a:gd name="connsiteY236" fmla="*/ 1213138 h 1705557"/>
              <a:gd name="connsiteX237" fmla="*/ 8853872 w 10232859"/>
              <a:gd name="connsiteY237" fmla="*/ 1221228 h 1705557"/>
              <a:gd name="connsiteX238" fmla="*/ 8861901 w 10232859"/>
              <a:gd name="connsiteY238" fmla="*/ 1217889 h 1705557"/>
              <a:gd name="connsiteX239" fmla="*/ 8874168 w 10232859"/>
              <a:gd name="connsiteY239" fmla="*/ 1220481 h 1705557"/>
              <a:gd name="connsiteX240" fmla="*/ 8871123 w 10232859"/>
              <a:gd name="connsiteY240" fmla="*/ 1227674 h 1705557"/>
              <a:gd name="connsiteX241" fmla="*/ 8903537 w 10232859"/>
              <a:gd name="connsiteY241" fmla="*/ 1237102 h 1705557"/>
              <a:gd name="connsiteX242" fmla="*/ 8933767 w 10232859"/>
              <a:gd name="connsiteY242" fmla="*/ 1269882 h 1705557"/>
              <a:gd name="connsiteX243" fmla="*/ 8985765 w 10232859"/>
              <a:gd name="connsiteY243" fmla="*/ 1294178 h 1705557"/>
              <a:gd name="connsiteX244" fmla="*/ 9071444 w 10232859"/>
              <a:gd name="connsiteY244" fmla="*/ 1323819 h 1705557"/>
              <a:gd name="connsiteX245" fmla="*/ 9096711 w 10232859"/>
              <a:gd name="connsiteY245" fmla="*/ 1334291 h 1705557"/>
              <a:gd name="connsiteX246" fmla="*/ 9338853 w 10232859"/>
              <a:gd name="connsiteY246" fmla="*/ 1454560 h 1705557"/>
              <a:gd name="connsiteX247" fmla="*/ 9520814 w 10232859"/>
              <a:gd name="connsiteY247" fmla="*/ 1456341 h 1705557"/>
              <a:gd name="connsiteX248" fmla="*/ 9702271 w 10232859"/>
              <a:gd name="connsiteY248" fmla="*/ 1495067 h 1705557"/>
              <a:gd name="connsiteX249" fmla="*/ 9744273 w 10232859"/>
              <a:gd name="connsiteY249" fmla="*/ 1530026 h 1705557"/>
              <a:gd name="connsiteX250" fmla="*/ 9771903 w 10232859"/>
              <a:gd name="connsiteY250" fmla="*/ 1536548 h 1705557"/>
              <a:gd name="connsiteX251" fmla="*/ 9818565 w 10232859"/>
              <a:gd name="connsiteY251" fmla="*/ 1545059 h 1705557"/>
              <a:gd name="connsiteX252" fmla="*/ 9882202 w 10232859"/>
              <a:gd name="connsiteY252" fmla="*/ 1572402 h 1705557"/>
              <a:gd name="connsiteX253" fmla="*/ 10022025 w 10232859"/>
              <a:gd name="connsiteY253" fmla="*/ 1606210 h 1705557"/>
              <a:gd name="connsiteX254" fmla="*/ 10220406 w 10232859"/>
              <a:gd name="connsiteY254" fmla="*/ 1683519 h 1705557"/>
              <a:gd name="connsiteX255" fmla="*/ 10232859 w 10232859"/>
              <a:gd name="connsiteY255" fmla="*/ 1705557 h 1705557"/>
              <a:gd name="connsiteX256" fmla="*/ 0 w 10232859"/>
              <a:gd name="connsiteY256" fmla="*/ 1705557 h 1705557"/>
              <a:gd name="connsiteX257" fmla="*/ 0 w 10232859"/>
              <a:gd name="connsiteY257" fmla="*/ 28342 h 1705557"/>
              <a:gd name="connsiteX258" fmla="*/ 8097 w 10232859"/>
              <a:gd name="connsiteY258" fmla="*/ 30869 h 1705557"/>
              <a:gd name="connsiteX259" fmla="*/ 77128 w 10232859"/>
              <a:gd name="connsiteY259" fmla="*/ 13381 h 1705557"/>
              <a:gd name="connsiteX260" fmla="*/ 188338 w 10232859"/>
              <a:gd name="connsiteY260" fmla="*/ 11593 h 1705557"/>
              <a:gd name="connsiteX261" fmla="*/ 298809 w 10232859"/>
              <a:gd name="connsiteY261" fmla="*/ 12712 h 1705557"/>
              <a:gd name="connsiteX262" fmla="*/ 338985 w 10232859"/>
              <a:gd name="connsiteY262" fmla="*/ 14520 h 1705557"/>
              <a:gd name="connsiteX263" fmla="*/ 409815 w 10232859"/>
              <a:gd name="connsiteY263" fmla="*/ 11559 h 1705557"/>
              <a:gd name="connsiteX264" fmla="*/ 424169 w 10232859"/>
              <a:gd name="connsiteY264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089450 w 10232859"/>
              <a:gd name="connsiteY77" fmla="*/ 162714 h 1705557"/>
              <a:gd name="connsiteX78" fmla="*/ 3104175 w 10232859"/>
              <a:gd name="connsiteY78" fmla="*/ 169945 h 1705557"/>
              <a:gd name="connsiteX79" fmla="*/ 3254203 w 10232859"/>
              <a:gd name="connsiteY79" fmla="*/ 158270 h 1705557"/>
              <a:gd name="connsiteX80" fmla="*/ 3395011 w 10232859"/>
              <a:gd name="connsiteY80" fmla="*/ 184714 h 1705557"/>
              <a:gd name="connsiteX81" fmla="*/ 3476147 w 10232859"/>
              <a:gd name="connsiteY81" fmla="*/ 177439 h 1705557"/>
              <a:gd name="connsiteX82" fmla="*/ 3497583 w 10232859"/>
              <a:gd name="connsiteY82" fmla="*/ 156962 h 1705557"/>
              <a:gd name="connsiteX83" fmla="*/ 3704761 w 10232859"/>
              <a:gd name="connsiteY83" fmla="*/ 157006 h 1705557"/>
              <a:gd name="connsiteX84" fmla="*/ 3755040 w 10232859"/>
              <a:gd name="connsiteY84" fmla="*/ 148492 h 1705557"/>
              <a:gd name="connsiteX85" fmla="*/ 3804689 w 10232859"/>
              <a:gd name="connsiteY85" fmla="*/ 158407 h 1705557"/>
              <a:gd name="connsiteX86" fmla="*/ 3821793 w 10232859"/>
              <a:gd name="connsiteY86" fmla="*/ 151257 h 1705557"/>
              <a:gd name="connsiteX87" fmla="*/ 3824682 w 10232859"/>
              <a:gd name="connsiteY87" fmla="*/ 149833 h 1705557"/>
              <a:gd name="connsiteX88" fmla="*/ 3837536 w 10232859"/>
              <a:gd name="connsiteY88" fmla="*/ 148292 h 1705557"/>
              <a:gd name="connsiteX89" fmla="*/ 3839550 w 10232859"/>
              <a:gd name="connsiteY89" fmla="*/ 142661 h 1705557"/>
              <a:gd name="connsiteX90" fmla="*/ 3857743 w 10232859"/>
              <a:gd name="connsiteY90" fmla="*/ 136618 h 1705557"/>
              <a:gd name="connsiteX91" fmla="*/ 3881852 w 10232859"/>
              <a:gd name="connsiteY91" fmla="*/ 135231 h 1705557"/>
              <a:gd name="connsiteX92" fmla="*/ 3998088 w 10232859"/>
              <a:gd name="connsiteY92" fmla="*/ 134446 h 1705557"/>
              <a:gd name="connsiteX93" fmla="*/ 4066682 w 10232859"/>
              <a:gd name="connsiteY93" fmla="*/ 130661 h 1705557"/>
              <a:gd name="connsiteX94" fmla="*/ 4091246 w 10232859"/>
              <a:gd name="connsiteY94" fmla="*/ 124017 h 1705557"/>
              <a:gd name="connsiteX95" fmla="*/ 4126556 w 10232859"/>
              <a:gd name="connsiteY95" fmla="*/ 118239 h 1705557"/>
              <a:gd name="connsiteX96" fmla="*/ 4187717 w 10232859"/>
              <a:gd name="connsiteY96" fmla="*/ 104010 h 1705557"/>
              <a:gd name="connsiteX97" fmla="*/ 4220826 w 10232859"/>
              <a:gd name="connsiteY97" fmla="*/ 102505 h 1705557"/>
              <a:gd name="connsiteX98" fmla="*/ 4239014 w 10232859"/>
              <a:gd name="connsiteY98" fmla="*/ 97354 h 1705557"/>
              <a:gd name="connsiteX99" fmla="*/ 4246653 w 10232859"/>
              <a:gd name="connsiteY99" fmla="*/ 97874 h 1705557"/>
              <a:gd name="connsiteX100" fmla="*/ 4271841 w 10232859"/>
              <a:gd name="connsiteY100" fmla="*/ 96702 h 1705557"/>
              <a:gd name="connsiteX101" fmla="*/ 4286277 w 10232859"/>
              <a:gd name="connsiteY101" fmla="*/ 96687 h 1705557"/>
              <a:gd name="connsiteX102" fmla="*/ 4292025 w 10232859"/>
              <a:gd name="connsiteY102" fmla="*/ 96921 h 1705557"/>
              <a:gd name="connsiteX103" fmla="*/ 4304713 w 10232859"/>
              <a:gd name="connsiteY103" fmla="*/ 102187 h 1705557"/>
              <a:gd name="connsiteX104" fmla="*/ 4321285 w 10232859"/>
              <a:gd name="connsiteY104" fmla="*/ 100074 h 1705557"/>
              <a:gd name="connsiteX105" fmla="*/ 4339561 w 10232859"/>
              <a:gd name="connsiteY105" fmla="*/ 105320 h 1705557"/>
              <a:gd name="connsiteX106" fmla="*/ 4343990 w 10232859"/>
              <a:gd name="connsiteY106" fmla="*/ 101090 h 1705557"/>
              <a:gd name="connsiteX107" fmla="*/ 4358885 w 10232859"/>
              <a:gd name="connsiteY107" fmla="*/ 96778 h 1705557"/>
              <a:gd name="connsiteX108" fmla="*/ 4371648 w 10232859"/>
              <a:gd name="connsiteY108" fmla="*/ 101826 h 1705557"/>
              <a:gd name="connsiteX109" fmla="*/ 4398380 w 10232859"/>
              <a:gd name="connsiteY109" fmla="*/ 104961 h 1705557"/>
              <a:gd name="connsiteX110" fmla="*/ 4405729 w 10232859"/>
              <a:gd name="connsiteY110" fmla="*/ 104191 h 1705557"/>
              <a:gd name="connsiteX111" fmla="*/ 4431408 w 10232859"/>
              <a:gd name="connsiteY111" fmla="*/ 110825 h 1705557"/>
              <a:gd name="connsiteX112" fmla="*/ 4472183 w 10232859"/>
              <a:gd name="connsiteY112" fmla="*/ 116430 h 1705557"/>
              <a:gd name="connsiteX113" fmla="*/ 4518828 w 10232859"/>
              <a:gd name="connsiteY113" fmla="*/ 119114 h 1705557"/>
              <a:gd name="connsiteX114" fmla="*/ 4532040 w 10232859"/>
              <a:gd name="connsiteY114" fmla="*/ 124307 h 1705557"/>
              <a:gd name="connsiteX115" fmla="*/ 4617778 w 10232859"/>
              <a:gd name="connsiteY115" fmla="*/ 136993 h 1705557"/>
              <a:gd name="connsiteX116" fmla="*/ 4641872 w 10232859"/>
              <a:gd name="connsiteY116" fmla="*/ 140721 h 1705557"/>
              <a:gd name="connsiteX117" fmla="*/ 4662766 w 10232859"/>
              <a:gd name="connsiteY117" fmla="*/ 138952 h 1705557"/>
              <a:gd name="connsiteX118" fmla="*/ 4667770 w 10232859"/>
              <a:gd name="connsiteY118" fmla="*/ 134208 h 1705557"/>
              <a:gd name="connsiteX119" fmla="*/ 4681052 w 10232859"/>
              <a:gd name="connsiteY119" fmla="*/ 135461 h 1705557"/>
              <a:gd name="connsiteX120" fmla="*/ 4684624 w 10232859"/>
              <a:gd name="connsiteY120" fmla="*/ 134755 h 1705557"/>
              <a:gd name="connsiteX121" fmla="*/ 4705061 w 10232859"/>
              <a:gd name="connsiteY121" fmla="*/ 131748 h 1705557"/>
              <a:gd name="connsiteX122" fmla="*/ 4747746 w 10232859"/>
              <a:gd name="connsiteY122" fmla="*/ 151131 h 1705557"/>
              <a:gd name="connsiteX123" fmla="*/ 4801045 w 10232859"/>
              <a:gd name="connsiteY123" fmla="*/ 153753 h 1705557"/>
              <a:gd name="connsiteX124" fmla="*/ 5001600 w 10232859"/>
              <a:gd name="connsiteY124" fmla="*/ 196753 h 1705557"/>
              <a:gd name="connsiteX125" fmla="*/ 5033465 w 10232859"/>
              <a:gd name="connsiteY125" fmla="*/ 182429 h 1705557"/>
              <a:gd name="connsiteX126" fmla="*/ 5115965 w 10232859"/>
              <a:gd name="connsiteY126" fmla="*/ 192583 h 1705557"/>
              <a:gd name="connsiteX127" fmla="*/ 5237936 w 10232859"/>
              <a:gd name="connsiteY127" fmla="*/ 246022 h 1705557"/>
              <a:gd name="connsiteX128" fmla="*/ 5389519 w 10232859"/>
              <a:gd name="connsiteY128" fmla="*/ 266429 h 1705557"/>
              <a:gd name="connsiteX129" fmla="*/ 5399852 w 10232859"/>
              <a:gd name="connsiteY129" fmla="*/ 276111 h 1705557"/>
              <a:gd name="connsiteX130" fmla="*/ 5413398 w 10232859"/>
              <a:gd name="connsiteY130" fmla="*/ 282749 h 1705557"/>
              <a:gd name="connsiteX131" fmla="*/ 5415629 w 10232859"/>
              <a:gd name="connsiteY131" fmla="*/ 282282 h 1705557"/>
              <a:gd name="connsiteX132" fmla="*/ 5433078 w 10232859"/>
              <a:gd name="connsiteY132" fmla="*/ 286198 h 1705557"/>
              <a:gd name="connsiteX133" fmla="*/ 5435759 w 10232859"/>
              <a:gd name="connsiteY133" fmla="*/ 289614 h 1705557"/>
              <a:gd name="connsiteX134" fmla="*/ 5447372 w 10232859"/>
              <a:gd name="connsiteY134" fmla="*/ 293101 h 1705557"/>
              <a:gd name="connsiteX135" fmla="*/ 5469289 w 10232859"/>
              <a:gd name="connsiteY135" fmla="*/ 302134 h 1705557"/>
              <a:gd name="connsiteX136" fmla="*/ 5474291 w 10232859"/>
              <a:gd name="connsiteY136" fmla="*/ 301799 h 1705557"/>
              <a:gd name="connsiteX137" fmla="*/ 5508752 w 10232859"/>
              <a:gd name="connsiteY137" fmla="*/ 312267 h 1705557"/>
              <a:gd name="connsiteX138" fmla="*/ 5509657 w 10232859"/>
              <a:gd name="connsiteY138" fmla="*/ 311450 h 1705557"/>
              <a:gd name="connsiteX139" fmla="*/ 5521245 w 10232859"/>
              <a:gd name="connsiteY139" fmla="*/ 310202 h 1705557"/>
              <a:gd name="connsiteX140" fmla="*/ 5542415 w 10232859"/>
              <a:gd name="connsiteY140" fmla="*/ 310009 h 1705557"/>
              <a:gd name="connsiteX141" fmla="*/ 5596538 w 10232859"/>
              <a:gd name="connsiteY141" fmla="*/ 297667 h 1705557"/>
              <a:gd name="connsiteX142" fmla="*/ 5632514 w 10232859"/>
              <a:gd name="connsiteY142" fmla="*/ 308476 h 1705557"/>
              <a:gd name="connsiteX143" fmla="*/ 5640005 w 10232859"/>
              <a:gd name="connsiteY143" fmla="*/ 310131 h 1705557"/>
              <a:gd name="connsiteX144" fmla="*/ 5640259 w 10232859"/>
              <a:gd name="connsiteY144" fmla="*/ 309949 h 1705557"/>
              <a:gd name="connsiteX145" fmla="*/ 5648365 w 10232859"/>
              <a:gd name="connsiteY145" fmla="*/ 311268 h 1705557"/>
              <a:gd name="connsiteX146" fmla="*/ 5653662 w 10232859"/>
              <a:gd name="connsiteY146" fmla="*/ 313149 h 1705557"/>
              <a:gd name="connsiteX147" fmla="*/ 5668196 w 10232859"/>
              <a:gd name="connsiteY147" fmla="*/ 316360 h 1705557"/>
              <a:gd name="connsiteX148" fmla="*/ 5673886 w 10232859"/>
              <a:gd name="connsiteY148" fmla="*/ 316040 h 1705557"/>
              <a:gd name="connsiteX149" fmla="*/ 5677139 w 10232859"/>
              <a:gd name="connsiteY149" fmla="*/ 313859 h 1705557"/>
              <a:gd name="connsiteX150" fmla="*/ 5678325 w 10232859"/>
              <a:gd name="connsiteY150" fmla="*/ 314443 h 1705557"/>
              <a:gd name="connsiteX151" fmla="*/ 5708983 w 10232859"/>
              <a:gd name="connsiteY151" fmla="*/ 313188 h 1705557"/>
              <a:gd name="connsiteX152" fmla="*/ 5773909 w 10232859"/>
              <a:gd name="connsiteY152" fmla="*/ 318575 h 1705557"/>
              <a:gd name="connsiteX153" fmla="*/ 5809500 w 10232859"/>
              <a:gd name="connsiteY153" fmla="*/ 324964 h 1705557"/>
              <a:gd name="connsiteX154" fmla="*/ 5908729 w 10232859"/>
              <a:gd name="connsiteY154" fmla="*/ 338849 h 1705557"/>
              <a:gd name="connsiteX155" fmla="*/ 6009654 w 10232859"/>
              <a:gd name="connsiteY155" fmla="*/ 350040 h 1705557"/>
              <a:gd name="connsiteX156" fmla="*/ 6067487 w 10232859"/>
              <a:gd name="connsiteY156" fmla="*/ 340226 h 1705557"/>
              <a:gd name="connsiteX157" fmla="*/ 6073281 w 10232859"/>
              <a:gd name="connsiteY157" fmla="*/ 340830 h 1705557"/>
              <a:gd name="connsiteX158" fmla="*/ 6086225 w 10232859"/>
              <a:gd name="connsiteY158" fmla="*/ 346135 h 1705557"/>
              <a:gd name="connsiteX159" fmla="*/ 6090616 w 10232859"/>
              <a:gd name="connsiteY159" fmla="*/ 348731 h 1705557"/>
              <a:gd name="connsiteX160" fmla="*/ 6098056 w 10232859"/>
              <a:gd name="connsiteY160" fmla="*/ 351249 h 1705557"/>
              <a:gd name="connsiteX161" fmla="*/ 6098391 w 10232859"/>
              <a:gd name="connsiteY161" fmla="*/ 351119 h 1705557"/>
              <a:gd name="connsiteX162" fmla="*/ 6105063 w 10232859"/>
              <a:gd name="connsiteY162" fmla="*/ 353854 h 1705557"/>
              <a:gd name="connsiteX163" fmla="*/ 6135796 w 10232859"/>
              <a:gd name="connsiteY163" fmla="*/ 369657 h 1705557"/>
              <a:gd name="connsiteX164" fmla="*/ 6195166 w 10232859"/>
              <a:gd name="connsiteY164" fmla="*/ 366704 h 1705557"/>
              <a:gd name="connsiteX165" fmla="*/ 6216259 w 10232859"/>
              <a:gd name="connsiteY165" fmla="*/ 369879 h 1705557"/>
              <a:gd name="connsiteX166" fmla="*/ 6228331 w 10232859"/>
              <a:gd name="connsiteY166" fmla="*/ 370548 h 1705557"/>
              <a:gd name="connsiteX167" fmla="*/ 6229602 w 10232859"/>
              <a:gd name="connsiteY167" fmla="*/ 369928 h 1705557"/>
              <a:gd name="connsiteX168" fmla="*/ 6258988 w 10232859"/>
              <a:gd name="connsiteY168" fmla="*/ 385174 h 1705557"/>
              <a:gd name="connsiteX169" fmla="*/ 6264106 w 10232859"/>
              <a:gd name="connsiteY169" fmla="*/ 385655 h 1705557"/>
              <a:gd name="connsiteX170" fmla="*/ 6281703 w 10232859"/>
              <a:gd name="connsiteY170" fmla="*/ 397568 h 1705557"/>
              <a:gd name="connsiteX171" fmla="*/ 6291622 w 10232859"/>
              <a:gd name="connsiteY171" fmla="*/ 402669 h 1705557"/>
              <a:gd name="connsiteX172" fmla="*/ 6292712 w 10232859"/>
              <a:gd name="connsiteY172" fmla="*/ 406285 h 1705557"/>
              <a:gd name="connsiteX173" fmla="*/ 6308227 w 10232859"/>
              <a:gd name="connsiteY173" fmla="*/ 412710 h 1705557"/>
              <a:gd name="connsiteX174" fmla="*/ 6310656 w 10232859"/>
              <a:gd name="connsiteY174" fmla="*/ 412628 h 1705557"/>
              <a:gd name="connsiteX175" fmla="*/ 6321049 w 10232859"/>
              <a:gd name="connsiteY175" fmla="*/ 420978 h 1705557"/>
              <a:gd name="connsiteX176" fmla="*/ 6326853 w 10232859"/>
              <a:gd name="connsiteY176" fmla="*/ 431664 h 1705557"/>
              <a:gd name="connsiteX177" fmla="*/ 6467879 w 10232859"/>
              <a:gd name="connsiteY177" fmla="*/ 474762 h 1705557"/>
              <a:gd name="connsiteX178" fmla="*/ 6564351 w 10232859"/>
              <a:gd name="connsiteY178" fmla="*/ 544032 h 1705557"/>
              <a:gd name="connsiteX179" fmla="*/ 6641544 w 10232859"/>
              <a:gd name="connsiteY179" fmla="*/ 566599 h 1705557"/>
              <a:gd name="connsiteX180" fmla="*/ 6731052 w 10232859"/>
              <a:gd name="connsiteY180" fmla="*/ 578550 h 1705557"/>
              <a:gd name="connsiteX181" fmla="*/ 6858983 w 10232859"/>
              <a:gd name="connsiteY181" fmla="*/ 630237 h 1705557"/>
              <a:gd name="connsiteX182" fmla="*/ 6910661 w 10232859"/>
              <a:gd name="connsiteY182" fmla="*/ 641134 h 1705557"/>
              <a:gd name="connsiteX183" fmla="*/ 6944111 w 10232859"/>
              <a:gd name="connsiteY183" fmla="*/ 666016 h 1705557"/>
              <a:gd name="connsiteX184" fmla="*/ 6965771 w 10232859"/>
              <a:gd name="connsiteY184" fmla="*/ 666445 h 1705557"/>
              <a:gd name="connsiteX185" fmla="*/ 6969639 w 10232859"/>
              <a:gd name="connsiteY185" fmla="*/ 666351 h 1705557"/>
              <a:gd name="connsiteX186" fmla="*/ 6982242 w 10232859"/>
              <a:gd name="connsiteY186" fmla="*/ 669626 h 1705557"/>
              <a:gd name="connsiteX187" fmla="*/ 6989387 w 10232859"/>
              <a:gd name="connsiteY187" fmla="*/ 665988 h 1705557"/>
              <a:gd name="connsiteX188" fmla="*/ 7010930 w 10232859"/>
              <a:gd name="connsiteY188" fmla="*/ 667648 h 1705557"/>
              <a:gd name="connsiteX189" fmla="*/ 7033125 w 10232859"/>
              <a:gd name="connsiteY189" fmla="*/ 674950 h 1705557"/>
              <a:gd name="connsiteX190" fmla="*/ 7134461 w 10232859"/>
              <a:gd name="connsiteY190" fmla="*/ 714706 h 1705557"/>
              <a:gd name="connsiteX191" fmla="*/ 7197450 w 10232859"/>
              <a:gd name="connsiteY191" fmla="*/ 735608 h 1705557"/>
              <a:gd name="connsiteX192" fmla="*/ 7225084 w 10232859"/>
              <a:gd name="connsiteY192" fmla="*/ 739019 h 1705557"/>
              <a:gd name="connsiteX193" fmla="*/ 7261183 w 10232859"/>
              <a:gd name="connsiteY193" fmla="*/ 746827 h 1705557"/>
              <a:gd name="connsiteX194" fmla="*/ 7327760 w 10232859"/>
              <a:gd name="connsiteY194" fmla="*/ 757100 h 1705557"/>
              <a:gd name="connsiteX195" fmla="*/ 7412222 w 10232859"/>
              <a:gd name="connsiteY195" fmla="*/ 777001 h 1705557"/>
              <a:gd name="connsiteX196" fmla="*/ 7457904 w 10232859"/>
              <a:gd name="connsiteY196" fmla="*/ 810835 h 1705557"/>
              <a:gd name="connsiteX197" fmla="*/ 7465795 w 10232859"/>
              <a:gd name="connsiteY197" fmla="*/ 809112 h 1705557"/>
              <a:gd name="connsiteX198" fmla="*/ 7505046 w 10232859"/>
              <a:gd name="connsiteY198" fmla="*/ 823031 h 1705557"/>
              <a:gd name="connsiteX199" fmla="*/ 7623220 w 10232859"/>
              <a:gd name="connsiteY199" fmla="*/ 895034 h 1705557"/>
              <a:gd name="connsiteX200" fmla="*/ 7700458 w 10232859"/>
              <a:gd name="connsiteY200" fmla="*/ 921593 h 1705557"/>
              <a:gd name="connsiteX201" fmla="*/ 7730988 w 10232859"/>
              <a:gd name="connsiteY201" fmla="*/ 927270 h 1705557"/>
              <a:gd name="connsiteX202" fmla="*/ 7781942 w 10232859"/>
              <a:gd name="connsiteY202" fmla="*/ 937017 h 1705557"/>
              <a:gd name="connsiteX203" fmla="*/ 7827704 w 10232859"/>
              <a:gd name="connsiteY203" fmla="*/ 935072 h 1705557"/>
              <a:gd name="connsiteX204" fmla="*/ 7867270 w 10232859"/>
              <a:gd name="connsiteY204" fmla="*/ 946880 h 1705557"/>
              <a:gd name="connsiteX205" fmla="*/ 7866538 w 10232859"/>
              <a:gd name="connsiteY205" fmla="*/ 961559 h 1705557"/>
              <a:gd name="connsiteX206" fmla="*/ 7912084 w 10232859"/>
              <a:gd name="connsiteY206" fmla="*/ 970314 h 1705557"/>
              <a:gd name="connsiteX207" fmla="*/ 7982264 w 10232859"/>
              <a:gd name="connsiteY207" fmla="*/ 982287 h 1705557"/>
              <a:gd name="connsiteX208" fmla="*/ 7991272 w 10232859"/>
              <a:gd name="connsiteY208" fmla="*/ 987618 h 1705557"/>
              <a:gd name="connsiteX209" fmla="*/ 8006496 w 10232859"/>
              <a:gd name="connsiteY209" fmla="*/ 979353 h 1705557"/>
              <a:gd name="connsiteX210" fmla="*/ 8034497 w 10232859"/>
              <a:gd name="connsiteY210" fmla="*/ 978568 h 1705557"/>
              <a:gd name="connsiteX211" fmla="*/ 8150881 w 10232859"/>
              <a:gd name="connsiteY211" fmla="*/ 996925 h 1705557"/>
              <a:gd name="connsiteX212" fmla="*/ 8172106 w 10232859"/>
              <a:gd name="connsiteY212" fmla="*/ 997026 h 1705557"/>
              <a:gd name="connsiteX213" fmla="*/ 8196076 w 10232859"/>
              <a:gd name="connsiteY213" fmla="*/ 1006592 h 1705557"/>
              <a:gd name="connsiteX214" fmla="*/ 8247463 w 10232859"/>
              <a:gd name="connsiteY214" fmla="*/ 1022846 h 1705557"/>
              <a:gd name="connsiteX215" fmla="*/ 8279272 w 10232859"/>
              <a:gd name="connsiteY215" fmla="*/ 1039435 h 1705557"/>
              <a:gd name="connsiteX216" fmla="*/ 8289611 w 10232859"/>
              <a:gd name="connsiteY216" fmla="*/ 1035144 h 1705557"/>
              <a:gd name="connsiteX217" fmla="*/ 8311483 w 10232859"/>
              <a:gd name="connsiteY217" fmla="*/ 1035913 h 1705557"/>
              <a:gd name="connsiteX218" fmla="*/ 8399489 w 10232859"/>
              <a:gd name="connsiteY218" fmla="*/ 1055076 h 1705557"/>
              <a:gd name="connsiteX219" fmla="*/ 8415973 w 10232859"/>
              <a:gd name="connsiteY219" fmla="*/ 1056174 h 1705557"/>
              <a:gd name="connsiteX220" fmla="*/ 8433326 w 10232859"/>
              <a:gd name="connsiteY220" fmla="*/ 1064395 h 1705557"/>
              <a:gd name="connsiteX221" fmla="*/ 8502328 w 10232859"/>
              <a:gd name="connsiteY221" fmla="*/ 1098012 h 1705557"/>
              <a:gd name="connsiteX222" fmla="*/ 8534346 w 10232859"/>
              <a:gd name="connsiteY222" fmla="*/ 1113494 h 1705557"/>
              <a:gd name="connsiteX223" fmla="*/ 8534980 w 10232859"/>
              <a:gd name="connsiteY223" fmla="*/ 1117375 h 1705557"/>
              <a:gd name="connsiteX224" fmla="*/ 8544104 w 10232859"/>
              <a:gd name="connsiteY224" fmla="*/ 1114920 h 1705557"/>
              <a:gd name="connsiteX225" fmla="*/ 8567742 w 10232859"/>
              <a:gd name="connsiteY225" fmla="*/ 1124104 h 1705557"/>
              <a:gd name="connsiteX226" fmla="*/ 8575405 w 10232859"/>
              <a:gd name="connsiteY226" fmla="*/ 1132001 h 1705557"/>
              <a:gd name="connsiteX227" fmla="*/ 8592108 w 10232859"/>
              <a:gd name="connsiteY227" fmla="*/ 1136240 h 1705557"/>
              <a:gd name="connsiteX228" fmla="*/ 8633779 w 10232859"/>
              <a:gd name="connsiteY228" fmla="*/ 1145740 h 1705557"/>
              <a:gd name="connsiteX229" fmla="*/ 8676965 w 10232859"/>
              <a:gd name="connsiteY229" fmla="*/ 1163463 h 1705557"/>
              <a:gd name="connsiteX230" fmla="*/ 8698944 w 10232859"/>
              <a:gd name="connsiteY230" fmla="*/ 1163453 h 1705557"/>
              <a:gd name="connsiteX231" fmla="*/ 8711456 w 10232859"/>
              <a:gd name="connsiteY231" fmla="*/ 1175731 h 1705557"/>
              <a:gd name="connsiteX232" fmla="*/ 8732793 w 10232859"/>
              <a:gd name="connsiteY232" fmla="*/ 1179486 h 1705557"/>
              <a:gd name="connsiteX233" fmla="*/ 8751897 w 10232859"/>
              <a:gd name="connsiteY233" fmla="*/ 1197400 h 1705557"/>
              <a:gd name="connsiteX234" fmla="*/ 8793564 w 10232859"/>
              <a:gd name="connsiteY234" fmla="*/ 1179086 h 1705557"/>
              <a:gd name="connsiteX235" fmla="*/ 8838902 w 10232859"/>
              <a:gd name="connsiteY235" fmla="*/ 1173259 h 1705557"/>
              <a:gd name="connsiteX236" fmla="*/ 8834270 w 10232859"/>
              <a:gd name="connsiteY236" fmla="*/ 1213138 h 1705557"/>
              <a:gd name="connsiteX237" fmla="*/ 8853872 w 10232859"/>
              <a:gd name="connsiteY237" fmla="*/ 1221228 h 1705557"/>
              <a:gd name="connsiteX238" fmla="*/ 8861901 w 10232859"/>
              <a:gd name="connsiteY238" fmla="*/ 1217889 h 1705557"/>
              <a:gd name="connsiteX239" fmla="*/ 8874168 w 10232859"/>
              <a:gd name="connsiteY239" fmla="*/ 1220481 h 1705557"/>
              <a:gd name="connsiteX240" fmla="*/ 8871123 w 10232859"/>
              <a:gd name="connsiteY240" fmla="*/ 1227674 h 1705557"/>
              <a:gd name="connsiteX241" fmla="*/ 8903537 w 10232859"/>
              <a:gd name="connsiteY241" fmla="*/ 1237102 h 1705557"/>
              <a:gd name="connsiteX242" fmla="*/ 8933767 w 10232859"/>
              <a:gd name="connsiteY242" fmla="*/ 1269882 h 1705557"/>
              <a:gd name="connsiteX243" fmla="*/ 8985765 w 10232859"/>
              <a:gd name="connsiteY243" fmla="*/ 1294178 h 1705557"/>
              <a:gd name="connsiteX244" fmla="*/ 9071444 w 10232859"/>
              <a:gd name="connsiteY244" fmla="*/ 1323819 h 1705557"/>
              <a:gd name="connsiteX245" fmla="*/ 9096711 w 10232859"/>
              <a:gd name="connsiteY245" fmla="*/ 1334291 h 1705557"/>
              <a:gd name="connsiteX246" fmla="*/ 9338853 w 10232859"/>
              <a:gd name="connsiteY246" fmla="*/ 1454560 h 1705557"/>
              <a:gd name="connsiteX247" fmla="*/ 9520814 w 10232859"/>
              <a:gd name="connsiteY247" fmla="*/ 1456341 h 1705557"/>
              <a:gd name="connsiteX248" fmla="*/ 9702271 w 10232859"/>
              <a:gd name="connsiteY248" fmla="*/ 1495067 h 1705557"/>
              <a:gd name="connsiteX249" fmla="*/ 9744273 w 10232859"/>
              <a:gd name="connsiteY249" fmla="*/ 1530026 h 1705557"/>
              <a:gd name="connsiteX250" fmla="*/ 9771903 w 10232859"/>
              <a:gd name="connsiteY250" fmla="*/ 1536548 h 1705557"/>
              <a:gd name="connsiteX251" fmla="*/ 9818565 w 10232859"/>
              <a:gd name="connsiteY251" fmla="*/ 1545059 h 1705557"/>
              <a:gd name="connsiteX252" fmla="*/ 9882202 w 10232859"/>
              <a:gd name="connsiteY252" fmla="*/ 1572402 h 1705557"/>
              <a:gd name="connsiteX253" fmla="*/ 10022025 w 10232859"/>
              <a:gd name="connsiteY253" fmla="*/ 1606210 h 1705557"/>
              <a:gd name="connsiteX254" fmla="*/ 10220406 w 10232859"/>
              <a:gd name="connsiteY254" fmla="*/ 1683519 h 1705557"/>
              <a:gd name="connsiteX255" fmla="*/ 10232859 w 10232859"/>
              <a:gd name="connsiteY255" fmla="*/ 1705557 h 1705557"/>
              <a:gd name="connsiteX256" fmla="*/ 0 w 10232859"/>
              <a:gd name="connsiteY256" fmla="*/ 1705557 h 1705557"/>
              <a:gd name="connsiteX257" fmla="*/ 0 w 10232859"/>
              <a:gd name="connsiteY257" fmla="*/ 28342 h 1705557"/>
              <a:gd name="connsiteX258" fmla="*/ 8097 w 10232859"/>
              <a:gd name="connsiteY258" fmla="*/ 30869 h 1705557"/>
              <a:gd name="connsiteX259" fmla="*/ 77128 w 10232859"/>
              <a:gd name="connsiteY259" fmla="*/ 13381 h 1705557"/>
              <a:gd name="connsiteX260" fmla="*/ 188338 w 10232859"/>
              <a:gd name="connsiteY260" fmla="*/ 11593 h 1705557"/>
              <a:gd name="connsiteX261" fmla="*/ 298809 w 10232859"/>
              <a:gd name="connsiteY261" fmla="*/ 12712 h 1705557"/>
              <a:gd name="connsiteX262" fmla="*/ 338985 w 10232859"/>
              <a:gd name="connsiteY262" fmla="*/ 14520 h 1705557"/>
              <a:gd name="connsiteX263" fmla="*/ 409815 w 10232859"/>
              <a:gd name="connsiteY263" fmla="*/ 11559 h 1705557"/>
              <a:gd name="connsiteX264" fmla="*/ 424169 w 10232859"/>
              <a:gd name="connsiteY264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089450 w 10232859"/>
              <a:gd name="connsiteY77" fmla="*/ 162714 h 1705557"/>
              <a:gd name="connsiteX78" fmla="*/ 3104175 w 10232859"/>
              <a:gd name="connsiteY78" fmla="*/ 169945 h 1705557"/>
              <a:gd name="connsiteX79" fmla="*/ 3254203 w 10232859"/>
              <a:gd name="connsiteY79" fmla="*/ 158270 h 1705557"/>
              <a:gd name="connsiteX80" fmla="*/ 3395011 w 10232859"/>
              <a:gd name="connsiteY80" fmla="*/ 184714 h 1705557"/>
              <a:gd name="connsiteX81" fmla="*/ 3476147 w 10232859"/>
              <a:gd name="connsiteY81" fmla="*/ 177439 h 1705557"/>
              <a:gd name="connsiteX82" fmla="*/ 3497583 w 10232859"/>
              <a:gd name="connsiteY82" fmla="*/ 156962 h 1705557"/>
              <a:gd name="connsiteX83" fmla="*/ 3704761 w 10232859"/>
              <a:gd name="connsiteY83" fmla="*/ 157006 h 1705557"/>
              <a:gd name="connsiteX84" fmla="*/ 3755040 w 10232859"/>
              <a:gd name="connsiteY84" fmla="*/ 148492 h 1705557"/>
              <a:gd name="connsiteX85" fmla="*/ 3804689 w 10232859"/>
              <a:gd name="connsiteY85" fmla="*/ 158407 h 1705557"/>
              <a:gd name="connsiteX86" fmla="*/ 3821793 w 10232859"/>
              <a:gd name="connsiteY86" fmla="*/ 151257 h 1705557"/>
              <a:gd name="connsiteX87" fmla="*/ 3824682 w 10232859"/>
              <a:gd name="connsiteY87" fmla="*/ 149833 h 1705557"/>
              <a:gd name="connsiteX88" fmla="*/ 3837536 w 10232859"/>
              <a:gd name="connsiteY88" fmla="*/ 148292 h 1705557"/>
              <a:gd name="connsiteX89" fmla="*/ 3839550 w 10232859"/>
              <a:gd name="connsiteY89" fmla="*/ 142661 h 1705557"/>
              <a:gd name="connsiteX90" fmla="*/ 3857743 w 10232859"/>
              <a:gd name="connsiteY90" fmla="*/ 136618 h 1705557"/>
              <a:gd name="connsiteX91" fmla="*/ 3881852 w 10232859"/>
              <a:gd name="connsiteY91" fmla="*/ 135231 h 1705557"/>
              <a:gd name="connsiteX92" fmla="*/ 3998088 w 10232859"/>
              <a:gd name="connsiteY92" fmla="*/ 134446 h 1705557"/>
              <a:gd name="connsiteX93" fmla="*/ 4066682 w 10232859"/>
              <a:gd name="connsiteY93" fmla="*/ 130661 h 1705557"/>
              <a:gd name="connsiteX94" fmla="*/ 4091246 w 10232859"/>
              <a:gd name="connsiteY94" fmla="*/ 124017 h 1705557"/>
              <a:gd name="connsiteX95" fmla="*/ 4126556 w 10232859"/>
              <a:gd name="connsiteY95" fmla="*/ 118239 h 1705557"/>
              <a:gd name="connsiteX96" fmla="*/ 4187717 w 10232859"/>
              <a:gd name="connsiteY96" fmla="*/ 104010 h 1705557"/>
              <a:gd name="connsiteX97" fmla="*/ 4220826 w 10232859"/>
              <a:gd name="connsiteY97" fmla="*/ 102505 h 1705557"/>
              <a:gd name="connsiteX98" fmla="*/ 4239014 w 10232859"/>
              <a:gd name="connsiteY98" fmla="*/ 97354 h 1705557"/>
              <a:gd name="connsiteX99" fmla="*/ 4246653 w 10232859"/>
              <a:gd name="connsiteY99" fmla="*/ 97874 h 1705557"/>
              <a:gd name="connsiteX100" fmla="*/ 4271841 w 10232859"/>
              <a:gd name="connsiteY100" fmla="*/ 96702 h 1705557"/>
              <a:gd name="connsiteX101" fmla="*/ 4286277 w 10232859"/>
              <a:gd name="connsiteY101" fmla="*/ 96687 h 1705557"/>
              <a:gd name="connsiteX102" fmla="*/ 4292025 w 10232859"/>
              <a:gd name="connsiteY102" fmla="*/ 96921 h 1705557"/>
              <a:gd name="connsiteX103" fmla="*/ 4304713 w 10232859"/>
              <a:gd name="connsiteY103" fmla="*/ 102187 h 1705557"/>
              <a:gd name="connsiteX104" fmla="*/ 4321285 w 10232859"/>
              <a:gd name="connsiteY104" fmla="*/ 100074 h 1705557"/>
              <a:gd name="connsiteX105" fmla="*/ 4339561 w 10232859"/>
              <a:gd name="connsiteY105" fmla="*/ 105320 h 1705557"/>
              <a:gd name="connsiteX106" fmla="*/ 4343990 w 10232859"/>
              <a:gd name="connsiteY106" fmla="*/ 101090 h 1705557"/>
              <a:gd name="connsiteX107" fmla="*/ 4358885 w 10232859"/>
              <a:gd name="connsiteY107" fmla="*/ 96778 h 1705557"/>
              <a:gd name="connsiteX108" fmla="*/ 4371648 w 10232859"/>
              <a:gd name="connsiteY108" fmla="*/ 101826 h 1705557"/>
              <a:gd name="connsiteX109" fmla="*/ 4398380 w 10232859"/>
              <a:gd name="connsiteY109" fmla="*/ 104961 h 1705557"/>
              <a:gd name="connsiteX110" fmla="*/ 4405729 w 10232859"/>
              <a:gd name="connsiteY110" fmla="*/ 104191 h 1705557"/>
              <a:gd name="connsiteX111" fmla="*/ 4431408 w 10232859"/>
              <a:gd name="connsiteY111" fmla="*/ 110825 h 1705557"/>
              <a:gd name="connsiteX112" fmla="*/ 4472183 w 10232859"/>
              <a:gd name="connsiteY112" fmla="*/ 116430 h 1705557"/>
              <a:gd name="connsiteX113" fmla="*/ 4518828 w 10232859"/>
              <a:gd name="connsiteY113" fmla="*/ 119114 h 1705557"/>
              <a:gd name="connsiteX114" fmla="*/ 4532040 w 10232859"/>
              <a:gd name="connsiteY114" fmla="*/ 124307 h 1705557"/>
              <a:gd name="connsiteX115" fmla="*/ 4617778 w 10232859"/>
              <a:gd name="connsiteY115" fmla="*/ 136993 h 1705557"/>
              <a:gd name="connsiteX116" fmla="*/ 4641872 w 10232859"/>
              <a:gd name="connsiteY116" fmla="*/ 140721 h 1705557"/>
              <a:gd name="connsiteX117" fmla="*/ 4662766 w 10232859"/>
              <a:gd name="connsiteY117" fmla="*/ 138952 h 1705557"/>
              <a:gd name="connsiteX118" fmla="*/ 4667770 w 10232859"/>
              <a:gd name="connsiteY118" fmla="*/ 134208 h 1705557"/>
              <a:gd name="connsiteX119" fmla="*/ 4681052 w 10232859"/>
              <a:gd name="connsiteY119" fmla="*/ 135461 h 1705557"/>
              <a:gd name="connsiteX120" fmla="*/ 4684624 w 10232859"/>
              <a:gd name="connsiteY120" fmla="*/ 134755 h 1705557"/>
              <a:gd name="connsiteX121" fmla="*/ 4705061 w 10232859"/>
              <a:gd name="connsiteY121" fmla="*/ 131748 h 1705557"/>
              <a:gd name="connsiteX122" fmla="*/ 4747746 w 10232859"/>
              <a:gd name="connsiteY122" fmla="*/ 151131 h 1705557"/>
              <a:gd name="connsiteX123" fmla="*/ 4801045 w 10232859"/>
              <a:gd name="connsiteY123" fmla="*/ 153753 h 1705557"/>
              <a:gd name="connsiteX124" fmla="*/ 5001600 w 10232859"/>
              <a:gd name="connsiteY124" fmla="*/ 196753 h 1705557"/>
              <a:gd name="connsiteX125" fmla="*/ 5033465 w 10232859"/>
              <a:gd name="connsiteY125" fmla="*/ 182429 h 1705557"/>
              <a:gd name="connsiteX126" fmla="*/ 5115965 w 10232859"/>
              <a:gd name="connsiteY126" fmla="*/ 192583 h 1705557"/>
              <a:gd name="connsiteX127" fmla="*/ 5237936 w 10232859"/>
              <a:gd name="connsiteY127" fmla="*/ 246022 h 1705557"/>
              <a:gd name="connsiteX128" fmla="*/ 5389519 w 10232859"/>
              <a:gd name="connsiteY128" fmla="*/ 266429 h 1705557"/>
              <a:gd name="connsiteX129" fmla="*/ 5399852 w 10232859"/>
              <a:gd name="connsiteY129" fmla="*/ 276111 h 1705557"/>
              <a:gd name="connsiteX130" fmla="*/ 5413398 w 10232859"/>
              <a:gd name="connsiteY130" fmla="*/ 282749 h 1705557"/>
              <a:gd name="connsiteX131" fmla="*/ 5415629 w 10232859"/>
              <a:gd name="connsiteY131" fmla="*/ 282282 h 1705557"/>
              <a:gd name="connsiteX132" fmla="*/ 5433078 w 10232859"/>
              <a:gd name="connsiteY132" fmla="*/ 286198 h 1705557"/>
              <a:gd name="connsiteX133" fmla="*/ 5435759 w 10232859"/>
              <a:gd name="connsiteY133" fmla="*/ 289614 h 1705557"/>
              <a:gd name="connsiteX134" fmla="*/ 5447372 w 10232859"/>
              <a:gd name="connsiteY134" fmla="*/ 293101 h 1705557"/>
              <a:gd name="connsiteX135" fmla="*/ 5469289 w 10232859"/>
              <a:gd name="connsiteY135" fmla="*/ 302134 h 1705557"/>
              <a:gd name="connsiteX136" fmla="*/ 5474291 w 10232859"/>
              <a:gd name="connsiteY136" fmla="*/ 301799 h 1705557"/>
              <a:gd name="connsiteX137" fmla="*/ 5508752 w 10232859"/>
              <a:gd name="connsiteY137" fmla="*/ 312267 h 1705557"/>
              <a:gd name="connsiteX138" fmla="*/ 5509657 w 10232859"/>
              <a:gd name="connsiteY138" fmla="*/ 311450 h 1705557"/>
              <a:gd name="connsiteX139" fmla="*/ 5521245 w 10232859"/>
              <a:gd name="connsiteY139" fmla="*/ 310202 h 1705557"/>
              <a:gd name="connsiteX140" fmla="*/ 5542415 w 10232859"/>
              <a:gd name="connsiteY140" fmla="*/ 310009 h 1705557"/>
              <a:gd name="connsiteX141" fmla="*/ 5596538 w 10232859"/>
              <a:gd name="connsiteY141" fmla="*/ 297667 h 1705557"/>
              <a:gd name="connsiteX142" fmla="*/ 5632514 w 10232859"/>
              <a:gd name="connsiteY142" fmla="*/ 308476 h 1705557"/>
              <a:gd name="connsiteX143" fmla="*/ 5640005 w 10232859"/>
              <a:gd name="connsiteY143" fmla="*/ 310131 h 1705557"/>
              <a:gd name="connsiteX144" fmla="*/ 5640259 w 10232859"/>
              <a:gd name="connsiteY144" fmla="*/ 309949 h 1705557"/>
              <a:gd name="connsiteX145" fmla="*/ 5648365 w 10232859"/>
              <a:gd name="connsiteY145" fmla="*/ 311268 h 1705557"/>
              <a:gd name="connsiteX146" fmla="*/ 5653662 w 10232859"/>
              <a:gd name="connsiteY146" fmla="*/ 313149 h 1705557"/>
              <a:gd name="connsiteX147" fmla="*/ 5668196 w 10232859"/>
              <a:gd name="connsiteY147" fmla="*/ 316360 h 1705557"/>
              <a:gd name="connsiteX148" fmla="*/ 5673886 w 10232859"/>
              <a:gd name="connsiteY148" fmla="*/ 316040 h 1705557"/>
              <a:gd name="connsiteX149" fmla="*/ 5677139 w 10232859"/>
              <a:gd name="connsiteY149" fmla="*/ 313859 h 1705557"/>
              <a:gd name="connsiteX150" fmla="*/ 5678325 w 10232859"/>
              <a:gd name="connsiteY150" fmla="*/ 314443 h 1705557"/>
              <a:gd name="connsiteX151" fmla="*/ 5708983 w 10232859"/>
              <a:gd name="connsiteY151" fmla="*/ 313188 h 1705557"/>
              <a:gd name="connsiteX152" fmla="*/ 5773909 w 10232859"/>
              <a:gd name="connsiteY152" fmla="*/ 318575 h 1705557"/>
              <a:gd name="connsiteX153" fmla="*/ 5809500 w 10232859"/>
              <a:gd name="connsiteY153" fmla="*/ 324964 h 1705557"/>
              <a:gd name="connsiteX154" fmla="*/ 5908729 w 10232859"/>
              <a:gd name="connsiteY154" fmla="*/ 338849 h 1705557"/>
              <a:gd name="connsiteX155" fmla="*/ 6009654 w 10232859"/>
              <a:gd name="connsiteY155" fmla="*/ 350040 h 1705557"/>
              <a:gd name="connsiteX156" fmla="*/ 6067487 w 10232859"/>
              <a:gd name="connsiteY156" fmla="*/ 340226 h 1705557"/>
              <a:gd name="connsiteX157" fmla="*/ 6073281 w 10232859"/>
              <a:gd name="connsiteY157" fmla="*/ 340830 h 1705557"/>
              <a:gd name="connsiteX158" fmla="*/ 6086225 w 10232859"/>
              <a:gd name="connsiteY158" fmla="*/ 346135 h 1705557"/>
              <a:gd name="connsiteX159" fmla="*/ 6090616 w 10232859"/>
              <a:gd name="connsiteY159" fmla="*/ 348731 h 1705557"/>
              <a:gd name="connsiteX160" fmla="*/ 6098056 w 10232859"/>
              <a:gd name="connsiteY160" fmla="*/ 351249 h 1705557"/>
              <a:gd name="connsiteX161" fmla="*/ 6098391 w 10232859"/>
              <a:gd name="connsiteY161" fmla="*/ 351119 h 1705557"/>
              <a:gd name="connsiteX162" fmla="*/ 6105063 w 10232859"/>
              <a:gd name="connsiteY162" fmla="*/ 353854 h 1705557"/>
              <a:gd name="connsiteX163" fmla="*/ 6135796 w 10232859"/>
              <a:gd name="connsiteY163" fmla="*/ 369657 h 1705557"/>
              <a:gd name="connsiteX164" fmla="*/ 6195166 w 10232859"/>
              <a:gd name="connsiteY164" fmla="*/ 366704 h 1705557"/>
              <a:gd name="connsiteX165" fmla="*/ 6216259 w 10232859"/>
              <a:gd name="connsiteY165" fmla="*/ 369879 h 1705557"/>
              <a:gd name="connsiteX166" fmla="*/ 6228331 w 10232859"/>
              <a:gd name="connsiteY166" fmla="*/ 370548 h 1705557"/>
              <a:gd name="connsiteX167" fmla="*/ 6229602 w 10232859"/>
              <a:gd name="connsiteY167" fmla="*/ 369928 h 1705557"/>
              <a:gd name="connsiteX168" fmla="*/ 6258988 w 10232859"/>
              <a:gd name="connsiteY168" fmla="*/ 385174 h 1705557"/>
              <a:gd name="connsiteX169" fmla="*/ 6264106 w 10232859"/>
              <a:gd name="connsiteY169" fmla="*/ 385655 h 1705557"/>
              <a:gd name="connsiteX170" fmla="*/ 6281703 w 10232859"/>
              <a:gd name="connsiteY170" fmla="*/ 397568 h 1705557"/>
              <a:gd name="connsiteX171" fmla="*/ 6291622 w 10232859"/>
              <a:gd name="connsiteY171" fmla="*/ 402669 h 1705557"/>
              <a:gd name="connsiteX172" fmla="*/ 6292712 w 10232859"/>
              <a:gd name="connsiteY172" fmla="*/ 406285 h 1705557"/>
              <a:gd name="connsiteX173" fmla="*/ 6308227 w 10232859"/>
              <a:gd name="connsiteY173" fmla="*/ 412710 h 1705557"/>
              <a:gd name="connsiteX174" fmla="*/ 6310656 w 10232859"/>
              <a:gd name="connsiteY174" fmla="*/ 412628 h 1705557"/>
              <a:gd name="connsiteX175" fmla="*/ 6321049 w 10232859"/>
              <a:gd name="connsiteY175" fmla="*/ 420978 h 1705557"/>
              <a:gd name="connsiteX176" fmla="*/ 6326853 w 10232859"/>
              <a:gd name="connsiteY176" fmla="*/ 431664 h 1705557"/>
              <a:gd name="connsiteX177" fmla="*/ 6467879 w 10232859"/>
              <a:gd name="connsiteY177" fmla="*/ 474762 h 1705557"/>
              <a:gd name="connsiteX178" fmla="*/ 6564351 w 10232859"/>
              <a:gd name="connsiteY178" fmla="*/ 544032 h 1705557"/>
              <a:gd name="connsiteX179" fmla="*/ 6641544 w 10232859"/>
              <a:gd name="connsiteY179" fmla="*/ 566599 h 1705557"/>
              <a:gd name="connsiteX180" fmla="*/ 6731052 w 10232859"/>
              <a:gd name="connsiteY180" fmla="*/ 578550 h 1705557"/>
              <a:gd name="connsiteX181" fmla="*/ 6858983 w 10232859"/>
              <a:gd name="connsiteY181" fmla="*/ 630237 h 1705557"/>
              <a:gd name="connsiteX182" fmla="*/ 6910661 w 10232859"/>
              <a:gd name="connsiteY182" fmla="*/ 641134 h 1705557"/>
              <a:gd name="connsiteX183" fmla="*/ 6944111 w 10232859"/>
              <a:gd name="connsiteY183" fmla="*/ 666016 h 1705557"/>
              <a:gd name="connsiteX184" fmla="*/ 6965771 w 10232859"/>
              <a:gd name="connsiteY184" fmla="*/ 666445 h 1705557"/>
              <a:gd name="connsiteX185" fmla="*/ 6969639 w 10232859"/>
              <a:gd name="connsiteY185" fmla="*/ 666351 h 1705557"/>
              <a:gd name="connsiteX186" fmla="*/ 6982242 w 10232859"/>
              <a:gd name="connsiteY186" fmla="*/ 669626 h 1705557"/>
              <a:gd name="connsiteX187" fmla="*/ 6989387 w 10232859"/>
              <a:gd name="connsiteY187" fmla="*/ 665988 h 1705557"/>
              <a:gd name="connsiteX188" fmla="*/ 7010930 w 10232859"/>
              <a:gd name="connsiteY188" fmla="*/ 667648 h 1705557"/>
              <a:gd name="connsiteX189" fmla="*/ 7033125 w 10232859"/>
              <a:gd name="connsiteY189" fmla="*/ 674950 h 1705557"/>
              <a:gd name="connsiteX190" fmla="*/ 7134461 w 10232859"/>
              <a:gd name="connsiteY190" fmla="*/ 714706 h 1705557"/>
              <a:gd name="connsiteX191" fmla="*/ 7197450 w 10232859"/>
              <a:gd name="connsiteY191" fmla="*/ 735608 h 1705557"/>
              <a:gd name="connsiteX192" fmla="*/ 7225084 w 10232859"/>
              <a:gd name="connsiteY192" fmla="*/ 739019 h 1705557"/>
              <a:gd name="connsiteX193" fmla="*/ 7261183 w 10232859"/>
              <a:gd name="connsiteY193" fmla="*/ 746827 h 1705557"/>
              <a:gd name="connsiteX194" fmla="*/ 7327760 w 10232859"/>
              <a:gd name="connsiteY194" fmla="*/ 757100 h 1705557"/>
              <a:gd name="connsiteX195" fmla="*/ 7412222 w 10232859"/>
              <a:gd name="connsiteY195" fmla="*/ 777001 h 1705557"/>
              <a:gd name="connsiteX196" fmla="*/ 7457904 w 10232859"/>
              <a:gd name="connsiteY196" fmla="*/ 810835 h 1705557"/>
              <a:gd name="connsiteX197" fmla="*/ 7465795 w 10232859"/>
              <a:gd name="connsiteY197" fmla="*/ 809112 h 1705557"/>
              <a:gd name="connsiteX198" fmla="*/ 7505046 w 10232859"/>
              <a:gd name="connsiteY198" fmla="*/ 823031 h 1705557"/>
              <a:gd name="connsiteX199" fmla="*/ 7623220 w 10232859"/>
              <a:gd name="connsiteY199" fmla="*/ 895034 h 1705557"/>
              <a:gd name="connsiteX200" fmla="*/ 7700458 w 10232859"/>
              <a:gd name="connsiteY200" fmla="*/ 921593 h 1705557"/>
              <a:gd name="connsiteX201" fmla="*/ 7730988 w 10232859"/>
              <a:gd name="connsiteY201" fmla="*/ 927270 h 1705557"/>
              <a:gd name="connsiteX202" fmla="*/ 7781942 w 10232859"/>
              <a:gd name="connsiteY202" fmla="*/ 937017 h 1705557"/>
              <a:gd name="connsiteX203" fmla="*/ 7827704 w 10232859"/>
              <a:gd name="connsiteY203" fmla="*/ 935072 h 1705557"/>
              <a:gd name="connsiteX204" fmla="*/ 7867270 w 10232859"/>
              <a:gd name="connsiteY204" fmla="*/ 946880 h 1705557"/>
              <a:gd name="connsiteX205" fmla="*/ 7866538 w 10232859"/>
              <a:gd name="connsiteY205" fmla="*/ 961559 h 1705557"/>
              <a:gd name="connsiteX206" fmla="*/ 7912084 w 10232859"/>
              <a:gd name="connsiteY206" fmla="*/ 970314 h 1705557"/>
              <a:gd name="connsiteX207" fmla="*/ 7982264 w 10232859"/>
              <a:gd name="connsiteY207" fmla="*/ 982287 h 1705557"/>
              <a:gd name="connsiteX208" fmla="*/ 7991272 w 10232859"/>
              <a:gd name="connsiteY208" fmla="*/ 987618 h 1705557"/>
              <a:gd name="connsiteX209" fmla="*/ 8006496 w 10232859"/>
              <a:gd name="connsiteY209" fmla="*/ 979353 h 1705557"/>
              <a:gd name="connsiteX210" fmla="*/ 8034497 w 10232859"/>
              <a:gd name="connsiteY210" fmla="*/ 978568 h 1705557"/>
              <a:gd name="connsiteX211" fmla="*/ 8150881 w 10232859"/>
              <a:gd name="connsiteY211" fmla="*/ 996925 h 1705557"/>
              <a:gd name="connsiteX212" fmla="*/ 8172106 w 10232859"/>
              <a:gd name="connsiteY212" fmla="*/ 997026 h 1705557"/>
              <a:gd name="connsiteX213" fmla="*/ 8196076 w 10232859"/>
              <a:gd name="connsiteY213" fmla="*/ 1006592 h 1705557"/>
              <a:gd name="connsiteX214" fmla="*/ 8247463 w 10232859"/>
              <a:gd name="connsiteY214" fmla="*/ 1022846 h 1705557"/>
              <a:gd name="connsiteX215" fmla="*/ 8279272 w 10232859"/>
              <a:gd name="connsiteY215" fmla="*/ 1039435 h 1705557"/>
              <a:gd name="connsiteX216" fmla="*/ 8289611 w 10232859"/>
              <a:gd name="connsiteY216" fmla="*/ 1035144 h 1705557"/>
              <a:gd name="connsiteX217" fmla="*/ 8311483 w 10232859"/>
              <a:gd name="connsiteY217" fmla="*/ 1035913 h 1705557"/>
              <a:gd name="connsiteX218" fmla="*/ 8399489 w 10232859"/>
              <a:gd name="connsiteY218" fmla="*/ 1055076 h 1705557"/>
              <a:gd name="connsiteX219" fmla="*/ 8415973 w 10232859"/>
              <a:gd name="connsiteY219" fmla="*/ 1056174 h 1705557"/>
              <a:gd name="connsiteX220" fmla="*/ 8433326 w 10232859"/>
              <a:gd name="connsiteY220" fmla="*/ 1064395 h 1705557"/>
              <a:gd name="connsiteX221" fmla="*/ 8502328 w 10232859"/>
              <a:gd name="connsiteY221" fmla="*/ 1098012 h 1705557"/>
              <a:gd name="connsiteX222" fmla="*/ 8534346 w 10232859"/>
              <a:gd name="connsiteY222" fmla="*/ 1113494 h 1705557"/>
              <a:gd name="connsiteX223" fmla="*/ 8534980 w 10232859"/>
              <a:gd name="connsiteY223" fmla="*/ 1117375 h 1705557"/>
              <a:gd name="connsiteX224" fmla="*/ 8544104 w 10232859"/>
              <a:gd name="connsiteY224" fmla="*/ 1114920 h 1705557"/>
              <a:gd name="connsiteX225" fmla="*/ 8567742 w 10232859"/>
              <a:gd name="connsiteY225" fmla="*/ 1124104 h 1705557"/>
              <a:gd name="connsiteX226" fmla="*/ 8575405 w 10232859"/>
              <a:gd name="connsiteY226" fmla="*/ 1132001 h 1705557"/>
              <a:gd name="connsiteX227" fmla="*/ 8592108 w 10232859"/>
              <a:gd name="connsiteY227" fmla="*/ 1136240 h 1705557"/>
              <a:gd name="connsiteX228" fmla="*/ 8633779 w 10232859"/>
              <a:gd name="connsiteY228" fmla="*/ 1145740 h 1705557"/>
              <a:gd name="connsiteX229" fmla="*/ 8676965 w 10232859"/>
              <a:gd name="connsiteY229" fmla="*/ 1163463 h 1705557"/>
              <a:gd name="connsiteX230" fmla="*/ 8698944 w 10232859"/>
              <a:gd name="connsiteY230" fmla="*/ 1163453 h 1705557"/>
              <a:gd name="connsiteX231" fmla="*/ 8711456 w 10232859"/>
              <a:gd name="connsiteY231" fmla="*/ 1175731 h 1705557"/>
              <a:gd name="connsiteX232" fmla="*/ 8732793 w 10232859"/>
              <a:gd name="connsiteY232" fmla="*/ 1179486 h 1705557"/>
              <a:gd name="connsiteX233" fmla="*/ 8751897 w 10232859"/>
              <a:gd name="connsiteY233" fmla="*/ 1197400 h 1705557"/>
              <a:gd name="connsiteX234" fmla="*/ 8793564 w 10232859"/>
              <a:gd name="connsiteY234" fmla="*/ 1179086 h 1705557"/>
              <a:gd name="connsiteX235" fmla="*/ 8838902 w 10232859"/>
              <a:gd name="connsiteY235" fmla="*/ 1173259 h 1705557"/>
              <a:gd name="connsiteX236" fmla="*/ 8834270 w 10232859"/>
              <a:gd name="connsiteY236" fmla="*/ 1213138 h 1705557"/>
              <a:gd name="connsiteX237" fmla="*/ 8853872 w 10232859"/>
              <a:gd name="connsiteY237" fmla="*/ 1221228 h 1705557"/>
              <a:gd name="connsiteX238" fmla="*/ 8861901 w 10232859"/>
              <a:gd name="connsiteY238" fmla="*/ 1217889 h 1705557"/>
              <a:gd name="connsiteX239" fmla="*/ 8874168 w 10232859"/>
              <a:gd name="connsiteY239" fmla="*/ 1220481 h 1705557"/>
              <a:gd name="connsiteX240" fmla="*/ 8871123 w 10232859"/>
              <a:gd name="connsiteY240" fmla="*/ 1227674 h 1705557"/>
              <a:gd name="connsiteX241" fmla="*/ 8903537 w 10232859"/>
              <a:gd name="connsiteY241" fmla="*/ 1237102 h 1705557"/>
              <a:gd name="connsiteX242" fmla="*/ 8933767 w 10232859"/>
              <a:gd name="connsiteY242" fmla="*/ 1269882 h 1705557"/>
              <a:gd name="connsiteX243" fmla="*/ 8985765 w 10232859"/>
              <a:gd name="connsiteY243" fmla="*/ 1294178 h 1705557"/>
              <a:gd name="connsiteX244" fmla="*/ 9071444 w 10232859"/>
              <a:gd name="connsiteY244" fmla="*/ 1323819 h 1705557"/>
              <a:gd name="connsiteX245" fmla="*/ 9096711 w 10232859"/>
              <a:gd name="connsiteY245" fmla="*/ 1334291 h 1705557"/>
              <a:gd name="connsiteX246" fmla="*/ 9338853 w 10232859"/>
              <a:gd name="connsiteY246" fmla="*/ 1454560 h 1705557"/>
              <a:gd name="connsiteX247" fmla="*/ 9520814 w 10232859"/>
              <a:gd name="connsiteY247" fmla="*/ 1456341 h 1705557"/>
              <a:gd name="connsiteX248" fmla="*/ 9702271 w 10232859"/>
              <a:gd name="connsiteY248" fmla="*/ 1495067 h 1705557"/>
              <a:gd name="connsiteX249" fmla="*/ 9744273 w 10232859"/>
              <a:gd name="connsiteY249" fmla="*/ 1530026 h 1705557"/>
              <a:gd name="connsiteX250" fmla="*/ 9771903 w 10232859"/>
              <a:gd name="connsiteY250" fmla="*/ 1536548 h 1705557"/>
              <a:gd name="connsiteX251" fmla="*/ 9818565 w 10232859"/>
              <a:gd name="connsiteY251" fmla="*/ 1545059 h 1705557"/>
              <a:gd name="connsiteX252" fmla="*/ 9882202 w 10232859"/>
              <a:gd name="connsiteY252" fmla="*/ 1572402 h 1705557"/>
              <a:gd name="connsiteX253" fmla="*/ 10022025 w 10232859"/>
              <a:gd name="connsiteY253" fmla="*/ 1606210 h 1705557"/>
              <a:gd name="connsiteX254" fmla="*/ 10220406 w 10232859"/>
              <a:gd name="connsiteY254" fmla="*/ 1683519 h 1705557"/>
              <a:gd name="connsiteX255" fmla="*/ 10232859 w 10232859"/>
              <a:gd name="connsiteY255" fmla="*/ 1705557 h 1705557"/>
              <a:gd name="connsiteX256" fmla="*/ 0 w 10232859"/>
              <a:gd name="connsiteY256" fmla="*/ 1705557 h 1705557"/>
              <a:gd name="connsiteX257" fmla="*/ 0 w 10232859"/>
              <a:gd name="connsiteY257" fmla="*/ 28342 h 1705557"/>
              <a:gd name="connsiteX258" fmla="*/ 8097 w 10232859"/>
              <a:gd name="connsiteY258" fmla="*/ 30869 h 1705557"/>
              <a:gd name="connsiteX259" fmla="*/ 77128 w 10232859"/>
              <a:gd name="connsiteY259" fmla="*/ 13381 h 1705557"/>
              <a:gd name="connsiteX260" fmla="*/ 188338 w 10232859"/>
              <a:gd name="connsiteY260" fmla="*/ 11593 h 1705557"/>
              <a:gd name="connsiteX261" fmla="*/ 298809 w 10232859"/>
              <a:gd name="connsiteY261" fmla="*/ 12712 h 1705557"/>
              <a:gd name="connsiteX262" fmla="*/ 338985 w 10232859"/>
              <a:gd name="connsiteY262" fmla="*/ 14520 h 1705557"/>
              <a:gd name="connsiteX263" fmla="*/ 409815 w 10232859"/>
              <a:gd name="connsiteY263" fmla="*/ 11559 h 1705557"/>
              <a:gd name="connsiteX264" fmla="*/ 424169 w 10232859"/>
              <a:gd name="connsiteY264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089450 w 10232859"/>
              <a:gd name="connsiteY77" fmla="*/ 162714 h 1705557"/>
              <a:gd name="connsiteX78" fmla="*/ 3104175 w 10232859"/>
              <a:gd name="connsiteY78" fmla="*/ 169945 h 1705557"/>
              <a:gd name="connsiteX79" fmla="*/ 3254203 w 10232859"/>
              <a:gd name="connsiteY79" fmla="*/ 158270 h 1705557"/>
              <a:gd name="connsiteX80" fmla="*/ 3395011 w 10232859"/>
              <a:gd name="connsiteY80" fmla="*/ 184714 h 1705557"/>
              <a:gd name="connsiteX81" fmla="*/ 3476147 w 10232859"/>
              <a:gd name="connsiteY81" fmla="*/ 177439 h 1705557"/>
              <a:gd name="connsiteX82" fmla="*/ 3497583 w 10232859"/>
              <a:gd name="connsiteY82" fmla="*/ 156962 h 1705557"/>
              <a:gd name="connsiteX83" fmla="*/ 3704761 w 10232859"/>
              <a:gd name="connsiteY83" fmla="*/ 157006 h 1705557"/>
              <a:gd name="connsiteX84" fmla="*/ 3755040 w 10232859"/>
              <a:gd name="connsiteY84" fmla="*/ 148492 h 1705557"/>
              <a:gd name="connsiteX85" fmla="*/ 3804689 w 10232859"/>
              <a:gd name="connsiteY85" fmla="*/ 158407 h 1705557"/>
              <a:gd name="connsiteX86" fmla="*/ 3821793 w 10232859"/>
              <a:gd name="connsiteY86" fmla="*/ 151257 h 1705557"/>
              <a:gd name="connsiteX87" fmla="*/ 3824682 w 10232859"/>
              <a:gd name="connsiteY87" fmla="*/ 149833 h 1705557"/>
              <a:gd name="connsiteX88" fmla="*/ 3837536 w 10232859"/>
              <a:gd name="connsiteY88" fmla="*/ 148292 h 1705557"/>
              <a:gd name="connsiteX89" fmla="*/ 3839550 w 10232859"/>
              <a:gd name="connsiteY89" fmla="*/ 142661 h 1705557"/>
              <a:gd name="connsiteX90" fmla="*/ 3857743 w 10232859"/>
              <a:gd name="connsiteY90" fmla="*/ 136618 h 1705557"/>
              <a:gd name="connsiteX91" fmla="*/ 3881852 w 10232859"/>
              <a:gd name="connsiteY91" fmla="*/ 135231 h 1705557"/>
              <a:gd name="connsiteX92" fmla="*/ 3998088 w 10232859"/>
              <a:gd name="connsiteY92" fmla="*/ 134446 h 1705557"/>
              <a:gd name="connsiteX93" fmla="*/ 4066682 w 10232859"/>
              <a:gd name="connsiteY93" fmla="*/ 130661 h 1705557"/>
              <a:gd name="connsiteX94" fmla="*/ 4091246 w 10232859"/>
              <a:gd name="connsiteY94" fmla="*/ 124017 h 1705557"/>
              <a:gd name="connsiteX95" fmla="*/ 4126556 w 10232859"/>
              <a:gd name="connsiteY95" fmla="*/ 118239 h 1705557"/>
              <a:gd name="connsiteX96" fmla="*/ 4187717 w 10232859"/>
              <a:gd name="connsiteY96" fmla="*/ 104010 h 1705557"/>
              <a:gd name="connsiteX97" fmla="*/ 4220826 w 10232859"/>
              <a:gd name="connsiteY97" fmla="*/ 102505 h 1705557"/>
              <a:gd name="connsiteX98" fmla="*/ 4239014 w 10232859"/>
              <a:gd name="connsiteY98" fmla="*/ 97354 h 1705557"/>
              <a:gd name="connsiteX99" fmla="*/ 4246653 w 10232859"/>
              <a:gd name="connsiteY99" fmla="*/ 97874 h 1705557"/>
              <a:gd name="connsiteX100" fmla="*/ 4271841 w 10232859"/>
              <a:gd name="connsiteY100" fmla="*/ 96702 h 1705557"/>
              <a:gd name="connsiteX101" fmla="*/ 4286277 w 10232859"/>
              <a:gd name="connsiteY101" fmla="*/ 96687 h 1705557"/>
              <a:gd name="connsiteX102" fmla="*/ 4292025 w 10232859"/>
              <a:gd name="connsiteY102" fmla="*/ 96921 h 1705557"/>
              <a:gd name="connsiteX103" fmla="*/ 4304713 w 10232859"/>
              <a:gd name="connsiteY103" fmla="*/ 102187 h 1705557"/>
              <a:gd name="connsiteX104" fmla="*/ 4321285 w 10232859"/>
              <a:gd name="connsiteY104" fmla="*/ 100074 h 1705557"/>
              <a:gd name="connsiteX105" fmla="*/ 4339561 w 10232859"/>
              <a:gd name="connsiteY105" fmla="*/ 105320 h 1705557"/>
              <a:gd name="connsiteX106" fmla="*/ 4343990 w 10232859"/>
              <a:gd name="connsiteY106" fmla="*/ 101090 h 1705557"/>
              <a:gd name="connsiteX107" fmla="*/ 4358885 w 10232859"/>
              <a:gd name="connsiteY107" fmla="*/ 96778 h 1705557"/>
              <a:gd name="connsiteX108" fmla="*/ 4371648 w 10232859"/>
              <a:gd name="connsiteY108" fmla="*/ 101826 h 1705557"/>
              <a:gd name="connsiteX109" fmla="*/ 4398380 w 10232859"/>
              <a:gd name="connsiteY109" fmla="*/ 104961 h 1705557"/>
              <a:gd name="connsiteX110" fmla="*/ 4405729 w 10232859"/>
              <a:gd name="connsiteY110" fmla="*/ 104191 h 1705557"/>
              <a:gd name="connsiteX111" fmla="*/ 4431408 w 10232859"/>
              <a:gd name="connsiteY111" fmla="*/ 110825 h 1705557"/>
              <a:gd name="connsiteX112" fmla="*/ 4472183 w 10232859"/>
              <a:gd name="connsiteY112" fmla="*/ 116430 h 1705557"/>
              <a:gd name="connsiteX113" fmla="*/ 4518828 w 10232859"/>
              <a:gd name="connsiteY113" fmla="*/ 119114 h 1705557"/>
              <a:gd name="connsiteX114" fmla="*/ 4532040 w 10232859"/>
              <a:gd name="connsiteY114" fmla="*/ 124307 h 1705557"/>
              <a:gd name="connsiteX115" fmla="*/ 4617778 w 10232859"/>
              <a:gd name="connsiteY115" fmla="*/ 136993 h 1705557"/>
              <a:gd name="connsiteX116" fmla="*/ 4641872 w 10232859"/>
              <a:gd name="connsiteY116" fmla="*/ 140721 h 1705557"/>
              <a:gd name="connsiteX117" fmla="*/ 4662766 w 10232859"/>
              <a:gd name="connsiteY117" fmla="*/ 138952 h 1705557"/>
              <a:gd name="connsiteX118" fmla="*/ 4667770 w 10232859"/>
              <a:gd name="connsiteY118" fmla="*/ 134208 h 1705557"/>
              <a:gd name="connsiteX119" fmla="*/ 4681052 w 10232859"/>
              <a:gd name="connsiteY119" fmla="*/ 135461 h 1705557"/>
              <a:gd name="connsiteX120" fmla="*/ 4684624 w 10232859"/>
              <a:gd name="connsiteY120" fmla="*/ 134755 h 1705557"/>
              <a:gd name="connsiteX121" fmla="*/ 4705061 w 10232859"/>
              <a:gd name="connsiteY121" fmla="*/ 131748 h 1705557"/>
              <a:gd name="connsiteX122" fmla="*/ 4747746 w 10232859"/>
              <a:gd name="connsiteY122" fmla="*/ 151131 h 1705557"/>
              <a:gd name="connsiteX123" fmla="*/ 4801045 w 10232859"/>
              <a:gd name="connsiteY123" fmla="*/ 153753 h 1705557"/>
              <a:gd name="connsiteX124" fmla="*/ 5001600 w 10232859"/>
              <a:gd name="connsiteY124" fmla="*/ 196753 h 1705557"/>
              <a:gd name="connsiteX125" fmla="*/ 5033465 w 10232859"/>
              <a:gd name="connsiteY125" fmla="*/ 182429 h 1705557"/>
              <a:gd name="connsiteX126" fmla="*/ 5115965 w 10232859"/>
              <a:gd name="connsiteY126" fmla="*/ 192583 h 1705557"/>
              <a:gd name="connsiteX127" fmla="*/ 5237936 w 10232859"/>
              <a:gd name="connsiteY127" fmla="*/ 246022 h 1705557"/>
              <a:gd name="connsiteX128" fmla="*/ 5389519 w 10232859"/>
              <a:gd name="connsiteY128" fmla="*/ 266429 h 1705557"/>
              <a:gd name="connsiteX129" fmla="*/ 5399852 w 10232859"/>
              <a:gd name="connsiteY129" fmla="*/ 276111 h 1705557"/>
              <a:gd name="connsiteX130" fmla="*/ 5413398 w 10232859"/>
              <a:gd name="connsiteY130" fmla="*/ 282749 h 1705557"/>
              <a:gd name="connsiteX131" fmla="*/ 5415629 w 10232859"/>
              <a:gd name="connsiteY131" fmla="*/ 282282 h 1705557"/>
              <a:gd name="connsiteX132" fmla="*/ 5433078 w 10232859"/>
              <a:gd name="connsiteY132" fmla="*/ 286198 h 1705557"/>
              <a:gd name="connsiteX133" fmla="*/ 5435759 w 10232859"/>
              <a:gd name="connsiteY133" fmla="*/ 289614 h 1705557"/>
              <a:gd name="connsiteX134" fmla="*/ 5447372 w 10232859"/>
              <a:gd name="connsiteY134" fmla="*/ 293101 h 1705557"/>
              <a:gd name="connsiteX135" fmla="*/ 5469289 w 10232859"/>
              <a:gd name="connsiteY135" fmla="*/ 302134 h 1705557"/>
              <a:gd name="connsiteX136" fmla="*/ 5474291 w 10232859"/>
              <a:gd name="connsiteY136" fmla="*/ 301799 h 1705557"/>
              <a:gd name="connsiteX137" fmla="*/ 5508752 w 10232859"/>
              <a:gd name="connsiteY137" fmla="*/ 312267 h 1705557"/>
              <a:gd name="connsiteX138" fmla="*/ 5509657 w 10232859"/>
              <a:gd name="connsiteY138" fmla="*/ 311450 h 1705557"/>
              <a:gd name="connsiteX139" fmla="*/ 5521245 w 10232859"/>
              <a:gd name="connsiteY139" fmla="*/ 310202 h 1705557"/>
              <a:gd name="connsiteX140" fmla="*/ 5542415 w 10232859"/>
              <a:gd name="connsiteY140" fmla="*/ 310009 h 1705557"/>
              <a:gd name="connsiteX141" fmla="*/ 5596538 w 10232859"/>
              <a:gd name="connsiteY141" fmla="*/ 297667 h 1705557"/>
              <a:gd name="connsiteX142" fmla="*/ 5632514 w 10232859"/>
              <a:gd name="connsiteY142" fmla="*/ 308476 h 1705557"/>
              <a:gd name="connsiteX143" fmla="*/ 5640005 w 10232859"/>
              <a:gd name="connsiteY143" fmla="*/ 310131 h 1705557"/>
              <a:gd name="connsiteX144" fmla="*/ 5640259 w 10232859"/>
              <a:gd name="connsiteY144" fmla="*/ 309949 h 1705557"/>
              <a:gd name="connsiteX145" fmla="*/ 5648365 w 10232859"/>
              <a:gd name="connsiteY145" fmla="*/ 311268 h 1705557"/>
              <a:gd name="connsiteX146" fmla="*/ 5653662 w 10232859"/>
              <a:gd name="connsiteY146" fmla="*/ 313149 h 1705557"/>
              <a:gd name="connsiteX147" fmla="*/ 5668196 w 10232859"/>
              <a:gd name="connsiteY147" fmla="*/ 316360 h 1705557"/>
              <a:gd name="connsiteX148" fmla="*/ 5673886 w 10232859"/>
              <a:gd name="connsiteY148" fmla="*/ 316040 h 1705557"/>
              <a:gd name="connsiteX149" fmla="*/ 5677139 w 10232859"/>
              <a:gd name="connsiteY149" fmla="*/ 313859 h 1705557"/>
              <a:gd name="connsiteX150" fmla="*/ 5678325 w 10232859"/>
              <a:gd name="connsiteY150" fmla="*/ 314443 h 1705557"/>
              <a:gd name="connsiteX151" fmla="*/ 5708983 w 10232859"/>
              <a:gd name="connsiteY151" fmla="*/ 313188 h 1705557"/>
              <a:gd name="connsiteX152" fmla="*/ 5773909 w 10232859"/>
              <a:gd name="connsiteY152" fmla="*/ 318575 h 1705557"/>
              <a:gd name="connsiteX153" fmla="*/ 5809500 w 10232859"/>
              <a:gd name="connsiteY153" fmla="*/ 324964 h 1705557"/>
              <a:gd name="connsiteX154" fmla="*/ 5908729 w 10232859"/>
              <a:gd name="connsiteY154" fmla="*/ 338849 h 1705557"/>
              <a:gd name="connsiteX155" fmla="*/ 6009654 w 10232859"/>
              <a:gd name="connsiteY155" fmla="*/ 350040 h 1705557"/>
              <a:gd name="connsiteX156" fmla="*/ 6067487 w 10232859"/>
              <a:gd name="connsiteY156" fmla="*/ 340226 h 1705557"/>
              <a:gd name="connsiteX157" fmla="*/ 6073281 w 10232859"/>
              <a:gd name="connsiteY157" fmla="*/ 340830 h 1705557"/>
              <a:gd name="connsiteX158" fmla="*/ 6086225 w 10232859"/>
              <a:gd name="connsiteY158" fmla="*/ 346135 h 1705557"/>
              <a:gd name="connsiteX159" fmla="*/ 6090616 w 10232859"/>
              <a:gd name="connsiteY159" fmla="*/ 348731 h 1705557"/>
              <a:gd name="connsiteX160" fmla="*/ 6098056 w 10232859"/>
              <a:gd name="connsiteY160" fmla="*/ 351249 h 1705557"/>
              <a:gd name="connsiteX161" fmla="*/ 6098391 w 10232859"/>
              <a:gd name="connsiteY161" fmla="*/ 351119 h 1705557"/>
              <a:gd name="connsiteX162" fmla="*/ 6105063 w 10232859"/>
              <a:gd name="connsiteY162" fmla="*/ 353854 h 1705557"/>
              <a:gd name="connsiteX163" fmla="*/ 6135796 w 10232859"/>
              <a:gd name="connsiteY163" fmla="*/ 369657 h 1705557"/>
              <a:gd name="connsiteX164" fmla="*/ 6195166 w 10232859"/>
              <a:gd name="connsiteY164" fmla="*/ 366704 h 1705557"/>
              <a:gd name="connsiteX165" fmla="*/ 6216259 w 10232859"/>
              <a:gd name="connsiteY165" fmla="*/ 369879 h 1705557"/>
              <a:gd name="connsiteX166" fmla="*/ 6228331 w 10232859"/>
              <a:gd name="connsiteY166" fmla="*/ 370548 h 1705557"/>
              <a:gd name="connsiteX167" fmla="*/ 6229602 w 10232859"/>
              <a:gd name="connsiteY167" fmla="*/ 369928 h 1705557"/>
              <a:gd name="connsiteX168" fmla="*/ 6258988 w 10232859"/>
              <a:gd name="connsiteY168" fmla="*/ 385174 h 1705557"/>
              <a:gd name="connsiteX169" fmla="*/ 6264106 w 10232859"/>
              <a:gd name="connsiteY169" fmla="*/ 385655 h 1705557"/>
              <a:gd name="connsiteX170" fmla="*/ 6281703 w 10232859"/>
              <a:gd name="connsiteY170" fmla="*/ 397568 h 1705557"/>
              <a:gd name="connsiteX171" fmla="*/ 6291622 w 10232859"/>
              <a:gd name="connsiteY171" fmla="*/ 402669 h 1705557"/>
              <a:gd name="connsiteX172" fmla="*/ 6292712 w 10232859"/>
              <a:gd name="connsiteY172" fmla="*/ 406285 h 1705557"/>
              <a:gd name="connsiteX173" fmla="*/ 6308227 w 10232859"/>
              <a:gd name="connsiteY173" fmla="*/ 412710 h 1705557"/>
              <a:gd name="connsiteX174" fmla="*/ 6310656 w 10232859"/>
              <a:gd name="connsiteY174" fmla="*/ 412628 h 1705557"/>
              <a:gd name="connsiteX175" fmla="*/ 6321049 w 10232859"/>
              <a:gd name="connsiteY175" fmla="*/ 420978 h 1705557"/>
              <a:gd name="connsiteX176" fmla="*/ 6326853 w 10232859"/>
              <a:gd name="connsiteY176" fmla="*/ 431664 h 1705557"/>
              <a:gd name="connsiteX177" fmla="*/ 6467879 w 10232859"/>
              <a:gd name="connsiteY177" fmla="*/ 474762 h 1705557"/>
              <a:gd name="connsiteX178" fmla="*/ 6564351 w 10232859"/>
              <a:gd name="connsiteY178" fmla="*/ 544032 h 1705557"/>
              <a:gd name="connsiteX179" fmla="*/ 6641544 w 10232859"/>
              <a:gd name="connsiteY179" fmla="*/ 566599 h 1705557"/>
              <a:gd name="connsiteX180" fmla="*/ 6731052 w 10232859"/>
              <a:gd name="connsiteY180" fmla="*/ 578550 h 1705557"/>
              <a:gd name="connsiteX181" fmla="*/ 6858983 w 10232859"/>
              <a:gd name="connsiteY181" fmla="*/ 630237 h 1705557"/>
              <a:gd name="connsiteX182" fmla="*/ 6910661 w 10232859"/>
              <a:gd name="connsiteY182" fmla="*/ 641134 h 1705557"/>
              <a:gd name="connsiteX183" fmla="*/ 6944111 w 10232859"/>
              <a:gd name="connsiteY183" fmla="*/ 666016 h 1705557"/>
              <a:gd name="connsiteX184" fmla="*/ 6965771 w 10232859"/>
              <a:gd name="connsiteY184" fmla="*/ 666445 h 1705557"/>
              <a:gd name="connsiteX185" fmla="*/ 6969639 w 10232859"/>
              <a:gd name="connsiteY185" fmla="*/ 666351 h 1705557"/>
              <a:gd name="connsiteX186" fmla="*/ 6982242 w 10232859"/>
              <a:gd name="connsiteY186" fmla="*/ 669626 h 1705557"/>
              <a:gd name="connsiteX187" fmla="*/ 6989387 w 10232859"/>
              <a:gd name="connsiteY187" fmla="*/ 665988 h 1705557"/>
              <a:gd name="connsiteX188" fmla="*/ 7010930 w 10232859"/>
              <a:gd name="connsiteY188" fmla="*/ 667648 h 1705557"/>
              <a:gd name="connsiteX189" fmla="*/ 7033125 w 10232859"/>
              <a:gd name="connsiteY189" fmla="*/ 674950 h 1705557"/>
              <a:gd name="connsiteX190" fmla="*/ 7134461 w 10232859"/>
              <a:gd name="connsiteY190" fmla="*/ 714706 h 1705557"/>
              <a:gd name="connsiteX191" fmla="*/ 7197450 w 10232859"/>
              <a:gd name="connsiteY191" fmla="*/ 735608 h 1705557"/>
              <a:gd name="connsiteX192" fmla="*/ 7225084 w 10232859"/>
              <a:gd name="connsiteY192" fmla="*/ 739019 h 1705557"/>
              <a:gd name="connsiteX193" fmla="*/ 7261183 w 10232859"/>
              <a:gd name="connsiteY193" fmla="*/ 746827 h 1705557"/>
              <a:gd name="connsiteX194" fmla="*/ 7327760 w 10232859"/>
              <a:gd name="connsiteY194" fmla="*/ 757100 h 1705557"/>
              <a:gd name="connsiteX195" fmla="*/ 7412222 w 10232859"/>
              <a:gd name="connsiteY195" fmla="*/ 777001 h 1705557"/>
              <a:gd name="connsiteX196" fmla="*/ 7457904 w 10232859"/>
              <a:gd name="connsiteY196" fmla="*/ 810835 h 1705557"/>
              <a:gd name="connsiteX197" fmla="*/ 7465795 w 10232859"/>
              <a:gd name="connsiteY197" fmla="*/ 809112 h 1705557"/>
              <a:gd name="connsiteX198" fmla="*/ 7505046 w 10232859"/>
              <a:gd name="connsiteY198" fmla="*/ 823031 h 1705557"/>
              <a:gd name="connsiteX199" fmla="*/ 7623220 w 10232859"/>
              <a:gd name="connsiteY199" fmla="*/ 895034 h 1705557"/>
              <a:gd name="connsiteX200" fmla="*/ 7700458 w 10232859"/>
              <a:gd name="connsiteY200" fmla="*/ 921593 h 1705557"/>
              <a:gd name="connsiteX201" fmla="*/ 7730988 w 10232859"/>
              <a:gd name="connsiteY201" fmla="*/ 927270 h 1705557"/>
              <a:gd name="connsiteX202" fmla="*/ 7781942 w 10232859"/>
              <a:gd name="connsiteY202" fmla="*/ 937017 h 1705557"/>
              <a:gd name="connsiteX203" fmla="*/ 7827704 w 10232859"/>
              <a:gd name="connsiteY203" fmla="*/ 935072 h 1705557"/>
              <a:gd name="connsiteX204" fmla="*/ 7867270 w 10232859"/>
              <a:gd name="connsiteY204" fmla="*/ 946880 h 1705557"/>
              <a:gd name="connsiteX205" fmla="*/ 7866538 w 10232859"/>
              <a:gd name="connsiteY205" fmla="*/ 961559 h 1705557"/>
              <a:gd name="connsiteX206" fmla="*/ 7912084 w 10232859"/>
              <a:gd name="connsiteY206" fmla="*/ 970314 h 1705557"/>
              <a:gd name="connsiteX207" fmla="*/ 7982264 w 10232859"/>
              <a:gd name="connsiteY207" fmla="*/ 982287 h 1705557"/>
              <a:gd name="connsiteX208" fmla="*/ 7991272 w 10232859"/>
              <a:gd name="connsiteY208" fmla="*/ 987618 h 1705557"/>
              <a:gd name="connsiteX209" fmla="*/ 8006496 w 10232859"/>
              <a:gd name="connsiteY209" fmla="*/ 979353 h 1705557"/>
              <a:gd name="connsiteX210" fmla="*/ 8034497 w 10232859"/>
              <a:gd name="connsiteY210" fmla="*/ 978568 h 1705557"/>
              <a:gd name="connsiteX211" fmla="*/ 8150881 w 10232859"/>
              <a:gd name="connsiteY211" fmla="*/ 996925 h 1705557"/>
              <a:gd name="connsiteX212" fmla="*/ 8172106 w 10232859"/>
              <a:gd name="connsiteY212" fmla="*/ 997026 h 1705557"/>
              <a:gd name="connsiteX213" fmla="*/ 8196076 w 10232859"/>
              <a:gd name="connsiteY213" fmla="*/ 1006592 h 1705557"/>
              <a:gd name="connsiteX214" fmla="*/ 8247463 w 10232859"/>
              <a:gd name="connsiteY214" fmla="*/ 1022846 h 1705557"/>
              <a:gd name="connsiteX215" fmla="*/ 8279272 w 10232859"/>
              <a:gd name="connsiteY215" fmla="*/ 1039435 h 1705557"/>
              <a:gd name="connsiteX216" fmla="*/ 8289611 w 10232859"/>
              <a:gd name="connsiteY216" fmla="*/ 1035144 h 1705557"/>
              <a:gd name="connsiteX217" fmla="*/ 8311483 w 10232859"/>
              <a:gd name="connsiteY217" fmla="*/ 1035913 h 1705557"/>
              <a:gd name="connsiteX218" fmla="*/ 8399489 w 10232859"/>
              <a:gd name="connsiteY218" fmla="*/ 1055076 h 1705557"/>
              <a:gd name="connsiteX219" fmla="*/ 8415973 w 10232859"/>
              <a:gd name="connsiteY219" fmla="*/ 1056174 h 1705557"/>
              <a:gd name="connsiteX220" fmla="*/ 8433326 w 10232859"/>
              <a:gd name="connsiteY220" fmla="*/ 1064395 h 1705557"/>
              <a:gd name="connsiteX221" fmla="*/ 8502328 w 10232859"/>
              <a:gd name="connsiteY221" fmla="*/ 1098012 h 1705557"/>
              <a:gd name="connsiteX222" fmla="*/ 8534346 w 10232859"/>
              <a:gd name="connsiteY222" fmla="*/ 1113494 h 1705557"/>
              <a:gd name="connsiteX223" fmla="*/ 8534980 w 10232859"/>
              <a:gd name="connsiteY223" fmla="*/ 1117375 h 1705557"/>
              <a:gd name="connsiteX224" fmla="*/ 8544104 w 10232859"/>
              <a:gd name="connsiteY224" fmla="*/ 1114920 h 1705557"/>
              <a:gd name="connsiteX225" fmla="*/ 8567742 w 10232859"/>
              <a:gd name="connsiteY225" fmla="*/ 1124104 h 1705557"/>
              <a:gd name="connsiteX226" fmla="*/ 8575405 w 10232859"/>
              <a:gd name="connsiteY226" fmla="*/ 1132001 h 1705557"/>
              <a:gd name="connsiteX227" fmla="*/ 8592108 w 10232859"/>
              <a:gd name="connsiteY227" fmla="*/ 1136240 h 1705557"/>
              <a:gd name="connsiteX228" fmla="*/ 8633779 w 10232859"/>
              <a:gd name="connsiteY228" fmla="*/ 1145740 h 1705557"/>
              <a:gd name="connsiteX229" fmla="*/ 8676965 w 10232859"/>
              <a:gd name="connsiteY229" fmla="*/ 1163463 h 1705557"/>
              <a:gd name="connsiteX230" fmla="*/ 8698944 w 10232859"/>
              <a:gd name="connsiteY230" fmla="*/ 1163453 h 1705557"/>
              <a:gd name="connsiteX231" fmla="*/ 8711456 w 10232859"/>
              <a:gd name="connsiteY231" fmla="*/ 1175731 h 1705557"/>
              <a:gd name="connsiteX232" fmla="*/ 8732793 w 10232859"/>
              <a:gd name="connsiteY232" fmla="*/ 1179486 h 1705557"/>
              <a:gd name="connsiteX233" fmla="*/ 8751897 w 10232859"/>
              <a:gd name="connsiteY233" fmla="*/ 1197400 h 1705557"/>
              <a:gd name="connsiteX234" fmla="*/ 8793564 w 10232859"/>
              <a:gd name="connsiteY234" fmla="*/ 1179086 h 1705557"/>
              <a:gd name="connsiteX235" fmla="*/ 8834270 w 10232859"/>
              <a:gd name="connsiteY235" fmla="*/ 1213138 h 1705557"/>
              <a:gd name="connsiteX236" fmla="*/ 8853872 w 10232859"/>
              <a:gd name="connsiteY236" fmla="*/ 1221228 h 1705557"/>
              <a:gd name="connsiteX237" fmla="*/ 8861901 w 10232859"/>
              <a:gd name="connsiteY237" fmla="*/ 1217889 h 1705557"/>
              <a:gd name="connsiteX238" fmla="*/ 8874168 w 10232859"/>
              <a:gd name="connsiteY238" fmla="*/ 1220481 h 1705557"/>
              <a:gd name="connsiteX239" fmla="*/ 8871123 w 10232859"/>
              <a:gd name="connsiteY239" fmla="*/ 1227674 h 1705557"/>
              <a:gd name="connsiteX240" fmla="*/ 8903537 w 10232859"/>
              <a:gd name="connsiteY240" fmla="*/ 1237102 h 1705557"/>
              <a:gd name="connsiteX241" fmla="*/ 8933767 w 10232859"/>
              <a:gd name="connsiteY241" fmla="*/ 1269882 h 1705557"/>
              <a:gd name="connsiteX242" fmla="*/ 8985765 w 10232859"/>
              <a:gd name="connsiteY242" fmla="*/ 1294178 h 1705557"/>
              <a:gd name="connsiteX243" fmla="*/ 9071444 w 10232859"/>
              <a:gd name="connsiteY243" fmla="*/ 1323819 h 1705557"/>
              <a:gd name="connsiteX244" fmla="*/ 9096711 w 10232859"/>
              <a:gd name="connsiteY244" fmla="*/ 1334291 h 1705557"/>
              <a:gd name="connsiteX245" fmla="*/ 9338853 w 10232859"/>
              <a:gd name="connsiteY245" fmla="*/ 1454560 h 1705557"/>
              <a:gd name="connsiteX246" fmla="*/ 9520814 w 10232859"/>
              <a:gd name="connsiteY246" fmla="*/ 1456341 h 1705557"/>
              <a:gd name="connsiteX247" fmla="*/ 9702271 w 10232859"/>
              <a:gd name="connsiteY247" fmla="*/ 1495067 h 1705557"/>
              <a:gd name="connsiteX248" fmla="*/ 9744273 w 10232859"/>
              <a:gd name="connsiteY248" fmla="*/ 1530026 h 1705557"/>
              <a:gd name="connsiteX249" fmla="*/ 9771903 w 10232859"/>
              <a:gd name="connsiteY249" fmla="*/ 1536548 h 1705557"/>
              <a:gd name="connsiteX250" fmla="*/ 9818565 w 10232859"/>
              <a:gd name="connsiteY250" fmla="*/ 1545059 h 1705557"/>
              <a:gd name="connsiteX251" fmla="*/ 9882202 w 10232859"/>
              <a:gd name="connsiteY251" fmla="*/ 1572402 h 1705557"/>
              <a:gd name="connsiteX252" fmla="*/ 10022025 w 10232859"/>
              <a:gd name="connsiteY252" fmla="*/ 1606210 h 1705557"/>
              <a:gd name="connsiteX253" fmla="*/ 10220406 w 10232859"/>
              <a:gd name="connsiteY253" fmla="*/ 1683519 h 1705557"/>
              <a:gd name="connsiteX254" fmla="*/ 10232859 w 10232859"/>
              <a:gd name="connsiteY254" fmla="*/ 1705557 h 1705557"/>
              <a:gd name="connsiteX255" fmla="*/ 0 w 10232859"/>
              <a:gd name="connsiteY255" fmla="*/ 1705557 h 1705557"/>
              <a:gd name="connsiteX256" fmla="*/ 0 w 10232859"/>
              <a:gd name="connsiteY256" fmla="*/ 28342 h 1705557"/>
              <a:gd name="connsiteX257" fmla="*/ 8097 w 10232859"/>
              <a:gd name="connsiteY257" fmla="*/ 30869 h 1705557"/>
              <a:gd name="connsiteX258" fmla="*/ 77128 w 10232859"/>
              <a:gd name="connsiteY258" fmla="*/ 13381 h 1705557"/>
              <a:gd name="connsiteX259" fmla="*/ 188338 w 10232859"/>
              <a:gd name="connsiteY259" fmla="*/ 11593 h 1705557"/>
              <a:gd name="connsiteX260" fmla="*/ 298809 w 10232859"/>
              <a:gd name="connsiteY260" fmla="*/ 12712 h 1705557"/>
              <a:gd name="connsiteX261" fmla="*/ 338985 w 10232859"/>
              <a:gd name="connsiteY261" fmla="*/ 14520 h 1705557"/>
              <a:gd name="connsiteX262" fmla="*/ 409815 w 10232859"/>
              <a:gd name="connsiteY262" fmla="*/ 11559 h 1705557"/>
              <a:gd name="connsiteX263" fmla="*/ 424169 w 10232859"/>
              <a:gd name="connsiteY263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089450 w 10232859"/>
              <a:gd name="connsiteY77" fmla="*/ 162714 h 1705557"/>
              <a:gd name="connsiteX78" fmla="*/ 3104175 w 10232859"/>
              <a:gd name="connsiteY78" fmla="*/ 169945 h 1705557"/>
              <a:gd name="connsiteX79" fmla="*/ 3254203 w 10232859"/>
              <a:gd name="connsiteY79" fmla="*/ 158270 h 1705557"/>
              <a:gd name="connsiteX80" fmla="*/ 3395011 w 10232859"/>
              <a:gd name="connsiteY80" fmla="*/ 184714 h 1705557"/>
              <a:gd name="connsiteX81" fmla="*/ 3476147 w 10232859"/>
              <a:gd name="connsiteY81" fmla="*/ 177439 h 1705557"/>
              <a:gd name="connsiteX82" fmla="*/ 3497583 w 10232859"/>
              <a:gd name="connsiteY82" fmla="*/ 156962 h 1705557"/>
              <a:gd name="connsiteX83" fmla="*/ 3704761 w 10232859"/>
              <a:gd name="connsiteY83" fmla="*/ 157006 h 1705557"/>
              <a:gd name="connsiteX84" fmla="*/ 3755040 w 10232859"/>
              <a:gd name="connsiteY84" fmla="*/ 148492 h 1705557"/>
              <a:gd name="connsiteX85" fmla="*/ 3804689 w 10232859"/>
              <a:gd name="connsiteY85" fmla="*/ 158407 h 1705557"/>
              <a:gd name="connsiteX86" fmla="*/ 3821793 w 10232859"/>
              <a:gd name="connsiteY86" fmla="*/ 151257 h 1705557"/>
              <a:gd name="connsiteX87" fmla="*/ 3824682 w 10232859"/>
              <a:gd name="connsiteY87" fmla="*/ 149833 h 1705557"/>
              <a:gd name="connsiteX88" fmla="*/ 3837536 w 10232859"/>
              <a:gd name="connsiteY88" fmla="*/ 148292 h 1705557"/>
              <a:gd name="connsiteX89" fmla="*/ 3839550 w 10232859"/>
              <a:gd name="connsiteY89" fmla="*/ 142661 h 1705557"/>
              <a:gd name="connsiteX90" fmla="*/ 3857743 w 10232859"/>
              <a:gd name="connsiteY90" fmla="*/ 136618 h 1705557"/>
              <a:gd name="connsiteX91" fmla="*/ 3881852 w 10232859"/>
              <a:gd name="connsiteY91" fmla="*/ 135231 h 1705557"/>
              <a:gd name="connsiteX92" fmla="*/ 3998088 w 10232859"/>
              <a:gd name="connsiteY92" fmla="*/ 134446 h 1705557"/>
              <a:gd name="connsiteX93" fmla="*/ 4066682 w 10232859"/>
              <a:gd name="connsiteY93" fmla="*/ 130661 h 1705557"/>
              <a:gd name="connsiteX94" fmla="*/ 4091246 w 10232859"/>
              <a:gd name="connsiteY94" fmla="*/ 124017 h 1705557"/>
              <a:gd name="connsiteX95" fmla="*/ 4126556 w 10232859"/>
              <a:gd name="connsiteY95" fmla="*/ 118239 h 1705557"/>
              <a:gd name="connsiteX96" fmla="*/ 4187717 w 10232859"/>
              <a:gd name="connsiteY96" fmla="*/ 104010 h 1705557"/>
              <a:gd name="connsiteX97" fmla="*/ 4220826 w 10232859"/>
              <a:gd name="connsiteY97" fmla="*/ 102505 h 1705557"/>
              <a:gd name="connsiteX98" fmla="*/ 4239014 w 10232859"/>
              <a:gd name="connsiteY98" fmla="*/ 97354 h 1705557"/>
              <a:gd name="connsiteX99" fmla="*/ 4246653 w 10232859"/>
              <a:gd name="connsiteY99" fmla="*/ 97874 h 1705557"/>
              <a:gd name="connsiteX100" fmla="*/ 4271841 w 10232859"/>
              <a:gd name="connsiteY100" fmla="*/ 96702 h 1705557"/>
              <a:gd name="connsiteX101" fmla="*/ 4286277 w 10232859"/>
              <a:gd name="connsiteY101" fmla="*/ 96687 h 1705557"/>
              <a:gd name="connsiteX102" fmla="*/ 4292025 w 10232859"/>
              <a:gd name="connsiteY102" fmla="*/ 96921 h 1705557"/>
              <a:gd name="connsiteX103" fmla="*/ 4304713 w 10232859"/>
              <a:gd name="connsiteY103" fmla="*/ 102187 h 1705557"/>
              <a:gd name="connsiteX104" fmla="*/ 4321285 w 10232859"/>
              <a:gd name="connsiteY104" fmla="*/ 100074 h 1705557"/>
              <a:gd name="connsiteX105" fmla="*/ 4339561 w 10232859"/>
              <a:gd name="connsiteY105" fmla="*/ 105320 h 1705557"/>
              <a:gd name="connsiteX106" fmla="*/ 4343990 w 10232859"/>
              <a:gd name="connsiteY106" fmla="*/ 101090 h 1705557"/>
              <a:gd name="connsiteX107" fmla="*/ 4358885 w 10232859"/>
              <a:gd name="connsiteY107" fmla="*/ 96778 h 1705557"/>
              <a:gd name="connsiteX108" fmla="*/ 4371648 w 10232859"/>
              <a:gd name="connsiteY108" fmla="*/ 101826 h 1705557"/>
              <a:gd name="connsiteX109" fmla="*/ 4398380 w 10232859"/>
              <a:gd name="connsiteY109" fmla="*/ 104961 h 1705557"/>
              <a:gd name="connsiteX110" fmla="*/ 4405729 w 10232859"/>
              <a:gd name="connsiteY110" fmla="*/ 104191 h 1705557"/>
              <a:gd name="connsiteX111" fmla="*/ 4431408 w 10232859"/>
              <a:gd name="connsiteY111" fmla="*/ 110825 h 1705557"/>
              <a:gd name="connsiteX112" fmla="*/ 4472183 w 10232859"/>
              <a:gd name="connsiteY112" fmla="*/ 116430 h 1705557"/>
              <a:gd name="connsiteX113" fmla="*/ 4518828 w 10232859"/>
              <a:gd name="connsiteY113" fmla="*/ 119114 h 1705557"/>
              <a:gd name="connsiteX114" fmla="*/ 4532040 w 10232859"/>
              <a:gd name="connsiteY114" fmla="*/ 124307 h 1705557"/>
              <a:gd name="connsiteX115" fmla="*/ 4617778 w 10232859"/>
              <a:gd name="connsiteY115" fmla="*/ 136993 h 1705557"/>
              <a:gd name="connsiteX116" fmla="*/ 4641872 w 10232859"/>
              <a:gd name="connsiteY116" fmla="*/ 140721 h 1705557"/>
              <a:gd name="connsiteX117" fmla="*/ 4662766 w 10232859"/>
              <a:gd name="connsiteY117" fmla="*/ 138952 h 1705557"/>
              <a:gd name="connsiteX118" fmla="*/ 4667770 w 10232859"/>
              <a:gd name="connsiteY118" fmla="*/ 134208 h 1705557"/>
              <a:gd name="connsiteX119" fmla="*/ 4681052 w 10232859"/>
              <a:gd name="connsiteY119" fmla="*/ 135461 h 1705557"/>
              <a:gd name="connsiteX120" fmla="*/ 4684624 w 10232859"/>
              <a:gd name="connsiteY120" fmla="*/ 134755 h 1705557"/>
              <a:gd name="connsiteX121" fmla="*/ 4705061 w 10232859"/>
              <a:gd name="connsiteY121" fmla="*/ 131748 h 1705557"/>
              <a:gd name="connsiteX122" fmla="*/ 4747746 w 10232859"/>
              <a:gd name="connsiteY122" fmla="*/ 151131 h 1705557"/>
              <a:gd name="connsiteX123" fmla="*/ 4801045 w 10232859"/>
              <a:gd name="connsiteY123" fmla="*/ 153753 h 1705557"/>
              <a:gd name="connsiteX124" fmla="*/ 5001600 w 10232859"/>
              <a:gd name="connsiteY124" fmla="*/ 196753 h 1705557"/>
              <a:gd name="connsiteX125" fmla="*/ 5033465 w 10232859"/>
              <a:gd name="connsiteY125" fmla="*/ 182429 h 1705557"/>
              <a:gd name="connsiteX126" fmla="*/ 5115965 w 10232859"/>
              <a:gd name="connsiteY126" fmla="*/ 192583 h 1705557"/>
              <a:gd name="connsiteX127" fmla="*/ 5237936 w 10232859"/>
              <a:gd name="connsiteY127" fmla="*/ 246022 h 1705557"/>
              <a:gd name="connsiteX128" fmla="*/ 5389519 w 10232859"/>
              <a:gd name="connsiteY128" fmla="*/ 266429 h 1705557"/>
              <a:gd name="connsiteX129" fmla="*/ 5399852 w 10232859"/>
              <a:gd name="connsiteY129" fmla="*/ 276111 h 1705557"/>
              <a:gd name="connsiteX130" fmla="*/ 5413398 w 10232859"/>
              <a:gd name="connsiteY130" fmla="*/ 282749 h 1705557"/>
              <a:gd name="connsiteX131" fmla="*/ 5415629 w 10232859"/>
              <a:gd name="connsiteY131" fmla="*/ 282282 h 1705557"/>
              <a:gd name="connsiteX132" fmla="*/ 5433078 w 10232859"/>
              <a:gd name="connsiteY132" fmla="*/ 286198 h 1705557"/>
              <a:gd name="connsiteX133" fmla="*/ 5435759 w 10232859"/>
              <a:gd name="connsiteY133" fmla="*/ 289614 h 1705557"/>
              <a:gd name="connsiteX134" fmla="*/ 5447372 w 10232859"/>
              <a:gd name="connsiteY134" fmla="*/ 293101 h 1705557"/>
              <a:gd name="connsiteX135" fmla="*/ 5469289 w 10232859"/>
              <a:gd name="connsiteY135" fmla="*/ 302134 h 1705557"/>
              <a:gd name="connsiteX136" fmla="*/ 5474291 w 10232859"/>
              <a:gd name="connsiteY136" fmla="*/ 301799 h 1705557"/>
              <a:gd name="connsiteX137" fmla="*/ 5508752 w 10232859"/>
              <a:gd name="connsiteY137" fmla="*/ 312267 h 1705557"/>
              <a:gd name="connsiteX138" fmla="*/ 5509657 w 10232859"/>
              <a:gd name="connsiteY138" fmla="*/ 311450 h 1705557"/>
              <a:gd name="connsiteX139" fmla="*/ 5521245 w 10232859"/>
              <a:gd name="connsiteY139" fmla="*/ 310202 h 1705557"/>
              <a:gd name="connsiteX140" fmla="*/ 5542415 w 10232859"/>
              <a:gd name="connsiteY140" fmla="*/ 310009 h 1705557"/>
              <a:gd name="connsiteX141" fmla="*/ 5596538 w 10232859"/>
              <a:gd name="connsiteY141" fmla="*/ 297667 h 1705557"/>
              <a:gd name="connsiteX142" fmla="*/ 5632514 w 10232859"/>
              <a:gd name="connsiteY142" fmla="*/ 308476 h 1705557"/>
              <a:gd name="connsiteX143" fmla="*/ 5640005 w 10232859"/>
              <a:gd name="connsiteY143" fmla="*/ 310131 h 1705557"/>
              <a:gd name="connsiteX144" fmla="*/ 5640259 w 10232859"/>
              <a:gd name="connsiteY144" fmla="*/ 309949 h 1705557"/>
              <a:gd name="connsiteX145" fmla="*/ 5648365 w 10232859"/>
              <a:gd name="connsiteY145" fmla="*/ 311268 h 1705557"/>
              <a:gd name="connsiteX146" fmla="*/ 5653662 w 10232859"/>
              <a:gd name="connsiteY146" fmla="*/ 313149 h 1705557"/>
              <a:gd name="connsiteX147" fmla="*/ 5668196 w 10232859"/>
              <a:gd name="connsiteY147" fmla="*/ 316360 h 1705557"/>
              <a:gd name="connsiteX148" fmla="*/ 5673886 w 10232859"/>
              <a:gd name="connsiteY148" fmla="*/ 316040 h 1705557"/>
              <a:gd name="connsiteX149" fmla="*/ 5677139 w 10232859"/>
              <a:gd name="connsiteY149" fmla="*/ 313859 h 1705557"/>
              <a:gd name="connsiteX150" fmla="*/ 5678325 w 10232859"/>
              <a:gd name="connsiteY150" fmla="*/ 314443 h 1705557"/>
              <a:gd name="connsiteX151" fmla="*/ 5708983 w 10232859"/>
              <a:gd name="connsiteY151" fmla="*/ 313188 h 1705557"/>
              <a:gd name="connsiteX152" fmla="*/ 5773909 w 10232859"/>
              <a:gd name="connsiteY152" fmla="*/ 318575 h 1705557"/>
              <a:gd name="connsiteX153" fmla="*/ 5809500 w 10232859"/>
              <a:gd name="connsiteY153" fmla="*/ 324964 h 1705557"/>
              <a:gd name="connsiteX154" fmla="*/ 5908729 w 10232859"/>
              <a:gd name="connsiteY154" fmla="*/ 338849 h 1705557"/>
              <a:gd name="connsiteX155" fmla="*/ 6009654 w 10232859"/>
              <a:gd name="connsiteY155" fmla="*/ 350040 h 1705557"/>
              <a:gd name="connsiteX156" fmla="*/ 6067487 w 10232859"/>
              <a:gd name="connsiteY156" fmla="*/ 340226 h 1705557"/>
              <a:gd name="connsiteX157" fmla="*/ 6073281 w 10232859"/>
              <a:gd name="connsiteY157" fmla="*/ 340830 h 1705557"/>
              <a:gd name="connsiteX158" fmla="*/ 6086225 w 10232859"/>
              <a:gd name="connsiteY158" fmla="*/ 346135 h 1705557"/>
              <a:gd name="connsiteX159" fmla="*/ 6090616 w 10232859"/>
              <a:gd name="connsiteY159" fmla="*/ 348731 h 1705557"/>
              <a:gd name="connsiteX160" fmla="*/ 6098056 w 10232859"/>
              <a:gd name="connsiteY160" fmla="*/ 351249 h 1705557"/>
              <a:gd name="connsiteX161" fmla="*/ 6098391 w 10232859"/>
              <a:gd name="connsiteY161" fmla="*/ 351119 h 1705557"/>
              <a:gd name="connsiteX162" fmla="*/ 6105063 w 10232859"/>
              <a:gd name="connsiteY162" fmla="*/ 353854 h 1705557"/>
              <a:gd name="connsiteX163" fmla="*/ 6135796 w 10232859"/>
              <a:gd name="connsiteY163" fmla="*/ 369657 h 1705557"/>
              <a:gd name="connsiteX164" fmla="*/ 6195166 w 10232859"/>
              <a:gd name="connsiteY164" fmla="*/ 366704 h 1705557"/>
              <a:gd name="connsiteX165" fmla="*/ 6216259 w 10232859"/>
              <a:gd name="connsiteY165" fmla="*/ 369879 h 1705557"/>
              <a:gd name="connsiteX166" fmla="*/ 6228331 w 10232859"/>
              <a:gd name="connsiteY166" fmla="*/ 370548 h 1705557"/>
              <a:gd name="connsiteX167" fmla="*/ 6229602 w 10232859"/>
              <a:gd name="connsiteY167" fmla="*/ 369928 h 1705557"/>
              <a:gd name="connsiteX168" fmla="*/ 6258988 w 10232859"/>
              <a:gd name="connsiteY168" fmla="*/ 385174 h 1705557"/>
              <a:gd name="connsiteX169" fmla="*/ 6264106 w 10232859"/>
              <a:gd name="connsiteY169" fmla="*/ 385655 h 1705557"/>
              <a:gd name="connsiteX170" fmla="*/ 6281703 w 10232859"/>
              <a:gd name="connsiteY170" fmla="*/ 397568 h 1705557"/>
              <a:gd name="connsiteX171" fmla="*/ 6291622 w 10232859"/>
              <a:gd name="connsiteY171" fmla="*/ 402669 h 1705557"/>
              <a:gd name="connsiteX172" fmla="*/ 6292712 w 10232859"/>
              <a:gd name="connsiteY172" fmla="*/ 406285 h 1705557"/>
              <a:gd name="connsiteX173" fmla="*/ 6308227 w 10232859"/>
              <a:gd name="connsiteY173" fmla="*/ 412710 h 1705557"/>
              <a:gd name="connsiteX174" fmla="*/ 6310656 w 10232859"/>
              <a:gd name="connsiteY174" fmla="*/ 412628 h 1705557"/>
              <a:gd name="connsiteX175" fmla="*/ 6321049 w 10232859"/>
              <a:gd name="connsiteY175" fmla="*/ 420978 h 1705557"/>
              <a:gd name="connsiteX176" fmla="*/ 6326853 w 10232859"/>
              <a:gd name="connsiteY176" fmla="*/ 431664 h 1705557"/>
              <a:gd name="connsiteX177" fmla="*/ 6467879 w 10232859"/>
              <a:gd name="connsiteY177" fmla="*/ 474762 h 1705557"/>
              <a:gd name="connsiteX178" fmla="*/ 6564351 w 10232859"/>
              <a:gd name="connsiteY178" fmla="*/ 544032 h 1705557"/>
              <a:gd name="connsiteX179" fmla="*/ 6641544 w 10232859"/>
              <a:gd name="connsiteY179" fmla="*/ 566599 h 1705557"/>
              <a:gd name="connsiteX180" fmla="*/ 6731052 w 10232859"/>
              <a:gd name="connsiteY180" fmla="*/ 578550 h 1705557"/>
              <a:gd name="connsiteX181" fmla="*/ 6858983 w 10232859"/>
              <a:gd name="connsiteY181" fmla="*/ 630237 h 1705557"/>
              <a:gd name="connsiteX182" fmla="*/ 6910661 w 10232859"/>
              <a:gd name="connsiteY182" fmla="*/ 641134 h 1705557"/>
              <a:gd name="connsiteX183" fmla="*/ 6944111 w 10232859"/>
              <a:gd name="connsiteY183" fmla="*/ 666016 h 1705557"/>
              <a:gd name="connsiteX184" fmla="*/ 6965771 w 10232859"/>
              <a:gd name="connsiteY184" fmla="*/ 666445 h 1705557"/>
              <a:gd name="connsiteX185" fmla="*/ 6969639 w 10232859"/>
              <a:gd name="connsiteY185" fmla="*/ 666351 h 1705557"/>
              <a:gd name="connsiteX186" fmla="*/ 6982242 w 10232859"/>
              <a:gd name="connsiteY186" fmla="*/ 669626 h 1705557"/>
              <a:gd name="connsiteX187" fmla="*/ 6989387 w 10232859"/>
              <a:gd name="connsiteY187" fmla="*/ 665988 h 1705557"/>
              <a:gd name="connsiteX188" fmla="*/ 7010930 w 10232859"/>
              <a:gd name="connsiteY188" fmla="*/ 667648 h 1705557"/>
              <a:gd name="connsiteX189" fmla="*/ 7033125 w 10232859"/>
              <a:gd name="connsiteY189" fmla="*/ 674950 h 1705557"/>
              <a:gd name="connsiteX190" fmla="*/ 7134461 w 10232859"/>
              <a:gd name="connsiteY190" fmla="*/ 714706 h 1705557"/>
              <a:gd name="connsiteX191" fmla="*/ 7197450 w 10232859"/>
              <a:gd name="connsiteY191" fmla="*/ 735608 h 1705557"/>
              <a:gd name="connsiteX192" fmla="*/ 7225084 w 10232859"/>
              <a:gd name="connsiteY192" fmla="*/ 739019 h 1705557"/>
              <a:gd name="connsiteX193" fmla="*/ 7261183 w 10232859"/>
              <a:gd name="connsiteY193" fmla="*/ 746827 h 1705557"/>
              <a:gd name="connsiteX194" fmla="*/ 7327760 w 10232859"/>
              <a:gd name="connsiteY194" fmla="*/ 757100 h 1705557"/>
              <a:gd name="connsiteX195" fmla="*/ 7412222 w 10232859"/>
              <a:gd name="connsiteY195" fmla="*/ 777001 h 1705557"/>
              <a:gd name="connsiteX196" fmla="*/ 7457904 w 10232859"/>
              <a:gd name="connsiteY196" fmla="*/ 810835 h 1705557"/>
              <a:gd name="connsiteX197" fmla="*/ 7465795 w 10232859"/>
              <a:gd name="connsiteY197" fmla="*/ 809112 h 1705557"/>
              <a:gd name="connsiteX198" fmla="*/ 7505046 w 10232859"/>
              <a:gd name="connsiteY198" fmla="*/ 823031 h 1705557"/>
              <a:gd name="connsiteX199" fmla="*/ 7623220 w 10232859"/>
              <a:gd name="connsiteY199" fmla="*/ 895034 h 1705557"/>
              <a:gd name="connsiteX200" fmla="*/ 7700458 w 10232859"/>
              <a:gd name="connsiteY200" fmla="*/ 921593 h 1705557"/>
              <a:gd name="connsiteX201" fmla="*/ 7730988 w 10232859"/>
              <a:gd name="connsiteY201" fmla="*/ 927270 h 1705557"/>
              <a:gd name="connsiteX202" fmla="*/ 7781942 w 10232859"/>
              <a:gd name="connsiteY202" fmla="*/ 937017 h 1705557"/>
              <a:gd name="connsiteX203" fmla="*/ 7827704 w 10232859"/>
              <a:gd name="connsiteY203" fmla="*/ 935072 h 1705557"/>
              <a:gd name="connsiteX204" fmla="*/ 7867270 w 10232859"/>
              <a:gd name="connsiteY204" fmla="*/ 946880 h 1705557"/>
              <a:gd name="connsiteX205" fmla="*/ 7866538 w 10232859"/>
              <a:gd name="connsiteY205" fmla="*/ 961559 h 1705557"/>
              <a:gd name="connsiteX206" fmla="*/ 7912084 w 10232859"/>
              <a:gd name="connsiteY206" fmla="*/ 970314 h 1705557"/>
              <a:gd name="connsiteX207" fmla="*/ 7982264 w 10232859"/>
              <a:gd name="connsiteY207" fmla="*/ 982287 h 1705557"/>
              <a:gd name="connsiteX208" fmla="*/ 7991272 w 10232859"/>
              <a:gd name="connsiteY208" fmla="*/ 987618 h 1705557"/>
              <a:gd name="connsiteX209" fmla="*/ 8006496 w 10232859"/>
              <a:gd name="connsiteY209" fmla="*/ 979353 h 1705557"/>
              <a:gd name="connsiteX210" fmla="*/ 8034497 w 10232859"/>
              <a:gd name="connsiteY210" fmla="*/ 978568 h 1705557"/>
              <a:gd name="connsiteX211" fmla="*/ 8150881 w 10232859"/>
              <a:gd name="connsiteY211" fmla="*/ 996925 h 1705557"/>
              <a:gd name="connsiteX212" fmla="*/ 8172106 w 10232859"/>
              <a:gd name="connsiteY212" fmla="*/ 997026 h 1705557"/>
              <a:gd name="connsiteX213" fmla="*/ 8196076 w 10232859"/>
              <a:gd name="connsiteY213" fmla="*/ 1006592 h 1705557"/>
              <a:gd name="connsiteX214" fmla="*/ 8247463 w 10232859"/>
              <a:gd name="connsiteY214" fmla="*/ 1022846 h 1705557"/>
              <a:gd name="connsiteX215" fmla="*/ 8279272 w 10232859"/>
              <a:gd name="connsiteY215" fmla="*/ 1039435 h 1705557"/>
              <a:gd name="connsiteX216" fmla="*/ 8289611 w 10232859"/>
              <a:gd name="connsiteY216" fmla="*/ 1035144 h 1705557"/>
              <a:gd name="connsiteX217" fmla="*/ 8311483 w 10232859"/>
              <a:gd name="connsiteY217" fmla="*/ 1035913 h 1705557"/>
              <a:gd name="connsiteX218" fmla="*/ 8399489 w 10232859"/>
              <a:gd name="connsiteY218" fmla="*/ 1055076 h 1705557"/>
              <a:gd name="connsiteX219" fmla="*/ 8415973 w 10232859"/>
              <a:gd name="connsiteY219" fmla="*/ 1056174 h 1705557"/>
              <a:gd name="connsiteX220" fmla="*/ 8433326 w 10232859"/>
              <a:gd name="connsiteY220" fmla="*/ 1064395 h 1705557"/>
              <a:gd name="connsiteX221" fmla="*/ 8502328 w 10232859"/>
              <a:gd name="connsiteY221" fmla="*/ 1098012 h 1705557"/>
              <a:gd name="connsiteX222" fmla="*/ 8534346 w 10232859"/>
              <a:gd name="connsiteY222" fmla="*/ 1113494 h 1705557"/>
              <a:gd name="connsiteX223" fmla="*/ 8534980 w 10232859"/>
              <a:gd name="connsiteY223" fmla="*/ 1117375 h 1705557"/>
              <a:gd name="connsiteX224" fmla="*/ 8544104 w 10232859"/>
              <a:gd name="connsiteY224" fmla="*/ 1114920 h 1705557"/>
              <a:gd name="connsiteX225" fmla="*/ 8567742 w 10232859"/>
              <a:gd name="connsiteY225" fmla="*/ 1124104 h 1705557"/>
              <a:gd name="connsiteX226" fmla="*/ 8575405 w 10232859"/>
              <a:gd name="connsiteY226" fmla="*/ 1132001 h 1705557"/>
              <a:gd name="connsiteX227" fmla="*/ 8633779 w 10232859"/>
              <a:gd name="connsiteY227" fmla="*/ 1145740 h 1705557"/>
              <a:gd name="connsiteX228" fmla="*/ 8676965 w 10232859"/>
              <a:gd name="connsiteY228" fmla="*/ 1163463 h 1705557"/>
              <a:gd name="connsiteX229" fmla="*/ 8698944 w 10232859"/>
              <a:gd name="connsiteY229" fmla="*/ 1163453 h 1705557"/>
              <a:gd name="connsiteX230" fmla="*/ 8711456 w 10232859"/>
              <a:gd name="connsiteY230" fmla="*/ 1175731 h 1705557"/>
              <a:gd name="connsiteX231" fmla="*/ 8732793 w 10232859"/>
              <a:gd name="connsiteY231" fmla="*/ 1179486 h 1705557"/>
              <a:gd name="connsiteX232" fmla="*/ 8751897 w 10232859"/>
              <a:gd name="connsiteY232" fmla="*/ 1197400 h 1705557"/>
              <a:gd name="connsiteX233" fmla="*/ 8793564 w 10232859"/>
              <a:gd name="connsiteY233" fmla="*/ 1179086 h 1705557"/>
              <a:gd name="connsiteX234" fmla="*/ 8834270 w 10232859"/>
              <a:gd name="connsiteY234" fmla="*/ 1213138 h 1705557"/>
              <a:gd name="connsiteX235" fmla="*/ 8853872 w 10232859"/>
              <a:gd name="connsiteY235" fmla="*/ 1221228 h 1705557"/>
              <a:gd name="connsiteX236" fmla="*/ 8861901 w 10232859"/>
              <a:gd name="connsiteY236" fmla="*/ 1217889 h 1705557"/>
              <a:gd name="connsiteX237" fmla="*/ 8874168 w 10232859"/>
              <a:gd name="connsiteY237" fmla="*/ 1220481 h 1705557"/>
              <a:gd name="connsiteX238" fmla="*/ 8871123 w 10232859"/>
              <a:gd name="connsiteY238" fmla="*/ 1227674 h 1705557"/>
              <a:gd name="connsiteX239" fmla="*/ 8903537 w 10232859"/>
              <a:gd name="connsiteY239" fmla="*/ 1237102 h 1705557"/>
              <a:gd name="connsiteX240" fmla="*/ 8933767 w 10232859"/>
              <a:gd name="connsiteY240" fmla="*/ 1269882 h 1705557"/>
              <a:gd name="connsiteX241" fmla="*/ 8985765 w 10232859"/>
              <a:gd name="connsiteY241" fmla="*/ 1294178 h 1705557"/>
              <a:gd name="connsiteX242" fmla="*/ 9071444 w 10232859"/>
              <a:gd name="connsiteY242" fmla="*/ 1323819 h 1705557"/>
              <a:gd name="connsiteX243" fmla="*/ 9096711 w 10232859"/>
              <a:gd name="connsiteY243" fmla="*/ 1334291 h 1705557"/>
              <a:gd name="connsiteX244" fmla="*/ 9338853 w 10232859"/>
              <a:gd name="connsiteY244" fmla="*/ 1454560 h 1705557"/>
              <a:gd name="connsiteX245" fmla="*/ 9520814 w 10232859"/>
              <a:gd name="connsiteY245" fmla="*/ 1456341 h 1705557"/>
              <a:gd name="connsiteX246" fmla="*/ 9702271 w 10232859"/>
              <a:gd name="connsiteY246" fmla="*/ 1495067 h 1705557"/>
              <a:gd name="connsiteX247" fmla="*/ 9744273 w 10232859"/>
              <a:gd name="connsiteY247" fmla="*/ 1530026 h 1705557"/>
              <a:gd name="connsiteX248" fmla="*/ 9771903 w 10232859"/>
              <a:gd name="connsiteY248" fmla="*/ 1536548 h 1705557"/>
              <a:gd name="connsiteX249" fmla="*/ 9818565 w 10232859"/>
              <a:gd name="connsiteY249" fmla="*/ 1545059 h 1705557"/>
              <a:gd name="connsiteX250" fmla="*/ 9882202 w 10232859"/>
              <a:gd name="connsiteY250" fmla="*/ 1572402 h 1705557"/>
              <a:gd name="connsiteX251" fmla="*/ 10022025 w 10232859"/>
              <a:gd name="connsiteY251" fmla="*/ 1606210 h 1705557"/>
              <a:gd name="connsiteX252" fmla="*/ 10220406 w 10232859"/>
              <a:gd name="connsiteY252" fmla="*/ 1683519 h 1705557"/>
              <a:gd name="connsiteX253" fmla="*/ 10232859 w 10232859"/>
              <a:gd name="connsiteY253" fmla="*/ 1705557 h 1705557"/>
              <a:gd name="connsiteX254" fmla="*/ 0 w 10232859"/>
              <a:gd name="connsiteY254" fmla="*/ 1705557 h 1705557"/>
              <a:gd name="connsiteX255" fmla="*/ 0 w 10232859"/>
              <a:gd name="connsiteY255" fmla="*/ 28342 h 1705557"/>
              <a:gd name="connsiteX256" fmla="*/ 8097 w 10232859"/>
              <a:gd name="connsiteY256" fmla="*/ 30869 h 1705557"/>
              <a:gd name="connsiteX257" fmla="*/ 77128 w 10232859"/>
              <a:gd name="connsiteY257" fmla="*/ 13381 h 1705557"/>
              <a:gd name="connsiteX258" fmla="*/ 188338 w 10232859"/>
              <a:gd name="connsiteY258" fmla="*/ 11593 h 1705557"/>
              <a:gd name="connsiteX259" fmla="*/ 298809 w 10232859"/>
              <a:gd name="connsiteY259" fmla="*/ 12712 h 1705557"/>
              <a:gd name="connsiteX260" fmla="*/ 338985 w 10232859"/>
              <a:gd name="connsiteY260" fmla="*/ 14520 h 1705557"/>
              <a:gd name="connsiteX261" fmla="*/ 409815 w 10232859"/>
              <a:gd name="connsiteY261" fmla="*/ 11559 h 1705557"/>
              <a:gd name="connsiteX262" fmla="*/ 424169 w 10232859"/>
              <a:gd name="connsiteY262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089450 w 10232859"/>
              <a:gd name="connsiteY77" fmla="*/ 162714 h 1705557"/>
              <a:gd name="connsiteX78" fmla="*/ 3104175 w 10232859"/>
              <a:gd name="connsiteY78" fmla="*/ 169945 h 1705557"/>
              <a:gd name="connsiteX79" fmla="*/ 3254203 w 10232859"/>
              <a:gd name="connsiteY79" fmla="*/ 158270 h 1705557"/>
              <a:gd name="connsiteX80" fmla="*/ 3395011 w 10232859"/>
              <a:gd name="connsiteY80" fmla="*/ 184714 h 1705557"/>
              <a:gd name="connsiteX81" fmla="*/ 3476147 w 10232859"/>
              <a:gd name="connsiteY81" fmla="*/ 177439 h 1705557"/>
              <a:gd name="connsiteX82" fmla="*/ 3497583 w 10232859"/>
              <a:gd name="connsiteY82" fmla="*/ 156962 h 1705557"/>
              <a:gd name="connsiteX83" fmla="*/ 3704761 w 10232859"/>
              <a:gd name="connsiteY83" fmla="*/ 157006 h 1705557"/>
              <a:gd name="connsiteX84" fmla="*/ 3755040 w 10232859"/>
              <a:gd name="connsiteY84" fmla="*/ 148492 h 1705557"/>
              <a:gd name="connsiteX85" fmla="*/ 3804689 w 10232859"/>
              <a:gd name="connsiteY85" fmla="*/ 158407 h 1705557"/>
              <a:gd name="connsiteX86" fmla="*/ 3821793 w 10232859"/>
              <a:gd name="connsiteY86" fmla="*/ 151257 h 1705557"/>
              <a:gd name="connsiteX87" fmla="*/ 3824682 w 10232859"/>
              <a:gd name="connsiteY87" fmla="*/ 149833 h 1705557"/>
              <a:gd name="connsiteX88" fmla="*/ 3837536 w 10232859"/>
              <a:gd name="connsiteY88" fmla="*/ 148292 h 1705557"/>
              <a:gd name="connsiteX89" fmla="*/ 3839550 w 10232859"/>
              <a:gd name="connsiteY89" fmla="*/ 142661 h 1705557"/>
              <a:gd name="connsiteX90" fmla="*/ 3857743 w 10232859"/>
              <a:gd name="connsiteY90" fmla="*/ 136618 h 1705557"/>
              <a:gd name="connsiteX91" fmla="*/ 3881852 w 10232859"/>
              <a:gd name="connsiteY91" fmla="*/ 135231 h 1705557"/>
              <a:gd name="connsiteX92" fmla="*/ 3998088 w 10232859"/>
              <a:gd name="connsiteY92" fmla="*/ 134446 h 1705557"/>
              <a:gd name="connsiteX93" fmla="*/ 4066682 w 10232859"/>
              <a:gd name="connsiteY93" fmla="*/ 130661 h 1705557"/>
              <a:gd name="connsiteX94" fmla="*/ 4091246 w 10232859"/>
              <a:gd name="connsiteY94" fmla="*/ 124017 h 1705557"/>
              <a:gd name="connsiteX95" fmla="*/ 4126556 w 10232859"/>
              <a:gd name="connsiteY95" fmla="*/ 118239 h 1705557"/>
              <a:gd name="connsiteX96" fmla="*/ 4187717 w 10232859"/>
              <a:gd name="connsiteY96" fmla="*/ 104010 h 1705557"/>
              <a:gd name="connsiteX97" fmla="*/ 4220826 w 10232859"/>
              <a:gd name="connsiteY97" fmla="*/ 102505 h 1705557"/>
              <a:gd name="connsiteX98" fmla="*/ 4239014 w 10232859"/>
              <a:gd name="connsiteY98" fmla="*/ 97354 h 1705557"/>
              <a:gd name="connsiteX99" fmla="*/ 4246653 w 10232859"/>
              <a:gd name="connsiteY99" fmla="*/ 97874 h 1705557"/>
              <a:gd name="connsiteX100" fmla="*/ 4271841 w 10232859"/>
              <a:gd name="connsiteY100" fmla="*/ 96702 h 1705557"/>
              <a:gd name="connsiteX101" fmla="*/ 4286277 w 10232859"/>
              <a:gd name="connsiteY101" fmla="*/ 96687 h 1705557"/>
              <a:gd name="connsiteX102" fmla="*/ 4292025 w 10232859"/>
              <a:gd name="connsiteY102" fmla="*/ 96921 h 1705557"/>
              <a:gd name="connsiteX103" fmla="*/ 4304713 w 10232859"/>
              <a:gd name="connsiteY103" fmla="*/ 102187 h 1705557"/>
              <a:gd name="connsiteX104" fmla="*/ 4321285 w 10232859"/>
              <a:gd name="connsiteY104" fmla="*/ 100074 h 1705557"/>
              <a:gd name="connsiteX105" fmla="*/ 4339561 w 10232859"/>
              <a:gd name="connsiteY105" fmla="*/ 105320 h 1705557"/>
              <a:gd name="connsiteX106" fmla="*/ 4343990 w 10232859"/>
              <a:gd name="connsiteY106" fmla="*/ 101090 h 1705557"/>
              <a:gd name="connsiteX107" fmla="*/ 4358885 w 10232859"/>
              <a:gd name="connsiteY107" fmla="*/ 96778 h 1705557"/>
              <a:gd name="connsiteX108" fmla="*/ 4371648 w 10232859"/>
              <a:gd name="connsiteY108" fmla="*/ 101826 h 1705557"/>
              <a:gd name="connsiteX109" fmla="*/ 4398380 w 10232859"/>
              <a:gd name="connsiteY109" fmla="*/ 104961 h 1705557"/>
              <a:gd name="connsiteX110" fmla="*/ 4405729 w 10232859"/>
              <a:gd name="connsiteY110" fmla="*/ 104191 h 1705557"/>
              <a:gd name="connsiteX111" fmla="*/ 4431408 w 10232859"/>
              <a:gd name="connsiteY111" fmla="*/ 110825 h 1705557"/>
              <a:gd name="connsiteX112" fmla="*/ 4472183 w 10232859"/>
              <a:gd name="connsiteY112" fmla="*/ 116430 h 1705557"/>
              <a:gd name="connsiteX113" fmla="*/ 4518828 w 10232859"/>
              <a:gd name="connsiteY113" fmla="*/ 119114 h 1705557"/>
              <a:gd name="connsiteX114" fmla="*/ 4532040 w 10232859"/>
              <a:gd name="connsiteY114" fmla="*/ 124307 h 1705557"/>
              <a:gd name="connsiteX115" fmla="*/ 4617778 w 10232859"/>
              <a:gd name="connsiteY115" fmla="*/ 136993 h 1705557"/>
              <a:gd name="connsiteX116" fmla="*/ 4641872 w 10232859"/>
              <a:gd name="connsiteY116" fmla="*/ 140721 h 1705557"/>
              <a:gd name="connsiteX117" fmla="*/ 4662766 w 10232859"/>
              <a:gd name="connsiteY117" fmla="*/ 138952 h 1705557"/>
              <a:gd name="connsiteX118" fmla="*/ 4667770 w 10232859"/>
              <a:gd name="connsiteY118" fmla="*/ 134208 h 1705557"/>
              <a:gd name="connsiteX119" fmla="*/ 4681052 w 10232859"/>
              <a:gd name="connsiteY119" fmla="*/ 135461 h 1705557"/>
              <a:gd name="connsiteX120" fmla="*/ 4684624 w 10232859"/>
              <a:gd name="connsiteY120" fmla="*/ 134755 h 1705557"/>
              <a:gd name="connsiteX121" fmla="*/ 4705061 w 10232859"/>
              <a:gd name="connsiteY121" fmla="*/ 131748 h 1705557"/>
              <a:gd name="connsiteX122" fmla="*/ 4747746 w 10232859"/>
              <a:gd name="connsiteY122" fmla="*/ 151131 h 1705557"/>
              <a:gd name="connsiteX123" fmla="*/ 4801045 w 10232859"/>
              <a:gd name="connsiteY123" fmla="*/ 153753 h 1705557"/>
              <a:gd name="connsiteX124" fmla="*/ 5001600 w 10232859"/>
              <a:gd name="connsiteY124" fmla="*/ 196753 h 1705557"/>
              <a:gd name="connsiteX125" fmla="*/ 5033465 w 10232859"/>
              <a:gd name="connsiteY125" fmla="*/ 182429 h 1705557"/>
              <a:gd name="connsiteX126" fmla="*/ 5115965 w 10232859"/>
              <a:gd name="connsiteY126" fmla="*/ 192583 h 1705557"/>
              <a:gd name="connsiteX127" fmla="*/ 5237936 w 10232859"/>
              <a:gd name="connsiteY127" fmla="*/ 246022 h 1705557"/>
              <a:gd name="connsiteX128" fmla="*/ 5389519 w 10232859"/>
              <a:gd name="connsiteY128" fmla="*/ 266429 h 1705557"/>
              <a:gd name="connsiteX129" fmla="*/ 5399852 w 10232859"/>
              <a:gd name="connsiteY129" fmla="*/ 276111 h 1705557"/>
              <a:gd name="connsiteX130" fmla="*/ 5413398 w 10232859"/>
              <a:gd name="connsiteY130" fmla="*/ 282749 h 1705557"/>
              <a:gd name="connsiteX131" fmla="*/ 5415629 w 10232859"/>
              <a:gd name="connsiteY131" fmla="*/ 282282 h 1705557"/>
              <a:gd name="connsiteX132" fmla="*/ 5433078 w 10232859"/>
              <a:gd name="connsiteY132" fmla="*/ 286198 h 1705557"/>
              <a:gd name="connsiteX133" fmla="*/ 5435759 w 10232859"/>
              <a:gd name="connsiteY133" fmla="*/ 289614 h 1705557"/>
              <a:gd name="connsiteX134" fmla="*/ 5447372 w 10232859"/>
              <a:gd name="connsiteY134" fmla="*/ 293101 h 1705557"/>
              <a:gd name="connsiteX135" fmla="*/ 5469289 w 10232859"/>
              <a:gd name="connsiteY135" fmla="*/ 302134 h 1705557"/>
              <a:gd name="connsiteX136" fmla="*/ 5474291 w 10232859"/>
              <a:gd name="connsiteY136" fmla="*/ 301799 h 1705557"/>
              <a:gd name="connsiteX137" fmla="*/ 5508752 w 10232859"/>
              <a:gd name="connsiteY137" fmla="*/ 312267 h 1705557"/>
              <a:gd name="connsiteX138" fmla="*/ 5509657 w 10232859"/>
              <a:gd name="connsiteY138" fmla="*/ 311450 h 1705557"/>
              <a:gd name="connsiteX139" fmla="*/ 5521245 w 10232859"/>
              <a:gd name="connsiteY139" fmla="*/ 310202 h 1705557"/>
              <a:gd name="connsiteX140" fmla="*/ 5542415 w 10232859"/>
              <a:gd name="connsiteY140" fmla="*/ 310009 h 1705557"/>
              <a:gd name="connsiteX141" fmla="*/ 5596538 w 10232859"/>
              <a:gd name="connsiteY141" fmla="*/ 297667 h 1705557"/>
              <a:gd name="connsiteX142" fmla="*/ 5632514 w 10232859"/>
              <a:gd name="connsiteY142" fmla="*/ 308476 h 1705557"/>
              <a:gd name="connsiteX143" fmla="*/ 5640005 w 10232859"/>
              <a:gd name="connsiteY143" fmla="*/ 310131 h 1705557"/>
              <a:gd name="connsiteX144" fmla="*/ 5640259 w 10232859"/>
              <a:gd name="connsiteY144" fmla="*/ 309949 h 1705557"/>
              <a:gd name="connsiteX145" fmla="*/ 5648365 w 10232859"/>
              <a:gd name="connsiteY145" fmla="*/ 311268 h 1705557"/>
              <a:gd name="connsiteX146" fmla="*/ 5653662 w 10232859"/>
              <a:gd name="connsiteY146" fmla="*/ 313149 h 1705557"/>
              <a:gd name="connsiteX147" fmla="*/ 5668196 w 10232859"/>
              <a:gd name="connsiteY147" fmla="*/ 316360 h 1705557"/>
              <a:gd name="connsiteX148" fmla="*/ 5673886 w 10232859"/>
              <a:gd name="connsiteY148" fmla="*/ 316040 h 1705557"/>
              <a:gd name="connsiteX149" fmla="*/ 5677139 w 10232859"/>
              <a:gd name="connsiteY149" fmla="*/ 313859 h 1705557"/>
              <a:gd name="connsiteX150" fmla="*/ 5678325 w 10232859"/>
              <a:gd name="connsiteY150" fmla="*/ 314443 h 1705557"/>
              <a:gd name="connsiteX151" fmla="*/ 5708983 w 10232859"/>
              <a:gd name="connsiteY151" fmla="*/ 313188 h 1705557"/>
              <a:gd name="connsiteX152" fmla="*/ 5773909 w 10232859"/>
              <a:gd name="connsiteY152" fmla="*/ 318575 h 1705557"/>
              <a:gd name="connsiteX153" fmla="*/ 5809500 w 10232859"/>
              <a:gd name="connsiteY153" fmla="*/ 324964 h 1705557"/>
              <a:gd name="connsiteX154" fmla="*/ 5908729 w 10232859"/>
              <a:gd name="connsiteY154" fmla="*/ 338849 h 1705557"/>
              <a:gd name="connsiteX155" fmla="*/ 6009654 w 10232859"/>
              <a:gd name="connsiteY155" fmla="*/ 350040 h 1705557"/>
              <a:gd name="connsiteX156" fmla="*/ 6067487 w 10232859"/>
              <a:gd name="connsiteY156" fmla="*/ 340226 h 1705557"/>
              <a:gd name="connsiteX157" fmla="*/ 6073281 w 10232859"/>
              <a:gd name="connsiteY157" fmla="*/ 340830 h 1705557"/>
              <a:gd name="connsiteX158" fmla="*/ 6086225 w 10232859"/>
              <a:gd name="connsiteY158" fmla="*/ 346135 h 1705557"/>
              <a:gd name="connsiteX159" fmla="*/ 6090616 w 10232859"/>
              <a:gd name="connsiteY159" fmla="*/ 348731 h 1705557"/>
              <a:gd name="connsiteX160" fmla="*/ 6098056 w 10232859"/>
              <a:gd name="connsiteY160" fmla="*/ 351249 h 1705557"/>
              <a:gd name="connsiteX161" fmla="*/ 6098391 w 10232859"/>
              <a:gd name="connsiteY161" fmla="*/ 351119 h 1705557"/>
              <a:gd name="connsiteX162" fmla="*/ 6105063 w 10232859"/>
              <a:gd name="connsiteY162" fmla="*/ 353854 h 1705557"/>
              <a:gd name="connsiteX163" fmla="*/ 6135796 w 10232859"/>
              <a:gd name="connsiteY163" fmla="*/ 369657 h 1705557"/>
              <a:gd name="connsiteX164" fmla="*/ 6195166 w 10232859"/>
              <a:gd name="connsiteY164" fmla="*/ 366704 h 1705557"/>
              <a:gd name="connsiteX165" fmla="*/ 6216259 w 10232859"/>
              <a:gd name="connsiteY165" fmla="*/ 369879 h 1705557"/>
              <a:gd name="connsiteX166" fmla="*/ 6228331 w 10232859"/>
              <a:gd name="connsiteY166" fmla="*/ 370548 h 1705557"/>
              <a:gd name="connsiteX167" fmla="*/ 6229602 w 10232859"/>
              <a:gd name="connsiteY167" fmla="*/ 369928 h 1705557"/>
              <a:gd name="connsiteX168" fmla="*/ 6258988 w 10232859"/>
              <a:gd name="connsiteY168" fmla="*/ 385174 h 1705557"/>
              <a:gd name="connsiteX169" fmla="*/ 6264106 w 10232859"/>
              <a:gd name="connsiteY169" fmla="*/ 385655 h 1705557"/>
              <a:gd name="connsiteX170" fmla="*/ 6281703 w 10232859"/>
              <a:gd name="connsiteY170" fmla="*/ 397568 h 1705557"/>
              <a:gd name="connsiteX171" fmla="*/ 6291622 w 10232859"/>
              <a:gd name="connsiteY171" fmla="*/ 402669 h 1705557"/>
              <a:gd name="connsiteX172" fmla="*/ 6292712 w 10232859"/>
              <a:gd name="connsiteY172" fmla="*/ 406285 h 1705557"/>
              <a:gd name="connsiteX173" fmla="*/ 6308227 w 10232859"/>
              <a:gd name="connsiteY173" fmla="*/ 412710 h 1705557"/>
              <a:gd name="connsiteX174" fmla="*/ 6310656 w 10232859"/>
              <a:gd name="connsiteY174" fmla="*/ 412628 h 1705557"/>
              <a:gd name="connsiteX175" fmla="*/ 6321049 w 10232859"/>
              <a:gd name="connsiteY175" fmla="*/ 420978 h 1705557"/>
              <a:gd name="connsiteX176" fmla="*/ 6326853 w 10232859"/>
              <a:gd name="connsiteY176" fmla="*/ 431664 h 1705557"/>
              <a:gd name="connsiteX177" fmla="*/ 6467879 w 10232859"/>
              <a:gd name="connsiteY177" fmla="*/ 474762 h 1705557"/>
              <a:gd name="connsiteX178" fmla="*/ 6564351 w 10232859"/>
              <a:gd name="connsiteY178" fmla="*/ 544032 h 1705557"/>
              <a:gd name="connsiteX179" fmla="*/ 6641544 w 10232859"/>
              <a:gd name="connsiteY179" fmla="*/ 566599 h 1705557"/>
              <a:gd name="connsiteX180" fmla="*/ 6731052 w 10232859"/>
              <a:gd name="connsiteY180" fmla="*/ 578550 h 1705557"/>
              <a:gd name="connsiteX181" fmla="*/ 6858983 w 10232859"/>
              <a:gd name="connsiteY181" fmla="*/ 630237 h 1705557"/>
              <a:gd name="connsiteX182" fmla="*/ 6910661 w 10232859"/>
              <a:gd name="connsiteY182" fmla="*/ 641134 h 1705557"/>
              <a:gd name="connsiteX183" fmla="*/ 6944111 w 10232859"/>
              <a:gd name="connsiteY183" fmla="*/ 666016 h 1705557"/>
              <a:gd name="connsiteX184" fmla="*/ 6965771 w 10232859"/>
              <a:gd name="connsiteY184" fmla="*/ 666445 h 1705557"/>
              <a:gd name="connsiteX185" fmla="*/ 6969639 w 10232859"/>
              <a:gd name="connsiteY185" fmla="*/ 666351 h 1705557"/>
              <a:gd name="connsiteX186" fmla="*/ 6982242 w 10232859"/>
              <a:gd name="connsiteY186" fmla="*/ 669626 h 1705557"/>
              <a:gd name="connsiteX187" fmla="*/ 6989387 w 10232859"/>
              <a:gd name="connsiteY187" fmla="*/ 665988 h 1705557"/>
              <a:gd name="connsiteX188" fmla="*/ 7010930 w 10232859"/>
              <a:gd name="connsiteY188" fmla="*/ 667648 h 1705557"/>
              <a:gd name="connsiteX189" fmla="*/ 7033125 w 10232859"/>
              <a:gd name="connsiteY189" fmla="*/ 674950 h 1705557"/>
              <a:gd name="connsiteX190" fmla="*/ 7134461 w 10232859"/>
              <a:gd name="connsiteY190" fmla="*/ 714706 h 1705557"/>
              <a:gd name="connsiteX191" fmla="*/ 7197450 w 10232859"/>
              <a:gd name="connsiteY191" fmla="*/ 735608 h 1705557"/>
              <a:gd name="connsiteX192" fmla="*/ 7225084 w 10232859"/>
              <a:gd name="connsiteY192" fmla="*/ 739019 h 1705557"/>
              <a:gd name="connsiteX193" fmla="*/ 7261183 w 10232859"/>
              <a:gd name="connsiteY193" fmla="*/ 746827 h 1705557"/>
              <a:gd name="connsiteX194" fmla="*/ 7327760 w 10232859"/>
              <a:gd name="connsiteY194" fmla="*/ 757100 h 1705557"/>
              <a:gd name="connsiteX195" fmla="*/ 7412222 w 10232859"/>
              <a:gd name="connsiteY195" fmla="*/ 777001 h 1705557"/>
              <a:gd name="connsiteX196" fmla="*/ 7457904 w 10232859"/>
              <a:gd name="connsiteY196" fmla="*/ 810835 h 1705557"/>
              <a:gd name="connsiteX197" fmla="*/ 7465795 w 10232859"/>
              <a:gd name="connsiteY197" fmla="*/ 809112 h 1705557"/>
              <a:gd name="connsiteX198" fmla="*/ 7505046 w 10232859"/>
              <a:gd name="connsiteY198" fmla="*/ 823031 h 1705557"/>
              <a:gd name="connsiteX199" fmla="*/ 7623220 w 10232859"/>
              <a:gd name="connsiteY199" fmla="*/ 895034 h 1705557"/>
              <a:gd name="connsiteX200" fmla="*/ 7700458 w 10232859"/>
              <a:gd name="connsiteY200" fmla="*/ 921593 h 1705557"/>
              <a:gd name="connsiteX201" fmla="*/ 7730988 w 10232859"/>
              <a:gd name="connsiteY201" fmla="*/ 927270 h 1705557"/>
              <a:gd name="connsiteX202" fmla="*/ 7781942 w 10232859"/>
              <a:gd name="connsiteY202" fmla="*/ 937017 h 1705557"/>
              <a:gd name="connsiteX203" fmla="*/ 7827704 w 10232859"/>
              <a:gd name="connsiteY203" fmla="*/ 935072 h 1705557"/>
              <a:gd name="connsiteX204" fmla="*/ 7867270 w 10232859"/>
              <a:gd name="connsiteY204" fmla="*/ 946880 h 1705557"/>
              <a:gd name="connsiteX205" fmla="*/ 7866538 w 10232859"/>
              <a:gd name="connsiteY205" fmla="*/ 961559 h 1705557"/>
              <a:gd name="connsiteX206" fmla="*/ 7912084 w 10232859"/>
              <a:gd name="connsiteY206" fmla="*/ 970314 h 1705557"/>
              <a:gd name="connsiteX207" fmla="*/ 7982264 w 10232859"/>
              <a:gd name="connsiteY207" fmla="*/ 982287 h 1705557"/>
              <a:gd name="connsiteX208" fmla="*/ 7991272 w 10232859"/>
              <a:gd name="connsiteY208" fmla="*/ 987618 h 1705557"/>
              <a:gd name="connsiteX209" fmla="*/ 8006496 w 10232859"/>
              <a:gd name="connsiteY209" fmla="*/ 979353 h 1705557"/>
              <a:gd name="connsiteX210" fmla="*/ 8034497 w 10232859"/>
              <a:gd name="connsiteY210" fmla="*/ 978568 h 1705557"/>
              <a:gd name="connsiteX211" fmla="*/ 8150881 w 10232859"/>
              <a:gd name="connsiteY211" fmla="*/ 996925 h 1705557"/>
              <a:gd name="connsiteX212" fmla="*/ 8172106 w 10232859"/>
              <a:gd name="connsiteY212" fmla="*/ 997026 h 1705557"/>
              <a:gd name="connsiteX213" fmla="*/ 8196076 w 10232859"/>
              <a:gd name="connsiteY213" fmla="*/ 1006592 h 1705557"/>
              <a:gd name="connsiteX214" fmla="*/ 8247463 w 10232859"/>
              <a:gd name="connsiteY214" fmla="*/ 1022846 h 1705557"/>
              <a:gd name="connsiteX215" fmla="*/ 8279272 w 10232859"/>
              <a:gd name="connsiteY215" fmla="*/ 1039435 h 1705557"/>
              <a:gd name="connsiteX216" fmla="*/ 8289611 w 10232859"/>
              <a:gd name="connsiteY216" fmla="*/ 1035144 h 1705557"/>
              <a:gd name="connsiteX217" fmla="*/ 8311483 w 10232859"/>
              <a:gd name="connsiteY217" fmla="*/ 1035913 h 1705557"/>
              <a:gd name="connsiteX218" fmla="*/ 8399489 w 10232859"/>
              <a:gd name="connsiteY218" fmla="*/ 1055076 h 1705557"/>
              <a:gd name="connsiteX219" fmla="*/ 8415973 w 10232859"/>
              <a:gd name="connsiteY219" fmla="*/ 1056174 h 1705557"/>
              <a:gd name="connsiteX220" fmla="*/ 8433326 w 10232859"/>
              <a:gd name="connsiteY220" fmla="*/ 1064395 h 1705557"/>
              <a:gd name="connsiteX221" fmla="*/ 8502328 w 10232859"/>
              <a:gd name="connsiteY221" fmla="*/ 1098012 h 1705557"/>
              <a:gd name="connsiteX222" fmla="*/ 8534346 w 10232859"/>
              <a:gd name="connsiteY222" fmla="*/ 1113494 h 1705557"/>
              <a:gd name="connsiteX223" fmla="*/ 8534980 w 10232859"/>
              <a:gd name="connsiteY223" fmla="*/ 1117375 h 1705557"/>
              <a:gd name="connsiteX224" fmla="*/ 8544104 w 10232859"/>
              <a:gd name="connsiteY224" fmla="*/ 1114920 h 1705557"/>
              <a:gd name="connsiteX225" fmla="*/ 8567742 w 10232859"/>
              <a:gd name="connsiteY225" fmla="*/ 1124104 h 1705557"/>
              <a:gd name="connsiteX226" fmla="*/ 8633779 w 10232859"/>
              <a:gd name="connsiteY226" fmla="*/ 1145740 h 1705557"/>
              <a:gd name="connsiteX227" fmla="*/ 8676965 w 10232859"/>
              <a:gd name="connsiteY227" fmla="*/ 1163463 h 1705557"/>
              <a:gd name="connsiteX228" fmla="*/ 8698944 w 10232859"/>
              <a:gd name="connsiteY228" fmla="*/ 1163453 h 1705557"/>
              <a:gd name="connsiteX229" fmla="*/ 8711456 w 10232859"/>
              <a:gd name="connsiteY229" fmla="*/ 1175731 h 1705557"/>
              <a:gd name="connsiteX230" fmla="*/ 8732793 w 10232859"/>
              <a:gd name="connsiteY230" fmla="*/ 1179486 h 1705557"/>
              <a:gd name="connsiteX231" fmla="*/ 8751897 w 10232859"/>
              <a:gd name="connsiteY231" fmla="*/ 1197400 h 1705557"/>
              <a:gd name="connsiteX232" fmla="*/ 8793564 w 10232859"/>
              <a:gd name="connsiteY232" fmla="*/ 1179086 h 1705557"/>
              <a:gd name="connsiteX233" fmla="*/ 8834270 w 10232859"/>
              <a:gd name="connsiteY233" fmla="*/ 1213138 h 1705557"/>
              <a:gd name="connsiteX234" fmla="*/ 8853872 w 10232859"/>
              <a:gd name="connsiteY234" fmla="*/ 1221228 h 1705557"/>
              <a:gd name="connsiteX235" fmla="*/ 8861901 w 10232859"/>
              <a:gd name="connsiteY235" fmla="*/ 1217889 h 1705557"/>
              <a:gd name="connsiteX236" fmla="*/ 8874168 w 10232859"/>
              <a:gd name="connsiteY236" fmla="*/ 1220481 h 1705557"/>
              <a:gd name="connsiteX237" fmla="*/ 8871123 w 10232859"/>
              <a:gd name="connsiteY237" fmla="*/ 1227674 h 1705557"/>
              <a:gd name="connsiteX238" fmla="*/ 8903537 w 10232859"/>
              <a:gd name="connsiteY238" fmla="*/ 1237102 h 1705557"/>
              <a:gd name="connsiteX239" fmla="*/ 8933767 w 10232859"/>
              <a:gd name="connsiteY239" fmla="*/ 1269882 h 1705557"/>
              <a:gd name="connsiteX240" fmla="*/ 8985765 w 10232859"/>
              <a:gd name="connsiteY240" fmla="*/ 1294178 h 1705557"/>
              <a:gd name="connsiteX241" fmla="*/ 9071444 w 10232859"/>
              <a:gd name="connsiteY241" fmla="*/ 1323819 h 1705557"/>
              <a:gd name="connsiteX242" fmla="*/ 9096711 w 10232859"/>
              <a:gd name="connsiteY242" fmla="*/ 1334291 h 1705557"/>
              <a:gd name="connsiteX243" fmla="*/ 9338853 w 10232859"/>
              <a:gd name="connsiteY243" fmla="*/ 1454560 h 1705557"/>
              <a:gd name="connsiteX244" fmla="*/ 9520814 w 10232859"/>
              <a:gd name="connsiteY244" fmla="*/ 1456341 h 1705557"/>
              <a:gd name="connsiteX245" fmla="*/ 9702271 w 10232859"/>
              <a:gd name="connsiteY245" fmla="*/ 1495067 h 1705557"/>
              <a:gd name="connsiteX246" fmla="*/ 9744273 w 10232859"/>
              <a:gd name="connsiteY246" fmla="*/ 1530026 h 1705557"/>
              <a:gd name="connsiteX247" fmla="*/ 9771903 w 10232859"/>
              <a:gd name="connsiteY247" fmla="*/ 1536548 h 1705557"/>
              <a:gd name="connsiteX248" fmla="*/ 9818565 w 10232859"/>
              <a:gd name="connsiteY248" fmla="*/ 1545059 h 1705557"/>
              <a:gd name="connsiteX249" fmla="*/ 9882202 w 10232859"/>
              <a:gd name="connsiteY249" fmla="*/ 1572402 h 1705557"/>
              <a:gd name="connsiteX250" fmla="*/ 10022025 w 10232859"/>
              <a:gd name="connsiteY250" fmla="*/ 1606210 h 1705557"/>
              <a:gd name="connsiteX251" fmla="*/ 10220406 w 10232859"/>
              <a:gd name="connsiteY251" fmla="*/ 1683519 h 1705557"/>
              <a:gd name="connsiteX252" fmla="*/ 10232859 w 10232859"/>
              <a:gd name="connsiteY252" fmla="*/ 1705557 h 1705557"/>
              <a:gd name="connsiteX253" fmla="*/ 0 w 10232859"/>
              <a:gd name="connsiteY253" fmla="*/ 1705557 h 1705557"/>
              <a:gd name="connsiteX254" fmla="*/ 0 w 10232859"/>
              <a:gd name="connsiteY254" fmla="*/ 28342 h 1705557"/>
              <a:gd name="connsiteX255" fmla="*/ 8097 w 10232859"/>
              <a:gd name="connsiteY255" fmla="*/ 30869 h 1705557"/>
              <a:gd name="connsiteX256" fmla="*/ 77128 w 10232859"/>
              <a:gd name="connsiteY256" fmla="*/ 13381 h 1705557"/>
              <a:gd name="connsiteX257" fmla="*/ 188338 w 10232859"/>
              <a:gd name="connsiteY257" fmla="*/ 11593 h 1705557"/>
              <a:gd name="connsiteX258" fmla="*/ 298809 w 10232859"/>
              <a:gd name="connsiteY258" fmla="*/ 12712 h 1705557"/>
              <a:gd name="connsiteX259" fmla="*/ 338985 w 10232859"/>
              <a:gd name="connsiteY259" fmla="*/ 14520 h 1705557"/>
              <a:gd name="connsiteX260" fmla="*/ 409815 w 10232859"/>
              <a:gd name="connsiteY260" fmla="*/ 11559 h 1705557"/>
              <a:gd name="connsiteX261" fmla="*/ 424169 w 10232859"/>
              <a:gd name="connsiteY261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089450 w 10232859"/>
              <a:gd name="connsiteY77" fmla="*/ 162714 h 1705557"/>
              <a:gd name="connsiteX78" fmla="*/ 3104175 w 10232859"/>
              <a:gd name="connsiteY78" fmla="*/ 169945 h 1705557"/>
              <a:gd name="connsiteX79" fmla="*/ 3254203 w 10232859"/>
              <a:gd name="connsiteY79" fmla="*/ 158270 h 1705557"/>
              <a:gd name="connsiteX80" fmla="*/ 3395011 w 10232859"/>
              <a:gd name="connsiteY80" fmla="*/ 184714 h 1705557"/>
              <a:gd name="connsiteX81" fmla="*/ 3476147 w 10232859"/>
              <a:gd name="connsiteY81" fmla="*/ 177439 h 1705557"/>
              <a:gd name="connsiteX82" fmla="*/ 3497583 w 10232859"/>
              <a:gd name="connsiteY82" fmla="*/ 156962 h 1705557"/>
              <a:gd name="connsiteX83" fmla="*/ 3704761 w 10232859"/>
              <a:gd name="connsiteY83" fmla="*/ 157006 h 1705557"/>
              <a:gd name="connsiteX84" fmla="*/ 3755040 w 10232859"/>
              <a:gd name="connsiteY84" fmla="*/ 148492 h 1705557"/>
              <a:gd name="connsiteX85" fmla="*/ 3804689 w 10232859"/>
              <a:gd name="connsiteY85" fmla="*/ 158407 h 1705557"/>
              <a:gd name="connsiteX86" fmla="*/ 3821793 w 10232859"/>
              <a:gd name="connsiteY86" fmla="*/ 151257 h 1705557"/>
              <a:gd name="connsiteX87" fmla="*/ 3824682 w 10232859"/>
              <a:gd name="connsiteY87" fmla="*/ 149833 h 1705557"/>
              <a:gd name="connsiteX88" fmla="*/ 3837536 w 10232859"/>
              <a:gd name="connsiteY88" fmla="*/ 148292 h 1705557"/>
              <a:gd name="connsiteX89" fmla="*/ 3839550 w 10232859"/>
              <a:gd name="connsiteY89" fmla="*/ 142661 h 1705557"/>
              <a:gd name="connsiteX90" fmla="*/ 3857743 w 10232859"/>
              <a:gd name="connsiteY90" fmla="*/ 136618 h 1705557"/>
              <a:gd name="connsiteX91" fmla="*/ 3881852 w 10232859"/>
              <a:gd name="connsiteY91" fmla="*/ 135231 h 1705557"/>
              <a:gd name="connsiteX92" fmla="*/ 3998088 w 10232859"/>
              <a:gd name="connsiteY92" fmla="*/ 134446 h 1705557"/>
              <a:gd name="connsiteX93" fmla="*/ 4066682 w 10232859"/>
              <a:gd name="connsiteY93" fmla="*/ 130661 h 1705557"/>
              <a:gd name="connsiteX94" fmla="*/ 4091246 w 10232859"/>
              <a:gd name="connsiteY94" fmla="*/ 124017 h 1705557"/>
              <a:gd name="connsiteX95" fmla="*/ 4126556 w 10232859"/>
              <a:gd name="connsiteY95" fmla="*/ 118239 h 1705557"/>
              <a:gd name="connsiteX96" fmla="*/ 4187717 w 10232859"/>
              <a:gd name="connsiteY96" fmla="*/ 104010 h 1705557"/>
              <a:gd name="connsiteX97" fmla="*/ 4220826 w 10232859"/>
              <a:gd name="connsiteY97" fmla="*/ 102505 h 1705557"/>
              <a:gd name="connsiteX98" fmla="*/ 4239014 w 10232859"/>
              <a:gd name="connsiteY98" fmla="*/ 97354 h 1705557"/>
              <a:gd name="connsiteX99" fmla="*/ 4246653 w 10232859"/>
              <a:gd name="connsiteY99" fmla="*/ 97874 h 1705557"/>
              <a:gd name="connsiteX100" fmla="*/ 4271841 w 10232859"/>
              <a:gd name="connsiteY100" fmla="*/ 96702 h 1705557"/>
              <a:gd name="connsiteX101" fmla="*/ 4286277 w 10232859"/>
              <a:gd name="connsiteY101" fmla="*/ 96687 h 1705557"/>
              <a:gd name="connsiteX102" fmla="*/ 4292025 w 10232859"/>
              <a:gd name="connsiteY102" fmla="*/ 96921 h 1705557"/>
              <a:gd name="connsiteX103" fmla="*/ 4304713 w 10232859"/>
              <a:gd name="connsiteY103" fmla="*/ 102187 h 1705557"/>
              <a:gd name="connsiteX104" fmla="*/ 4321285 w 10232859"/>
              <a:gd name="connsiteY104" fmla="*/ 100074 h 1705557"/>
              <a:gd name="connsiteX105" fmla="*/ 4339561 w 10232859"/>
              <a:gd name="connsiteY105" fmla="*/ 105320 h 1705557"/>
              <a:gd name="connsiteX106" fmla="*/ 4343990 w 10232859"/>
              <a:gd name="connsiteY106" fmla="*/ 101090 h 1705557"/>
              <a:gd name="connsiteX107" fmla="*/ 4358885 w 10232859"/>
              <a:gd name="connsiteY107" fmla="*/ 96778 h 1705557"/>
              <a:gd name="connsiteX108" fmla="*/ 4371648 w 10232859"/>
              <a:gd name="connsiteY108" fmla="*/ 101826 h 1705557"/>
              <a:gd name="connsiteX109" fmla="*/ 4398380 w 10232859"/>
              <a:gd name="connsiteY109" fmla="*/ 104961 h 1705557"/>
              <a:gd name="connsiteX110" fmla="*/ 4405729 w 10232859"/>
              <a:gd name="connsiteY110" fmla="*/ 104191 h 1705557"/>
              <a:gd name="connsiteX111" fmla="*/ 4431408 w 10232859"/>
              <a:gd name="connsiteY111" fmla="*/ 110825 h 1705557"/>
              <a:gd name="connsiteX112" fmla="*/ 4472183 w 10232859"/>
              <a:gd name="connsiteY112" fmla="*/ 116430 h 1705557"/>
              <a:gd name="connsiteX113" fmla="*/ 4518828 w 10232859"/>
              <a:gd name="connsiteY113" fmla="*/ 119114 h 1705557"/>
              <a:gd name="connsiteX114" fmla="*/ 4532040 w 10232859"/>
              <a:gd name="connsiteY114" fmla="*/ 124307 h 1705557"/>
              <a:gd name="connsiteX115" fmla="*/ 4617778 w 10232859"/>
              <a:gd name="connsiteY115" fmla="*/ 136993 h 1705557"/>
              <a:gd name="connsiteX116" fmla="*/ 4641872 w 10232859"/>
              <a:gd name="connsiteY116" fmla="*/ 140721 h 1705557"/>
              <a:gd name="connsiteX117" fmla="*/ 4662766 w 10232859"/>
              <a:gd name="connsiteY117" fmla="*/ 138952 h 1705557"/>
              <a:gd name="connsiteX118" fmla="*/ 4667770 w 10232859"/>
              <a:gd name="connsiteY118" fmla="*/ 134208 h 1705557"/>
              <a:gd name="connsiteX119" fmla="*/ 4681052 w 10232859"/>
              <a:gd name="connsiteY119" fmla="*/ 135461 h 1705557"/>
              <a:gd name="connsiteX120" fmla="*/ 4684624 w 10232859"/>
              <a:gd name="connsiteY120" fmla="*/ 134755 h 1705557"/>
              <a:gd name="connsiteX121" fmla="*/ 4705061 w 10232859"/>
              <a:gd name="connsiteY121" fmla="*/ 131748 h 1705557"/>
              <a:gd name="connsiteX122" fmla="*/ 4747746 w 10232859"/>
              <a:gd name="connsiteY122" fmla="*/ 151131 h 1705557"/>
              <a:gd name="connsiteX123" fmla="*/ 4801045 w 10232859"/>
              <a:gd name="connsiteY123" fmla="*/ 153753 h 1705557"/>
              <a:gd name="connsiteX124" fmla="*/ 5001600 w 10232859"/>
              <a:gd name="connsiteY124" fmla="*/ 196753 h 1705557"/>
              <a:gd name="connsiteX125" fmla="*/ 5033465 w 10232859"/>
              <a:gd name="connsiteY125" fmla="*/ 182429 h 1705557"/>
              <a:gd name="connsiteX126" fmla="*/ 5115965 w 10232859"/>
              <a:gd name="connsiteY126" fmla="*/ 192583 h 1705557"/>
              <a:gd name="connsiteX127" fmla="*/ 5237936 w 10232859"/>
              <a:gd name="connsiteY127" fmla="*/ 246022 h 1705557"/>
              <a:gd name="connsiteX128" fmla="*/ 5389519 w 10232859"/>
              <a:gd name="connsiteY128" fmla="*/ 266429 h 1705557"/>
              <a:gd name="connsiteX129" fmla="*/ 5399852 w 10232859"/>
              <a:gd name="connsiteY129" fmla="*/ 276111 h 1705557"/>
              <a:gd name="connsiteX130" fmla="*/ 5413398 w 10232859"/>
              <a:gd name="connsiteY130" fmla="*/ 282749 h 1705557"/>
              <a:gd name="connsiteX131" fmla="*/ 5415629 w 10232859"/>
              <a:gd name="connsiteY131" fmla="*/ 282282 h 1705557"/>
              <a:gd name="connsiteX132" fmla="*/ 5433078 w 10232859"/>
              <a:gd name="connsiteY132" fmla="*/ 286198 h 1705557"/>
              <a:gd name="connsiteX133" fmla="*/ 5435759 w 10232859"/>
              <a:gd name="connsiteY133" fmla="*/ 289614 h 1705557"/>
              <a:gd name="connsiteX134" fmla="*/ 5447372 w 10232859"/>
              <a:gd name="connsiteY134" fmla="*/ 293101 h 1705557"/>
              <a:gd name="connsiteX135" fmla="*/ 5469289 w 10232859"/>
              <a:gd name="connsiteY135" fmla="*/ 302134 h 1705557"/>
              <a:gd name="connsiteX136" fmla="*/ 5474291 w 10232859"/>
              <a:gd name="connsiteY136" fmla="*/ 301799 h 1705557"/>
              <a:gd name="connsiteX137" fmla="*/ 5508752 w 10232859"/>
              <a:gd name="connsiteY137" fmla="*/ 312267 h 1705557"/>
              <a:gd name="connsiteX138" fmla="*/ 5509657 w 10232859"/>
              <a:gd name="connsiteY138" fmla="*/ 311450 h 1705557"/>
              <a:gd name="connsiteX139" fmla="*/ 5521245 w 10232859"/>
              <a:gd name="connsiteY139" fmla="*/ 310202 h 1705557"/>
              <a:gd name="connsiteX140" fmla="*/ 5542415 w 10232859"/>
              <a:gd name="connsiteY140" fmla="*/ 310009 h 1705557"/>
              <a:gd name="connsiteX141" fmla="*/ 5596538 w 10232859"/>
              <a:gd name="connsiteY141" fmla="*/ 297667 h 1705557"/>
              <a:gd name="connsiteX142" fmla="*/ 5632514 w 10232859"/>
              <a:gd name="connsiteY142" fmla="*/ 308476 h 1705557"/>
              <a:gd name="connsiteX143" fmla="*/ 5640005 w 10232859"/>
              <a:gd name="connsiteY143" fmla="*/ 310131 h 1705557"/>
              <a:gd name="connsiteX144" fmla="*/ 5640259 w 10232859"/>
              <a:gd name="connsiteY144" fmla="*/ 309949 h 1705557"/>
              <a:gd name="connsiteX145" fmla="*/ 5648365 w 10232859"/>
              <a:gd name="connsiteY145" fmla="*/ 311268 h 1705557"/>
              <a:gd name="connsiteX146" fmla="*/ 5653662 w 10232859"/>
              <a:gd name="connsiteY146" fmla="*/ 313149 h 1705557"/>
              <a:gd name="connsiteX147" fmla="*/ 5668196 w 10232859"/>
              <a:gd name="connsiteY147" fmla="*/ 316360 h 1705557"/>
              <a:gd name="connsiteX148" fmla="*/ 5673886 w 10232859"/>
              <a:gd name="connsiteY148" fmla="*/ 316040 h 1705557"/>
              <a:gd name="connsiteX149" fmla="*/ 5677139 w 10232859"/>
              <a:gd name="connsiteY149" fmla="*/ 313859 h 1705557"/>
              <a:gd name="connsiteX150" fmla="*/ 5708983 w 10232859"/>
              <a:gd name="connsiteY150" fmla="*/ 313188 h 1705557"/>
              <a:gd name="connsiteX151" fmla="*/ 5773909 w 10232859"/>
              <a:gd name="connsiteY151" fmla="*/ 318575 h 1705557"/>
              <a:gd name="connsiteX152" fmla="*/ 5809500 w 10232859"/>
              <a:gd name="connsiteY152" fmla="*/ 324964 h 1705557"/>
              <a:gd name="connsiteX153" fmla="*/ 5908729 w 10232859"/>
              <a:gd name="connsiteY153" fmla="*/ 338849 h 1705557"/>
              <a:gd name="connsiteX154" fmla="*/ 6009654 w 10232859"/>
              <a:gd name="connsiteY154" fmla="*/ 350040 h 1705557"/>
              <a:gd name="connsiteX155" fmla="*/ 6067487 w 10232859"/>
              <a:gd name="connsiteY155" fmla="*/ 340226 h 1705557"/>
              <a:gd name="connsiteX156" fmla="*/ 6073281 w 10232859"/>
              <a:gd name="connsiteY156" fmla="*/ 340830 h 1705557"/>
              <a:gd name="connsiteX157" fmla="*/ 6086225 w 10232859"/>
              <a:gd name="connsiteY157" fmla="*/ 346135 h 1705557"/>
              <a:gd name="connsiteX158" fmla="*/ 6090616 w 10232859"/>
              <a:gd name="connsiteY158" fmla="*/ 348731 h 1705557"/>
              <a:gd name="connsiteX159" fmla="*/ 6098056 w 10232859"/>
              <a:gd name="connsiteY159" fmla="*/ 351249 h 1705557"/>
              <a:gd name="connsiteX160" fmla="*/ 6098391 w 10232859"/>
              <a:gd name="connsiteY160" fmla="*/ 351119 h 1705557"/>
              <a:gd name="connsiteX161" fmla="*/ 6105063 w 10232859"/>
              <a:gd name="connsiteY161" fmla="*/ 353854 h 1705557"/>
              <a:gd name="connsiteX162" fmla="*/ 6135796 w 10232859"/>
              <a:gd name="connsiteY162" fmla="*/ 369657 h 1705557"/>
              <a:gd name="connsiteX163" fmla="*/ 6195166 w 10232859"/>
              <a:gd name="connsiteY163" fmla="*/ 366704 h 1705557"/>
              <a:gd name="connsiteX164" fmla="*/ 6216259 w 10232859"/>
              <a:gd name="connsiteY164" fmla="*/ 369879 h 1705557"/>
              <a:gd name="connsiteX165" fmla="*/ 6228331 w 10232859"/>
              <a:gd name="connsiteY165" fmla="*/ 370548 h 1705557"/>
              <a:gd name="connsiteX166" fmla="*/ 6229602 w 10232859"/>
              <a:gd name="connsiteY166" fmla="*/ 369928 h 1705557"/>
              <a:gd name="connsiteX167" fmla="*/ 6258988 w 10232859"/>
              <a:gd name="connsiteY167" fmla="*/ 385174 h 1705557"/>
              <a:gd name="connsiteX168" fmla="*/ 6264106 w 10232859"/>
              <a:gd name="connsiteY168" fmla="*/ 385655 h 1705557"/>
              <a:gd name="connsiteX169" fmla="*/ 6281703 w 10232859"/>
              <a:gd name="connsiteY169" fmla="*/ 397568 h 1705557"/>
              <a:gd name="connsiteX170" fmla="*/ 6291622 w 10232859"/>
              <a:gd name="connsiteY170" fmla="*/ 402669 h 1705557"/>
              <a:gd name="connsiteX171" fmla="*/ 6292712 w 10232859"/>
              <a:gd name="connsiteY171" fmla="*/ 406285 h 1705557"/>
              <a:gd name="connsiteX172" fmla="*/ 6308227 w 10232859"/>
              <a:gd name="connsiteY172" fmla="*/ 412710 h 1705557"/>
              <a:gd name="connsiteX173" fmla="*/ 6310656 w 10232859"/>
              <a:gd name="connsiteY173" fmla="*/ 412628 h 1705557"/>
              <a:gd name="connsiteX174" fmla="*/ 6321049 w 10232859"/>
              <a:gd name="connsiteY174" fmla="*/ 420978 h 1705557"/>
              <a:gd name="connsiteX175" fmla="*/ 6326853 w 10232859"/>
              <a:gd name="connsiteY175" fmla="*/ 431664 h 1705557"/>
              <a:gd name="connsiteX176" fmla="*/ 6467879 w 10232859"/>
              <a:gd name="connsiteY176" fmla="*/ 474762 h 1705557"/>
              <a:gd name="connsiteX177" fmla="*/ 6564351 w 10232859"/>
              <a:gd name="connsiteY177" fmla="*/ 544032 h 1705557"/>
              <a:gd name="connsiteX178" fmla="*/ 6641544 w 10232859"/>
              <a:gd name="connsiteY178" fmla="*/ 566599 h 1705557"/>
              <a:gd name="connsiteX179" fmla="*/ 6731052 w 10232859"/>
              <a:gd name="connsiteY179" fmla="*/ 578550 h 1705557"/>
              <a:gd name="connsiteX180" fmla="*/ 6858983 w 10232859"/>
              <a:gd name="connsiteY180" fmla="*/ 630237 h 1705557"/>
              <a:gd name="connsiteX181" fmla="*/ 6910661 w 10232859"/>
              <a:gd name="connsiteY181" fmla="*/ 641134 h 1705557"/>
              <a:gd name="connsiteX182" fmla="*/ 6944111 w 10232859"/>
              <a:gd name="connsiteY182" fmla="*/ 666016 h 1705557"/>
              <a:gd name="connsiteX183" fmla="*/ 6965771 w 10232859"/>
              <a:gd name="connsiteY183" fmla="*/ 666445 h 1705557"/>
              <a:gd name="connsiteX184" fmla="*/ 6969639 w 10232859"/>
              <a:gd name="connsiteY184" fmla="*/ 666351 h 1705557"/>
              <a:gd name="connsiteX185" fmla="*/ 6982242 w 10232859"/>
              <a:gd name="connsiteY185" fmla="*/ 669626 h 1705557"/>
              <a:gd name="connsiteX186" fmla="*/ 6989387 w 10232859"/>
              <a:gd name="connsiteY186" fmla="*/ 665988 h 1705557"/>
              <a:gd name="connsiteX187" fmla="*/ 7010930 w 10232859"/>
              <a:gd name="connsiteY187" fmla="*/ 667648 h 1705557"/>
              <a:gd name="connsiteX188" fmla="*/ 7033125 w 10232859"/>
              <a:gd name="connsiteY188" fmla="*/ 674950 h 1705557"/>
              <a:gd name="connsiteX189" fmla="*/ 7134461 w 10232859"/>
              <a:gd name="connsiteY189" fmla="*/ 714706 h 1705557"/>
              <a:gd name="connsiteX190" fmla="*/ 7197450 w 10232859"/>
              <a:gd name="connsiteY190" fmla="*/ 735608 h 1705557"/>
              <a:gd name="connsiteX191" fmla="*/ 7225084 w 10232859"/>
              <a:gd name="connsiteY191" fmla="*/ 739019 h 1705557"/>
              <a:gd name="connsiteX192" fmla="*/ 7261183 w 10232859"/>
              <a:gd name="connsiteY192" fmla="*/ 746827 h 1705557"/>
              <a:gd name="connsiteX193" fmla="*/ 7327760 w 10232859"/>
              <a:gd name="connsiteY193" fmla="*/ 757100 h 1705557"/>
              <a:gd name="connsiteX194" fmla="*/ 7412222 w 10232859"/>
              <a:gd name="connsiteY194" fmla="*/ 777001 h 1705557"/>
              <a:gd name="connsiteX195" fmla="*/ 7457904 w 10232859"/>
              <a:gd name="connsiteY195" fmla="*/ 810835 h 1705557"/>
              <a:gd name="connsiteX196" fmla="*/ 7465795 w 10232859"/>
              <a:gd name="connsiteY196" fmla="*/ 809112 h 1705557"/>
              <a:gd name="connsiteX197" fmla="*/ 7505046 w 10232859"/>
              <a:gd name="connsiteY197" fmla="*/ 823031 h 1705557"/>
              <a:gd name="connsiteX198" fmla="*/ 7623220 w 10232859"/>
              <a:gd name="connsiteY198" fmla="*/ 895034 h 1705557"/>
              <a:gd name="connsiteX199" fmla="*/ 7700458 w 10232859"/>
              <a:gd name="connsiteY199" fmla="*/ 921593 h 1705557"/>
              <a:gd name="connsiteX200" fmla="*/ 7730988 w 10232859"/>
              <a:gd name="connsiteY200" fmla="*/ 927270 h 1705557"/>
              <a:gd name="connsiteX201" fmla="*/ 7781942 w 10232859"/>
              <a:gd name="connsiteY201" fmla="*/ 937017 h 1705557"/>
              <a:gd name="connsiteX202" fmla="*/ 7827704 w 10232859"/>
              <a:gd name="connsiteY202" fmla="*/ 935072 h 1705557"/>
              <a:gd name="connsiteX203" fmla="*/ 7867270 w 10232859"/>
              <a:gd name="connsiteY203" fmla="*/ 946880 h 1705557"/>
              <a:gd name="connsiteX204" fmla="*/ 7866538 w 10232859"/>
              <a:gd name="connsiteY204" fmla="*/ 961559 h 1705557"/>
              <a:gd name="connsiteX205" fmla="*/ 7912084 w 10232859"/>
              <a:gd name="connsiteY205" fmla="*/ 970314 h 1705557"/>
              <a:gd name="connsiteX206" fmla="*/ 7982264 w 10232859"/>
              <a:gd name="connsiteY206" fmla="*/ 982287 h 1705557"/>
              <a:gd name="connsiteX207" fmla="*/ 7991272 w 10232859"/>
              <a:gd name="connsiteY207" fmla="*/ 987618 h 1705557"/>
              <a:gd name="connsiteX208" fmla="*/ 8006496 w 10232859"/>
              <a:gd name="connsiteY208" fmla="*/ 979353 h 1705557"/>
              <a:gd name="connsiteX209" fmla="*/ 8034497 w 10232859"/>
              <a:gd name="connsiteY209" fmla="*/ 978568 h 1705557"/>
              <a:gd name="connsiteX210" fmla="*/ 8150881 w 10232859"/>
              <a:gd name="connsiteY210" fmla="*/ 996925 h 1705557"/>
              <a:gd name="connsiteX211" fmla="*/ 8172106 w 10232859"/>
              <a:gd name="connsiteY211" fmla="*/ 997026 h 1705557"/>
              <a:gd name="connsiteX212" fmla="*/ 8196076 w 10232859"/>
              <a:gd name="connsiteY212" fmla="*/ 1006592 h 1705557"/>
              <a:gd name="connsiteX213" fmla="*/ 8247463 w 10232859"/>
              <a:gd name="connsiteY213" fmla="*/ 1022846 h 1705557"/>
              <a:gd name="connsiteX214" fmla="*/ 8279272 w 10232859"/>
              <a:gd name="connsiteY214" fmla="*/ 1039435 h 1705557"/>
              <a:gd name="connsiteX215" fmla="*/ 8289611 w 10232859"/>
              <a:gd name="connsiteY215" fmla="*/ 1035144 h 1705557"/>
              <a:gd name="connsiteX216" fmla="*/ 8311483 w 10232859"/>
              <a:gd name="connsiteY216" fmla="*/ 1035913 h 1705557"/>
              <a:gd name="connsiteX217" fmla="*/ 8399489 w 10232859"/>
              <a:gd name="connsiteY217" fmla="*/ 1055076 h 1705557"/>
              <a:gd name="connsiteX218" fmla="*/ 8415973 w 10232859"/>
              <a:gd name="connsiteY218" fmla="*/ 1056174 h 1705557"/>
              <a:gd name="connsiteX219" fmla="*/ 8433326 w 10232859"/>
              <a:gd name="connsiteY219" fmla="*/ 1064395 h 1705557"/>
              <a:gd name="connsiteX220" fmla="*/ 8502328 w 10232859"/>
              <a:gd name="connsiteY220" fmla="*/ 1098012 h 1705557"/>
              <a:gd name="connsiteX221" fmla="*/ 8534346 w 10232859"/>
              <a:gd name="connsiteY221" fmla="*/ 1113494 h 1705557"/>
              <a:gd name="connsiteX222" fmla="*/ 8534980 w 10232859"/>
              <a:gd name="connsiteY222" fmla="*/ 1117375 h 1705557"/>
              <a:gd name="connsiteX223" fmla="*/ 8544104 w 10232859"/>
              <a:gd name="connsiteY223" fmla="*/ 1114920 h 1705557"/>
              <a:gd name="connsiteX224" fmla="*/ 8567742 w 10232859"/>
              <a:gd name="connsiteY224" fmla="*/ 1124104 h 1705557"/>
              <a:gd name="connsiteX225" fmla="*/ 8633779 w 10232859"/>
              <a:gd name="connsiteY225" fmla="*/ 1145740 h 1705557"/>
              <a:gd name="connsiteX226" fmla="*/ 8676965 w 10232859"/>
              <a:gd name="connsiteY226" fmla="*/ 1163463 h 1705557"/>
              <a:gd name="connsiteX227" fmla="*/ 8698944 w 10232859"/>
              <a:gd name="connsiteY227" fmla="*/ 1163453 h 1705557"/>
              <a:gd name="connsiteX228" fmla="*/ 8711456 w 10232859"/>
              <a:gd name="connsiteY228" fmla="*/ 1175731 h 1705557"/>
              <a:gd name="connsiteX229" fmla="*/ 8732793 w 10232859"/>
              <a:gd name="connsiteY229" fmla="*/ 1179486 h 1705557"/>
              <a:gd name="connsiteX230" fmla="*/ 8751897 w 10232859"/>
              <a:gd name="connsiteY230" fmla="*/ 1197400 h 1705557"/>
              <a:gd name="connsiteX231" fmla="*/ 8793564 w 10232859"/>
              <a:gd name="connsiteY231" fmla="*/ 1179086 h 1705557"/>
              <a:gd name="connsiteX232" fmla="*/ 8834270 w 10232859"/>
              <a:gd name="connsiteY232" fmla="*/ 1213138 h 1705557"/>
              <a:gd name="connsiteX233" fmla="*/ 8853872 w 10232859"/>
              <a:gd name="connsiteY233" fmla="*/ 1221228 h 1705557"/>
              <a:gd name="connsiteX234" fmla="*/ 8861901 w 10232859"/>
              <a:gd name="connsiteY234" fmla="*/ 1217889 h 1705557"/>
              <a:gd name="connsiteX235" fmla="*/ 8874168 w 10232859"/>
              <a:gd name="connsiteY235" fmla="*/ 1220481 h 1705557"/>
              <a:gd name="connsiteX236" fmla="*/ 8871123 w 10232859"/>
              <a:gd name="connsiteY236" fmla="*/ 1227674 h 1705557"/>
              <a:gd name="connsiteX237" fmla="*/ 8903537 w 10232859"/>
              <a:gd name="connsiteY237" fmla="*/ 1237102 h 1705557"/>
              <a:gd name="connsiteX238" fmla="*/ 8933767 w 10232859"/>
              <a:gd name="connsiteY238" fmla="*/ 1269882 h 1705557"/>
              <a:gd name="connsiteX239" fmla="*/ 8985765 w 10232859"/>
              <a:gd name="connsiteY239" fmla="*/ 1294178 h 1705557"/>
              <a:gd name="connsiteX240" fmla="*/ 9071444 w 10232859"/>
              <a:gd name="connsiteY240" fmla="*/ 1323819 h 1705557"/>
              <a:gd name="connsiteX241" fmla="*/ 9096711 w 10232859"/>
              <a:gd name="connsiteY241" fmla="*/ 1334291 h 1705557"/>
              <a:gd name="connsiteX242" fmla="*/ 9338853 w 10232859"/>
              <a:gd name="connsiteY242" fmla="*/ 1454560 h 1705557"/>
              <a:gd name="connsiteX243" fmla="*/ 9520814 w 10232859"/>
              <a:gd name="connsiteY243" fmla="*/ 1456341 h 1705557"/>
              <a:gd name="connsiteX244" fmla="*/ 9702271 w 10232859"/>
              <a:gd name="connsiteY244" fmla="*/ 1495067 h 1705557"/>
              <a:gd name="connsiteX245" fmla="*/ 9744273 w 10232859"/>
              <a:gd name="connsiteY245" fmla="*/ 1530026 h 1705557"/>
              <a:gd name="connsiteX246" fmla="*/ 9771903 w 10232859"/>
              <a:gd name="connsiteY246" fmla="*/ 1536548 h 1705557"/>
              <a:gd name="connsiteX247" fmla="*/ 9818565 w 10232859"/>
              <a:gd name="connsiteY247" fmla="*/ 1545059 h 1705557"/>
              <a:gd name="connsiteX248" fmla="*/ 9882202 w 10232859"/>
              <a:gd name="connsiteY248" fmla="*/ 1572402 h 1705557"/>
              <a:gd name="connsiteX249" fmla="*/ 10022025 w 10232859"/>
              <a:gd name="connsiteY249" fmla="*/ 1606210 h 1705557"/>
              <a:gd name="connsiteX250" fmla="*/ 10220406 w 10232859"/>
              <a:gd name="connsiteY250" fmla="*/ 1683519 h 1705557"/>
              <a:gd name="connsiteX251" fmla="*/ 10232859 w 10232859"/>
              <a:gd name="connsiteY251" fmla="*/ 1705557 h 1705557"/>
              <a:gd name="connsiteX252" fmla="*/ 0 w 10232859"/>
              <a:gd name="connsiteY252" fmla="*/ 1705557 h 1705557"/>
              <a:gd name="connsiteX253" fmla="*/ 0 w 10232859"/>
              <a:gd name="connsiteY253" fmla="*/ 28342 h 1705557"/>
              <a:gd name="connsiteX254" fmla="*/ 8097 w 10232859"/>
              <a:gd name="connsiteY254" fmla="*/ 30869 h 1705557"/>
              <a:gd name="connsiteX255" fmla="*/ 77128 w 10232859"/>
              <a:gd name="connsiteY255" fmla="*/ 13381 h 1705557"/>
              <a:gd name="connsiteX256" fmla="*/ 188338 w 10232859"/>
              <a:gd name="connsiteY256" fmla="*/ 11593 h 1705557"/>
              <a:gd name="connsiteX257" fmla="*/ 298809 w 10232859"/>
              <a:gd name="connsiteY257" fmla="*/ 12712 h 1705557"/>
              <a:gd name="connsiteX258" fmla="*/ 338985 w 10232859"/>
              <a:gd name="connsiteY258" fmla="*/ 14520 h 1705557"/>
              <a:gd name="connsiteX259" fmla="*/ 409815 w 10232859"/>
              <a:gd name="connsiteY259" fmla="*/ 11559 h 1705557"/>
              <a:gd name="connsiteX260" fmla="*/ 424169 w 10232859"/>
              <a:gd name="connsiteY260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089450 w 10232859"/>
              <a:gd name="connsiteY77" fmla="*/ 162714 h 1705557"/>
              <a:gd name="connsiteX78" fmla="*/ 3104175 w 10232859"/>
              <a:gd name="connsiteY78" fmla="*/ 169945 h 1705557"/>
              <a:gd name="connsiteX79" fmla="*/ 3254203 w 10232859"/>
              <a:gd name="connsiteY79" fmla="*/ 158270 h 1705557"/>
              <a:gd name="connsiteX80" fmla="*/ 3395011 w 10232859"/>
              <a:gd name="connsiteY80" fmla="*/ 184714 h 1705557"/>
              <a:gd name="connsiteX81" fmla="*/ 3476147 w 10232859"/>
              <a:gd name="connsiteY81" fmla="*/ 177439 h 1705557"/>
              <a:gd name="connsiteX82" fmla="*/ 3497583 w 10232859"/>
              <a:gd name="connsiteY82" fmla="*/ 156962 h 1705557"/>
              <a:gd name="connsiteX83" fmla="*/ 3704761 w 10232859"/>
              <a:gd name="connsiteY83" fmla="*/ 157006 h 1705557"/>
              <a:gd name="connsiteX84" fmla="*/ 3755040 w 10232859"/>
              <a:gd name="connsiteY84" fmla="*/ 148492 h 1705557"/>
              <a:gd name="connsiteX85" fmla="*/ 3804689 w 10232859"/>
              <a:gd name="connsiteY85" fmla="*/ 158407 h 1705557"/>
              <a:gd name="connsiteX86" fmla="*/ 3821793 w 10232859"/>
              <a:gd name="connsiteY86" fmla="*/ 151257 h 1705557"/>
              <a:gd name="connsiteX87" fmla="*/ 3824682 w 10232859"/>
              <a:gd name="connsiteY87" fmla="*/ 149833 h 1705557"/>
              <a:gd name="connsiteX88" fmla="*/ 3837536 w 10232859"/>
              <a:gd name="connsiteY88" fmla="*/ 148292 h 1705557"/>
              <a:gd name="connsiteX89" fmla="*/ 3839550 w 10232859"/>
              <a:gd name="connsiteY89" fmla="*/ 142661 h 1705557"/>
              <a:gd name="connsiteX90" fmla="*/ 3857743 w 10232859"/>
              <a:gd name="connsiteY90" fmla="*/ 136618 h 1705557"/>
              <a:gd name="connsiteX91" fmla="*/ 3881852 w 10232859"/>
              <a:gd name="connsiteY91" fmla="*/ 135231 h 1705557"/>
              <a:gd name="connsiteX92" fmla="*/ 3998088 w 10232859"/>
              <a:gd name="connsiteY92" fmla="*/ 134446 h 1705557"/>
              <a:gd name="connsiteX93" fmla="*/ 4066682 w 10232859"/>
              <a:gd name="connsiteY93" fmla="*/ 130661 h 1705557"/>
              <a:gd name="connsiteX94" fmla="*/ 4091246 w 10232859"/>
              <a:gd name="connsiteY94" fmla="*/ 124017 h 1705557"/>
              <a:gd name="connsiteX95" fmla="*/ 4126556 w 10232859"/>
              <a:gd name="connsiteY95" fmla="*/ 118239 h 1705557"/>
              <a:gd name="connsiteX96" fmla="*/ 4187717 w 10232859"/>
              <a:gd name="connsiteY96" fmla="*/ 104010 h 1705557"/>
              <a:gd name="connsiteX97" fmla="*/ 4220826 w 10232859"/>
              <a:gd name="connsiteY97" fmla="*/ 102505 h 1705557"/>
              <a:gd name="connsiteX98" fmla="*/ 4239014 w 10232859"/>
              <a:gd name="connsiteY98" fmla="*/ 97354 h 1705557"/>
              <a:gd name="connsiteX99" fmla="*/ 4246653 w 10232859"/>
              <a:gd name="connsiteY99" fmla="*/ 97874 h 1705557"/>
              <a:gd name="connsiteX100" fmla="*/ 4271841 w 10232859"/>
              <a:gd name="connsiteY100" fmla="*/ 96702 h 1705557"/>
              <a:gd name="connsiteX101" fmla="*/ 4286277 w 10232859"/>
              <a:gd name="connsiteY101" fmla="*/ 96687 h 1705557"/>
              <a:gd name="connsiteX102" fmla="*/ 4292025 w 10232859"/>
              <a:gd name="connsiteY102" fmla="*/ 96921 h 1705557"/>
              <a:gd name="connsiteX103" fmla="*/ 4304713 w 10232859"/>
              <a:gd name="connsiteY103" fmla="*/ 102187 h 1705557"/>
              <a:gd name="connsiteX104" fmla="*/ 4321285 w 10232859"/>
              <a:gd name="connsiteY104" fmla="*/ 100074 h 1705557"/>
              <a:gd name="connsiteX105" fmla="*/ 4339561 w 10232859"/>
              <a:gd name="connsiteY105" fmla="*/ 105320 h 1705557"/>
              <a:gd name="connsiteX106" fmla="*/ 4343990 w 10232859"/>
              <a:gd name="connsiteY106" fmla="*/ 101090 h 1705557"/>
              <a:gd name="connsiteX107" fmla="*/ 4358885 w 10232859"/>
              <a:gd name="connsiteY107" fmla="*/ 96778 h 1705557"/>
              <a:gd name="connsiteX108" fmla="*/ 4371648 w 10232859"/>
              <a:gd name="connsiteY108" fmla="*/ 101826 h 1705557"/>
              <a:gd name="connsiteX109" fmla="*/ 4398380 w 10232859"/>
              <a:gd name="connsiteY109" fmla="*/ 104961 h 1705557"/>
              <a:gd name="connsiteX110" fmla="*/ 4405729 w 10232859"/>
              <a:gd name="connsiteY110" fmla="*/ 104191 h 1705557"/>
              <a:gd name="connsiteX111" fmla="*/ 4431408 w 10232859"/>
              <a:gd name="connsiteY111" fmla="*/ 110825 h 1705557"/>
              <a:gd name="connsiteX112" fmla="*/ 4472183 w 10232859"/>
              <a:gd name="connsiteY112" fmla="*/ 116430 h 1705557"/>
              <a:gd name="connsiteX113" fmla="*/ 4518828 w 10232859"/>
              <a:gd name="connsiteY113" fmla="*/ 119114 h 1705557"/>
              <a:gd name="connsiteX114" fmla="*/ 4532040 w 10232859"/>
              <a:gd name="connsiteY114" fmla="*/ 124307 h 1705557"/>
              <a:gd name="connsiteX115" fmla="*/ 4617778 w 10232859"/>
              <a:gd name="connsiteY115" fmla="*/ 136993 h 1705557"/>
              <a:gd name="connsiteX116" fmla="*/ 4641872 w 10232859"/>
              <a:gd name="connsiteY116" fmla="*/ 140721 h 1705557"/>
              <a:gd name="connsiteX117" fmla="*/ 4662766 w 10232859"/>
              <a:gd name="connsiteY117" fmla="*/ 138952 h 1705557"/>
              <a:gd name="connsiteX118" fmla="*/ 4667770 w 10232859"/>
              <a:gd name="connsiteY118" fmla="*/ 134208 h 1705557"/>
              <a:gd name="connsiteX119" fmla="*/ 4681052 w 10232859"/>
              <a:gd name="connsiteY119" fmla="*/ 135461 h 1705557"/>
              <a:gd name="connsiteX120" fmla="*/ 4684624 w 10232859"/>
              <a:gd name="connsiteY120" fmla="*/ 134755 h 1705557"/>
              <a:gd name="connsiteX121" fmla="*/ 4705061 w 10232859"/>
              <a:gd name="connsiteY121" fmla="*/ 131748 h 1705557"/>
              <a:gd name="connsiteX122" fmla="*/ 4747746 w 10232859"/>
              <a:gd name="connsiteY122" fmla="*/ 151131 h 1705557"/>
              <a:gd name="connsiteX123" fmla="*/ 4801045 w 10232859"/>
              <a:gd name="connsiteY123" fmla="*/ 153753 h 1705557"/>
              <a:gd name="connsiteX124" fmla="*/ 5001600 w 10232859"/>
              <a:gd name="connsiteY124" fmla="*/ 196753 h 1705557"/>
              <a:gd name="connsiteX125" fmla="*/ 5033465 w 10232859"/>
              <a:gd name="connsiteY125" fmla="*/ 182429 h 1705557"/>
              <a:gd name="connsiteX126" fmla="*/ 5115965 w 10232859"/>
              <a:gd name="connsiteY126" fmla="*/ 192583 h 1705557"/>
              <a:gd name="connsiteX127" fmla="*/ 5237936 w 10232859"/>
              <a:gd name="connsiteY127" fmla="*/ 246022 h 1705557"/>
              <a:gd name="connsiteX128" fmla="*/ 5389519 w 10232859"/>
              <a:gd name="connsiteY128" fmla="*/ 266429 h 1705557"/>
              <a:gd name="connsiteX129" fmla="*/ 5399852 w 10232859"/>
              <a:gd name="connsiteY129" fmla="*/ 276111 h 1705557"/>
              <a:gd name="connsiteX130" fmla="*/ 5413398 w 10232859"/>
              <a:gd name="connsiteY130" fmla="*/ 282749 h 1705557"/>
              <a:gd name="connsiteX131" fmla="*/ 5415629 w 10232859"/>
              <a:gd name="connsiteY131" fmla="*/ 282282 h 1705557"/>
              <a:gd name="connsiteX132" fmla="*/ 5433078 w 10232859"/>
              <a:gd name="connsiteY132" fmla="*/ 286198 h 1705557"/>
              <a:gd name="connsiteX133" fmla="*/ 5435759 w 10232859"/>
              <a:gd name="connsiteY133" fmla="*/ 289614 h 1705557"/>
              <a:gd name="connsiteX134" fmla="*/ 5447372 w 10232859"/>
              <a:gd name="connsiteY134" fmla="*/ 293101 h 1705557"/>
              <a:gd name="connsiteX135" fmla="*/ 5469289 w 10232859"/>
              <a:gd name="connsiteY135" fmla="*/ 302134 h 1705557"/>
              <a:gd name="connsiteX136" fmla="*/ 5508752 w 10232859"/>
              <a:gd name="connsiteY136" fmla="*/ 312267 h 1705557"/>
              <a:gd name="connsiteX137" fmla="*/ 5509657 w 10232859"/>
              <a:gd name="connsiteY137" fmla="*/ 311450 h 1705557"/>
              <a:gd name="connsiteX138" fmla="*/ 5521245 w 10232859"/>
              <a:gd name="connsiteY138" fmla="*/ 310202 h 1705557"/>
              <a:gd name="connsiteX139" fmla="*/ 5542415 w 10232859"/>
              <a:gd name="connsiteY139" fmla="*/ 310009 h 1705557"/>
              <a:gd name="connsiteX140" fmla="*/ 5596538 w 10232859"/>
              <a:gd name="connsiteY140" fmla="*/ 297667 h 1705557"/>
              <a:gd name="connsiteX141" fmla="*/ 5632514 w 10232859"/>
              <a:gd name="connsiteY141" fmla="*/ 308476 h 1705557"/>
              <a:gd name="connsiteX142" fmla="*/ 5640005 w 10232859"/>
              <a:gd name="connsiteY142" fmla="*/ 310131 h 1705557"/>
              <a:gd name="connsiteX143" fmla="*/ 5640259 w 10232859"/>
              <a:gd name="connsiteY143" fmla="*/ 309949 h 1705557"/>
              <a:gd name="connsiteX144" fmla="*/ 5648365 w 10232859"/>
              <a:gd name="connsiteY144" fmla="*/ 311268 h 1705557"/>
              <a:gd name="connsiteX145" fmla="*/ 5653662 w 10232859"/>
              <a:gd name="connsiteY145" fmla="*/ 313149 h 1705557"/>
              <a:gd name="connsiteX146" fmla="*/ 5668196 w 10232859"/>
              <a:gd name="connsiteY146" fmla="*/ 316360 h 1705557"/>
              <a:gd name="connsiteX147" fmla="*/ 5673886 w 10232859"/>
              <a:gd name="connsiteY147" fmla="*/ 316040 h 1705557"/>
              <a:gd name="connsiteX148" fmla="*/ 5677139 w 10232859"/>
              <a:gd name="connsiteY148" fmla="*/ 313859 h 1705557"/>
              <a:gd name="connsiteX149" fmla="*/ 5708983 w 10232859"/>
              <a:gd name="connsiteY149" fmla="*/ 313188 h 1705557"/>
              <a:gd name="connsiteX150" fmla="*/ 5773909 w 10232859"/>
              <a:gd name="connsiteY150" fmla="*/ 318575 h 1705557"/>
              <a:gd name="connsiteX151" fmla="*/ 5809500 w 10232859"/>
              <a:gd name="connsiteY151" fmla="*/ 324964 h 1705557"/>
              <a:gd name="connsiteX152" fmla="*/ 5908729 w 10232859"/>
              <a:gd name="connsiteY152" fmla="*/ 338849 h 1705557"/>
              <a:gd name="connsiteX153" fmla="*/ 6009654 w 10232859"/>
              <a:gd name="connsiteY153" fmla="*/ 350040 h 1705557"/>
              <a:gd name="connsiteX154" fmla="*/ 6067487 w 10232859"/>
              <a:gd name="connsiteY154" fmla="*/ 340226 h 1705557"/>
              <a:gd name="connsiteX155" fmla="*/ 6073281 w 10232859"/>
              <a:gd name="connsiteY155" fmla="*/ 340830 h 1705557"/>
              <a:gd name="connsiteX156" fmla="*/ 6086225 w 10232859"/>
              <a:gd name="connsiteY156" fmla="*/ 346135 h 1705557"/>
              <a:gd name="connsiteX157" fmla="*/ 6090616 w 10232859"/>
              <a:gd name="connsiteY157" fmla="*/ 348731 h 1705557"/>
              <a:gd name="connsiteX158" fmla="*/ 6098056 w 10232859"/>
              <a:gd name="connsiteY158" fmla="*/ 351249 h 1705557"/>
              <a:gd name="connsiteX159" fmla="*/ 6098391 w 10232859"/>
              <a:gd name="connsiteY159" fmla="*/ 351119 h 1705557"/>
              <a:gd name="connsiteX160" fmla="*/ 6105063 w 10232859"/>
              <a:gd name="connsiteY160" fmla="*/ 353854 h 1705557"/>
              <a:gd name="connsiteX161" fmla="*/ 6135796 w 10232859"/>
              <a:gd name="connsiteY161" fmla="*/ 369657 h 1705557"/>
              <a:gd name="connsiteX162" fmla="*/ 6195166 w 10232859"/>
              <a:gd name="connsiteY162" fmla="*/ 366704 h 1705557"/>
              <a:gd name="connsiteX163" fmla="*/ 6216259 w 10232859"/>
              <a:gd name="connsiteY163" fmla="*/ 369879 h 1705557"/>
              <a:gd name="connsiteX164" fmla="*/ 6228331 w 10232859"/>
              <a:gd name="connsiteY164" fmla="*/ 370548 h 1705557"/>
              <a:gd name="connsiteX165" fmla="*/ 6229602 w 10232859"/>
              <a:gd name="connsiteY165" fmla="*/ 369928 h 1705557"/>
              <a:gd name="connsiteX166" fmla="*/ 6258988 w 10232859"/>
              <a:gd name="connsiteY166" fmla="*/ 385174 h 1705557"/>
              <a:gd name="connsiteX167" fmla="*/ 6264106 w 10232859"/>
              <a:gd name="connsiteY167" fmla="*/ 385655 h 1705557"/>
              <a:gd name="connsiteX168" fmla="*/ 6281703 w 10232859"/>
              <a:gd name="connsiteY168" fmla="*/ 397568 h 1705557"/>
              <a:gd name="connsiteX169" fmla="*/ 6291622 w 10232859"/>
              <a:gd name="connsiteY169" fmla="*/ 402669 h 1705557"/>
              <a:gd name="connsiteX170" fmla="*/ 6292712 w 10232859"/>
              <a:gd name="connsiteY170" fmla="*/ 406285 h 1705557"/>
              <a:gd name="connsiteX171" fmla="*/ 6308227 w 10232859"/>
              <a:gd name="connsiteY171" fmla="*/ 412710 h 1705557"/>
              <a:gd name="connsiteX172" fmla="*/ 6310656 w 10232859"/>
              <a:gd name="connsiteY172" fmla="*/ 412628 h 1705557"/>
              <a:gd name="connsiteX173" fmla="*/ 6321049 w 10232859"/>
              <a:gd name="connsiteY173" fmla="*/ 420978 h 1705557"/>
              <a:gd name="connsiteX174" fmla="*/ 6326853 w 10232859"/>
              <a:gd name="connsiteY174" fmla="*/ 431664 h 1705557"/>
              <a:gd name="connsiteX175" fmla="*/ 6467879 w 10232859"/>
              <a:gd name="connsiteY175" fmla="*/ 474762 h 1705557"/>
              <a:gd name="connsiteX176" fmla="*/ 6564351 w 10232859"/>
              <a:gd name="connsiteY176" fmla="*/ 544032 h 1705557"/>
              <a:gd name="connsiteX177" fmla="*/ 6641544 w 10232859"/>
              <a:gd name="connsiteY177" fmla="*/ 566599 h 1705557"/>
              <a:gd name="connsiteX178" fmla="*/ 6731052 w 10232859"/>
              <a:gd name="connsiteY178" fmla="*/ 578550 h 1705557"/>
              <a:gd name="connsiteX179" fmla="*/ 6858983 w 10232859"/>
              <a:gd name="connsiteY179" fmla="*/ 630237 h 1705557"/>
              <a:gd name="connsiteX180" fmla="*/ 6910661 w 10232859"/>
              <a:gd name="connsiteY180" fmla="*/ 641134 h 1705557"/>
              <a:gd name="connsiteX181" fmla="*/ 6944111 w 10232859"/>
              <a:gd name="connsiteY181" fmla="*/ 666016 h 1705557"/>
              <a:gd name="connsiteX182" fmla="*/ 6965771 w 10232859"/>
              <a:gd name="connsiteY182" fmla="*/ 666445 h 1705557"/>
              <a:gd name="connsiteX183" fmla="*/ 6969639 w 10232859"/>
              <a:gd name="connsiteY183" fmla="*/ 666351 h 1705557"/>
              <a:gd name="connsiteX184" fmla="*/ 6982242 w 10232859"/>
              <a:gd name="connsiteY184" fmla="*/ 669626 h 1705557"/>
              <a:gd name="connsiteX185" fmla="*/ 6989387 w 10232859"/>
              <a:gd name="connsiteY185" fmla="*/ 665988 h 1705557"/>
              <a:gd name="connsiteX186" fmla="*/ 7010930 w 10232859"/>
              <a:gd name="connsiteY186" fmla="*/ 667648 h 1705557"/>
              <a:gd name="connsiteX187" fmla="*/ 7033125 w 10232859"/>
              <a:gd name="connsiteY187" fmla="*/ 674950 h 1705557"/>
              <a:gd name="connsiteX188" fmla="*/ 7134461 w 10232859"/>
              <a:gd name="connsiteY188" fmla="*/ 714706 h 1705557"/>
              <a:gd name="connsiteX189" fmla="*/ 7197450 w 10232859"/>
              <a:gd name="connsiteY189" fmla="*/ 735608 h 1705557"/>
              <a:gd name="connsiteX190" fmla="*/ 7225084 w 10232859"/>
              <a:gd name="connsiteY190" fmla="*/ 739019 h 1705557"/>
              <a:gd name="connsiteX191" fmla="*/ 7261183 w 10232859"/>
              <a:gd name="connsiteY191" fmla="*/ 746827 h 1705557"/>
              <a:gd name="connsiteX192" fmla="*/ 7327760 w 10232859"/>
              <a:gd name="connsiteY192" fmla="*/ 757100 h 1705557"/>
              <a:gd name="connsiteX193" fmla="*/ 7412222 w 10232859"/>
              <a:gd name="connsiteY193" fmla="*/ 777001 h 1705557"/>
              <a:gd name="connsiteX194" fmla="*/ 7457904 w 10232859"/>
              <a:gd name="connsiteY194" fmla="*/ 810835 h 1705557"/>
              <a:gd name="connsiteX195" fmla="*/ 7465795 w 10232859"/>
              <a:gd name="connsiteY195" fmla="*/ 809112 h 1705557"/>
              <a:gd name="connsiteX196" fmla="*/ 7505046 w 10232859"/>
              <a:gd name="connsiteY196" fmla="*/ 823031 h 1705557"/>
              <a:gd name="connsiteX197" fmla="*/ 7623220 w 10232859"/>
              <a:gd name="connsiteY197" fmla="*/ 895034 h 1705557"/>
              <a:gd name="connsiteX198" fmla="*/ 7700458 w 10232859"/>
              <a:gd name="connsiteY198" fmla="*/ 921593 h 1705557"/>
              <a:gd name="connsiteX199" fmla="*/ 7730988 w 10232859"/>
              <a:gd name="connsiteY199" fmla="*/ 927270 h 1705557"/>
              <a:gd name="connsiteX200" fmla="*/ 7781942 w 10232859"/>
              <a:gd name="connsiteY200" fmla="*/ 937017 h 1705557"/>
              <a:gd name="connsiteX201" fmla="*/ 7827704 w 10232859"/>
              <a:gd name="connsiteY201" fmla="*/ 935072 h 1705557"/>
              <a:gd name="connsiteX202" fmla="*/ 7867270 w 10232859"/>
              <a:gd name="connsiteY202" fmla="*/ 946880 h 1705557"/>
              <a:gd name="connsiteX203" fmla="*/ 7866538 w 10232859"/>
              <a:gd name="connsiteY203" fmla="*/ 961559 h 1705557"/>
              <a:gd name="connsiteX204" fmla="*/ 7912084 w 10232859"/>
              <a:gd name="connsiteY204" fmla="*/ 970314 h 1705557"/>
              <a:gd name="connsiteX205" fmla="*/ 7982264 w 10232859"/>
              <a:gd name="connsiteY205" fmla="*/ 982287 h 1705557"/>
              <a:gd name="connsiteX206" fmla="*/ 7991272 w 10232859"/>
              <a:gd name="connsiteY206" fmla="*/ 987618 h 1705557"/>
              <a:gd name="connsiteX207" fmla="*/ 8006496 w 10232859"/>
              <a:gd name="connsiteY207" fmla="*/ 979353 h 1705557"/>
              <a:gd name="connsiteX208" fmla="*/ 8034497 w 10232859"/>
              <a:gd name="connsiteY208" fmla="*/ 978568 h 1705557"/>
              <a:gd name="connsiteX209" fmla="*/ 8150881 w 10232859"/>
              <a:gd name="connsiteY209" fmla="*/ 996925 h 1705557"/>
              <a:gd name="connsiteX210" fmla="*/ 8172106 w 10232859"/>
              <a:gd name="connsiteY210" fmla="*/ 997026 h 1705557"/>
              <a:gd name="connsiteX211" fmla="*/ 8196076 w 10232859"/>
              <a:gd name="connsiteY211" fmla="*/ 1006592 h 1705557"/>
              <a:gd name="connsiteX212" fmla="*/ 8247463 w 10232859"/>
              <a:gd name="connsiteY212" fmla="*/ 1022846 h 1705557"/>
              <a:gd name="connsiteX213" fmla="*/ 8279272 w 10232859"/>
              <a:gd name="connsiteY213" fmla="*/ 1039435 h 1705557"/>
              <a:gd name="connsiteX214" fmla="*/ 8289611 w 10232859"/>
              <a:gd name="connsiteY214" fmla="*/ 1035144 h 1705557"/>
              <a:gd name="connsiteX215" fmla="*/ 8311483 w 10232859"/>
              <a:gd name="connsiteY215" fmla="*/ 1035913 h 1705557"/>
              <a:gd name="connsiteX216" fmla="*/ 8399489 w 10232859"/>
              <a:gd name="connsiteY216" fmla="*/ 1055076 h 1705557"/>
              <a:gd name="connsiteX217" fmla="*/ 8415973 w 10232859"/>
              <a:gd name="connsiteY217" fmla="*/ 1056174 h 1705557"/>
              <a:gd name="connsiteX218" fmla="*/ 8433326 w 10232859"/>
              <a:gd name="connsiteY218" fmla="*/ 1064395 h 1705557"/>
              <a:gd name="connsiteX219" fmla="*/ 8502328 w 10232859"/>
              <a:gd name="connsiteY219" fmla="*/ 1098012 h 1705557"/>
              <a:gd name="connsiteX220" fmla="*/ 8534346 w 10232859"/>
              <a:gd name="connsiteY220" fmla="*/ 1113494 h 1705557"/>
              <a:gd name="connsiteX221" fmla="*/ 8534980 w 10232859"/>
              <a:gd name="connsiteY221" fmla="*/ 1117375 h 1705557"/>
              <a:gd name="connsiteX222" fmla="*/ 8544104 w 10232859"/>
              <a:gd name="connsiteY222" fmla="*/ 1114920 h 1705557"/>
              <a:gd name="connsiteX223" fmla="*/ 8567742 w 10232859"/>
              <a:gd name="connsiteY223" fmla="*/ 1124104 h 1705557"/>
              <a:gd name="connsiteX224" fmla="*/ 8633779 w 10232859"/>
              <a:gd name="connsiteY224" fmla="*/ 1145740 h 1705557"/>
              <a:gd name="connsiteX225" fmla="*/ 8676965 w 10232859"/>
              <a:gd name="connsiteY225" fmla="*/ 1163463 h 1705557"/>
              <a:gd name="connsiteX226" fmla="*/ 8698944 w 10232859"/>
              <a:gd name="connsiteY226" fmla="*/ 1163453 h 1705557"/>
              <a:gd name="connsiteX227" fmla="*/ 8711456 w 10232859"/>
              <a:gd name="connsiteY227" fmla="*/ 1175731 h 1705557"/>
              <a:gd name="connsiteX228" fmla="*/ 8732793 w 10232859"/>
              <a:gd name="connsiteY228" fmla="*/ 1179486 h 1705557"/>
              <a:gd name="connsiteX229" fmla="*/ 8751897 w 10232859"/>
              <a:gd name="connsiteY229" fmla="*/ 1197400 h 1705557"/>
              <a:gd name="connsiteX230" fmla="*/ 8793564 w 10232859"/>
              <a:gd name="connsiteY230" fmla="*/ 1179086 h 1705557"/>
              <a:gd name="connsiteX231" fmla="*/ 8834270 w 10232859"/>
              <a:gd name="connsiteY231" fmla="*/ 1213138 h 1705557"/>
              <a:gd name="connsiteX232" fmla="*/ 8853872 w 10232859"/>
              <a:gd name="connsiteY232" fmla="*/ 1221228 h 1705557"/>
              <a:gd name="connsiteX233" fmla="*/ 8861901 w 10232859"/>
              <a:gd name="connsiteY233" fmla="*/ 1217889 h 1705557"/>
              <a:gd name="connsiteX234" fmla="*/ 8874168 w 10232859"/>
              <a:gd name="connsiteY234" fmla="*/ 1220481 h 1705557"/>
              <a:gd name="connsiteX235" fmla="*/ 8871123 w 10232859"/>
              <a:gd name="connsiteY235" fmla="*/ 1227674 h 1705557"/>
              <a:gd name="connsiteX236" fmla="*/ 8903537 w 10232859"/>
              <a:gd name="connsiteY236" fmla="*/ 1237102 h 1705557"/>
              <a:gd name="connsiteX237" fmla="*/ 8933767 w 10232859"/>
              <a:gd name="connsiteY237" fmla="*/ 1269882 h 1705557"/>
              <a:gd name="connsiteX238" fmla="*/ 8985765 w 10232859"/>
              <a:gd name="connsiteY238" fmla="*/ 1294178 h 1705557"/>
              <a:gd name="connsiteX239" fmla="*/ 9071444 w 10232859"/>
              <a:gd name="connsiteY239" fmla="*/ 1323819 h 1705557"/>
              <a:gd name="connsiteX240" fmla="*/ 9096711 w 10232859"/>
              <a:gd name="connsiteY240" fmla="*/ 1334291 h 1705557"/>
              <a:gd name="connsiteX241" fmla="*/ 9338853 w 10232859"/>
              <a:gd name="connsiteY241" fmla="*/ 1454560 h 1705557"/>
              <a:gd name="connsiteX242" fmla="*/ 9520814 w 10232859"/>
              <a:gd name="connsiteY242" fmla="*/ 1456341 h 1705557"/>
              <a:gd name="connsiteX243" fmla="*/ 9702271 w 10232859"/>
              <a:gd name="connsiteY243" fmla="*/ 1495067 h 1705557"/>
              <a:gd name="connsiteX244" fmla="*/ 9744273 w 10232859"/>
              <a:gd name="connsiteY244" fmla="*/ 1530026 h 1705557"/>
              <a:gd name="connsiteX245" fmla="*/ 9771903 w 10232859"/>
              <a:gd name="connsiteY245" fmla="*/ 1536548 h 1705557"/>
              <a:gd name="connsiteX246" fmla="*/ 9818565 w 10232859"/>
              <a:gd name="connsiteY246" fmla="*/ 1545059 h 1705557"/>
              <a:gd name="connsiteX247" fmla="*/ 9882202 w 10232859"/>
              <a:gd name="connsiteY247" fmla="*/ 1572402 h 1705557"/>
              <a:gd name="connsiteX248" fmla="*/ 10022025 w 10232859"/>
              <a:gd name="connsiteY248" fmla="*/ 1606210 h 1705557"/>
              <a:gd name="connsiteX249" fmla="*/ 10220406 w 10232859"/>
              <a:gd name="connsiteY249" fmla="*/ 1683519 h 1705557"/>
              <a:gd name="connsiteX250" fmla="*/ 10232859 w 10232859"/>
              <a:gd name="connsiteY250" fmla="*/ 1705557 h 1705557"/>
              <a:gd name="connsiteX251" fmla="*/ 0 w 10232859"/>
              <a:gd name="connsiteY251" fmla="*/ 1705557 h 1705557"/>
              <a:gd name="connsiteX252" fmla="*/ 0 w 10232859"/>
              <a:gd name="connsiteY252" fmla="*/ 28342 h 1705557"/>
              <a:gd name="connsiteX253" fmla="*/ 8097 w 10232859"/>
              <a:gd name="connsiteY253" fmla="*/ 30869 h 1705557"/>
              <a:gd name="connsiteX254" fmla="*/ 77128 w 10232859"/>
              <a:gd name="connsiteY254" fmla="*/ 13381 h 1705557"/>
              <a:gd name="connsiteX255" fmla="*/ 188338 w 10232859"/>
              <a:gd name="connsiteY255" fmla="*/ 11593 h 1705557"/>
              <a:gd name="connsiteX256" fmla="*/ 298809 w 10232859"/>
              <a:gd name="connsiteY256" fmla="*/ 12712 h 1705557"/>
              <a:gd name="connsiteX257" fmla="*/ 338985 w 10232859"/>
              <a:gd name="connsiteY257" fmla="*/ 14520 h 1705557"/>
              <a:gd name="connsiteX258" fmla="*/ 409815 w 10232859"/>
              <a:gd name="connsiteY258" fmla="*/ 11559 h 1705557"/>
              <a:gd name="connsiteX259" fmla="*/ 424169 w 10232859"/>
              <a:gd name="connsiteY259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089450 w 10232859"/>
              <a:gd name="connsiteY77" fmla="*/ 162714 h 1705557"/>
              <a:gd name="connsiteX78" fmla="*/ 3104175 w 10232859"/>
              <a:gd name="connsiteY78" fmla="*/ 169945 h 1705557"/>
              <a:gd name="connsiteX79" fmla="*/ 3254203 w 10232859"/>
              <a:gd name="connsiteY79" fmla="*/ 158270 h 1705557"/>
              <a:gd name="connsiteX80" fmla="*/ 3395011 w 10232859"/>
              <a:gd name="connsiteY80" fmla="*/ 184714 h 1705557"/>
              <a:gd name="connsiteX81" fmla="*/ 3476147 w 10232859"/>
              <a:gd name="connsiteY81" fmla="*/ 177439 h 1705557"/>
              <a:gd name="connsiteX82" fmla="*/ 3497583 w 10232859"/>
              <a:gd name="connsiteY82" fmla="*/ 156962 h 1705557"/>
              <a:gd name="connsiteX83" fmla="*/ 3704761 w 10232859"/>
              <a:gd name="connsiteY83" fmla="*/ 157006 h 1705557"/>
              <a:gd name="connsiteX84" fmla="*/ 3755040 w 10232859"/>
              <a:gd name="connsiteY84" fmla="*/ 148492 h 1705557"/>
              <a:gd name="connsiteX85" fmla="*/ 3804689 w 10232859"/>
              <a:gd name="connsiteY85" fmla="*/ 158407 h 1705557"/>
              <a:gd name="connsiteX86" fmla="*/ 3821793 w 10232859"/>
              <a:gd name="connsiteY86" fmla="*/ 151257 h 1705557"/>
              <a:gd name="connsiteX87" fmla="*/ 3824682 w 10232859"/>
              <a:gd name="connsiteY87" fmla="*/ 149833 h 1705557"/>
              <a:gd name="connsiteX88" fmla="*/ 3837536 w 10232859"/>
              <a:gd name="connsiteY88" fmla="*/ 148292 h 1705557"/>
              <a:gd name="connsiteX89" fmla="*/ 3839550 w 10232859"/>
              <a:gd name="connsiteY89" fmla="*/ 142661 h 1705557"/>
              <a:gd name="connsiteX90" fmla="*/ 3857743 w 10232859"/>
              <a:gd name="connsiteY90" fmla="*/ 136618 h 1705557"/>
              <a:gd name="connsiteX91" fmla="*/ 3881852 w 10232859"/>
              <a:gd name="connsiteY91" fmla="*/ 135231 h 1705557"/>
              <a:gd name="connsiteX92" fmla="*/ 3998088 w 10232859"/>
              <a:gd name="connsiteY92" fmla="*/ 134446 h 1705557"/>
              <a:gd name="connsiteX93" fmla="*/ 4066682 w 10232859"/>
              <a:gd name="connsiteY93" fmla="*/ 130661 h 1705557"/>
              <a:gd name="connsiteX94" fmla="*/ 4091246 w 10232859"/>
              <a:gd name="connsiteY94" fmla="*/ 124017 h 1705557"/>
              <a:gd name="connsiteX95" fmla="*/ 4126556 w 10232859"/>
              <a:gd name="connsiteY95" fmla="*/ 118239 h 1705557"/>
              <a:gd name="connsiteX96" fmla="*/ 4187717 w 10232859"/>
              <a:gd name="connsiteY96" fmla="*/ 104010 h 1705557"/>
              <a:gd name="connsiteX97" fmla="*/ 4220826 w 10232859"/>
              <a:gd name="connsiteY97" fmla="*/ 102505 h 1705557"/>
              <a:gd name="connsiteX98" fmla="*/ 4239014 w 10232859"/>
              <a:gd name="connsiteY98" fmla="*/ 97354 h 1705557"/>
              <a:gd name="connsiteX99" fmla="*/ 4246653 w 10232859"/>
              <a:gd name="connsiteY99" fmla="*/ 97874 h 1705557"/>
              <a:gd name="connsiteX100" fmla="*/ 4271841 w 10232859"/>
              <a:gd name="connsiteY100" fmla="*/ 96702 h 1705557"/>
              <a:gd name="connsiteX101" fmla="*/ 4286277 w 10232859"/>
              <a:gd name="connsiteY101" fmla="*/ 96687 h 1705557"/>
              <a:gd name="connsiteX102" fmla="*/ 4292025 w 10232859"/>
              <a:gd name="connsiteY102" fmla="*/ 96921 h 1705557"/>
              <a:gd name="connsiteX103" fmla="*/ 4304713 w 10232859"/>
              <a:gd name="connsiteY103" fmla="*/ 102187 h 1705557"/>
              <a:gd name="connsiteX104" fmla="*/ 4321285 w 10232859"/>
              <a:gd name="connsiteY104" fmla="*/ 100074 h 1705557"/>
              <a:gd name="connsiteX105" fmla="*/ 4339561 w 10232859"/>
              <a:gd name="connsiteY105" fmla="*/ 105320 h 1705557"/>
              <a:gd name="connsiteX106" fmla="*/ 4343990 w 10232859"/>
              <a:gd name="connsiteY106" fmla="*/ 101090 h 1705557"/>
              <a:gd name="connsiteX107" fmla="*/ 4358885 w 10232859"/>
              <a:gd name="connsiteY107" fmla="*/ 96778 h 1705557"/>
              <a:gd name="connsiteX108" fmla="*/ 4371648 w 10232859"/>
              <a:gd name="connsiteY108" fmla="*/ 101826 h 1705557"/>
              <a:gd name="connsiteX109" fmla="*/ 4398380 w 10232859"/>
              <a:gd name="connsiteY109" fmla="*/ 104961 h 1705557"/>
              <a:gd name="connsiteX110" fmla="*/ 4405729 w 10232859"/>
              <a:gd name="connsiteY110" fmla="*/ 104191 h 1705557"/>
              <a:gd name="connsiteX111" fmla="*/ 4431408 w 10232859"/>
              <a:gd name="connsiteY111" fmla="*/ 110825 h 1705557"/>
              <a:gd name="connsiteX112" fmla="*/ 4472183 w 10232859"/>
              <a:gd name="connsiteY112" fmla="*/ 116430 h 1705557"/>
              <a:gd name="connsiteX113" fmla="*/ 4518828 w 10232859"/>
              <a:gd name="connsiteY113" fmla="*/ 119114 h 1705557"/>
              <a:gd name="connsiteX114" fmla="*/ 4532040 w 10232859"/>
              <a:gd name="connsiteY114" fmla="*/ 124307 h 1705557"/>
              <a:gd name="connsiteX115" fmla="*/ 4617778 w 10232859"/>
              <a:gd name="connsiteY115" fmla="*/ 136993 h 1705557"/>
              <a:gd name="connsiteX116" fmla="*/ 4641872 w 10232859"/>
              <a:gd name="connsiteY116" fmla="*/ 140721 h 1705557"/>
              <a:gd name="connsiteX117" fmla="*/ 4662766 w 10232859"/>
              <a:gd name="connsiteY117" fmla="*/ 138952 h 1705557"/>
              <a:gd name="connsiteX118" fmla="*/ 4667770 w 10232859"/>
              <a:gd name="connsiteY118" fmla="*/ 134208 h 1705557"/>
              <a:gd name="connsiteX119" fmla="*/ 4681052 w 10232859"/>
              <a:gd name="connsiteY119" fmla="*/ 135461 h 1705557"/>
              <a:gd name="connsiteX120" fmla="*/ 4684624 w 10232859"/>
              <a:gd name="connsiteY120" fmla="*/ 134755 h 1705557"/>
              <a:gd name="connsiteX121" fmla="*/ 4705061 w 10232859"/>
              <a:gd name="connsiteY121" fmla="*/ 131748 h 1705557"/>
              <a:gd name="connsiteX122" fmla="*/ 4747746 w 10232859"/>
              <a:gd name="connsiteY122" fmla="*/ 151131 h 1705557"/>
              <a:gd name="connsiteX123" fmla="*/ 4801045 w 10232859"/>
              <a:gd name="connsiteY123" fmla="*/ 153753 h 1705557"/>
              <a:gd name="connsiteX124" fmla="*/ 5001600 w 10232859"/>
              <a:gd name="connsiteY124" fmla="*/ 196753 h 1705557"/>
              <a:gd name="connsiteX125" fmla="*/ 5033465 w 10232859"/>
              <a:gd name="connsiteY125" fmla="*/ 182429 h 1705557"/>
              <a:gd name="connsiteX126" fmla="*/ 5115965 w 10232859"/>
              <a:gd name="connsiteY126" fmla="*/ 192583 h 1705557"/>
              <a:gd name="connsiteX127" fmla="*/ 5237936 w 10232859"/>
              <a:gd name="connsiteY127" fmla="*/ 246022 h 1705557"/>
              <a:gd name="connsiteX128" fmla="*/ 5389519 w 10232859"/>
              <a:gd name="connsiteY128" fmla="*/ 266429 h 1705557"/>
              <a:gd name="connsiteX129" fmla="*/ 5399852 w 10232859"/>
              <a:gd name="connsiteY129" fmla="*/ 276111 h 1705557"/>
              <a:gd name="connsiteX130" fmla="*/ 5413398 w 10232859"/>
              <a:gd name="connsiteY130" fmla="*/ 282749 h 1705557"/>
              <a:gd name="connsiteX131" fmla="*/ 5415629 w 10232859"/>
              <a:gd name="connsiteY131" fmla="*/ 282282 h 1705557"/>
              <a:gd name="connsiteX132" fmla="*/ 5433078 w 10232859"/>
              <a:gd name="connsiteY132" fmla="*/ 286198 h 1705557"/>
              <a:gd name="connsiteX133" fmla="*/ 5435759 w 10232859"/>
              <a:gd name="connsiteY133" fmla="*/ 289614 h 1705557"/>
              <a:gd name="connsiteX134" fmla="*/ 5447372 w 10232859"/>
              <a:gd name="connsiteY134" fmla="*/ 293101 h 1705557"/>
              <a:gd name="connsiteX135" fmla="*/ 5469289 w 10232859"/>
              <a:gd name="connsiteY135" fmla="*/ 302134 h 1705557"/>
              <a:gd name="connsiteX136" fmla="*/ 5508752 w 10232859"/>
              <a:gd name="connsiteY136" fmla="*/ 312267 h 1705557"/>
              <a:gd name="connsiteX137" fmla="*/ 5509657 w 10232859"/>
              <a:gd name="connsiteY137" fmla="*/ 311450 h 1705557"/>
              <a:gd name="connsiteX138" fmla="*/ 5521245 w 10232859"/>
              <a:gd name="connsiteY138" fmla="*/ 310202 h 1705557"/>
              <a:gd name="connsiteX139" fmla="*/ 5542415 w 10232859"/>
              <a:gd name="connsiteY139" fmla="*/ 310009 h 1705557"/>
              <a:gd name="connsiteX140" fmla="*/ 5596538 w 10232859"/>
              <a:gd name="connsiteY140" fmla="*/ 297667 h 1705557"/>
              <a:gd name="connsiteX141" fmla="*/ 5632514 w 10232859"/>
              <a:gd name="connsiteY141" fmla="*/ 308476 h 1705557"/>
              <a:gd name="connsiteX142" fmla="*/ 5640005 w 10232859"/>
              <a:gd name="connsiteY142" fmla="*/ 310131 h 1705557"/>
              <a:gd name="connsiteX143" fmla="*/ 5640259 w 10232859"/>
              <a:gd name="connsiteY143" fmla="*/ 309949 h 1705557"/>
              <a:gd name="connsiteX144" fmla="*/ 5648365 w 10232859"/>
              <a:gd name="connsiteY144" fmla="*/ 311268 h 1705557"/>
              <a:gd name="connsiteX145" fmla="*/ 5653662 w 10232859"/>
              <a:gd name="connsiteY145" fmla="*/ 313149 h 1705557"/>
              <a:gd name="connsiteX146" fmla="*/ 5668196 w 10232859"/>
              <a:gd name="connsiteY146" fmla="*/ 316360 h 1705557"/>
              <a:gd name="connsiteX147" fmla="*/ 5673886 w 10232859"/>
              <a:gd name="connsiteY147" fmla="*/ 316040 h 1705557"/>
              <a:gd name="connsiteX148" fmla="*/ 5677139 w 10232859"/>
              <a:gd name="connsiteY148" fmla="*/ 313859 h 1705557"/>
              <a:gd name="connsiteX149" fmla="*/ 5708983 w 10232859"/>
              <a:gd name="connsiteY149" fmla="*/ 313188 h 1705557"/>
              <a:gd name="connsiteX150" fmla="*/ 5773909 w 10232859"/>
              <a:gd name="connsiteY150" fmla="*/ 318575 h 1705557"/>
              <a:gd name="connsiteX151" fmla="*/ 5809500 w 10232859"/>
              <a:gd name="connsiteY151" fmla="*/ 324964 h 1705557"/>
              <a:gd name="connsiteX152" fmla="*/ 5908729 w 10232859"/>
              <a:gd name="connsiteY152" fmla="*/ 338849 h 1705557"/>
              <a:gd name="connsiteX153" fmla="*/ 6009654 w 10232859"/>
              <a:gd name="connsiteY153" fmla="*/ 350040 h 1705557"/>
              <a:gd name="connsiteX154" fmla="*/ 6067487 w 10232859"/>
              <a:gd name="connsiteY154" fmla="*/ 340226 h 1705557"/>
              <a:gd name="connsiteX155" fmla="*/ 6073281 w 10232859"/>
              <a:gd name="connsiteY155" fmla="*/ 340830 h 1705557"/>
              <a:gd name="connsiteX156" fmla="*/ 6086225 w 10232859"/>
              <a:gd name="connsiteY156" fmla="*/ 346135 h 1705557"/>
              <a:gd name="connsiteX157" fmla="*/ 6090616 w 10232859"/>
              <a:gd name="connsiteY157" fmla="*/ 348731 h 1705557"/>
              <a:gd name="connsiteX158" fmla="*/ 6098056 w 10232859"/>
              <a:gd name="connsiteY158" fmla="*/ 351249 h 1705557"/>
              <a:gd name="connsiteX159" fmla="*/ 6098391 w 10232859"/>
              <a:gd name="connsiteY159" fmla="*/ 351119 h 1705557"/>
              <a:gd name="connsiteX160" fmla="*/ 6105063 w 10232859"/>
              <a:gd name="connsiteY160" fmla="*/ 353854 h 1705557"/>
              <a:gd name="connsiteX161" fmla="*/ 6135796 w 10232859"/>
              <a:gd name="connsiteY161" fmla="*/ 369657 h 1705557"/>
              <a:gd name="connsiteX162" fmla="*/ 6195166 w 10232859"/>
              <a:gd name="connsiteY162" fmla="*/ 366704 h 1705557"/>
              <a:gd name="connsiteX163" fmla="*/ 6216259 w 10232859"/>
              <a:gd name="connsiteY163" fmla="*/ 369879 h 1705557"/>
              <a:gd name="connsiteX164" fmla="*/ 6228331 w 10232859"/>
              <a:gd name="connsiteY164" fmla="*/ 370548 h 1705557"/>
              <a:gd name="connsiteX165" fmla="*/ 6229602 w 10232859"/>
              <a:gd name="connsiteY165" fmla="*/ 369928 h 1705557"/>
              <a:gd name="connsiteX166" fmla="*/ 6258988 w 10232859"/>
              <a:gd name="connsiteY166" fmla="*/ 385174 h 1705557"/>
              <a:gd name="connsiteX167" fmla="*/ 6264106 w 10232859"/>
              <a:gd name="connsiteY167" fmla="*/ 385655 h 1705557"/>
              <a:gd name="connsiteX168" fmla="*/ 6281703 w 10232859"/>
              <a:gd name="connsiteY168" fmla="*/ 397568 h 1705557"/>
              <a:gd name="connsiteX169" fmla="*/ 6291622 w 10232859"/>
              <a:gd name="connsiteY169" fmla="*/ 402669 h 1705557"/>
              <a:gd name="connsiteX170" fmla="*/ 6292712 w 10232859"/>
              <a:gd name="connsiteY170" fmla="*/ 406285 h 1705557"/>
              <a:gd name="connsiteX171" fmla="*/ 6308227 w 10232859"/>
              <a:gd name="connsiteY171" fmla="*/ 412710 h 1705557"/>
              <a:gd name="connsiteX172" fmla="*/ 6310656 w 10232859"/>
              <a:gd name="connsiteY172" fmla="*/ 412628 h 1705557"/>
              <a:gd name="connsiteX173" fmla="*/ 6321049 w 10232859"/>
              <a:gd name="connsiteY173" fmla="*/ 420978 h 1705557"/>
              <a:gd name="connsiteX174" fmla="*/ 6326853 w 10232859"/>
              <a:gd name="connsiteY174" fmla="*/ 431664 h 1705557"/>
              <a:gd name="connsiteX175" fmla="*/ 6467879 w 10232859"/>
              <a:gd name="connsiteY175" fmla="*/ 474762 h 1705557"/>
              <a:gd name="connsiteX176" fmla="*/ 6564351 w 10232859"/>
              <a:gd name="connsiteY176" fmla="*/ 544032 h 1705557"/>
              <a:gd name="connsiteX177" fmla="*/ 6641544 w 10232859"/>
              <a:gd name="connsiteY177" fmla="*/ 566599 h 1705557"/>
              <a:gd name="connsiteX178" fmla="*/ 6731052 w 10232859"/>
              <a:gd name="connsiteY178" fmla="*/ 578550 h 1705557"/>
              <a:gd name="connsiteX179" fmla="*/ 6858983 w 10232859"/>
              <a:gd name="connsiteY179" fmla="*/ 630237 h 1705557"/>
              <a:gd name="connsiteX180" fmla="*/ 6910661 w 10232859"/>
              <a:gd name="connsiteY180" fmla="*/ 641134 h 1705557"/>
              <a:gd name="connsiteX181" fmla="*/ 6944111 w 10232859"/>
              <a:gd name="connsiteY181" fmla="*/ 666016 h 1705557"/>
              <a:gd name="connsiteX182" fmla="*/ 6965771 w 10232859"/>
              <a:gd name="connsiteY182" fmla="*/ 666445 h 1705557"/>
              <a:gd name="connsiteX183" fmla="*/ 6969639 w 10232859"/>
              <a:gd name="connsiteY183" fmla="*/ 666351 h 1705557"/>
              <a:gd name="connsiteX184" fmla="*/ 6982242 w 10232859"/>
              <a:gd name="connsiteY184" fmla="*/ 669626 h 1705557"/>
              <a:gd name="connsiteX185" fmla="*/ 6989387 w 10232859"/>
              <a:gd name="connsiteY185" fmla="*/ 665988 h 1705557"/>
              <a:gd name="connsiteX186" fmla="*/ 7010930 w 10232859"/>
              <a:gd name="connsiteY186" fmla="*/ 667648 h 1705557"/>
              <a:gd name="connsiteX187" fmla="*/ 7033125 w 10232859"/>
              <a:gd name="connsiteY187" fmla="*/ 674950 h 1705557"/>
              <a:gd name="connsiteX188" fmla="*/ 7134461 w 10232859"/>
              <a:gd name="connsiteY188" fmla="*/ 714706 h 1705557"/>
              <a:gd name="connsiteX189" fmla="*/ 7197450 w 10232859"/>
              <a:gd name="connsiteY189" fmla="*/ 735608 h 1705557"/>
              <a:gd name="connsiteX190" fmla="*/ 7225084 w 10232859"/>
              <a:gd name="connsiteY190" fmla="*/ 739019 h 1705557"/>
              <a:gd name="connsiteX191" fmla="*/ 7261183 w 10232859"/>
              <a:gd name="connsiteY191" fmla="*/ 746827 h 1705557"/>
              <a:gd name="connsiteX192" fmla="*/ 7327760 w 10232859"/>
              <a:gd name="connsiteY192" fmla="*/ 757100 h 1705557"/>
              <a:gd name="connsiteX193" fmla="*/ 7412222 w 10232859"/>
              <a:gd name="connsiteY193" fmla="*/ 777001 h 1705557"/>
              <a:gd name="connsiteX194" fmla="*/ 7457904 w 10232859"/>
              <a:gd name="connsiteY194" fmla="*/ 810835 h 1705557"/>
              <a:gd name="connsiteX195" fmla="*/ 7465795 w 10232859"/>
              <a:gd name="connsiteY195" fmla="*/ 809112 h 1705557"/>
              <a:gd name="connsiteX196" fmla="*/ 7505046 w 10232859"/>
              <a:gd name="connsiteY196" fmla="*/ 823031 h 1705557"/>
              <a:gd name="connsiteX197" fmla="*/ 7623220 w 10232859"/>
              <a:gd name="connsiteY197" fmla="*/ 895034 h 1705557"/>
              <a:gd name="connsiteX198" fmla="*/ 7700458 w 10232859"/>
              <a:gd name="connsiteY198" fmla="*/ 921593 h 1705557"/>
              <a:gd name="connsiteX199" fmla="*/ 7730988 w 10232859"/>
              <a:gd name="connsiteY199" fmla="*/ 927270 h 1705557"/>
              <a:gd name="connsiteX200" fmla="*/ 7781942 w 10232859"/>
              <a:gd name="connsiteY200" fmla="*/ 937017 h 1705557"/>
              <a:gd name="connsiteX201" fmla="*/ 7827704 w 10232859"/>
              <a:gd name="connsiteY201" fmla="*/ 935072 h 1705557"/>
              <a:gd name="connsiteX202" fmla="*/ 7867270 w 10232859"/>
              <a:gd name="connsiteY202" fmla="*/ 946880 h 1705557"/>
              <a:gd name="connsiteX203" fmla="*/ 7866538 w 10232859"/>
              <a:gd name="connsiteY203" fmla="*/ 961559 h 1705557"/>
              <a:gd name="connsiteX204" fmla="*/ 7912084 w 10232859"/>
              <a:gd name="connsiteY204" fmla="*/ 970314 h 1705557"/>
              <a:gd name="connsiteX205" fmla="*/ 7982264 w 10232859"/>
              <a:gd name="connsiteY205" fmla="*/ 982287 h 1705557"/>
              <a:gd name="connsiteX206" fmla="*/ 7991272 w 10232859"/>
              <a:gd name="connsiteY206" fmla="*/ 987618 h 1705557"/>
              <a:gd name="connsiteX207" fmla="*/ 8006496 w 10232859"/>
              <a:gd name="connsiteY207" fmla="*/ 979353 h 1705557"/>
              <a:gd name="connsiteX208" fmla="*/ 8034497 w 10232859"/>
              <a:gd name="connsiteY208" fmla="*/ 978568 h 1705557"/>
              <a:gd name="connsiteX209" fmla="*/ 8150881 w 10232859"/>
              <a:gd name="connsiteY209" fmla="*/ 996925 h 1705557"/>
              <a:gd name="connsiteX210" fmla="*/ 8172106 w 10232859"/>
              <a:gd name="connsiteY210" fmla="*/ 997026 h 1705557"/>
              <a:gd name="connsiteX211" fmla="*/ 8196076 w 10232859"/>
              <a:gd name="connsiteY211" fmla="*/ 1006592 h 1705557"/>
              <a:gd name="connsiteX212" fmla="*/ 8247463 w 10232859"/>
              <a:gd name="connsiteY212" fmla="*/ 1022846 h 1705557"/>
              <a:gd name="connsiteX213" fmla="*/ 8279272 w 10232859"/>
              <a:gd name="connsiteY213" fmla="*/ 1039435 h 1705557"/>
              <a:gd name="connsiteX214" fmla="*/ 8289611 w 10232859"/>
              <a:gd name="connsiteY214" fmla="*/ 1035144 h 1705557"/>
              <a:gd name="connsiteX215" fmla="*/ 8311483 w 10232859"/>
              <a:gd name="connsiteY215" fmla="*/ 1035913 h 1705557"/>
              <a:gd name="connsiteX216" fmla="*/ 8399489 w 10232859"/>
              <a:gd name="connsiteY216" fmla="*/ 1055076 h 1705557"/>
              <a:gd name="connsiteX217" fmla="*/ 8415973 w 10232859"/>
              <a:gd name="connsiteY217" fmla="*/ 1056174 h 1705557"/>
              <a:gd name="connsiteX218" fmla="*/ 8433326 w 10232859"/>
              <a:gd name="connsiteY218" fmla="*/ 1064395 h 1705557"/>
              <a:gd name="connsiteX219" fmla="*/ 8502328 w 10232859"/>
              <a:gd name="connsiteY219" fmla="*/ 1098012 h 1705557"/>
              <a:gd name="connsiteX220" fmla="*/ 8534346 w 10232859"/>
              <a:gd name="connsiteY220" fmla="*/ 1113494 h 1705557"/>
              <a:gd name="connsiteX221" fmla="*/ 8534980 w 10232859"/>
              <a:gd name="connsiteY221" fmla="*/ 1117375 h 1705557"/>
              <a:gd name="connsiteX222" fmla="*/ 8544104 w 10232859"/>
              <a:gd name="connsiteY222" fmla="*/ 1114920 h 1705557"/>
              <a:gd name="connsiteX223" fmla="*/ 8567742 w 10232859"/>
              <a:gd name="connsiteY223" fmla="*/ 1124104 h 1705557"/>
              <a:gd name="connsiteX224" fmla="*/ 8633779 w 10232859"/>
              <a:gd name="connsiteY224" fmla="*/ 1145740 h 1705557"/>
              <a:gd name="connsiteX225" fmla="*/ 8676965 w 10232859"/>
              <a:gd name="connsiteY225" fmla="*/ 1163463 h 1705557"/>
              <a:gd name="connsiteX226" fmla="*/ 8698944 w 10232859"/>
              <a:gd name="connsiteY226" fmla="*/ 1163453 h 1705557"/>
              <a:gd name="connsiteX227" fmla="*/ 8711456 w 10232859"/>
              <a:gd name="connsiteY227" fmla="*/ 1175731 h 1705557"/>
              <a:gd name="connsiteX228" fmla="*/ 8732793 w 10232859"/>
              <a:gd name="connsiteY228" fmla="*/ 1179486 h 1705557"/>
              <a:gd name="connsiteX229" fmla="*/ 8751897 w 10232859"/>
              <a:gd name="connsiteY229" fmla="*/ 1197400 h 1705557"/>
              <a:gd name="connsiteX230" fmla="*/ 8793564 w 10232859"/>
              <a:gd name="connsiteY230" fmla="*/ 1179086 h 1705557"/>
              <a:gd name="connsiteX231" fmla="*/ 8834270 w 10232859"/>
              <a:gd name="connsiteY231" fmla="*/ 1213138 h 1705557"/>
              <a:gd name="connsiteX232" fmla="*/ 8853872 w 10232859"/>
              <a:gd name="connsiteY232" fmla="*/ 1221228 h 1705557"/>
              <a:gd name="connsiteX233" fmla="*/ 8861901 w 10232859"/>
              <a:gd name="connsiteY233" fmla="*/ 1217889 h 1705557"/>
              <a:gd name="connsiteX234" fmla="*/ 8874168 w 10232859"/>
              <a:gd name="connsiteY234" fmla="*/ 1220481 h 1705557"/>
              <a:gd name="connsiteX235" fmla="*/ 8871123 w 10232859"/>
              <a:gd name="connsiteY235" fmla="*/ 1227674 h 1705557"/>
              <a:gd name="connsiteX236" fmla="*/ 8903537 w 10232859"/>
              <a:gd name="connsiteY236" fmla="*/ 1237102 h 1705557"/>
              <a:gd name="connsiteX237" fmla="*/ 8933767 w 10232859"/>
              <a:gd name="connsiteY237" fmla="*/ 1269882 h 1705557"/>
              <a:gd name="connsiteX238" fmla="*/ 8985765 w 10232859"/>
              <a:gd name="connsiteY238" fmla="*/ 1294178 h 1705557"/>
              <a:gd name="connsiteX239" fmla="*/ 9071444 w 10232859"/>
              <a:gd name="connsiteY239" fmla="*/ 1323819 h 1705557"/>
              <a:gd name="connsiteX240" fmla="*/ 9096711 w 10232859"/>
              <a:gd name="connsiteY240" fmla="*/ 1334291 h 1705557"/>
              <a:gd name="connsiteX241" fmla="*/ 9338853 w 10232859"/>
              <a:gd name="connsiteY241" fmla="*/ 1454560 h 1705557"/>
              <a:gd name="connsiteX242" fmla="*/ 9520814 w 10232859"/>
              <a:gd name="connsiteY242" fmla="*/ 1456341 h 1705557"/>
              <a:gd name="connsiteX243" fmla="*/ 9702271 w 10232859"/>
              <a:gd name="connsiteY243" fmla="*/ 1495067 h 1705557"/>
              <a:gd name="connsiteX244" fmla="*/ 9744273 w 10232859"/>
              <a:gd name="connsiteY244" fmla="*/ 1530026 h 1705557"/>
              <a:gd name="connsiteX245" fmla="*/ 9771903 w 10232859"/>
              <a:gd name="connsiteY245" fmla="*/ 1536548 h 1705557"/>
              <a:gd name="connsiteX246" fmla="*/ 9818565 w 10232859"/>
              <a:gd name="connsiteY246" fmla="*/ 1545059 h 1705557"/>
              <a:gd name="connsiteX247" fmla="*/ 9882202 w 10232859"/>
              <a:gd name="connsiteY247" fmla="*/ 1572402 h 1705557"/>
              <a:gd name="connsiteX248" fmla="*/ 10022025 w 10232859"/>
              <a:gd name="connsiteY248" fmla="*/ 1606210 h 1705557"/>
              <a:gd name="connsiteX249" fmla="*/ 10220406 w 10232859"/>
              <a:gd name="connsiteY249" fmla="*/ 1683519 h 1705557"/>
              <a:gd name="connsiteX250" fmla="*/ 10232859 w 10232859"/>
              <a:gd name="connsiteY250" fmla="*/ 1705557 h 1705557"/>
              <a:gd name="connsiteX251" fmla="*/ 0 w 10232859"/>
              <a:gd name="connsiteY251" fmla="*/ 1705557 h 1705557"/>
              <a:gd name="connsiteX252" fmla="*/ 0 w 10232859"/>
              <a:gd name="connsiteY252" fmla="*/ 28342 h 1705557"/>
              <a:gd name="connsiteX253" fmla="*/ 8097 w 10232859"/>
              <a:gd name="connsiteY253" fmla="*/ 30869 h 1705557"/>
              <a:gd name="connsiteX254" fmla="*/ 77128 w 10232859"/>
              <a:gd name="connsiteY254" fmla="*/ 13381 h 1705557"/>
              <a:gd name="connsiteX255" fmla="*/ 188338 w 10232859"/>
              <a:gd name="connsiteY255" fmla="*/ 11593 h 1705557"/>
              <a:gd name="connsiteX256" fmla="*/ 298809 w 10232859"/>
              <a:gd name="connsiteY256" fmla="*/ 12712 h 1705557"/>
              <a:gd name="connsiteX257" fmla="*/ 338985 w 10232859"/>
              <a:gd name="connsiteY257" fmla="*/ 14520 h 1705557"/>
              <a:gd name="connsiteX258" fmla="*/ 409815 w 10232859"/>
              <a:gd name="connsiteY258" fmla="*/ 11559 h 1705557"/>
              <a:gd name="connsiteX259" fmla="*/ 424169 w 10232859"/>
              <a:gd name="connsiteY259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089450 w 10232859"/>
              <a:gd name="connsiteY77" fmla="*/ 162714 h 1705557"/>
              <a:gd name="connsiteX78" fmla="*/ 3104175 w 10232859"/>
              <a:gd name="connsiteY78" fmla="*/ 169945 h 1705557"/>
              <a:gd name="connsiteX79" fmla="*/ 3254203 w 10232859"/>
              <a:gd name="connsiteY79" fmla="*/ 158270 h 1705557"/>
              <a:gd name="connsiteX80" fmla="*/ 3395011 w 10232859"/>
              <a:gd name="connsiteY80" fmla="*/ 184714 h 1705557"/>
              <a:gd name="connsiteX81" fmla="*/ 3476147 w 10232859"/>
              <a:gd name="connsiteY81" fmla="*/ 177439 h 1705557"/>
              <a:gd name="connsiteX82" fmla="*/ 3497583 w 10232859"/>
              <a:gd name="connsiteY82" fmla="*/ 156962 h 1705557"/>
              <a:gd name="connsiteX83" fmla="*/ 3704761 w 10232859"/>
              <a:gd name="connsiteY83" fmla="*/ 157006 h 1705557"/>
              <a:gd name="connsiteX84" fmla="*/ 3755040 w 10232859"/>
              <a:gd name="connsiteY84" fmla="*/ 148492 h 1705557"/>
              <a:gd name="connsiteX85" fmla="*/ 3804689 w 10232859"/>
              <a:gd name="connsiteY85" fmla="*/ 158407 h 1705557"/>
              <a:gd name="connsiteX86" fmla="*/ 3821793 w 10232859"/>
              <a:gd name="connsiteY86" fmla="*/ 151257 h 1705557"/>
              <a:gd name="connsiteX87" fmla="*/ 3824682 w 10232859"/>
              <a:gd name="connsiteY87" fmla="*/ 149833 h 1705557"/>
              <a:gd name="connsiteX88" fmla="*/ 3837536 w 10232859"/>
              <a:gd name="connsiteY88" fmla="*/ 148292 h 1705557"/>
              <a:gd name="connsiteX89" fmla="*/ 3839550 w 10232859"/>
              <a:gd name="connsiteY89" fmla="*/ 142661 h 1705557"/>
              <a:gd name="connsiteX90" fmla="*/ 3857743 w 10232859"/>
              <a:gd name="connsiteY90" fmla="*/ 136618 h 1705557"/>
              <a:gd name="connsiteX91" fmla="*/ 3881852 w 10232859"/>
              <a:gd name="connsiteY91" fmla="*/ 135231 h 1705557"/>
              <a:gd name="connsiteX92" fmla="*/ 3998088 w 10232859"/>
              <a:gd name="connsiteY92" fmla="*/ 134446 h 1705557"/>
              <a:gd name="connsiteX93" fmla="*/ 4066682 w 10232859"/>
              <a:gd name="connsiteY93" fmla="*/ 130661 h 1705557"/>
              <a:gd name="connsiteX94" fmla="*/ 4091246 w 10232859"/>
              <a:gd name="connsiteY94" fmla="*/ 124017 h 1705557"/>
              <a:gd name="connsiteX95" fmla="*/ 4126556 w 10232859"/>
              <a:gd name="connsiteY95" fmla="*/ 118239 h 1705557"/>
              <a:gd name="connsiteX96" fmla="*/ 4187717 w 10232859"/>
              <a:gd name="connsiteY96" fmla="*/ 104010 h 1705557"/>
              <a:gd name="connsiteX97" fmla="*/ 4220826 w 10232859"/>
              <a:gd name="connsiteY97" fmla="*/ 102505 h 1705557"/>
              <a:gd name="connsiteX98" fmla="*/ 4239014 w 10232859"/>
              <a:gd name="connsiteY98" fmla="*/ 97354 h 1705557"/>
              <a:gd name="connsiteX99" fmla="*/ 4246653 w 10232859"/>
              <a:gd name="connsiteY99" fmla="*/ 97874 h 1705557"/>
              <a:gd name="connsiteX100" fmla="*/ 4271841 w 10232859"/>
              <a:gd name="connsiteY100" fmla="*/ 96702 h 1705557"/>
              <a:gd name="connsiteX101" fmla="*/ 4286277 w 10232859"/>
              <a:gd name="connsiteY101" fmla="*/ 96687 h 1705557"/>
              <a:gd name="connsiteX102" fmla="*/ 4292025 w 10232859"/>
              <a:gd name="connsiteY102" fmla="*/ 96921 h 1705557"/>
              <a:gd name="connsiteX103" fmla="*/ 4304713 w 10232859"/>
              <a:gd name="connsiteY103" fmla="*/ 102187 h 1705557"/>
              <a:gd name="connsiteX104" fmla="*/ 4321285 w 10232859"/>
              <a:gd name="connsiteY104" fmla="*/ 100074 h 1705557"/>
              <a:gd name="connsiteX105" fmla="*/ 4339561 w 10232859"/>
              <a:gd name="connsiteY105" fmla="*/ 105320 h 1705557"/>
              <a:gd name="connsiteX106" fmla="*/ 4343990 w 10232859"/>
              <a:gd name="connsiteY106" fmla="*/ 101090 h 1705557"/>
              <a:gd name="connsiteX107" fmla="*/ 4358885 w 10232859"/>
              <a:gd name="connsiteY107" fmla="*/ 96778 h 1705557"/>
              <a:gd name="connsiteX108" fmla="*/ 4371648 w 10232859"/>
              <a:gd name="connsiteY108" fmla="*/ 101826 h 1705557"/>
              <a:gd name="connsiteX109" fmla="*/ 4398380 w 10232859"/>
              <a:gd name="connsiteY109" fmla="*/ 104961 h 1705557"/>
              <a:gd name="connsiteX110" fmla="*/ 4405729 w 10232859"/>
              <a:gd name="connsiteY110" fmla="*/ 104191 h 1705557"/>
              <a:gd name="connsiteX111" fmla="*/ 4431408 w 10232859"/>
              <a:gd name="connsiteY111" fmla="*/ 110825 h 1705557"/>
              <a:gd name="connsiteX112" fmla="*/ 4472183 w 10232859"/>
              <a:gd name="connsiteY112" fmla="*/ 116430 h 1705557"/>
              <a:gd name="connsiteX113" fmla="*/ 4518828 w 10232859"/>
              <a:gd name="connsiteY113" fmla="*/ 119114 h 1705557"/>
              <a:gd name="connsiteX114" fmla="*/ 4532040 w 10232859"/>
              <a:gd name="connsiteY114" fmla="*/ 124307 h 1705557"/>
              <a:gd name="connsiteX115" fmla="*/ 4617778 w 10232859"/>
              <a:gd name="connsiteY115" fmla="*/ 136993 h 1705557"/>
              <a:gd name="connsiteX116" fmla="*/ 4641872 w 10232859"/>
              <a:gd name="connsiteY116" fmla="*/ 140721 h 1705557"/>
              <a:gd name="connsiteX117" fmla="*/ 4662766 w 10232859"/>
              <a:gd name="connsiteY117" fmla="*/ 138952 h 1705557"/>
              <a:gd name="connsiteX118" fmla="*/ 4667770 w 10232859"/>
              <a:gd name="connsiteY118" fmla="*/ 134208 h 1705557"/>
              <a:gd name="connsiteX119" fmla="*/ 4681052 w 10232859"/>
              <a:gd name="connsiteY119" fmla="*/ 135461 h 1705557"/>
              <a:gd name="connsiteX120" fmla="*/ 4684624 w 10232859"/>
              <a:gd name="connsiteY120" fmla="*/ 134755 h 1705557"/>
              <a:gd name="connsiteX121" fmla="*/ 4705061 w 10232859"/>
              <a:gd name="connsiteY121" fmla="*/ 131748 h 1705557"/>
              <a:gd name="connsiteX122" fmla="*/ 4747746 w 10232859"/>
              <a:gd name="connsiteY122" fmla="*/ 151131 h 1705557"/>
              <a:gd name="connsiteX123" fmla="*/ 4801045 w 10232859"/>
              <a:gd name="connsiteY123" fmla="*/ 153753 h 1705557"/>
              <a:gd name="connsiteX124" fmla="*/ 5001600 w 10232859"/>
              <a:gd name="connsiteY124" fmla="*/ 196753 h 1705557"/>
              <a:gd name="connsiteX125" fmla="*/ 5033465 w 10232859"/>
              <a:gd name="connsiteY125" fmla="*/ 182429 h 1705557"/>
              <a:gd name="connsiteX126" fmla="*/ 5115965 w 10232859"/>
              <a:gd name="connsiteY126" fmla="*/ 192583 h 1705557"/>
              <a:gd name="connsiteX127" fmla="*/ 5237936 w 10232859"/>
              <a:gd name="connsiteY127" fmla="*/ 246022 h 1705557"/>
              <a:gd name="connsiteX128" fmla="*/ 5389519 w 10232859"/>
              <a:gd name="connsiteY128" fmla="*/ 266429 h 1705557"/>
              <a:gd name="connsiteX129" fmla="*/ 5399852 w 10232859"/>
              <a:gd name="connsiteY129" fmla="*/ 276111 h 1705557"/>
              <a:gd name="connsiteX130" fmla="*/ 5413398 w 10232859"/>
              <a:gd name="connsiteY130" fmla="*/ 282749 h 1705557"/>
              <a:gd name="connsiteX131" fmla="*/ 5415629 w 10232859"/>
              <a:gd name="connsiteY131" fmla="*/ 282282 h 1705557"/>
              <a:gd name="connsiteX132" fmla="*/ 5433078 w 10232859"/>
              <a:gd name="connsiteY132" fmla="*/ 286198 h 1705557"/>
              <a:gd name="connsiteX133" fmla="*/ 5435759 w 10232859"/>
              <a:gd name="connsiteY133" fmla="*/ 289614 h 1705557"/>
              <a:gd name="connsiteX134" fmla="*/ 5447372 w 10232859"/>
              <a:gd name="connsiteY134" fmla="*/ 293101 h 1705557"/>
              <a:gd name="connsiteX135" fmla="*/ 5469289 w 10232859"/>
              <a:gd name="connsiteY135" fmla="*/ 302134 h 1705557"/>
              <a:gd name="connsiteX136" fmla="*/ 5508752 w 10232859"/>
              <a:gd name="connsiteY136" fmla="*/ 312267 h 1705557"/>
              <a:gd name="connsiteX137" fmla="*/ 5509657 w 10232859"/>
              <a:gd name="connsiteY137" fmla="*/ 311450 h 1705557"/>
              <a:gd name="connsiteX138" fmla="*/ 5521245 w 10232859"/>
              <a:gd name="connsiteY138" fmla="*/ 310202 h 1705557"/>
              <a:gd name="connsiteX139" fmla="*/ 5542415 w 10232859"/>
              <a:gd name="connsiteY139" fmla="*/ 310009 h 1705557"/>
              <a:gd name="connsiteX140" fmla="*/ 5596538 w 10232859"/>
              <a:gd name="connsiteY140" fmla="*/ 297667 h 1705557"/>
              <a:gd name="connsiteX141" fmla="*/ 5632514 w 10232859"/>
              <a:gd name="connsiteY141" fmla="*/ 308476 h 1705557"/>
              <a:gd name="connsiteX142" fmla="*/ 5640005 w 10232859"/>
              <a:gd name="connsiteY142" fmla="*/ 310131 h 1705557"/>
              <a:gd name="connsiteX143" fmla="*/ 5640259 w 10232859"/>
              <a:gd name="connsiteY143" fmla="*/ 309949 h 1705557"/>
              <a:gd name="connsiteX144" fmla="*/ 5648365 w 10232859"/>
              <a:gd name="connsiteY144" fmla="*/ 311268 h 1705557"/>
              <a:gd name="connsiteX145" fmla="*/ 5653662 w 10232859"/>
              <a:gd name="connsiteY145" fmla="*/ 313149 h 1705557"/>
              <a:gd name="connsiteX146" fmla="*/ 5668196 w 10232859"/>
              <a:gd name="connsiteY146" fmla="*/ 316360 h 1705557"/>
              <a:gd name="connsiteX147" fmla="*/ 5673886 w 10232859"/>
              <a:gd name="connsiteY147" fmla="*/ 316040 h 1705557"/>
              <a:gd name="connsiteX148" fmla="*/ 5677139 w 10232859"/>
              <a:gd name="connsiteY148" fmla="*/ 313859 h 1705557"/>
              <a:gd name="connsiteX149" fmla="*/ 5708983 w 10232859"/>
              <a:gd name="connsiteY149" fmla="*/ 313188 h 1705557"/>
              <a:gd name="connsiteX150" fmla="*/ 5773909 w 10232859"/>
              <a:gd name="connsiteY150" fmla="*/ 318575 h 1705557"/>
              <a:gd name="connsiteX151" fmla="*/ 5809500 w 10232859"/>
              <a:gd name="connsiteY151" fmla="*/ 324964 h 1705557"/>
              <a:gd name="connsiteX152" fmla="*/ 5908729 w 10232859"/>
              <a:gd name="connsiteY152" fmla="*/ 338849 h 1705557"/>
              <a:gd name="connsiteX153" fmla="*/ 6009654 w 10232859"/>
              <a:gd name="connsiteY153" fmla="*/ 350040 h 1705557"/>
              <a:gd name="connsiteX154" fmla="*/ 6067487 w 10232859"/>
              <a:gd name="connsiteY154" fmla="*/ 340226 h 1705557"/>
              <a:gd name="connsiteX155" fmla="*/ 6073281 w 10232859"/>
              <a:gd name="connsiteY155" fmla="*/ 340830 h 1705557"/>
              <a:gd name="connsiteX156" fmla="*/ 6086225 w 10232859"/>
              <a:gd name="connsiteY156" fmla="*/ 346135 h 1705557"/>
              <a:gd name="connsiteX157" fmla="*/ 6090616 w 10232859"/>
              <a:gd name="connsiteY157" fmla="*/ 348731 h 1705557"/>
              <a:gd name="connsiteX158" fmla="*/ 6098056 w 10232859"/>
              <a:gd name="connsiteY158" fmla="*/ 351249 h 1705557"/>
              <a:gd name="connsiteX159" fmla="*/ 6098391 w 10232859"/>
              <a:gd name="connsiteY159" fmla="*/ 351119 h 1705557"/>
              <a:gd name="connsiteX160" fmla="*/ 6105063 w 10232859"/>
              <a:gd name="connsiteY160" fmla="*/ 353854 h 1705557"/>
              <a:gd name="connsiteX161" fmla="*/ 6135796 w 10232859"/>
              <a:gd name="connsiteY161" fmla="*/ 369657 h 1705557"/>
              <a:gd name="connsiteX162" fmla="*/ 6195166 w 10232859"/>
              <a:gd name="connsiteY162" fmla="*/ 366704 h 1705557"/>
              <a:gd name="connsiteX163" fmla="*/ 6216259 w 10232859"/>
              <a:gd name="connsiteY163" fmla="*/ 369879 h 1705557"/>
              <a:gd name="connsiteX164" fmla="*/ 6228331 w 10232859"/>
              <a:gd name="connsiteY164" fmla="*/ 370548 h 1705557"/>
              <a:gd name="connsiteX165" fmla="*/ 6229602 w 10232859"/>
              <a:gd name="connsiteY165" fmla="*/ 369928 h 1705557"/>
              <a:gd name="connsiteX166" fmla="*/ 6258988 w 10232859"/>
              <a:gd name="connsiteY166" fmla="*/ 385174 h 1705557"/>
              <a:gd name="connsiteX167" fmla="*/ 6264106 w 10232859"/>
              <a:gd name="connsiteY167" fmla="*/ 385655 h 1705557"/>
              <a:gd name="connsiteX168" fmla="*/ 6281703 w 10232859"/>
              <a:gd name="connsiteY168" fmla="*/ 397568 h 1705557"/>
              <a:gd name="connsiteX169" fmla="*/ 6291622 w 10232859"/>
              <a:gd name="connsiteY169" fmla="*/ 402669 h 1705557"/>
              <a:gd name="connsiteX170" fmla="*/ 6292712 w 10232859"/>
              <a:gd name="connsiteY170" fmla="*/ 406285 h 1705557"/>
              <a:gd name="connsiteX171" fmla="*/ 6308227 w 10232859"/>
              <a:gd name="connsiteY171" fmla="*/ 412710 h 1705557"/>
              <a:gd name="connsiteX172" fmla="*/ 6310656 w 10232859"/>
              <a:gd name="connsiteY172" fmla="*/ 412628 h 1705557"/>
              <a:gd name="connsiteX173" fmla="*/ 6321049 w 10232859"/>
              <a:gd name="connsiteY173" fmla="*/ 420978 h 1705557"/>
              <a:gd name="connsiteX174" fmla="*/ 6326853 w 10232859"/>
              <a:gd name="connsiteY174" fmla="*/ 431664 h 1705557"/>
              <a:gd name="connsiteX175" fmla="*/ 6467879 w 10232859"/>
              <a:gd name="connsiteY175" fmla="*/ 474762 h 1705557"/>
              <a:gd name="connsiteX176" fmla="*/ 6564351 w 10232859"/>
              <a:gd name="connsiteY176" fmla="*/ 544032 h 1705557"/>
              <a:gd name="connsiteX177" fmla="*/ 6641544 w 10232859"/>
              <a:gd name="connsiteY177" fmla="*/ 566599 h 1705557"/>
              <a:gd name="connsiteX178" fmla="*/ 6731052 w 10232859"/>
              <a:gd name="connsiteY178" fmla="*/ 578550 h 1705557"/>
              <a:gd name="connsiteX179" fmla="*/ 6858983 w 10232859"/>
              <a:gd name="connsiteY179" fmla="*/ 630237 h 1705557"/>
              <a:gd name="connsiteX180" fmla="*/ 6910661 w 10232859"/>
              <a:gd name="connsiteY180" fmla="*/ 641134 h 1705557"/>
              <a:gd name="connsiteX181" fmla="*/ 6944111 w 10232859"/>
              <a:gd name="connsiteY181" fmla="*/ 666016 h 1705557"/>
              <a:gd name="connsiteX182" fmla="*/ 6965771 w 10232859"/>
              <a:gd name="connsiteY182" fmla="*/ 666445 h 1705557"/>
              <a:gd name="connsiteX183" fmla="*/ 6969639 w 10232859"/>
              <a:gd name="connsiteY183" fmla="*/ 666351 h 1705557"/>
              <a:gd name="connsiteX184" fmla="*/ 6982242 w 10232859"/>
              <a:gd name="connsiteY184" fmla="*/ 669626 h 1705557"/>
              <a:gd name="connsiteX185" fmla="*/ 6989387 w 10232859"/>
              <a:gd name="connsiteY185" fmla="*/ 665988 h 1705557"/>
              <a:gd name="connsiteX186" fmla="*/ 7010930 w 10232859"/>
              <a:gd name="connsiteY186" fmla="*/ 667648 h 1705557"/>
              <a:gd name="connsiteX187" fmla="*/ 7033125 w 10232859"/>
              <a:gd name="connsiteY187" fmla="*/ 674950 h 1705557"/>
              <a:gd name="connsiteX188" fmla="*/ 7134461 w 10232859"/>
              <a:gd name="connsiteY188" fmla="*/ 714706 h 1705557"/>
              <a:gd name="connsiteX189" fmla="*/ 7197450 w 10232859"/>
              <a:gd name="connsiteY189" fmla="*/ 735608 h 1705557"/>
              <a:gd name="connsiteX190" fmla="*/ 7225084 w 10232859"/>
              <a:gd name="connsiteY190" fmla="*/ 739019 h 1705557"/>
              <a:gd name="connsiteX191" fmla="*/ 7261183 w 10232859"/>
              <a:gd name="connsiteY191" fmla="*/ 746827 h 1705557"/>
              <a:gd name="connsiteX192" fmla="*/ 7327760 w 10232859"/>
              <a:gd name="connsiteY192" fmla="*/ 757100 h 1705557"/>
              <a:gd name="connsiteX193" fmla="*/ 7412222 w 10232859"/>
              <a:gd name="connsiteY193" fmla="*/ 777001 h 1705557"/>
              <a:gd name="connsiteX194" fmla="*/ 7457904 w 10232859"/>
              <a:gd name="connsiteY194" fmla="*/ 810835 h 1705557"/>
              <a:gd name="connsiteX195" fmla="*/ 7465795 w 10232859"/>
              <a:gd name="connsiteY195" fmla="*/ 809112 h 1705557"/>
              <a:gd name="connsiteX196" fmla="*/ 7505046 w 10232859"/>
              <a:gd name="connsiteY196" fmla="*/ 823031 h 1705557"/>
              <a:gd name="connsiteX197" fmla="*/ 7623220 w 10232859"/>
              <a:gd name="connsiteY197" fmla="*/ 895034 h 1705557"/>
              <a:gd name="connsiteX198" fmla="*/ 7700458 w 10232859"/>
              <a:gd name="connsiteY198" fmla="*/ 921593 h 1705557"/>
              <a:gd name="connsiteX199" fmla="*/ 7730988 w 10232859"/>
              <a:gd name="connsiteY199" fmla="*/ 927270 h 1705557"/>
              <a:gd name="connsiteX200" fmla="*/ 7781942 w 10232859"/>
              <a:gd name="connsiteY200" fmla="*/ 937017 h 1705557"/>
              <a:gd name="connsiteX201" fmla="*/ 7827704 w 10232859"/>
              <a:gd name="connsiteY201" fmla="*/ 935072 h 1705557"/>
              <a:gd name="connsiteX202" fmla="*/ 7867270 w 10232859"/>
              <a:gd name="connsiteY202" fmla="*/ 946880 h 1705557"/>
              <a:gd name="connsiteX203" fmla="*/ 7866538 w 10232859"/>
              <a:gd name="connsiteY203" fmla="*/ 961559 h 1705557"/>
              <a:gd name="connsiteX204" fmla="*/ 7912084 w 10232859"/>
              <a:gd name="connsiteY204" fmla="*/ 970314 h 1705557"/>
              <a:gd name="connsiteX205" fmla="*/ 7982264 w 10232859"/>
              <a:gd name="connsiteY205" fmla="*/ 982287 h 1705557"/>
              <a:gd name="connsiteX206" fmla="*/ 7991272 w 10232859"/>
              <a:gd name="connsiteY206" fmla="*/ 987618 h 1705557"/>
              <a:gd name="connsiteX207" fmla="*/ 8006496 w 10232859"/>
              <a:gd name="connsiteY207" fmla="*/ 979353 h 1705557"/>
              <a:gd name="connsiteX208" fmla="*/ 8034497 w 10232859"/>
              <a:gd name="connsiteY208" fmla="*/ 978568 h 1705557"/>
              <a:gd name="connsiteX209" fmla="*/ 8150881 w 10232859"/>
              <a:gd name="connsiteY209" fmla="*/ 996925 h 1705557"/>
              <a:gd name="connsiteX210" fmla="*/ 8172106 w 10232859"/>
              <a:gd name="connsiteY210" fmla="*/ 997026 h 1705557"/>
              <a:gd name="connsiteX211" fmla="*/ 8196076 w 10232859"/>
              <a:gd name="connsiteY211" fmla="*/ 1006592 h 1705557"/>
              <a:gd name="connsiteX212" fmla="*/ 8247463 w 10232859"/>
              <a:gd name="connsiteY212" fmla="*/ 1022846 h 1705557"/>
              <a:gd name="connsiteX213" fmla="*/ 8279272 w 10232859"/>
              <a:gd name="connsiteY213" fmla="*/ 1039435 h 1705557"/>
              <a:gd name="connsiteX214" fmla="*/ 8289611 w 10232859"/>
              <a:gd name="connsiteY214" fmla="*/ 1035144 h 1705557"/>
              <a:gd name="connsiteX215" fmla="*/ 8311483 w 10232859"/>
              <a:gd name="connsiteY215" fmla="*/ 1035913 h 1705557"/>
              <a:gd name="connsiteX216" fmla="*/ 8399489 w 10232859"/>
              <a:gd name="connsiteY216" fmla="*/ 1055076 h 1705557"/>
              <a:gd name="connsiteX217" fmla="*/ 8415973 w 10232859"/>
              <a:gd name="connsiteY217" fmla="*/ 1056174 h 1705557"/>
              <a:gd name="connsiteX218" fmla="*/ 8433326 w 10232859"/>
              <a:gd name="connsiteY218" fmla="*/ 1064395 h 1705557"/>
              <a:gd name="connsiteX219" fmla="*/ 8502328 w 10232859"/>
              <a:gd name="connsiteY219" fmla="*/ 1098012 h 1705557"/>
              <a:gd name="connsiteX220" fmla="*/ 8534346 w 10232859"/>
              <a:gd name="connsiteY220" fmla="*/ 1113494 h 1705557"/>
              <a:gd name="connsiteX221" fmla="*/ 8534980 w 10232859"/>
              <a:gd name="connsiteY221" fmla="*/ 1117375 h 1705557"/>
              <a:gd name="connsiteX222" fmla="*/ 8544104 w 10232859"/>
              <a:gd name="connsiteY222" fmla="*/ 1114920 h 1705557"/>
              <a:gd name="connsiteX223" fmla="*/ 8567742 w 10232859"/>
              <a:gd name="connsiteY223" fmla="*/ 1124104 h 1705557"/>
              <a:gd name="connsiteX224" fmla="*/ 8633779 w 10232859"/>
              <a:gd name="connsiteY224" fmla="*/ 1145740 h 1705557"/>
              <a:gd name="connsiteX225" fmla="*/ 8676965 w 10232859"/>
              <a:gd name="connsiteY225" fmla="*/ 1163463 h 1705557"/>
              <a:gd name="connsiteX226" fmla="*/ 8698944 w 10232859"/>
              <a:gd name="connsiteY226" fmla="*/ 1163453 h 1705557"/>
              <a:gd name="connsiteX227" fmla="*/ 8711456 w 10232859"/>
              <a:gd name="connsiteY227" fmla="*/ 1175731 h 1705557"/>
              <a:gd name="connsiteX228" fmla="*/ 8732793 w 10232859"/>
              <a:gd name="connsiteY228" fmla="*/ 1179486 h 1705557"/>
              <a:gd name="connsiteX229" fmla="*/ 8751897 w 10232859"/>
              <a:gd name="connsiteY229" fmla="*/ 1197400 h 1705557"/>
              <a:gd name="connsiteX230" fmla="*/ 8793564 w 10232859"/>
              <a:gd name="connsiteY230" fmla="*/ 1179086 h 1705557"/>
              <a:gd name="connsiteX231" fmla="*/ 8834270 w 10232859"/>
              <a:gd name="connsiteY231" fmla="*/ 1213138 h 1705557"/>
              <a:gd name="connsiteX232" fmla="*/ 8853872 w 10232859"/>
              <a:gd name="connsiteY232" fmla="*/ 1221228 h 1705557"/>
              <a:gd name="connsiteX233" fmla="*/ 8861901 w 10232859"/>
              <a:gd name="connsiteY233" fmla="*/ 1217889 h 1705557"/>
              <a:gd name="connsiteX234" fmla="*/ 8874168 w 10232859"/>
              <a:gd name="connsiteY234" fmla="*/ 1220481 h 1705557"/>
              <a:gd name="connsiteX235" fmla="*/ 8871123 w 10232859"/>
              <a:gd name="connsiteY235" fmla="*/ 1227674 h 1705557"/>
              <a:gd name="connsiteX236" fmla="*/ 8903537 w 10232859"/>
              <a:gd name="connsiteY236" fmla="*/ 1237102 h 1705557"/>
              <a:gd name="connsiteX237" fmla="*/ 8933767 w 10232859"/>
              <a:gd name="connsiteY237" fmla="*/ 1269882 h 1705557"/>
              <a:gd name="connsiteX238" fmla="*/ 8985765 w 10232859"/>
              <a:gd name="connsiteY238" fmla="*/ 1294178 h 1705557"/>
              <a:gd name="connsiteX239" fmla="*/ 9071444 w 10232859"/>
              <a:gd name="connsiteY239" fmla="*/ 1323819 h 1705557"/>
              <a:gd name="connsiteX240" fmla="*/ 9096711 w 10232859"/>
              <a:gd name="connsiteY240" fmla="*/ 1334291 h 1705557"/>
              <a:gd name="connsiteX241" fmla="*/ 9338853 w 10232859"/>
              <a:gd name="connsiteY241" fmla="*/ 1454560 h 1705557"/>
              <a:gd name="connsiteX242" fmla="*/ 9520814 w 10232859"/>
              <a:gd name="connsiteY242" fmla="*/ 1456341 h 1705557"/>
              <a:gd name="connsiteX243" fmla="*/ 9702271 w 10232859"/>
              <a:gd name="connsiteY243" fmla="*/ 1495067 h 1705557"/>
              <a:gd name="connsiteX244" fmla="*/ 9744273 w 10232859"/>
              <a:gd name="connsiteY244" fmla="*/ 1530026 h 1705557"/>
              <a:gd name="connsiteX245" fmla="*/ 9771903 w 10232859"/>
              <a:gd name="connsiteY245" fmla="*/ 1536548 h 1705557"/>
              <a:gd name="connsiteX246" fmla="*/ 9818565 w 10232859"/>
              <a:gd name="connsiteY246" fmla="*/ 1545059 h 1705557"/>
              <a:gd name="connsiteX247" fmla="*/ 9882202 w 10232859"/>
              <a:gd name="connsiteY247" fmla="*/ 1572402 h 1705557"/>
              <a:gd name="connsiteX248" fmla="*/ 10022025 w 10232859"/>
              <a:gd name="connsiteY248" fmla="*/ 1606210 h 1705557"/>
              <a:gd name="connsiteX249" fmla="*/ 10220406 w 10232859"/>
              <a:gd name="connsiteY249" fmla="*/ 1683519 h 1705557"/>
              <a:gd name="connsiteX250" fmla="*/ 10232859 w 10232859"/>
              <a:gd name="connsiteY250" fmla="*/ 1705557 h 1705557"/>
              <a:gd name="connsiteX251" fmla="*/ 0 w 10232859"/>
              <a:gd name="connsiteY251" fmla="*/ 1705557 h 1705557"/>
              <a:gd name="connsiteX252" fmla="*/ 0 w 10232859"/>
              <a:gd name="connsiteY252" fmla="*/ 28342 h 1705557"/>
              <a:gd name="connsiteX253" fmla="*/ 8097 w 10232859"/>
              <a:gd name="connsiteY253" fmla="*/ 30869 h 1705557"/>
              <a:gd name="connsiteX254" fmla="*/ 77128 w 10232859"/>
              <a:gd name="connsiteY254" fmla="*/ 13381 h 1705557"/>
              <a:gd name="connsiteX255" fmla="*/ 188338 w 10232859"/>
              <a:gd name="connsiteY255" fmla="*/ 11593 h 1705557"/>
              <a:gd name="connsiteX256" fmla="*/ 298809 w 10232859"/>
              <a:gd name="connsiteY256" fmla="*/ 12712 h 1705557"/>
              <a:gd name="connsiteX257" fmla="*/ 338985 w 10232859"/>
              <a:gd name="connsiteY257" fmla="*/ 14520 h 1705557"/>
              <a:gd name="connsiteX258" fmla="*/ 409815 w 10232859"/>
              <a:gd name="connsiteY258" fmla="*/ 11559 h 1705557"/>
              <a:gd name="connsiteX259" fmla="*/ 424169 w 10232859"/>
              <a:gd name="connsiteY259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089450 w 10232859"/>
              <a:gd name="connsiteY77" fmla="*/ 162714 h 1705557"/>
              <a:gd name="connsiteX78" fmla="*/ 3104175 w 10232859"/>
              <a:gd name="connsiteY78" fmla="*/ 169945 h 1705557"/>
              <a:gd name="connsiteX79" fmla="*/ 3254203 w 10232859"/>
              <a:gd name="connsiteY79" fmla="*/ 158270 h 1705557"/>
              <a:gd name="connsiteX80" fmla="*/ 3395011 w 10232859"/>
              <a:gd name="connsiteY80" fmla="*/ 184714 h 1705557"/>
              <a:gd name="connsiteX81" fmla="*/ 3476147 w 10232859"/>
              <a:gd name="connsiteY81" fmla="*/ 177439 h 1705557"/>
              <a:gd name="connsiteX82" fmla="*/ 3497583 w 10232859"/>
              <a:gd name="connsiteY82" fmla="*/ 156962 h 1705557"/>
              <a:gd name="connsiteX83" fmla="*/ 3704761 w 10232859"/>
              <a:gd name="connsiteY83" fmla="*/ 157006 h 1705557"/>
              <a:gd name="connsiteX84" fmla="*/ 3755040 w 10232859"/>
              <a:gd name="connsiteY84" fmla="*/ 148492 h 1705557"/>
              <a:gd name="connsiteX85" fmla="*/ 3804689 w 10232859"/>
              <a:gd name="connsiteY85" fmla="*/ 158407 h 1705557"/>
              <a:gd name="connsiteX86" fmla="*/ 3821793 w 10232859"/>
              <a:gd name="connsiteY86" fmla="*/ 151257 h 1705557"/>
              <a:gd name="connsiteX87" fmla="*/ 3824682 w 10232859"/>
              <a:gd name="connsiteY87" fmla="*/ 149833 h 1705557"/>
              <a:gd name="connsiteX88" fmla="*/ 3837536 w 10232859"/>
              <a:gd name="connsiteY88" fmla="*/ 148292 h 1705557"/>
              <a:gd name="connsiteX89" fmla="*/ 3839550 w 10232859"/>
              <a:gd name="connsiteY89" fmla="*/ 142661 h 1705557"/>
              <a:gd name="connsiteX90" fmla="*/ 3857743 w 10232859"/>
              <a:gd name="connsiteY90" fmla="*/ 136618 h 1705557"/>
              <a:gd name="connsiteX91" fmla="*/ 3881852 w 10232859"/>
              <a:gd name="connsiteY91" fmla="*/ 135231 h 1705557"/>
              <a:gd name="connsiteX92" fmla="*/ 3998088 w 10232859"/>
              <a:gd name="connsiteY92" fmla="*/ 134446 h 1705557"/>
              <a:gd name="connsiteX93" fmla="*/ 4066682 w 10232859"/>
              <a:gd name="connsiteY93" fmla="*/ 130661 h 1705557"/>
              <a:gd name="connsiteX94" fmla="*/ 4091246 w 10232859"/>
              <a:gd name="connsiteY94" fmla="*/ 124017 h 1705557"/>
              <a:gd name="connsiteX95" fmla="*/ 4126556 w 10232859"/>
              <a:gd name="connsiteY95" fmla="*/ 118239 h 1705557"/>
              <a:gd name="connsiteX96" fmla="*/ 4187717 w 10232859"/>
              <a:gd name="connsiteY96" fmla="*/ 104010 h 1705557"/>
              <a:gd name="connsiteX97" fmla="*/ 4220826 w 10232859"/>
              <a:gd name="connsiteY97" fmla="*/ 102505 h 1705557"/>
              <a:gd name="connsiteX98" fmla="*/ 4239014 w 10232859"/>
              <a:gd name="connsiteY98" fmla="*/ 97354 h 1705557"/>
              <a:gd name="connsiteX99" fmla="*/ 4246653 w 10232859"/>
              <a:gd name="connsiteY99" fmla="*/ 97874 h 1705557"/>
              <a:gd name="connsiteX100" fmla="*/ 4271841 w 10232859"/>
              <a:gd name="connsiteY100" fmla="*/ 96702 h 1705557"/>
              <a:gd name="connsiteX101" fmla="*/ 4286277 w 10232859"/>
              <a:gd name="connsiteY101" fmla="*/ 96687 h 1705557"/>
              <a:gd name="connsiteX102" fmla="*/ 4292025 w 10232859"/>
              <a:gd name="connsiteY102" fmla="*/ 96921 h 1705557"/>
              <a:gd name="connsiteX103" fmla="*/ 4304713 w 10232859"/>
              <a:gd name="connsiteY103" fmla="*/ 102187 h 1705557"/>
              <a:gd name="connsiteX104" fmla="*/ 4321285 w 10232859"/>
              <a:gd name="connsiteY104" fmla="*/ 100074 h 1705557"/>
              <a:gd name="connsiteX105" fmla="*/ 4339561 w 10232859"/>
              <a:gd name="connsiteY105" fmla="*/ 105320 h 1705557"/>
              <a:gd name="connsiteX106" fmla="*/ 4343990 w 10232859"/>
              <a:gd name="connsiteY106" fmla="*/ 101090 h 1705557"/>
              <a:gd name="connsiteX107" fmla="*/ 4358885 w 10232859"/>
              <a:gd name="connsiteY107" fmla="*/ 96778 h 1705557"/>
              <a:gd name="connsiteX108" fmla="*/ 4371648 w 10232859"/>
              <a:gd name="connsiteY108" fmla="*/ 101826 h 1705557"/>
              <a:gd name="connsiteX109" fmla="*/ 4398380 w 10232859"/>
              <a:gd name="connsiteY109" fmla="*/ 104961 h 1705557"/>
              <a:gd name="connsiteX110" fmla="*/ 4405729 w 10232859"/>
              <a:gd name="connsiteY110" fmla="*/ 104191 h 1705557"/>
              <a:gd name="connsiteX111" fmla="*/ 4431408 w 10232859"/>
              <a:gd name="connsiteY111" fmla="*/ 110825 h 1705557"/>
              <a:gd name="connsiteX112" fmla="*/ 4472183 w 10232859"/>
              <a:gd name="connsiteY112" fmla="*/ 116430 h 1705557"/>
              <a:gd name="connsiteX113" fmla="*/ 4518828 w 10232859"/>
              <a:gd name="connsiteY113" fmla="*/ 119114 h 1705557"/>
              <a:gd name="connsiteX114" fmla="*/ 4532040 w 10232859"/>
              <a:gd name="connsiteY114" fmla="*/ 124307 h 1705557"/>
              <a:gd name="connsiteX115" fmla="*/ 4617778 w 10232859"/>
              <a:gd name="connsiteY115" fmla="*/ 136993 h 1705557"/>
              <a:gd name="connsiteX116" fmla="*/ 4641872 w 10232859"/>
              <a:gd name="connsiteY116" fmla="*/ 140721 h 1705557"/>
              <a:gd name="connsiteX117" fmla="*/ 4662766 w 10232859"/>
              <a:gd name="connsiteY117" fmla="*/ 138952 h 1705557"/>
              <a:gd name="connsiteX118" fmla="*/ 4667770 w 10232859"/>
              <a:gd name="connsiteY118" fmla="*/ 134208 h 1705557"/>
              <a:gd name="connsiteX119" fmla="*/ 4681052 w 10232859"/>
              <a:gd name="connsiteY119" fmla="*/ 135461 h 1705557"/>
              <a:gd name="connsiteX120" fmla="*/ 4684624 w 10232859"/>
              <a:gd name="connsiteY120" fmla="*/ 134755 h 1705557"/>
              <a:gd name="connsiteX121" fmla="*/ 4705061 w 10232859"/>
              <a:gd name="connsiteY121" fmla="*/ 131748 h 1705557"/>
              <a:gd name="connsiteX122" fmla="*/ 4747746 w 10232859"/>
              <a:gd name="connsiteY122" fmla="*/ 151131 h 1705557"/>
              <a:gd name="connsiteX123" fmla="*/ 4801045 w 10232859"/>
              <a:gd name="connsiteY123" fmla="*/ 153753 h 1705557"/>
              <a:gd name="connsiteX124" fmla="*/ 5001600 w 10232859"/>
              <a:gd name="connsiteY124" fmla="*/ 196753 h 1705557"/>
              <a:gd name="connsiteX125" fmla="*/ 5033465 w 10232859"/>
              <a:gd name="connsiteY125" fmla="*/ 182429 h 1705557"/>
              <a:gd name="connsiteX126" fmla="*/ 5115965 w 10232859"/>
              <a:gd name="connsiteY126" fmla="*/ 192583 h 1705557"/>
              <a:gd name="connsiteX127" fmla="*/ 5237936 w 10232859"/>
              <a:gd name="connsiteY127" fmla="*/ 246022 h 1705557"/>
              <a:gd name="connsiteX128" fmla="*/ 5389519 w 10232859"/>
              <a:gd name="connsiteY128" fmla="*/ 266429 h 1705557"/>
              <a:gd name="connsiteX129" fmla="*/ 5399852 w 10232859"/>
              <a:gd name="connsiteY129" fmla="*/ 276111 h 1705557"/>
              <a:gd name="connsiteX130" fmla="*/ 5413398 w 10232859"/>
              <a:gd name="connsiteY130" fmla="*/ 282749 h 1705557"/>
              <a:gd name="connsiteX131" fmla="*/ 5415629 w 10232859"/>
              <a:gd name="connsiteY131" fmla="*/ 282282 h 1705557"/>
              <a:gd name="connsiteX132" fmla="*/ 5433078 w 10232859"/>
              <a:gd name="connsiteY132" fmla="*/ 286198 h 1705557"/>
              <a:gd name="connsiteX133" fmla="*/ 5435759 w 10232859"/>
              <a:gd name="connsiteY133" fmla="*/ 289614 h 1705557"/>
              <a:gd name="connsiteX134" fmla="*/ 5447372 w 10232859"/>
              <a:gd name="connsiteY134" fmla="*/ 293101 h 1705557"/>
              <a:gd name="connsiteX135" fmla="*/ 5469289 w 10232859"/>
              <a:gd name="connsiteY135" fmla="*/ 302134 h 1705557"/>
              <a:gd name="connsiteX136" fmla="*/ 5508752 w 10232859"/>
              <a:gd name="connsiteY136" fmla="*/ 312267 h 1705557"/>
              <a:gd name="connsiteX137" fmla="*/ 5509657 w 10232859"/>
              <a:gd name="connsiteY137" fmla="*/ 311450 h 1705557"/>
              <a:gd name="connsiteX138" fmla="*/ 5521245 w 10232859"/>
              <a:gd name="connsiteY138" fmla="*/ 310202 h 1705557"/>
              <a:gd name="connsiteX139" fmla="*/ 5542415 w 10232859"/>
              <a:gd name="connsiteY139" fmla="*/ 310009 h 1705557"/>
              <a:gd name="connsiteX140" fmla="*/ 5596538 w 10232859"/>
              <a:gd name="connsiteY140" fmla="*/ 297667 h 1705557"/>
              <a:gd name="connsiteX141" fmla="*/ 5632514 w 10232859"/>
              <a:gd name="connsiteY141" fmla="*/ 308476 h 1705557"/>
              <a:gd name="connsiteX142" fmla="*/ 5640005 w 10232859"/>
              <a:gd name="connsiteY142" fmla="*/ 310131 h 1705557"/>
              <a:gd name="connsiteX143" fmla="*/ 5640259 w 10232859"/>
              <a:gd name="connsiteY143" fmla="*/ 309949 h 1705557"/>
              <a:gd name="connsiteX144" fmla="*/ 5648365 w 10232859"/>
              <a:gd name="connsiteY144" fmla="*/ 311268 h 1705557"/>
              <a:gd name="connsiteX145" fmla="*/ 5653662 w 10232859"/>
              <a:gd name="connsiteY145" fmla="*/ 313149 h 1705557"/>
              <a:gd name="connsiteX146" fmla="*/ 5668196 w 10232859"/>
              <a:gd name="connsiteY146" fmla="*/ 316360 h 1705557"/>
              <a:gd name="connsiteX147" fmla="*/ 5673886 w 10232859"/>
              <a:gd name="connsiteY147" fmla="*/ 316040 h 1705557"/>
              <a:gd name="connsiteX148" fmla="*/ 5677139 w 10232859"/>
              <a:gd name="connsiteY148" fmla="*/ 313859 h 1705557"/>
              <a:gd name="connsiteX149" fmla="*/ 5708983 w 10232859"/>
              <a:gd name="connsiteY149" fmla="*/ 313188 h 1705557"/>
              <a:gd name="connsiteX150" fmla="*/ 5773909 w 10232859"/>
              <a:gd name="connsiteY150" fmla="*/ 318575 h 1705557"/>
              <a:gd name="connsiteX151" fmla="*/ 5809500 w 10232859"/>
              <a:gd name="connsiteY151" fmla="*/ 324964 h 1705557"/>
              <a:gd name="connsiteX152" fmla="*/ 5908729 w 10232859"/>
              <a:gd name="connsiteY152" fmla="*/ 338849 h 1705557"/>
              <a:gd name="connsiteX153" fmla="*/ 6009654 w 10232859"/>
              <a:gd name="connsiteY153" fmla="*/ 350040 h 1705557"/>
              <a:gd name="connsiteX154" fmla="*/ 6067487 w 10232859"/>
              <a:gd name="connsiteY154" fmla="*/ 340226 h 1705557"/>
              <a:gd name="connsiteX155" fmla="*/ 6073281 w 10232859"/>
              <a:gd name="connsiteY155" fmla="*/ 340830 h 1705557"/>
              <a:gd name="connsiteX156" fmla="*/ 6086225 w 10232859"/>
              <a:gd name="connsiteY156" fmla="*/ 346135 h 1705557"/>
              <a:gd name="connsiteX157" fmla="*/ 6090616 w 10232859"/>
              <a:gd name="connsiteY157" fmla="*/ 348731 h 1705557"/>
              <a:gd name="connsiteX158" fmla="*/ 6098056 w 10232859"/>
              <a:gd name="connsiteY158" fmla="*/ 351249 h 1705557"/>
              <a:gd name="connsiteX159" fmla="*/ 6098391 w 10232859"/>
              <a:gd name="connsiteY159" fmla="*/ 351119 h 1705557"/>
              <a:gd name="connsiteX160" fmla="*/ 6105063 w 10232859"/>
              <a:gd name="connsiteY160" fmla="*/ 353854 h 1705557"/>
              <a:gd name="connsiteX161" fmla="*/ 6135796 w 10232859"/>
              <a:gd name="connsiteY161" fmla="*/ 369657 h 1705557"/>
              <a:gd name="connsiteX162" fmla="*/ 6195166 w 10232859"/>
              <a:gd name="connsiteY162" fmla="*/ 366704 h 1705557"/>
              <a:gd name="connsiteX163" fmla="*/ 6216259 w 10232859"/>
              <a:gd name="connsiteY163" fmla="*/ 369879 h 1705557"/>
              <a:gd name="connsiteX164" fmla="*/ 6228331 w 10232859"/>
              <a:gd name="connsiteY164" fmla="*/ 370548 h 1705557"/>
              <a:gd name="connsiteX165" fmla="*/ 6229602 w 10232859"/>
              <a:gd name="connsiteY165" fmla="*/ 369928 h 1705557"/>
              <a:gd name="connsiteX166" fmla="*/ 6258988 w 10232859"/>
              <a:gd name="connsiteY166" fmla="*/ 385174 h 1705557"/>
              <a:gd name="connsiteX167" fmla="*/ 6264106 w 10232859"/>
              <a:gd name="connsiteY167" fmla="*/ 385655 h 1705557"/>
              <a:gd name="connsiteX168" fmla="*/ 6281703 w 10232859"/>
              <a:gd name="connsiteY168" fmla="*/ 397568 h 1705557"/>
              <a:gd name="connsiteX169" fmla="*/ 6291622 w 10232859"/>
              <a:gd name="connsiteY169" fmla="*/ 402669 h 1705557"/>
              <a:gd name="connsiteX170" fmla="*/ 6292712 w 10232859"/>
              <a:gd name="connsiteY170" fmla="*/ 406285 h 1705557"/>
              <a:gd name="connsiteX171" fmla="*/ 6308227 w 10232859"/>
              <a:gd name="connsiteY171" fmla="*/ 412710 h 1705557"/>
              <a:gd name="connsiteX172" fmla="*/ 6310656 w 10232859"/>
              <a:gd name="connsiteY172" fmla="*/ 412628 h 1705557"/>
              <a:gd name="connsiteX173" fmla="*/ 6321049 w 10232859"/>
              <a:gd name="connsiteY173" fmla="*/ 420978 h 1705557"/>
              <a:gd name="connsiteX174" fmla="*/ 6326853 w 10232859"/>
              <a:gd name="connsiteY174" fmla="*/ 431664 h 1705557"/>
              <a:gd name="connsiteX175" fmla="*/ 6467879 w 10232859"/>
              <a:gd name="connsiteY175" fmla="*/ 474762 h 1705557"/>
              <a:gd name="connsiteX176" fmla="*/ 6564351 w 10232859"/>
              <a:gd name="connsiteY176" fmla="*/ 544032 h 1705557"/>
              <a:gd name="connsiteX177" fmla="*/ 6641544 w 10232859"/>
              <a:gd name="connsiteY177" fmla="*/ 566599 h 1705557"/>
              <a:gd name="connsiteX178" fmla="*/ 6731052 w 10232859"/>
              <a:gd name="connsiteY178" fmla="*/ 578550 h 1705557"/>
              <a:gd name="connsiteX179" fmla="*/ 6858983 w 10232859"/>
              <a:gd name="connsiteY179" fmla="*/ 630237 h 1705557"/>
              <a:gd name="connsiteX180" fmla="*/ 6910661 w 10232859"/>
              <a:gd name="connsiteY180" fmla="*/ 641134 h 1705557"/>
              <a:gd name="connsiteX181" fmla="*/ 6944111 w 10232859"/>
              <a:gd name="connsiteY181" fmla="*/ 666016 h 1705557"/>
              <a:gd name="connsiteX182" fmla="*/ 6965771 w 10232859"/>
              <a:gd name="connsiteY182" fmla="*/ 666445 h 1705557"/>
              <a:gd name="connsiteX183" fmla="*/ 6969639 w 10232859"/>
              <a:gd name="connsiteY183" fmla="*/ 666351 h 1705557"/>
              <a:gd name="connsiteX184" fmla="*/ 6982242 w 10232859"/>
              <a:gd name="connsiteY184" fmla="*/ 669626 h 1705557"/>
              <a:gd name="connsiteX185" fmla="*/ 6989387 w 10232859"/>
              <a:gd name="connsiteY185" fmla="*/ 665988 h 1705557"/>
              <a:gd name="connsiteX186" fmla="*/ 7010930 w 10232859"/>
              <a:gd name="connsiteY186" fmla="*/ 667648 h 1705557"/>
              <a:gd name="connsiteX187" fmla="*/ 7033125 w 10232859"/>
              <a:gd name="connsiteY187" fmla="*/ 674950 h 1705557"/>
              <a:gd name="connsiteX188" fmla="*/ 7134461 w 10232859"/>
              <a:gd name="connsiteY188" fmla="*/ 714706 h 1705557"/>
              <a:gd name="connsiteX189" fmla="*/ 7197450 w 10232859"/>
              <a:gd name="connsiteY189" fmla="*/ 735608 h 1705557"/>
              <a:gd name="connsiteX190" fmla="*/ 7225084 w 10232859"/>
              <a:gd name="connsiteY190" fmla="*/ 739019 h 1705557"/>
              <a:gd name="connsiteX191" fmla="*/ 7261183 w 10232859"/>
              <a:gd name="connsiteY191" fmla="*/ 746827 h 1705557"/>
              <a:gd name="connsiteX192" fmla="*/ 7327760 w 10232859"/>
              <a:gd name="connsiteY192" fmla="*/ 757100 h 1705557"/>
              <a:gd name="connsiteX193" fmla="*/ 7412222 w 10232859"/>
              <a:gd name="connsiteY193" fmla="*/ 777001 h 1705557"/>
              <a:gd name="connsiteX194" fmla="*/ 7457904 w 10232859"/>
              <a:gd name="connsiteY194" fmla="*/ 810835 h 1705557"/>
              <a:gd name="connsiteX195" fmla="*/ 7465795 w 10232859"/>
              <a:gd name="connsiteY195" fmla="*/ 809112 h 1705557"/>
              <a:gd name="connsiteX196" fmla="*/ 7505046 w 10232859"/>
              <a:gd name="connsiteY196" fmla="*/ 823031 h 1705557"/>
              <a:gd name="connsiteX197" fmla="*/ 7623220 w 10232859"/>
              <a:gd name="connsiteY197" fmla="*/ 895034 h 1705557"/>
              <a:gd name="connsiteX198" fmla="*/ 7700458 w 10232859"/>
              <a:gd name="connsiteY198" fmla="*/ 921593 h 1705557"/>
              <a:gd name="connsiteX199" fmla="*/ 7730988 w 10232859"/>
              <a:gd name="connsiteY199" fmla="*/ 927270 h 1705557"/>
              <a:gd name="connsiteX200" fmla="*/ 7781942 w 10232859"/>
              <a:gd name="connsiteY200" fmla="*/ 937017 h 1705557"/>
              <a:gd name="connsiteX201" fmla="*/ 7827704 w 10232859"/>
              <a:gd name="connsiteY201" fmla="*/ 935072 h 1705557"/>
              <a:gd name="connsiteX202" fmla="*/ 7867270 w 10232859"/>
              <a:gd name="connsiteY202" fmla="*/ 946880 h 1705557"/>
              <a:gd name="connsiteX203" fmla="*/ 7866538 w 10232859"/>
              <a:gd name="connsiteY203" fmla="*/ 961559 h 1705557"/>
              <a:gd name="connsiteX204" fmla="*/ 7912084 w 10232859"/>
              <a:gd name="connsiteY204" fmla="*/ 970314 h 1705557"/>
              <a:gd name="connsiteX205" fmla="*/ 7982264 w 10232859"/>
              <a:gd name="connsiteY205" fmla="*/ 982287 h 1705557"/>
              <a:gd name="connsiteX206" fmla="*/ 7991272 w 10232859"/>
              <a:gd name="connsiteY206" fmla="*/ 987618 h 1705557"/>
              <a:gd name="connsiteX207" fmla="*/ 8006496 w 10232859"/>
              <a:gd name="connsiteY207" fmla="*/ 979353 h 1705557"/>
              <a:gd name="connsiteX208" fmla="*/ 8034497 w 10232859"/>
              <a:gd name="connsiteY208" fmla="*/ 978568 h 1705557"/>
              <a:gd name="connsiteX209" fmla="*/ 8150881 w 10232859"/>
              <a:gd name="connsiteY209" fmla="*/ 996925 h 1705557"/>
              <a:gd name="connsiteX210" fmla="*/ 8172106 w 10232859"/>
              <a:gd name="connsiteY210" fmla="*/ 997026 h 1705557"/>
              <a:gd name="connsiteX211" fmla="*/ 8196076 w 10232859"/>
              <a:gd name="connsiteY211" fmla="*/ 1006592 h 1705557"/>
              <a:gd name="connsiteX212" fmla="*/ 8247463 w 10232859"/>
              <a:gd name="connsiteY212" fmla="*/ 1022846 h 1705557"/>
              <a:gd name="connsiteX213" fmla="*/ 8279272 w 10232859"/>
              <a:gd name="connsiteY213" fmla="*/ 1039435 h 1705557"/>
              <a:gd name="connsiteX214" fmla="*/ 8289611 w 10232859"/>
              <a:gd name="connsiteY214" fmla="*/ 1035144 h 1705557"/>
              <a:gd name="connsiteX215" fmla="*/ 8311483 w 10232859"/>
              <a:gd name="connsiteY215" fmla="*/ 1035913 h 1705557"/>
              <a:gd name="connsiteX216" fmla="*/ 8399489 w 10232859"/>
              <a:gd name="connsiteY216" fmla="*/ 1055076 h 1705557"/>
              <a:gd name="connsiteX217" fmla="*/ 8415973 w 10232859"/>
              <a:gd name="connsiteY217" fmla="*/ 1056174 h 1705557"/>
              <a:gd name="connsiteX218" fmla="*/ 8433326 w 10232859"/>
              <a:gd name="connsiteY218" fmla="*/ 1064395 h 1705557"/>
              <a:gd name="connsiteX219" fmla="*/ 8502328 w 10232859"/>
              <a:gd name="connsiteY219" fmla="*/ 1098012 h 1705557"/>
              <a:gd name="connsiteX220" fmla="*/ 8534346 w 10232859"/>
              <a:gd name="connsiteY220" fmla="*/ 1113494 h 1705557"/>
              <a:gd name="connsiteX221" fmla="*/ 8534980 w 10232859"/>
              <a:gd name="connsiteY221" fmla="*/ 1117375 h 1705557"/>
              <a:gd name="connsiteX222" fmla="*/ 8544104 w 10232859"/>
              <a:gd name="connsiteY222" fmla="*/ 1114920 h 1705557"/>
              <a:gd name="connsiteX223" fmla="*/ 8567742 w 10232859"/>
              <a:gd name="connsiteY223" fmla="*/ 1124104 h 1705557"/>
              <a:gd name="connsiteX224" fmla="*/ 8633779 w 10232859"/>
              <a:gd name="connsiteY224" fmla="*/ 1145740 h 1705557"/>
              <a:gd name="connsiteX225" fmla="*/ 8676965 w 10232859"/>
              <a:gd name="connsiteY225" fmla="*/ 1163463 h 1705557"/>
              <a:gd name="connsiteX226" fmla="*/ 8698944 w 10232859"/>
              <a:gd name="connsiteY226" fmla="*/ 1163453 h 1705557"/>
              <a:gd name="connsiteX227" fmla="*/ 8711456 w 10232859"/>
              <a:gd name="connsiteY227" fmla="*/ 1175731 h 1705557"/>
              <a:gd name="connsiteX228" fmla="*/ 8732793 w 10232859"/>
              <a:gd name="connsiteY228" fmla="*/ 1179486 h 1705557"/>
              <a:gd name="connsiteX229" fmla="*/ 8751897 w 10232859"/>
              <a:gd name="connsiteY229" fmla="*/ 1197400 h 1705557"/>
              <a:gd name="connsiteX230" fmla="*/ 8793564 w 10232859"/>
              <a:gd name="connsiteY230" fmla="*/ 1179086 h 1705557"/>
              <a:gd name="connsiteX231" fmla="*/ 8834270 w 10232859"/>
              <a:gd name="connsiteY231" fmla="*/ 1213138 h 1705557"/>
              <a:gd name="connsiteX232" fmla="*/ 8853872 w 10232859"/>
              <a:gd name="connsiteY232" fmla="*/ 1221228 h 1705557"/>
              <a:gd name="connsiteX233" fmla="*/ 8861901 w 10232859"/>
              <a:gd name="connsiteY233" fmla="*/ 1217889 h 1705557"/>
              <a:gd name="connsiteX234" fmla="*/ 8874168 w 10232859"/>
              <a:gd name="connsiteY234" fmla="*/ 1220481 h 1705557"/>
              <a:gd name="connsiteX235" fmla="*/ 8871123 w 10232859"/>
              <a:gd name="connsiteY235" fmla="*/ 1227674 h 1705557"/>
              <a:gd name="connsiteX236" fmla="*/ 8903537 w 10232859"/>
              <a:gd name="connsiteY236" fmla="*/ 1237102 h 1705557"/>
              <a:gd name="connsiteX237" fmla="*/ 8933767 w 10232859"/>
              <a:gd name="connsiteY237" fmla="*/ 1269882 h 1705557"/>
              <a:gd name="connsiteX238" fmla="*/ 8985765 w 10232859"/>
              <a:gd name="connsiteY238" fmla="*/ 1294178 h 1705557"/>
              <a:gd name="connsiteX239" fmla="*/ 9071444 w 10232859"/>
              <a:gd name="connsiteY239" fmla="*/ 1323819 h 1705557"/>
              <a:gd name="connsiteX240" fmla="*/ 9096711 w 10232859"/>
              <a:gd name="connsiteY240" fmla="*/ 1334291 h 1705557"/>
              <a:gd name="connsiteX241" fmla="*/ 9338853 w 10232859"/>
              <a:gd name="connsiteY241" fmla="*/ 1454560 h 1705557"/>
              <a:gd name="connsiteX242" fmla="*/ 9520814 w 10232859"/>
              <a:gd name="connsiteY242" fmla="*/ 1456341 h 1705557"/>
              <a:gd name="connsiteX243" fmla="*/ 9702271 w 10232859"/>
              <a:gd name="connsiteY243" fmla="*/ 1495067 h 1705557"/>
              <a:gd name="connsiteX244" fmla="*/ 9744273 w 10232859"/>
              <a:gd name="connsiteY244" fmla="*/ 1530026 h 1705557"/>
              <a:gd name="connsiteX245" fmla="*/ 9771903 w 10232859"/>
              <a:gd name="connsiteY245" fmla="*/ 1536548 h 1705557"/>
              <a:gd name="connsiteX246" fmla="*/ 9818565 w 10232859"/>
              <a:gd name="connsiteY246" fmla="*/ 1545059 h 1705557"/>
              <a:gd name="connsiteX247" fmla="*/ 9882202 w 10232859"/>
              <a:gd name="connsiteY247" fmla="*/ 1572402 h 1705557"/>
              <a:gd name="connsiteX248" fmla="*/ 10022025 w 10232859"/>
              <a:gd name="connsiteY248" fmla="*/ 1606210 h 1705557"/>
              <a:gd name="connsiteX249" fmla="*/ 10220406 w 10232859"/>
              <a:gd name="connsiteY249" fmla="*/ 1683519 h 1705557"/>
              <a:gd name="connsiteX250" fmla="*/ 10232859 w 10232859"/>
              <a:gd name="connsiteY250" fmla="*/ 1705557 h 1705557"/>
              <a:gd name="connsiteX251" fmla="*/ 0 w 10232859"/>
              <a:gd name="connsiteY251" fmla="*/ 1705557 h 1705557"/>
              <a:gd name="connsiteX252" fmla="*/ 0 w 10232859"/>
              <a:gd name="connsiteY252" fmla="*/ 28342 h 1705557"/>
              <a:gd name="connsiteX253" fmla="*/ 8097 w 10232859"/>
              <a:gd name="connsiteY253" fmla="*/ 30869 h 1705557"/>
              <a:gd name="connsiteX254" fmla="*/ 77128 w 10232859"/>
              <a:gd name="connsiteY254" fmla="*/ 13381 h 1705557"/>
              <a:gd name="connsiteX255" fmla="*/ 188338 w 10232859"/>
              <a:gd name="connsiteY255" fmla="*/ 11593 h 1705557"/>
              <a:gd name="connsiteX256" fmla="*/ 298809 w 10232859"/>
              <a:gd name="connsiteY256" fmla="*/ 12712 h 1705557"/>
              <a:gd name="connsiteX257" fmla="*/ 338985 w 10232859"/>
              <a:gd name="connsiteY257" fmla="*/ 14520 h 1705557"/>
              <a:gd name="connsiteX258" fmla="*/ 409815 w 10232859"/>
              <a:gd name="connsiteY258" fmla="*/ 11559 h 1705557"/>
              <a:gd name="connsiteX259" fmla="*/ 424169 w 10232859"/>
              <a:gd name="connsiteY259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089450 w 10232859"/>
              <a:gd name="connsiteY77" fmla="*/ 162714 h 1705557"/>
              <a:gd name="connsiteX78" fmla="*/ 3104175 w 10232859"/>
              <a:gd name="connsiteY78" fmla="*/ 169945 h 1705557"/>
              <a:gd name="connsiteX79" fmla="*/ 3254203 w 10232859"/>
              <a:gd name="connsiteY79" fmla="*/ 158270 h 1705557"/>
              <a:gd name="connsiteX80" fmla="*/ 3395011 w 10232859"/>
              <a:gd name="connsiteY80" fmla="*/ 184714 h 1705557"/>
              <a:gd name="connsiteX81" fmla="*/ 3476147 w 10232859"/>
              <a:gd name="connsiteY81" fmla="*/ 177439 h 1705557"/>
              <a:gd name="connsiteX82" fmla="*/ 3497583 w 10232859"/>
              <a:gd name="connsiteY82" fmla="*/ 156962 h 1705557"/>
              <a:gd name="connsiteX83" fmla="*/ 3704761 w 10232859"/>
              <a:gd name="connsiteY83" fmla="*/ 157006 h 1705557"/>
              <a:gd name="connsiteX84" fmla="*/ 3755040 w 10232859"/>
              <a:gd name="connsiteY84" fmla="*/ 148492 h 1705557"/>
              <a:gd name="connsiteX85" fmla="*/ 3804689 w 10232859"/>
              <a:gd name="connsiteY85" fmla="*/ 158407 h 1705557"/>
              <a:gd name="connsiteX86" fmla="*/ 3821793 w 10232859"/>
              <a:gd name="connsiteY86" fmla="*/ 151257 h 1705557"/>
              <a:gd name="connsiteX87" fmla="*/ 3824682 w 10232859"/>
              <a:gd name="connsiteY87" fmla="*/ 149833 h 1705557"/>
              <a:gd name="connsiteX88" fmla="*/ 3837536 w 10232859"/>
              <a:gd name="connsiteY88" fmla="*/ 148292 h 1705557"/>
              <a:gd name="connsiteX89" fmla="*/ 3839550 w 10232859"/>
              <a:gd name="connsiteY89" fmla="*/ 142661 h 1705557"/>
              <a:gd name="connsiteX90" fmla="*/ 3857743 w 10232859"/>
              <a:gd name="connsiteY90" fmla="*/ 136618 h 1705557"/>
              <a:gd name="connsiteX91" fmla="*/ 3881852 w 10232859"/>
              <a:gd name="connsiteY91" fmla="*/ 135231 h 1705557"/>
              <a:gd name="connsiteX92" fmla="*/ 3998088 w 10232859"/>
              <a:gd name="connsiteY92" fmla="*/ 134446 h 1705557"/>
              <a:gd name="connsiteX93" fmla="*/ 4066682 w 10232859"/>
              <a:gd name="connsiteY93" fmla="*/ 130661 h 1705557"/>
              <a:gd name="connsiteX94" fmla="*/ 4091246 w 10232859"/>
              <a:gd name="connsiteY94" fmla="*/ 124017 h 1705557"/>
              <a:gd name="connsiteX95" fmla="*/ 4126556 w 10232859"/>
              <a:gd name="connsiteY95" fmla="*/ 118239 h 1705557"/>
              <a:gd name="connsiteX96" fmla="*/ 4187717 w 10232859"/>
              <a:gd name="connsiteY96" fmla="*/ 104010 h 1705557"/>
              <a:gd name="connsiteX97" fmla="*/ 4220826 w 10232859"/>
              <a:gd name="connsiteY97" fmla="*/ 102505 h 1705557"/>
              <a:gd name="connsiteX98" fmla="*/ 4239014 w 10232859"/>
              <a:gd name="connsiteY98" fmla="*/ 97354 h 1705557"/>
              <a:gd name="connsiteX99" fmla="*/ 4246653 w 10232859"/>
              <a:gd name="connsiteY99" fmla="*/ 97874 h 1705557"/>
              <a:gd name="connsiteX100" fmla="*/ 4271841 w 10232859"/>
              <a:gd name="connsiteY100" fmla="*/ 96702 h 1705557"/>
              <a:gd name="connsiteX101" fmla="*/ 4286277 w 10232859"/>
              <a:gd name="connsiteY101" fmla="*/ 96687 h 1705557"/>
              <a:gd name="connsiteX102" fmla="*/ 4292025 w 10232859"/>
              <a:gd name="connsiteY102" fmla="*/ 96921 h 1705557"/>
              <a:gd name="connsiteX103" fmla="*/ 4304713 w 10232859"/>
              <a:gd name="connsiteY103" fmla="*/ 102187 h 1705557"/>
              <a:gd name="connsiteX104" fmla="*/ 4321285 w 10232859"/>
              <a:gd name="connsiteY104" fmla="*/ 100074 h 1705557"/>
              <a:gd name="connsiteX105" fmla="*/ 4339561 w 10232859"/>
              <a:gd name="connsiteY105" fmla="*/ 105320 h 1705557"/>
              <a:gd name="connsiteX106" fmla="*/ 4343990 w 10232859"/>
              <a:gd name="connsiteY106" fmla="*/ 101090 h 1705557"/>
              <a:gd name="connsiteX107" fmla="*/ 4358885 w 10232859"/>
              <a:gd name="connsiteY107" fmla="*/ 96778 h 1705557"/>
              <a:gd name="connsiteX108" fmla="*/ 4371648 w 10232859"/>
              <a:gd name="connsiteY108" fmla="*/ 101826 h 1705557"/>
              <a:gd name="connsiteX109" fmla="*/ 4398380 w 10232859"/>
              <a:gd name="connsiteY109" fmla="*/ 104961 h 1705557"/>
              <a:gd name="connsiteX110" fmla="*/ 4405729 w 10232859"/>
              <a:gd name="connsiteY110" fmla="*/ 104191 h 1705557"/>
              <a:gd name="connsiteX111" fmla="*/ 4431408 w 10232859"/>
              <a:gd name="connsiteY111" fmla="*/ 110825 h 1705557"/>
              <a:gd name="connsiteX112" fmla="*/ 4472183 w 10232859"/>
              <a:gd name="connsiteY112" fmla="*/ 116430 h 1705557"/>
              <a:gd name="connsiteX113" fmla="*/ 4518828 w 10232859"/>
              <a:gd name="connsiteY113" fmla="*/ 119114 h 1705557"/>
              <a:gd name="connsiteX114" fmla="*/ 4532040 w 10232859"/>
              <a:gd name="connsiteY114" fmla="*/ 124307 h 1705557"/>
              <a:gd name="connsiteX115" fmla="*/ 4617778 w 10232859"/>
              <a:gd name="connsiteY115" fmla="*/ 136993 h 1705557"/>
              <a:gd name="connsiteX116" fmla="*/ 4641872 w 10232859"/>
              <a:gd name="connsiteY116" fmla="*/ 140721 h 1705557"/>
              <a:gd name="connsiteX117" fmla="*/ 4662766 w 10232859"/>
              <a:gd name="connsiteY117" fmla="*/ 138952 h 1705557"/>
              <a:gd name="connsiteX118" fmla="*/ 4667770 w 10232859"/>
              <a:gd name="connsiteY118" fmla="*/ 134208 h 1705557"/>
              <a:gd name="connsiteX119" fmla="*/ 4681052 w 10232859"/>
              <a:gd name="connsiteY119" fmla="*/ 135461 h 1705557"/>
              <a:gd name="connsiteX120" fmla="*/ 4684624 w 10232859"/>
              <a:gd name="connsiteY120" fmla="*/ 134755 h 1705557"/>
              <a:gd name="connsiteX121" fmla="*/ 4705061 w 10232859"/>
              <a:gd name="connsiteY121" fmla="*/ 131748 h 1705557"/>
              <a:gd name="connsiteX122" fmla="*/ 4747746 w 10232859"/>
              <a:gd name="connsiteY122" fmla="*/ 151131 h 1705557"/>
              <a:gd name="connsiteX123" fmla="*/ 4801045 w 10232859"/>
              <a:gd name="connsiteY123" fmla="*/ 153753 h 1705557"/>
              <a:gd name="connsiteX124" fmla="*/ 5001600 w 10232859"/>
              <a:gd name="connsiteY124" fmla="*/ 196753 h 1705557"/>
              <a:gd name="connsiteX125" fmla="*/ 5033465 w 10232859"/>
              <a:gd name="connsiteY125" fmla="*/ 182429 h 1705557"/>
              <a:gd name="connsiteX126" fmla="*/ 5115965 w 10232859"/>
              <a:gd name="connsiteY126" fmla="*/ 192583 h 1705557"/>
              <a:gd name="connsiteX127" fmla="*/ 5237936 w 10232859"/>
              <a:gd name="connsiteY127" fmla="*/ 246022 h 1705557"/>
              <a:gd name="connsiteX128" fmla="*/ 5389519 w 10232859"/>
              <a:gd name="connsiteY128" fmla="*/ 266429 h 1705557"/>
              <a:gd name="connsiteX129" fmla="*/ 5297234 w 10232859"/>
              <a:gd name="connsiteY129" fmla="*/ 380929 h 1705557"/>
              <a:gd name="connsiteX130" fmla="*/ 5413398 w 10232859"/>
              <a:gd name="connsiteY130" fmla="*/ 282749 h 1705557"/>
              <a:gd name="connsiteX131" fmla="*/ 5415629 w 10232859"/>
              <a:gd name="connsiteY131" fmla="*/ 282282 h 1705557"/>
              <a:gd name="connsiteX132" fmla="*/ 5433078 w 10232859"/>
              <a:gd name="connsiteY132" fmla="*/ 286198 h 1705557"/>
              <a:gd name="connsiteX133" fmla="*/ 5435759 w 10232859"/>
              <a:gd name="connsiteY133" fmla="*/ 289614 h 1705557"/>
              <a:gd name="connsiteX134" fmla="*/ 5447372 w 10232859"/>
              <a:gd name="connsiteY134" fmla="*/ 293101 h 1705557"/>
              <a:gd name="connsiteX135" fmla="*/ 5469289 w 10232859"/>
              <a:gd name="connsiteY135" fmla="*/ 302134 h 1705557"/>
              <a:gd name="connsiteX136" fmla="*/ 5508752 w 10232859"/>
              <a:gd name="connsiteY136" fmla="*/ 312267 h 1705557"/>
              <a:gd name="connsiteX137" fmla="*/ 5509657 w 10232859"/>
              <a:gd name="connsiteY137" fmla="*/ 311450 h 1705557"/>
              <a:gd name="connsiteX138" fmla="*/ 5521245 w 10232859"/>
              <a:gd name="connsiteY138" fmla="*/ 310202 h 1705557"/>
              <a:gd name="connsiteX139" fmla="*/ 5542415 w 10232859"/>
              <a:gd name="connsiteY139" fmla="*/ 310009 h 1705557"/>
              <a:gd name="connsiteX140" fmla="*/ 5596538 w 10232859"/>
              <a:gd name="connsiteY140" fmla="*/ 297667 h 1705557"/>
              <a:gd name="connsiteX141" fmla="*/ 5632514 w 10232859"/>
              <a:gd name="connsiteY141" fmla="*/ 308476 h 1705557"/>
              <a:gd name="connsiteX142" fmla="*/ 5640005 w 10232859"/>
              <a:gd name="connsiteY142" fmla="*/ 310131 h 1705557"/>
              <a:gd name="connsiteX143" fmla="*/ 5640259 w 10232859"/>
              <a:gd name="connsiteY143" fmla="*/ 309949 h 1705557"/>
              <a:gd name="connsiteX144" fmla="*/ 5648365 w 10232859"/>
              <a:gd name="connsiteY144" fmla="*/ 311268 h 1705557"/>
              <a:gd name="connsiteX145" fmla="*/ 5653662 w 10232859"/>
              <a:gd name="connsiteY145" fmla="*/ 313149 h 1705557"/>
              <a:gd name="connsiteX146" fmla="*/ 5668196 w 10232859"/>
              <a:gd name="connsiteY146" fmla="*/ 316360 h 1705557"/>
              <a:gd name="connsiteX147" fmla="*/ 5673886 w 10232859"/>
              <a:gd name="connsiteY147" fmla="*/ 316040 h 1705557"/>
              <a:gd name="connsiteX148" fmla="*/ 5677139 w 10232859"/>
              <a:gd name="connsiteY148" fmla="*/ 313859 h 1705557"/>
              <a:gd name="connsiteX149" fmla="*/ 5708983 w 10232859"/>
              <a:gd name="connsiteY149" fmla="*/ 313188 h 1705557"/>
              <a:gd name="connsiteX150" fmla="*/ 5773909 w 10232859"/>
              <a:gd name="connsiteY150" fmla="*/ 318575 h 1705557"/>
              <a:gd name="connsiteX151" fmla="*/ 5809500 w 10232859"/>
              <a:gd name="connsiteY151" fmla="*/ 324964 h 1705557"/>
              <a:gd name="connsiteX152" fmla="*/ 5908729 w 10232859"/>
              <a:gd name="connsiteY152" fmla="*/ 338849 h 1705557"/>
              <a:gd name="connsiteX153" fmla="*/ 6009654 w 10232859"/>
              <a:gd name="connsiteY153" fmla="*/ 350040 h 1705557"/>
              <a:gd name="connsiteX154" fmla="*/ 6067487 w 10232859"/>
              <a:gd name="connsiteY154" fmla="*/ 340226 h 1705557"/>
              <a:gd name="connsiteX155" fmla="*/ 6073281 w 10232859"/>
              <a:gd name="connsiteY155" fmla="*/ 340830 h 1705557"/>
              <a:gd name="connsiteX156" fmla="*/ 6086225 w 10232859"/>
              <a:gd name="connsiteY156" fmla="*/ 346135 h 1705557"/>
              <a:gd name="connsiteX157" fmla="*/ 6090616 w 10232859"/>
              <a:gd name="connsiteY157" fmla="*/ 348731 h 1705557"/>
              <a:gd name="connsiteX158" fmla="*/ 6098056 w 10232859"/>
              <a:gd name="connsiteY158" fmla="*/ 351249 h 1705557"/>
              <a:gd name="connsiteX159" fmla="*/ 6098391 w 10232859"/>
              <a:gd name="connsiteY159" fmla="*/ 351119 h 1705557"/>
              <a:gd name="connsiteX160" fmla="*/ 6105063 w 10232859"/>
              <a:gd name="connsiteY160" fmla="*/ 353854 h 1705557"/>
              <a:gd name="connsiteX161" fmla="*/ 6135796 w 10232859"/>
              <a:gd name="connsiteY161" fmla="*/ 369657 h 1705557"/>
              <a:gd name="connsiteX162" fmla="*/ 6195166 w 10232859"/>
              <a:gd name="connsiteY162" fmla="*/ 366704 h 1705557"/>
              <a:gd name="connsiteX163" fmla="*/ 6216259 w 10232859"/>
              <a:gd name="connsiteY163" fmla="*/ 369879 h 1705557"/>
              <a:gd name="connsiteX164" fmla="*/ 6228331 w 10232859"/>
              <a:gd name="connsiteY164" fmla="*/ 370548 h 1705557"/>
              <a:gd name="connsiteX165" fmla="*/ 6229602 w 10232859"/>
              <a:gd name="connsiteY165" fmla="*/ 369928 h 1705557"/>
              <a:gd name="connsiteX166" fmla="*/ 6258988 w 10232859"/>
              <a:gd name="connsiteY166" fmla="*/ 385174 h 1705557"/>
              <a:gd name="connsiteX167" fmla="*/ 6264106 w 10232859"/>
              <a:gd name="connsiteY167" fmla="*/ 385655 h 1705557"/>
              <a:gd name="connsiteX168" fmla="*/ 6281703 w 10232859"/>
              <a:gd name="connsiteY168" fmla="*/ 397568 h 1705557"/>
              <a:gd name="connsiteX169" fmla="*/ 6291622 w 10232859"/>
              <a:gd name="connsiteY169" fmla="*/ 402669 h 1705557"/>
              <a:gd name="connsiteX170" fmla="*/ 6292712 w 10232859"/>
              <a:gd name="connsiteY170" fmla="*/ 406285 h 1705557"/>
              <a:gd name="connsiteX171" fmla="*/ 6308227 w 10232859"/>
              <a:gd name="connsiteY171" fmla="*/ 412710 h 1705557"/>
              <a:gd name="connsiteX172" fmla="*/ 6310656 w 10232859"/>
              <a:gd name="connsiteY172" fmla="*/ 412628 h 1705557"/>
              <a:gd name="connsiteX173" fmla="*/ 6321049 w 10232859"/>
              <a:gd name="connsiteY173" fmla="*/ 420978 h 1705557"/>
              <a:gd name="connsiteX174" fmla="*/ 6326853 w 10232859"/>
              <a:gd name="connsiteY174" fmla="*/ 431664 h 1705557"/>
              <a:gd name="connsiteX175" fmla="*/ 6467879 w 10232859"/>
              <a:gd name="connsiteY175" fmla="*/ 474762 h 1705557"/>
              <a:gd name="connsiteX176" fmla="*/ 6564351 w 10232859"/>
              <a:gd name="connsiteY176" fmla="*/ 544032 h 1705557"/>
              <a:gd name="connsiteX177" fmla="*/ 6641544 w 10232859"/>
              <a:gd name="connsiteY177" fmla="*/ 566599 h 1705557"/>
              <a:gd name="connsiteX178" fmla="*/ 6731052 w 10232859"/>
              <a:gd name="connsiteY178" fmla="*/ 578550 h 1705557"/>
              <a:gd name="connsiteX179" fmla="*/ 6858983 w 10232859"/>
              <a:gd name="connsiteY179" fmla="*/ 630237 h 1705557"/>
              <a:gd name="connsiteX180" fmla="*/ 6910661 w 10232859"/>
              <a:gd name="connsiteY180" fmla="*/ 641134 h 1705557"/>
              <a:gd name="connsiteX181" fmla="*/ 6944111 w 10232859"/>
              <a:gd name="connsiteY181" fmla="*/ 666016 h 1705557"/>
              <a:gd name="connsiteX182" fmla="*/ 6965771 w 10232859"/>
              <a:gd name="connsiteY182" fmla="*/ 666445 h 1705557"/>
              <a:gd name="connsiteX183" fmla="*/ 6969639 w 10232859"/>
              <a:gd name="connsiteY183" fmla="*/ 666351 h 1705557"/>
              <a:gd name="connsiteX184" fmla="*/ 6982242 w 10232859"/>
              <a:gd name="connsiteY184" fmla="*/ 669626 h 1705557"/>
              <a:gd name="connsiteX185" fmla="*/ 6989387 w 10232859"/>
              <a:gd name="connsiteY185" fmla="*/ 665988 h 1705557"/>
              <a:gd name="connsiteX186" fmla="*/ 7010930 w 10232859"/>
              <a:gd name="connsiteY186" fmla="*/ 667648 h 1705557"/>
              <a:gd name="connsiteX187" fmla="*/ 7033125 w 10232859"/>
              <a:gd name="connsiteY187" fmla="*/ 674950 h 1705557"/>
              <a:gd name="connsiteX188" fmla="*/ 7134461 w 10232859"/>
              <a:gd name="connsiteY188" fmla="*/ 714706 h 1705557"/>
              <a:gd name="connsiteX189" fmla="*/ 7197450 w 10232859"/>
              <a:gd name="connsiteY189" fmla="*/ 735608 h 1705557"/>
              <a:gd name="connsiteX190" fmla="*/ 7225084 w 10232859"/>
              <a:gd name="connsiteY190" fmla="*/ 739019 h 1705557"/>
              <a:gd name="connsiteX191" fmla="*/ 7261183 w 10232859"/>
              <a:gd name="connsiteY191" fmla="*/ 746827 h 1705557"/>
              <a:gd name="connsiteX192" fmla="*/ 7327760 w 10232859"/>
              <a:gd name="connsiteY192" fmla="*/ 757100 h 1705557"/>
              <a:gd name="connsiteX193" fmla="*/ 7412222 w 10232859"/>
              <a:gd name="connsiteY193" fmla="*/ 777001 h 1705557"/>
              <a:gd name="connsiteX194" fmla="*/ 7457904 w 10232859"/>
              <a:gd name="connsiteY194" fmla="*/ 810835 h 1705557"/>
              <a:gd name="connsiteX195" fmla="*/ 7465795 w 10232859"/>
              <a:gd name="connsiteY195" fmla="*/ 809112 h 1705557"/>
              <a:gd name="connsiteX196" fmla="*/ 7505046 w 10232859"/>
              <a:gd name="connsiteY196" fmla="*/ 823031 h 1705557"/>
              <a:gd name="connsiteX197" fmla="*/ 7623220 w 10232859"/>
              <a:gd name="connsiteY197" fmla="*/ 895034 h 1705557"/>
              <a:gd name="connsiteX198" fmla="*/ 7700458 w 10232859"/>
              <a:gd name="connsiteY198" fmla="*/ 921593 h 1705557"/>
              <a:gd name="connsiteX199" fmla="*/ 7730988 w 10232859"/>
              <a:gd name="connsiteY199" fmla="*/ 927270 h 1705557"/>
              <a:gd name="connsiteX200" fmla="*/ 7781942 w 10232859"/>
              <a:gd name="connsiteY200" fmla="*/ 937017 h 1705557"/>
              <a:gd name="connsiteX201" fmla="*/ 7827704 w 10232859"/>
              <a:gd name="connsiteY201" fmla="*/ 935072 h 1705557"/>
              <a:gd name="connsiteX202" fmla="*/ 7867270 w 10232859"/>
              <a:gd name="connsiteY202" fmla="*/ 946880 h 1705557"/>
              <a:gd name="connsiteX203" fmla="*/ 7866538 w 10232859"/>
              <a:gd name="connsiteY203" fmla="*/ 961559 h 1705557"/>
              <a:gd name="connsiteX204" fmla="*/ 7912084 w 10232859"/>
              <a:gd name="connsiteY204" fmla="*/ 970314 h 1705557"/>
              <a:gd name="connsiteX205" fmla="*/ 7982264 w 10232859"/>
              <a:gd name="connsiteY205" fmla="*/ 982287 h 1705557"/>
              <a:gd name="connsiteX206" fmla="*/ 7991272 w 10232859"/>
              <a:gd name="connsiteY206" fmla="*/ 987618 h 1705557"/>
              <a:gd name="connsiteX207" fmla="*/ 8006496 w 10232859"/>
              <a:gd name="connsiteY207" fmla="*/ 979353 h 1705557"/>
              <a:gd name="connsiteX208" fmla="*/ 8034497 w 10232859"/>
              <a:gd name="connsiteY208" fmla="*/ 978568 h 1705557"/>
              <a:gd name="connsiteX209" fmla="*/ 8150881 w 10232859"/>
              <a:gd name="connsiteY209" fmla="*/ 996925 h 1705557"/>
              <a:gd name="connsiteX210" fmla="*/ 8172106 w 10232859"/>
              <a:gd name="connsiteY210" fmla="*/ 997026 h 1705557"/>
              <a:gd name="connsiteX211" fmla="*/ 8196076 w 10232859"/>
              <a:gd name="connsiteY211" fmla="*/ 1006592 h 1705557"/>
              <a:gd name="connsiteX212" fmla="*/ 8247463 w 10232859"/>
              <a:gd name="connsiteY212" fmla="*/ 1022846 h 1705557"/>
              <a:gd name="connsiteX213" fmla="*/ 8279272 w 10232859"/>
              <a:gd name="connsiteY213" fmla="*/ 1039435 h 1705557"/>
              <a:gd name="connsiteX214" fmla="*/ 8289611 w 10232859"/>
              <a:gd name="connsiteY214" fmla="*/ 1035144 h 1705557"/>
              <a:gd name="connsiteX215" fmla="*/ 8311483 w 10232859"/>
              <a:gd name="connsiteY215" fmla="*/ 1035913 h 1705557"/>
              <a:gd name="connsiteX216" fmla="*/ 8399489 w 10232859"/>
              <a:gd name="connsiteY216" fmla="*/ 1055076 h 1705557"/>
              <a:gd name="connsiteX217" fmla="*/ 8415973 w 10232859"/>
              <a:gd name="connsiteY217" fmla="*/ 1056174 h 1705557"/>
              <a:gd name="connsiteX218" fmla="*/ 8433326 w 10232859"/>
              <a:gd name="connsiteY218" fmla="*/ 1064395 h 1705557"/>
              <a:gd name="connsiteX219" fmla="*/ 8502328 w 10232859"/>
              <a:gd name="connsiteY219" fmla="*/ 1098012 h 1705557"/>
              <a:gd name="connsiteX220" fmla="*/ 8534346 w 10232859"/>
              <a:gd name="connsiteY220" fmla="*/ 1113494 h 1705557"/>
              <a:gd name="connsiteX221" fmla="*/ 8534980 w 10232859"/>
              <a:gd name="connsiteY221" fmla="*/ 1117375 h 1705557"/>
              <a:gd name="connsiteX222" fmla="*/ 8544104 w 10232859"/>
              <a:gd name="connsiteY222" fmla="*/ 1114920 h 1705557"/>
              <a:gd name="connsiteX223" fmla="*/ 8567742 w 10232859"/>
              <a:gd name="connsiteY223" fmla="*/ 1124104 h 1705557"/>
              <a:gd name="connsiteX224" fmla="*/ 8633779 w 10232859"/>
              <a:gd name="connsiteY224" fmla="*/ 1145740 h 1705557"/>
              <a:gd name="connsiteX225" fmla="*/ 8676965 w 10232859"/>
              <a:gd name="connsiteY225" fmla="*/ 1163463 h 1705557"/>
              <a:gd name="connsiteX226" fmla="*/ 8698944 w 10232859"/>
              <a:gd name="connsiteY226" fmla="*/ 1163453 h 1705557"/>
              <a:gd name="connsiteX227" fmla="*/ 8711456 w 10232859"/>
              <a:gd name="connsiteY227" fmla="*/ 1175731 h 1705557"/>
              <a:gd name="connsiteX228" fmla="*/ 8732793 w 10232859"/>
              <a:gd name="connsiteY228" fmla="*/ 1179486 h 1705557"/>
              <a:gd name="connsiteX229" fmla="*/ 8751897 w 10232859"/>
              <a:gd name="connsiteY229" fmla="*/ 1197400 h 1705557"/>
              <a:gd name="connsiteX230" fmla="*/ 8793564 w 10232859"/>
              <a:gd name="connsiteY230" fmla="*/ 1179086 h 1705557"/>
              <a:gd name="connsiteX231" fmla="*/ 8834270 w 10232859"/>
              <a:gd name="connsiteY231" fmla="*/ 1213138 h 1705557"/>
              <a:gd name="connsiteX232" fmla="*/ 8853872 w 10232859"/>
              <a:gd name="connsiteY232" fmla="*/ 1221228 h 1705557"/>
              <a:gd name="connsiteX233" fmla="*/ 8861901 w 10232859"/>
              <a:gd name="connsiteY233" fmla="*/ 1217889 h 1705557"/>
              <a:gd name="connsiteX234" fmla="*/ 8874168 w 10232859"/>
              <a:gd name="connsiteY234" fmla="*/ 1220481 h 1705557"/>
              <a:gd name="connsiteX235" fmla="*/ 8871123 w 10232859"/>
              <a:gd name="connsiteY235" fmla="*/ 1227674 h 1705557"/>
              <a:gd name="connsiteX236" fmla="*/ 8903537 w 10232859"/>
              <a:gd name="connsiteY236" fmla="*/ 1237102 h 1705557"/>
              <a:gd name="connsiteX237" fmla="*/ 8933767 w 10232859"/>
              <a:gd name="connsiteY237" fmla="*/ 1269882 h 1705557"/>
              <a:gd name="connsiteX238" fmla="*/ 8985765 w 10232859"/>
              <a:gd name="connsiteY238" fmla="*/ 1294178 h 1705557"/>
              <a:gd name="connsiteX239" fmla="*/ 9071444 w 10232859"/>
              <a:gd name="connsiteY239" fmla="*/ 1323819 h 1705557"/>
              <a:gd name="connsiteX240" fmla="*/ 9096711 w 10232859"/>
              <a:gd name="connsiteY240" fmla="*/ 1334291 h 1705557"/>
              <a:gd name="connsiteX241" fmla="*/ 9338853 w 10232859"/>
              <a:gd name="connsiteY241" fmla="*/ 1454560 h 1705557"/>
              <a:gd name="connsiteX242" fmla="*/ 9520814 w 10232859"/>
              <a:gd name="connsiteY242" fmla="*/ 1456341 h 1705557"/>
              <a:gd name="connsiteX243" fmla="*/ 9702271 w 10232859"/>
              <a:gd name="connsiteY243" fmla="*/ 1495067 h 1705557"/>
              <a:gd name="connsiteX244" fmla="*/ 9744273 w 10232859"/>
              <a:gd name="connsiteY244" fmla="*/ 1530026 h 1705557"/>
              <a:gd name="connsiteX245" fmla="*/ 9771903 w 10232859"/>
              <a:gd name="connsiteY245" fmla="*/ 1536548 h 1705557"/>
              <a:gd name="connsiteX246" fmla="*/ 9818565 w 10232859"/>
              <a:gd name="connsiteY246" fmla="*/ 1545059 h 1705557"/>
              <a:gd name="connsiteX247" fmla="*/ 9882202 w 10232859"/>
              <a:gd name="connsiteY247" fmla="*/ 1572402 h 1705557"/>
              <a:gd name="connsiteX248" fmla="*/ 10022025 w 10232859"/>
              <a:gd name="connsiteY248" fmla="*/ 1606210 h 1705557"/>
              <a:gd name="connsiteX249" fmla="*/ 10220406 w 10232859"/>
              <a:gd name="connsiteY249" fmla="*/ 1683519 h 1705557"/>
              <a:gd name="connsiteX250" fmla="*/ 10232859 w 10232859"/>
              <a:gd name="connsiteY250" fmla="*/ 1705557 h 1705557"/>
              <a:gd name="connsiteX251" fmla="*/ 0 w 10232859"/>
              <a:gd name="connsiteY251" fmla="*/ 1705557 h 1705557"/>
              <a:gd name="connsiteX252" fmla="*/ 0 w 10232859"/>
              <a:gd name="connsiteY252" fmla="*/ 28342 h 1705557"/>
              <a:gd name="connsiteX253" fmla="*/ 8097 w 10232859"/>
              <a:gd name="connsiteY253" fmla="*/ 30869 h 1705557"/>
              <a:gd name="connsiteX254" fmla="*/ 77128 w 10232859"/>
              <a:gd name="connsiteY254" fmla="*/ 13381 h 1705557"/>
              <a:gd name="connsiteX255" fmla="*/ 188338 w 10232859"/>
              <a:gd name="connsiteY255" fmla="*/ 11593 h 1705557"/>
              <a:gd name="connsiteX256" fmla="*/ 298809 w 10232859"/>
              <a:gd name="connsiteY256" fmla="*/ 12712 h 1705557"/>
              <a:gd name="connsiteX257" fmla="*/ 338985 w 10232859"/>
              <a:gd name="connsiteY257" fmla="*/ 14520 h 1705557"/>
              <a:gd name="connsiteX258" fmla="*/ 409815 w 10232859"/>
              <a:gd name="connsiteY258" fmla="*/ 11559 h 1705557"/>
              <a:gd name="connsiteX259" fmla="*/ 424169 w 10232859"/>
              <a:gd name="connsiteY259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089450 w 10232859"/>
              <a:gd name="connsiteY77" fmla="*/ 162714 h 1705557"/>
              <a:gd name="connsiteX78" fmla="*/ 3104175 w 10232859"/>
              <a:gd name="connsiteY78" fmla="*/ 169945 h 1705557"/>
              <a:gd name="connsiteX79" fmla="*/ 3254203 w 10232859"/>
              <a:gd name="connsiteY79" fmla="*/ 158270 h 1705557"/>
              <a:gd name="connsiteX80" fmla="*/ 3395011 w 10232859"/>
              <a:gd name="connsiteY80" fmla="*/ 184714 h 1705557"/>
              <a:gd name="connsiteX81" fmla="*/ 3476147 w 10232859"/>
              <a:gd name="connsiteY81" fmla="*/ 177439 h 1705557"/>
              <a:gd name="connsiteX82" fmla="*/ 3497583 w 10232859"/>
              <a:gd name="connsiteY82" fmla="*/ 156962 h 1705557"/>
              <a:gd name="connsiteX83" fmla="*/ 3704761 w 10232859"/>
              <a:gd name="connsiteY83" fmla="*/ 157006 h 1705557"/>
              <a:gd name="connsiteX84" fmla="*/ 3755040 w 10232859"/>
              <a:gd name="connsiteY84" fmla="*/ 148492 h 1705557"/>
              <a:gd name="connsiteX85" fmla="*/ 3804689 w 10232859"/>
              <a:gd name="connsiteY85" fmla="*/ 158407 h 1705557"/>
              <a:gd name="connsiteX86" fmla="*/ 3821793 w 10232859"/>
              <a:gd name="connsiteY86" fmla="*/ 151257 h 1705557"/>
              <a:gd name="connsiteX87" fmla="*/ 3824682 w 10232859"/>
              <a:gd name="connsiteY87" fmla="*/ 149833 h 1705557"/>
              <a:gd name="connsiteX88" fmla="*/ 3837536 w 10232859"/>
              <a:gd name="connsiteY88" fmla="*/ 148292 h 1705557"/>
              <a:gd name="connsiteX89" fmla="*/ 3839550 w 10232859"/>
              <a:gd name="connsiteY89" fmla="*/ 142661 h 1705557"/>
              <a:gd name="connsiteX90" fmla="*/ 3857743 w 10232859"/>
              <a:gd name="connsiteY90" fmla="*/ 136618 h 1705557"/>
              <a:gd name="connsiteX91" fmla="*/ 3881852 w 10232859"/>
              <a:gd name="connsiteY91" fmla="*/ 135231 h 1705557"/>
              <a:gd name="connsiteX92" fmla="*/ 3998088 w 10232859"/>
              <a:gd name="connsiteY92" fmla="*/ 134446 h 1705557"/>
              <a:gd name="connsiteX93" fmla="*/ 4066682 w 10232859"/>
              <a:gd name="connsiteY93" fmla="*/ 130661 h 1705557"/>
              <a:gd name="connsiteX94" fmla="*/ 4091246 w 10232859"/>
              <a:gd name="connsiteY94" fmla="*/ 124017 h 1705557"/>
              <a:gd name="connsiteX95" fmla="*/ 4126556 w 10232859"/>
              <a:gd name="connsiteY95" fmla="*/ 118239 h 1705557"/>
              <a:gd name="connsiteX96" fmla="*/ 4187717 w 10232859"/>
              <a:gd name="connsiteY96" fmla="*/ 104010 h 1705557"/>
              <a:gd name="connsiteX97" fmla="*/ 4220826 w 10232859"/>
              <a:gd name="connsiteY97" fmla="*/ 102505 h 1705557"/>
              <a:gd name="connsiteX98" fmla="*/ 4239014 w 10232859"/>
              <a:gd name="connsiteY98" fmla="*/ 97354 h 1705557"/>
              <a:gd name="connsiteX99" fmla="*/ 4246653 w 10232859"/>
              <a:gd name="connsiteY99" fmla="*/ 97874 h 1705557"/>
              <a:gd name="connsiteX100" fmla="*/ 4271841 w 10232859"/>
              <a:gd name="connsiteY100" fmla="*/ 96702 h 1705557"/>
              <a:gd name="connsiteX101" fmla="*/ 4286277 w 10232859"/>
              <a:gd name="connsiteY101" fmla="*/ 96687 h 1705557"/>
              <a:gd name="connsiteX102" fmla="*/ 4292025 w 10232859"/>
              <a:gd name="connsiteY102" fmla="*/ 96921 h 1705557"/>
              <a:gd name="connsiteX103" fmla="*/ 4304713 w 10232859"/>
              <a:gd name="connsiteY103" fmla="*/ 102187 h 1705557"/>
              <a:gd name="connsiteX104" fmla="*/ 4321285 w 10232859"/>
              <a:gd name="connsiteY104" fmla="*/ 100074 h 1705557"/>
              <a:gd name="connsiteX105" fmla="*/ 4339561 w 10232859"/>
              <a:gd name="connsiteY105" fmla="*/ 105320 h 1705557"/>
              <a:gd name="connsiteX106" fmla="*/ 4343990 w 10232859"/>
              <a:gd name="connsiteY106" fmla="*/ 101090 h 1705557"/>
              <a:gd name="connsiteX107" fmla="*/ 4358885 w 10232859"/>
              <a:gd name="connsiteY107" fmla="*/ 96778 h 1705557"/>
              <a:gd name="connsiteX108" fmla="*/ 4371648 w 10232859"/>
              <a:gd name="connsiteY108" fmla="*/ 101826 h 1705557"/>
              <a:gd name="connsiteX109" fmla="*/ 4398380 w 10232859"/>
              <a:gd name="connsiteY109" fmla="*/ 104961 h 1705557"/>
              <a:gd name="connsiteX110" fmla="*/ 4405729 w 10232859"/>
              <a:gd name="connsiteY110" fmla="*/ 104191 h 1705557"/>
              <a:gd name="connsiteX111" fmla="*/ 4431408 w 10232859"/>
              <a:gd name="connsiteY111" fmla="*/ 110825 h 1705557"/>
              <a:gd name="connsiteX112" fmla="*/ 4472183 w 10232859"/>
              <a:gd name="connsiteY112" fmla="*/ 116430 h 1705557"/>
              <a:gd name="connsiteX113" fmla="*/ 4518828 w 10232859"/>
              <a:gd name="connsiteY113" fmla="*/ 119114 h 1705557"/>
              <a:gd name="connsiteX114" fmla="*/ 4532040 w 10232859"/>
              <a:gd name="connsiteY114" fmla="*/ 124307 h 1705557"/>
              <a:gd name="connsiteX115" fmla="*/ 4617778 w 10232859"/>
              <a:gd name="connsiteY115" fmla="*/ 136993 h 1705557"/>
              <a:gd name="connsiteX116" fmla="*/ 4641872 w 10232859"/>
              <a:gd name="connsiteY116" fmla="*/ 140721 h 1705557"/>
              <a:gd name="connsiteX117" fmla="*/ 4662766 w 10232859"/>
              <a:gd name="connsiteY117" fmla="*/ 138952 h 1705557"/>
              <a:gd name="connsiteX118" fmla="*/ 4667770 w 10232859"/>
              <a:gd name="connsiteY118" fmla="*/ 134208 h 1705557"/>
              <a:gd name="connsiteX119" fmla="*/ 4681052 w 10232859"/>
              <a:gd name="connsiteY119" fmla="*/ 135461 h 1705557"/>
              <a:gd name="connsiteX120" fmla="*/ 4684624 w 10232859"/>
              <a:gd name="connsiteY120" fmla="*/ 134755 h 1705557"/>
              <a:gd name="connsiteX121" fmla="*/ 4705061 w 10232859"/>
              <a:gd name="connsiteY121" fmla="*/ 131748 h 1705557"/>
              <a:gd name="connsiteX122" fmla="*/ 4747746 w 10232859"/>
              <a:gd name="connsiteY122" fmla="*/ 151131 h 1705557"/>
              <a:gd name="connsiteX123" fmla="*/ 4801045 w 10232859"/>
              <a:gd name="connsiteY123" fmla="*/ 153753 h 1705557"/>
              <a:gd name="connsiteX124" fmla="*/ 5001600 w 10232859"/>
              <a:gd name="connsiteY124" fmla="*/ 196753 h 1705557"/>
              <a:gd name="connsiteX125" fmla="*/ 5033465 w 10232859"/>
              <a:gd name="connsiteY125" fmla="*/ 182429 h 1705557"/>
              <a:gd name="connsiteX126" fmla="*/ 5115965 w 10232859"/>
              <a:gd name="connsiteY126" fmla="*/ 192583 h 1705557"/>
              <a:gd name="connsiteX127" fmla="*/ 5237936 w 10232859"/>
              <a:gd name="connsiteY127" fmla="*/ 246022 h 1705557"/>
              <a:gd name="connsiteX128" fmla="*/ 5334545 w 10232859"/>
              <a:gd name="connsiteY128" fmla="*/ 276572 h 1705557"/>
              <a:gd name="connsiteX129" fmla="*/ 5297234 w 10232859"/>
              <a:gd name="connsiteY129" fmla="*/ 380929 h 1705557"/>
              <a:gd name="connsiteX130" fmla="*/ 5413398 w 10232859"/>
              <a:gd name="connsiteY130" fmla="*/ 282749 h 1705557"/>
              <a:gd name="connsiteX131" fmla="*/ 5415629 w 10232859"/>
              <a:gd name="connsiteY131" fmla="*/ 282282 h 1705557"/>
              <a:gd name="connsiteX132" fmla="*/ 5433078 w 10232859"/>
              <a:gd name="connsiteY132" fmla="*/ 286198 h 1705557"/>
              <a:gd name="connsiteX133" fmla="*/ 5435759 w 10232859"/>
              <a:gd name="connsiteY133" fmla="*/ 289614 h 1705557"/>
              <a:gd name="connsiteX134" fmla="*/ 5447372 w 10232859"/>
              <a:gd name="connsiteY134" fmla="*/ 293101 h 1705557"/>
              <a:gd name="connsiteX135" fmla="*/ 5469289 w 10232859"/>
              <a:gd name="connsiteY135" fmla="*/ 302134 h 1705557"/>
              <a:gd name="connsiteX136" fmla="*/ 5508752 w 10232859"/>
              <a:gd name="connsiteY136" fmla="*/ 312267 h 1705557"/>
              <a:gd name="connsiteX137" fmla="*/ 5509657 w 10232859"/>
              <a:gd name="connsiteY137" fmla="*/ 311450 h 1705557"/>
              <a:gd name="connsiteX138" fmla="*/ 5521245 w 10232859"/>
              <a:gd name="connsiteY138" fmla="*/ 310202 h 1705557"/>
              <a:gd name="connsiteX139" fmla="*/ 5542415 w 10232859"/>
              <a:gd name="connsiteY139" fmla="*/ 310009 h 1705557"/>
              <a:gd name="connsiteX140" fmla="*/ 5596538 w 10232859"/>
              <a:gd name="connsiteY140" fmla="*/ 297667 h 1705557"/>
              <a:gd name="connsiteX141" fmla="*/ 5632514 w 10232859"/>
              <a:gd name="connsiteY141" fmla="*/ 308476 h 1705557"/>
              <a:gd name="connsiteX142" fmla="*/ 5640005 w 10232859"/>
              <a:gd name="connsiteY142" fmla="*/ 310131 h 1705557"/>
              <a:gd name="connsiteX143" fmla="*/ 5640259 w 10232859"/>
              <a:gd name="connsiteY143" fmla="*/ 309949 h 1705557"/>
              <a:gd name="connsiteX144" fmla="*/ 5648365 w 10232859"/>
              <a:gd name="connsiteY144" fmla="*/ 311268 h 1705557"/>
              <a:gd name="connsiteX145" fmla="*/ 5653662 w 10232859"/>
              <a:gd name="connsiteY145" fmla="*/ 313149 h 1705557"/>
              <a:gd name="connsiteX146" fmla="*/ 5668196 w 10232859"/>
              <a:gd name="connsiteY146" fmla="*/ 316360 h 1705557"/>
              <a:gd name="connsiteX147" fmla="*/ 5673886 w 10232859"/>
              <a:gd name="connsiteY147" fmla="*/ 316040 h 1705557"/>
              <a:gd name="connsiteX148" fmla="*/ 5677139 w 10232859"/>
              <a:gd name="connsiteY148" fmla="*/ 313859 h 1705557"/>
              <a:gd name="connsiteX149" fmla="*/ 5708983 w 10232859"/>
              <a:gd name="connsiteY149" fmla="*/ 313188 h 1705557"/>
              <a:gd name="connsiteX150" fmla="*/ 5773909 w 10232859"/>
              <a:gd name="connsiteY150" fmla="*/ 318575 h 1705557"/>
              <a:gd name="connsiteX151" fmla="*/ 5809500 w 10232859"/>
              <a:gd name="connsiteY151" fmla="*/ 324964 h 1705557"/>
              <a:gd name="connsiteX152" fmla="*/ 5908729 w 10232859"/>
              <a:gd name="connsiteY152" fmla="*/ 338849 h 1705557"/>
              <a:gd name="connsiteX153" fmla="*/ 6009654 w 10232859"/>
              <a:gd name="connsiteY153" fmla="*/ 350040 h 1705557"/>
              <a:gd name="connsiteX154" fmla="*/ 6067487 w 10232859"/>
              <a:gd name="connsiteY154" fmla="*/ 340226 h 1705557"/>
              <a:gd name="connsiteX155" fmla="*/ 6073281 w 10232859"/>
              <a:gd name="connsiteY155" fmla="*/ 340830 h 1705557"/>
              <a:gd name="connsiteX156" fmla="*/ 6086225 w 10232859"/>
              <a:gd name="connsiteY156" fmla="*/ 346135 h 1705557"/>
              <a:gd name="connsiteX157" fmla="*/ 6090616 w 10232859"/>
              <a:gd name="connsiteY157" fmla="*/ 348731 h 1705557"/>
              <a:gd name="connsiteX158" fmla="*/ 6098056 w 10232859"/>
              <a:gd name="connsiteY158" fmla="*/ 351249 h 1705557"/>
              <a:gd name="connsiteX159" fmla="*/ 6098391 w 10232859"/>
              <a:gd name="connsiteY159" fmla="*/ 351119 h 1705557"/>
              <a:gd name="connsiteX160" fmla="*/ 6105063 w 10232859"/>
              <a:gd name="connsiteY160" fmla="*/ 353854 h 1705557"/>
              <a:gd name="connsiteX161" fmla="*/ 6135796 w 10232859"/>
              <a:gd name="connsiteY161" fmla="*/ 369657 h 1705557"/>
              <a:gd name="connsiteX162" fmla="*/ 6195166 w 10232859"/>
              <a:gd name="connsiteY162" fmla="*/ 366704 h 1705557"/>
              <a:gd name="connsiteX163" fmla="*/ 6216259 w 10232859"/>
              <a:gd name="connsiteY163" fmla="*/ 369879 h 1705557"/>
              <a:gd name="connsiteX164" fmla="*/ 6228331 w 10232859"/>
              <a:gd name="connsiteY164" fmla="*/ 370548 h 1705557"/>
              <a:gd name="connsiteX165" fmla="*/ 6229602 w 10232859"/>
              <a:gd name="connsiteY165" fmla="*/ 369928 h 1705557"/>
              <a:gd name="connsiteX166" fmla="*/ 6258988 w 10232859"/>
              <a:gd name="connsiteY166" fmla="*/ 385174 h 1705557"/>
              <a:gd name="connsiteX167" fmla="*/ 6264106 w 10232859"/>
              <a:gd name="connsiteY167" fmla="*/ 385655 h 1705557"/>
              <a:gd name="connsiteX168" fmla="*/ 6281703 w 10232859"/>
              <a:gd name="connsiteY168" fmla="*/ 397568 h 1705557"/>
              <a:gd name="connsiteX169" fmla="*/ 6291622 w 10232859"/>
              <a:gd name="connsiteY169" fmla="*/ 402669 h 1705557"/>
              <a:gd name="connsiteX170" fmla="*/ 6292712 w 10232859"/>
              <a:gd name="connsiteY170" fmla="*/ 406285 h 1705557"/>
              <a:gd name="connsiteX171" fmla="*/ 6308227 w 10232859"/>
              <a:gd name="connsiteY171" fmla="*/ 412710 h 1705557"/>
              <a:gd name="connsiteX172" fmla="*/ 6310656 w 10232859"/>
              <a:gd name="connsiteY172" fmla="*/ 412628 h 1705557"/>
              <a:gd name="connsiteX173" fmla="*/ 6321049 w 10232859"/>
              <a:gd name="connsiteY173" fmla="*/ 420978 h 1705557"/>
              <a:gd name="connsiteX174" fmla="*/ 6326853 w 10232859"/>
              <a:gd name="connsiteY174" fmla="*/ 431664 h 1705557"/>
              <a:gd name="connsiteX175" fmla="*/ 6467879 w 10232859"/>
              <a:gd name="connsiteY175" fmla="*/ 474762 h 1705557"/>
              <a:gd name="connsiteX176" fmla="*/ 6564351 w 10232859"/>
              <a:gd name="connsiteY176" fmla="*/ 544032 h 1705557"/>
              <a:gd name="connsiteX177" fmla="*/ 6641544 w 10232859"/>
              <a:gd name="connsiteY177" fmla="*/ 566599 h 1705557"/>
              <a:gd name="connsiteX178" fmla="*/ 6731052 w 10232859"/>
              <a:gd name="connsiteY178" fmla="*/ 578550 h 1705557"/>
              <a:gd name="connsiteX179" fmla="*/ 6858983 w 10232859"/>
              <a:gd name="connsiteY179" fmla="*/ 630237 h 1705557"/>
              <a:gd name="connsiteX180" fmla="*/ 6910661 w 10232859"/>
              <a:gd name="connsiteY180" fmla="*/ 641134 h 1705557"/>
              <a:gd name="connsiteX181" fmla="*/ 6944111 w 10232859"/>
              <a:gd name="connsiteY181" fmla="*/ 666016 h 1705557"/>
              <a:gd name="connsiteX182" fmla="*/ 6965771 w 10232859"/>
              <a:gd name="connsiteY182" fmla="*/ 666445 h 1705557"/>
              <a:gd name="connsiteX183" fmla="*/ 6969639 w 10232859"/>
              <a:gd name="connsiteY183" fmla="*/ 666351 h 1705557"/>
              <a:gd name="connsiteX184" fmla="*/ 6982242 w 10232859"/>
              <a:gd name="connsiteY184" fmla="*/ 669626 h 1705557"/>
              <a:gd name="connsiteX185" fmla="*/ 6989387 w 10232859"/>
              <a:gd name="connsiteY185" fmla="*/ 665988 h 1705557"/>
              <a:gd name="connsiteX186" fmla="*/ 7010930 w 10232859"/>
              <a:gd name="connsiteY186" fmla="*/ 667648 h 1705557"/>
              <a:gd name="connsiteX187" fmla="*/ 7033125 w 10232859"/>
              <a:gd name="connsiteY187" fmla="*/ 674950 h 1705557"/>
              <a:gd name="connsiteX188" fmla="*/ 7134461 w 10232859"/>
              <a:gd name="connsiteY188" fmla="*/ 714706 h 1705557"/>
              <a:gd name="connsiteX189" fmla="*/ 7197450 w 10232859"/>
              <a:gd name="connsiteY189" fmla="*/ 735608 h 1705557"/>
              <a:gd name="connsiteX190" fmla="*/ 7225084 w 10232859"/>
              <a:gd name="connsiteY190" fmla="*/ 739019 h 1705557"/>
              <a:gd name="connsiteX191" fmla="*/ 7261183 w 10232859"/>
              <a:gd name="connsiteY191" fmla="*/ 746827 h 1705557"/>
              <a:gd name="connsiteX192" fmla="*/ 7327760 w 10232859"/>
              <a:gd name="connsiteY192" fmla="*/ 757100 h 1705557"/>
              <a:gd name="connsiteX193" fmla="*/ 7412222 w 10232859"/>
              <a:gd name="connsiteY193" fmla="*/ 777001 h 1705557"/>
              <a:gd name="connsiteX194" fmla="*/ 7457904 w 10232859"/>
              <a:gd name="connsiteY194" fmla="*/ 810835 h 1705557"/>
              <a:gd name="connsiteX195" fmla="*/ 7465795 w 10232859"/>
              <a:gd name="connsiteY195" fmla="*/ 809112 h 1705557"/>
              <a:gd name="connsiteX196" fmla="*/ 7505046 w 10232859"/>
              <a:gd name="connsiteY196" fmla="*/ 823031 h 1705557"/>
              <a:gd name="connsiteX197" fmla="*/ 7623220 w 10232859"/>
              <a:gd name="connsiteY197" fmla="*/ 895034 h 1705557"/>
              <a:gd name="connsiteX198" fmla="*/ 7700458 w 10232859"/>
              <a:gd name="connsiteY198" fmla="*/ 921593 h 1705557"/>
              <a:gd name="connsiteX199" fmla="*/ 7730988 w 10232859"/>
              <a:gd name="connsiteY199" fmla="*/ 927270 h 1705557"/>
              <a:gd name="connsiteX200" fmla="*/ 7781942 w 10232859"/>
              <a:gd name="connsiteY200" fmla="*/ 937017 h 1705557"/>
              <a:gd name="connsiteX201" fmla="*/ 7827704 w 10232859"/>
              <a:gd name="connsiteY201" fmla="*/ 935072 h 1705557"/>
              <a:gd name="connsiteX202" fmla="*/ 7867270 w 10232859"/>
              <a:gd name="connsiteY202" fmla="*/ 946880 h 1705557"/>
              <a:gd name="connsiteX203" fmla="*/ 7866538 w 10232859"/>
              <a:gd name="connsiteY203" fmla="*/ 961559 h 1705557"/>
              <a:gd name="connsiteX204" fmla="*/ 7912084 w 10232859"/>
              <a:gd name="connsiteY204" fmla="*/ 970314 h 1705557"/>
              <a:gd name="connsiteX205" fmla="*/ 7982264 w 10232859"/>
              <a:gd name="connsiteY205" fmla="*/ 982287 h 1705557"/>
              <a:gd name="connsiteX206" fmla="*/ 7991272 w 10232859"/>
              <a:gd name="connsiteY206" fmla="*/ 987618 h 1705557"/>
              <a:gd name="connsiteX207" fmla="*/ 8006496 w 10232859"/>
              <a:gd name="connsiteY207" fmla="*/ 979353 h 1705557"/>
              <a:gd name="connsiteX208" fmla="*/ 8034497 w 10232859"/>
              <a:gd name="connsiteY208" fmla="*/ 978568 h 1705557"/>
              <a:gd name="connsiteX209" fmla="*/ 8150881 w 10232859"/>
              <a:gd name="connsiteY209" fmla="*/ 996925 h 1705557"/>
              <a:gd name="connsiteX210" fmla="*/ 8172106 w 10232859"/>
              <a:gd name="connsiteY210" fmla="*/ 997026 h 1705557"/>
              <a:gd name="connsiteX211" fmla="*/ 8196076 w 10232859"/>
              <a:gd name="connsiteY211" fmla="*/ 1006592 h 1705557"/>
              <a:gd name="connsiteX212" fmla="*/ 8247463 w 10232859"/>
              <a:gd name="connsiteY212" fmla="*/ 1022846 h 1705557"/>
              <a:gd name="connsiteX213" fmla="*/ 8279272 w 10232859"/>
              <a:gd name="connsiteY213" fmla="*/ 1039435 h 1705557"/>
              <a:gd name="connsiteX214" fmla="*/ 8289611 w 10232859"/>
              <a:gd name="connsiteY214" fmla="*/ 1035144 h 1705557"/>
              <a:gd name="connsiteX215" fmla="*/ 8311483 w 10232859"/>
              <a:gd name="connsiteY215" fmla="*/ 1035913 h 1705557"/>
              <a:gd name="connsiteX216" fmla="*/ 8399489 w 10232859"/>
              <a:gd name="connsiteY216" fmla="*/ 1055076 h 1705557"/>
              <a:gd name="connsiteX217" fmla="*/ 8415973 w 10232859"/>
              <a:gd name="connsiteY217" fmla="*/ 1056174 h 1705557"/>
              <a:gd name="connsiteX218" fmla="*/ 8433326 w 10232859"/>
              <a:gd name="connsiteY218" fmla="*/ 1064395 h 1705557"/>
              <a:gd name="connsiteX219" fmla="*/ 8502328 w 10232859"/>
              <a:gd name="connsiteY219" fmla="*/ 1098012 h 1705557"/>
              <a:gd name="connsiteX220" fmla="*/ 8534346 w 10232859"/>
              <a:gd name="connsiteY220" fmla="*/ 1113494 h 1705557"/>
              <a:gd name="connsiteX221" fmla="*/ 8534980 w 10232859"/>
              <a:gd name="connsiteY221" fmla="*/ 1117375 h 1705557"/>
              <a:gd name="connsiteX222" fmla="*/ 8544104 w 10232859"/>
              <a:gd name="connsiteY222" fmla="*/ 1114920 h 1705557"/>
              <a:gd name="connsiteX223" fmla="*/ 8567742 w 10232859"/>
              <a:gd name="connsiteY223" fmla="*/ 1124104 h 1705557"/>
              <a:gd name="connsiteX224" fmla="*/ 8633779 w 10232859"/>
              <a:gd name="connsiteY224" fmla="*/ 1145740 h 1705557"/>
              <a:gd name="connsiteX225" fmla="*/ 8676965 w 10232859"/>
              <a:gd name="connsiteY225" fmla="*/ 1163463 h 1705557"/>
              <a:gd name="connsiteX226" fmla="*/ 8698944 w 10232859"/>
              <a:gd name="connsiteY226" fmla="*/ 1163453 h 1705557"/>
              <a:gd name="connsiteX227" fmla="*/ 8711456 w 10232859"/>
              <a:gd name="connsiteY227" fmla="*/ 1175731 h 1705557"/>
              <a:gd name="connsiteX228" fmla="*/ 8732793 w 10232859"/>
              <a:gd name="connsiteY228" fmla="*/ 1179486 h 1705557"/>
              <a:gd name="connsiteX229" fmla="*/ 8751897 w 10232859"/>
              <a:gd name="connsiteY229" fmla="*/ 1197400 h 1705557"/>
              <a:gd name="connsiteX230" fmla="*/ 8793564 w 10232859"/>
              <a:gd name="connsiteY230" fmla="*/ 1179086 h 1705557"/>
              <a:gd name="connsiteX231" fmla="*/ 8834270 w 10232859"/>
              <a:gd name="connsiteY231" fmla="*/ 1213138 h 1705557"/>
              <a:gd name="connsiteX232" fmla="*/ 8853872 w 10232859"/>
              <a:gd name="connsiteY232" fmla="*/ 1221228 h 1705557"/>
              <a:gd name="connsiteX233" fmla="*/ 8861901 w 10232859"/>
              <a:gd name="connsiteY233" fmla="*/ 1217889 h 1705557"/>
              <a:gd name="connsiteX234" fmla="*/ 8874168 w 10232859"/>
              <a:gd name="connsiteY234" fmla="*/ 1220481 h 1705557"/>
              <a:gd name="connsiteX235" fmla="*/ 8871123 w 10232859"/>
              <a:gd name="connsiteY235" fmla="*/ 1227674 h 1705557"/>
              <a:gd name="connsiteX236" fmla="*/ 8903537 w 10232859"/>
              <a:gd name="connsiteY236" fmla="*/ 1237102 h 1705557"/>
              <a:gd name="connsiteX237" fmla="*/ 8933767 w 10232859"/>
              <a:gd name="connsiteY237" fmla="*/ 1269882 h 1705557"/>
              <a:gd name="connsiteX238" fmla="*/ 8985765 w 10232859"/>
              <a:gd name="connsiteY238" fmla="*/ 1294178 h 1705557"/>
              <a:gd name="connsiteX239" fmla="*/ 9071444 w 10232859"/>
              <a:gd name="connsiteY239" fmla="*/ 1323819 h 1705557"/>
              <a:gd name="connsiteX240" fmla="*/ 9096711 w 10232859"/>
              <a:gd name="connsiteY240" fmla="*/ 1334291 h 1705557"/>
              <a:gd name="connsiteX241" fmla="*/ 9338853 w 10232859"/>
              <a:gd name="connsiteY241" fmla="*/ 1454560 h 1705557"/>
              <a:gd name="connsiteX242" fmla="*/ 9520814 w 10232859"/>
              <a:gd name="connsiteY242" fmla="*/ 1456341 h 1705557"/>
              <a:gd name="connsiteX243" fmla="*/ 9702271 w 10232859"/>
              <a:gd name="connsiteY243" fmla="*/ 1495067 h 1705557"/>
              <a:gd name="connsiteX244" fmla="*/ 9744273 w 10232859"/>
              <a:gd name="connsiteY244" fmla="*/ 1530026 h 1705557"/>
              <a:gd name="connsiteX245" fmla="*/ 9771903 w 10232859"/>
              <a:gd name="connsiteY245" fmla="*/ 1536548 h 1705557"/>
              <a:gd name="connsiteX246" fmla="*/ 9818565 w 10232859"/>
              <a:gd name="connsiteY246" fmla="*/ 1545059 h 1705557"/>
              <a:gd name="connsiteX247" fmla="*/ 9882202 w 10232859"/>
              <a:gd name="connsiteY247" fmla="*/ 1572402 h 1705557"/>
              <a:gd name="connsiteX248" fmla="*/ 10022025 w 10232859"/>
              <a:gd name="connsiteY248" fmla="*/ 1606210 h 1705557"/>
              <a:gd name="connsiteX249" fmla="*/ 10220406 w 10232859"/>
              <a:gd name="connsiteY249" fmla="*/ 1683519 h 1705557"/>
              <a:gd name="connsiteX250" fmla="*/ 10232859 w 10232859"/>
              <a:gd name="connsiteY250" fmla="*/ 1705557 h 1705557"/>
              <a:gd name="connsiteX251" fmla="*/ 0 w 10232859"/>
              <a:gd name="connsiteY251" fmla="*/ 1705557 h 1705557"/>
              <a:gd name="connsiteX252" fmla="*/ 0 w 10232859"/>
              <a:gd name="connsiteY252" fmla="*/ 28342 h 1705557"/>
              <a:gd name="connsiteX253" fmla="*/ 8097 w 10232859"/>
              <a:gd name="connsiteY253" fmla="*/ 30869 h 1705557"/>
              <a:gd name="connsiteX254" fmla="*/ 77128 w 10232859"/>
              <a:gd name="connsiteY254" fmla="*/ 13381 h 1705557"/>
              <a:gd name="connsiteX255" fmla="*/ 188338 w 10232859"/>
              <a:gd name="connsiteY255" fmla="*/ 11593 h 1705557"/>
              <a:gd name="connsiteX256" fmla="*/ 298809 w 10232859"/>
              <a:gd name="connsiteY256" fmla="*/ 12712 h 1705557"/>
              <a:gd name="connsiteX257" fmla="*/ 338985 w 10232859"/>
              <a:gd name="connsiteY257" fmla="*/ 14520 h 1705557"/>
              <a:gd name="connsiteX258" fmla="*/ 409815 w 10232859"/>
              <a:gd name="connsiteY258" fmla="*/ 11559 h 1705557"/>
              <a:gd name="connsiteX259" fmla="*/ 424169 w 10232859"/>
              <a:gd name="connsiteY259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089450 w 10232859"/>
              <a:gd name="connsiteY77" fmla="*/ 162714 h 1705557"/>
              <a:gd name="connsiteX78" fmla="*/ 3104175 w 10232859"/>
              <a:gd name="connsiteY78" fmla="*/ 169945 h 1705557"/>
              <a:gd name="connsiteX79" fmla="*/ 3254203 w 10232859"/>
              <a:gd name="connsiteY79" fmla="*/ 158270 h 1705557"/>
              <a:gd name="connsiteX80" fmla="*/ 3395011 w 10232859"/>
              <a:gd name="connsiteY80" fmla="*/ 184714 h 1705557"/>
              <a:gd name="connsiteX81" fmla="*/ 3476147 w 10232859"/>
              <a:gd name="connsiteY81" fmla="*/ 177439 h 1705557"/>
              <a:gd name="connsiteX82" fmla="*/ 3497583 w 10232859"/>
              <a:gd name="connsiteY82" fmla="*/ 156962 h 1705557"/>
              <a:gd name="connsiteX83" fmla="*/ 3704761 w 10232859"/>
              <a:gd name="connsiteY83" fmla="*/ 157006 h 1705557"/>
              <a:gd name="connsiteX84" fmla="*/ 3755040 w 10232859"/>
              <a:gd name="connsiteY84" fmla="*/ 148492 h 1705557"/>
              <a:gd name="connsiteX85" fmla="*/ 3804689 w 10232859"/>
              <a:gd name="connsiteY85" fmla="*/ 158407 h 1705557"/>
              <a:gd name="connsiteX86" fmla="*/ 3821793 w 10232859"/>
              <a:gd name="connsiteY86" fmla="*/ 151257 h 1705557"/>
              <a:gd name="connsiteX87" fmla="*/ 3824682 w 10232859"/>
              <a:gd name="connsiteY87" fmla="*/ 149833 h 1705557"/>
              <a:gd name="connsiteX88" fmla="*/ 3837536 w 10232859"/>
              <a:gd name="connsiteY88" fmla="*/ 148292 h 1705557"/>
              <a:gd name="connsiteX89" fmla="*/ 3839550 w 10232859"/>
              <a:gd name="connsiteY89" fmla="*/ 142661 h 1705557"/>
              <a:gd name="connsiteX90" fmla="*/ 3857743 w 10232859"/>
              <a:gd name="connsiteY90" fmla="*/ 136618 h 1705557"/>
              <a:gd name="connsiteX91" fmla="*/ 3881852 w 10232859"/>
              <a:gd name="connsiteY91" fmla="*/ 135231 h 1705557"/>
              <a:gd name="connsiteX92" fmla="*/ 3998088 w 10232859"/>
              <a:gd name="connsiteY92" fmla="*/ 134446 h 1705557"/>
              <a:gd name="connsiteX93" fmla="*/ 4066682 w 10232859"/>
              <a:gd name="connsiteY93" fmla="*/ 130661 h 1705557"/>
              <a:gd name="connsiteX94" fmla="*/ 4091246 w 10232859"/>
              <a:gd name="connsiteY94" fmla="*/ 124017 h 1705557"/>
              <a:gd name="connsiteX95" fmla="*/ 4126556 w 10232859"/>
              <a:gd name="connsiteY95" fmla="*/ 118239 h 1705557"/>
              <a:gd name="connsiteX96" fmla="*/ 4187717 w 10232859"/>
              <a:gd name="connsiteY96" fmla="*/ 104010 h 1705557"/>
              <a:gd name="connsiteX97" fmla="*/ 4220826 w 10232859"/>
              <a:gd name="connsiteY97" fmla="*/ 102505 h 1705557"/>
              <a:gd name="connsiteX98" fmla="*/ 4239014 w 10232859"/>
              <a:gd name="connsiteY98" fmla="*/ 97354 h 1705557"/>
              <a:gd name="connsiteX99" fmla="*/ 4246653 w 10232859"/>
              <a:gd name="connsiteY99" fmla="*/ 97874 h 1705557"/>
              <a:gd name="connsiteX100" fmla="*/ 4271841 w 10232859"/>
              <a:gd name="connsiteY100" fmla="*/ 96702 h 1705557"/>
              <a:gd name="connsiteX101" fmla="*/ 4286277 w 10232859"/>
              <a:gd name="connsiteY101" fmla="*/ 96687 h 1705557"/>
              <a:gd name="connsiteX102" fmla="*/ 4292025 w 10232859"/>
              <a:gd name="connsiteY102" fmla="*/ 96921 h 1705557"/>
              <a:gd name="connsiteX103" fmla="*/ 4304713 w 10232859"/>
              <a:gd name="connsiteY103" fmla="*/ 102187 h 1705557"/>
              <a:gd name="connsiteX104" fmla="*/ 4321285 w 10232859"/>
              <a:gd name="connsiteY104" fmla="*/ 100074 h 1705557"/>
              <a:gd name="connsiteX105" fmla="*/ 4339561 w 10232859"/>
              <a:gd name="connsiteY105" fmla="*/ 105320 h 1705557"/>
              <a:gd name="connsiteX106" fmla="*/ 4343990 w 10232859"/>
              <a:gd name="connsiteY106" fmla="*/ 101090 h 1705557"/>
              <a:gd name="connsiteX107" fmla="*/ 4358885 w 10232859"/>
              <a:gd name="connsiteY107" fmla="*/ 96778 h 1705557"/>
              <a:gd name="connsiteX108" fmla="*/ 4371648 w 10232859"/>
              <a:gd name="connsiteY108" fmla="*/ 101826 h 1705557"/>
              <a:gd name="connsiteX109" fmla="*/ 4398380 w 10232859"/>
              <a:gd name="connsiteY109" fmla="*/ 104961 h 1705557"/>
              <a:gd name="connsiteX110" fmla="*/ 4405729 w 10232859"/>
              <a:gd name="connsiteY110" fmla="*/ 104191 h 1705557"/>
              <a:gd name="connsiteX111" fmla="*/ 4431408 w 10232859"/>
              <a:gd name="connsiteY111" fmla="*/ 110825 h 1705557"/>
              <a:gd name="connsiteX112" fmla="*/ 4472183 w 10232859"/>
              <a:gd name="connsiteY112" fmla="*/ 116430 h 1705557"/>
              <a:gd name="connsiteX113" fmla="*/ 4518828 w 10232859"/>
              <a:gd name="connsiteY113" fmla="*/ 119114 h 1705557"/>
              <a:gd name="connsiteX114" fmla="*/ 4532040 w 10232859"/>
              <a:gd name="connsiteY114" fmla="*/ 124307 h 1705557"/>
              <a:gd name="connsiteX115" fmla="*/ 4617778 w 10232859"/>
              <a:gd name="connsiteY115" fmla="*/ 136993 h 1705557"/>
              <a:gd name="connsiteX116" fmla="*/ 4641872 w 10232859"/>
              <a:gd name="connsiteY116" fmla="*/ 140721 h 1705557"/>
              <a:gd name="connsiteX117" fmla="*/ 4662766 w 10232859"/>
              <a:gd name="connsiteY117" fmla="*/ 138952 h 1705557"/>
              <a:gd name="connsiteX118" fmla="*/ 4667770 w 10232859"/>
              <a:gd name="connsiteY118" fmla="*/ 134208 h 1705557"/>
              <a:gd name="connsiteX119" fmla="*/ 4681052 w 10232859"/>
              <a:gd name="connsiteY119" fmla="*/ 135461 h 1705557"/>
              <a:gd name="connsiteX120" fmla="*/ 4684624 w 10232859"/>
              <a:gd name="connsiteY120" fmla="*/ 134755 h 1705557"/>
              <a:gd name="connsiteX121" fmla="*/ 4705061 w 10232859"/>
              <a:gd name="connsiteY121" fmla="*/ 131748 h 1705557"/>
              <a:gd name="connsiteX122" fmla="*/ 4747746 w 10232859"/>
              <a:gd name="connsiteY122" fmla="*/ 151131 h 1705557"/>
              <a:gd name="connsiteX123" fmla="*/ 4801045 w 10232859"/>
              <a:gd name="connsiteY123" fmla="*/ 153753 h 1705557"/>
              <a:gd name="connsiteX124" fmla="*/ 5001600 w 10232859"/>
              <a:gd name="connsiteY124" fmla="*/ 196753 h 1705557"/>
              <a:gd name="connsiteX125" fmla="*/ 5033465 w 10232859"/>
              <a:gd name="connsiteY125" fmla="*/ 182429 h 1705557"/>
              <a:gd name="connsiteX126" fmla="*/ 5115965 w 10232859"/>
              <a:gd name="connsiteY126" fmla="*/ 192583 h 1705557"/>
              <a:gd name="connsiteX127" fmla="*/ 5237936 w 10232859"/>
              <a:gd name="connsiteY127" fmla="*/ 246022 h 1705557"/>
              <a:gd name="connsiteX128" fmla="*/ 5334545 w 10232859"/>
              <a:gd name="connsiteY128" fmla="*/ 276572 h 1705557"/>
              <a:gd name="connsiteX129" fmla="*/ 5377862 w 10232859"/>
              <a:gd name="connsiteY129" fmla="*/ 306543 h 1705557"/>
              <a:gd name="connsiteX130" fmla="*/ 5413398 w 10232859"/>
              <a:gd name="connsiteY130" fmla="*/ 282749 h 1705557"/>
              <a:gd name="connsiteX131" fmla="*/ 5415629 w 10232859"/>
              <a:gd name="connsiteY131" fmla="*/ 282282 h 1705557"/>
              <a:gd name="connsiteX132" fmla="*/ 5433078 w 10232859"/>
              <a:gd name="connsiteY132" fmla="*/ 286198 h 1705557"/>
              <a:gd name="connsiteX133" fmla="*/ 5435759 w 10232859"/>
              <a:gd name="connsiteY133" fmla="*/ 289614 h 1705557"/>
              <a:gd name="connsiteX134" fmla="*/ 5447372 w 10232859"/>
              <a:gd name="connsiteY134" fmla="*/ 293101 h 1705557"/>
              <a:gd name="connsiteX135" fmla="*/ 5469289 w 10232859"/>
              <a:gd name="connsiteY135" fmla="*/ 302134 h 1705557"/>
              <a:gd name="connsiteX136" fmla="*/ 5508752 w 10232859"/>
              <a:gd name="connsiteY136" fmla="*/ 312267 h 1705557"/>
              <a:gd name="connsiteX137" fmla="*/ 5509657 w 10232859"/>
              <a:gd name="connsiteY137" fmla="*/ 311450 h 1705557"/>
              <a:gd name="connsiteX138" fmla="*/ 5521245 w 10232859"/>
              <a:gd name="connsiteY138" fmla="*/ 310202 h 1705557"/>
              <a:gd name="connsiteX139" fmla="*/ 5542415 w 10232859"/>
              <a:gd name="connsiteY139" fmla="*/ 310009 h 1705557"/>
              <a:gd name="connsiteX140" fmla="*/ 5596538 w 10232859"/>
              <a:gd name="connsiteY140" fmla="*/ 297667 h 1705557"/>
              <a:gd name="connsiteX141" fmla="*/ 5632514 w 10232859"/>
              <a:gd name="connsiteY141" fmla="*/ 308476 h 1705557"/>
              <a:gd name="connsiteX142" fmla="*/ 5640005 w 10232859"/>
              <a:gd name="connsiteY142" fmla="*/ 310131 h 1705557"/>
              <a:gd name="connsiteX143" fmla="*/ 5640259 w 10232859"/>
              <a:gd name="connsiteY143" fmla="*/ 309949 h 1705557"/>
              <a:gd name="connsiteX144" fmla="*/ 5648365 w 10232859"/>
              <a:gd name="connsiteY144" fmla="*/ 311268 h 1705557"/>
              <a:gd name="connsiteX145" fmla="*/ 5653662 w 10232859"/>
              <a:gd name="connsiteY145" fmla="*/ 313149 h 1705557"/>
              <a:gd name="connsiteX146" fmla="*/ 5668196 w 10232859"/>
              <a:gd name="connsiteY146" fmla="*/ 316360 h 1705557"/>
              <a:gd name="connsiteX147" fmla="*/ 5673886 w 10232859"/>
              <a:gd name="connsiteY147" fmla="*/ 316040 h 1705557"/>
              <a:gd name="connsiteX148" fmla="*/ 5677139 w 10232859"/>
              <a:gd name="connsiteY148" fmla="*/ 313859 h 1705557"/>
              <a:gd name="connsiteX149" fmla="*/ 5708983 w 10232859"/>
              <a:gd name="connsiteY149" fmla="*/ 313188 h 1705557"/>
              <a:gd name="connsiteX150" fmla="*/ 5773909 w 10232859"/>
              <a:gd name="connsiteY150" fmla="*/ 318575 h 1705557"/>
              <a:gd name="connsiteX151" fmla="*/ 5809500 w 10232859"/>
              <a:gd name="connsiteY151" fmla="*/ 324964 h 1705557"/>
              <a:gd name="connsiteX152" fmla="*/ 5908729 w 10232859"/>
              <a:gd name="connsiteY152" fmla="*/ 338849 h 1705557"/>
              <a:gd name="connsiteX153" fmla="*/ 6009654 w 10232859"/>
              <a:gd name="connsiteY153" fmla="*/ 350040 h 1705557"/>
              <a:gd name="connsiteX154" fmla="*/ 6067487 w 10232859"/>
              <a:gd name="connsiteY154" fmla="*/ 340226 h 1705557"/>
              <a:gd name="connsiteX155" fmla="*/ 6073281 w 10232859"/>
              <a:gd name="connsiteY155" fmla="*/ 340830 h 1705557"/>
              <a:gd name="connsiteX156" fmla="*/ 6086225 w 10232859"/>
              <a:gd name="connsiteY156" fmla="*/ 346135 h 1705557"/>
              <a:gd name="connsiteX157" fmla="*/ 6090616 w 10232859"/>
              <a:gd name="connsiteY157" fmla="*/ 348731 h 1705557"/>
              <a:gd name="connsiteX158" fmla="*/ 6098056 w 10232859"/>
              <a:gd name="connsiteY158" fmla="*/ 351249 h 1705557"/>
              <a:gd name="connsiteX159" fmla="*/ 6098391 w 10232859"/>
              <a:gd name="connsiteY159" fmla="*/ 351119 h 1705557"/>
              <a:gd name="connsiteX160" fmla="*/ 6105063 w 10232859"/>
              <a:gd name="connsiteY160" fmla="*/ 353854 h 1705557"/>
              <a:gd name="connsiteX161" fmla="*/ 6135796 w 10232859"/>
              <a:gd name="connsiteY161" fmla="*/ 369657 h 1705557"/>
              <a:gd name="connsiteX162" fmla="*/ 6195166 w 10232859"/>
              <a:gd name="connsiteY162" fmla="*/ 366704 h 1705557"/>
              <a:gd name="connsiteX163" fmla="*/ 6216259 w 10232859"/>
              <a:gd name="connsiteY163" fmla="*/ 369879 h 1705557"/>
              <a:gd name="connsiteX164" fmla="*/ 6228331 w 10232859"/>
              <a:gd name="connsiteY164" fmla="*/ 370548 h 1705557"/>
              <a:gd name="connsiteX165" fmla="*/ 6229602 w 10232859"/>
              <a:gd name="connsiteY165" fmla="*/ 369928 h 1705557"/>
              <a:gd name="connsiteX166" fmla="*/ 6258988 w 10232859"/>
              <a:gd name="connsiteY166" fmla="*/ 385174 h 1705557"/>
              <a:gd name="connsiteX167" fmla="*/ 6264106 w 10232859"/>
              <a:gd name="connsiteY167" fmla="*/ 385655 h 1705557"/>
              <a:gd name="connsiteX168" fmla="*/ 6281703 w 10232859"/>
              <a:gd name="connsiteY168" fmla="*/ 397568 h 1705557"/>
              <a:gd name="connsiteX169" fmla="*/ 6291622 w 10232859"/>
              <a:gd name="connsiteY169" fmla="*/ 402669 h 1705557"/>
              <a:gd name="connsiteX170" fmla="*/ 6292712 w 10232859"/>
              <a:gd name="connsiteY170" fmla="*/ 406285 h 1705557"/>
              <a:gd name="connsiteX171" fmla="*/ 6308227 w 10232859"/>
              <a:gd name="connsiteY171" fmla="*/ 412710 h 1705557"/>
              <a:gd name="connsiteX172" fmla="*/ 6310656 w 10232859"/>
              <a:gd name="connsiteY172" fmla="*/ 412628 h 1705557"/>
              <a:gd name="connsiteX173" fmla="*/ 6321049 w 10232859"/>
              <a:gd name="connsiteY173" fmla="*/ 420978 h 1705557"/>
              <a:gd name="connsiteX174" fmla="*/ 6326853 w 10232859"/>
              <a:gd name="connsiteY174" fmla="*/ 431664 h 1705557"/>
              <a:gd name="connsiteX175" fmla="*/ 6467879 w 10232859"/>
              <a:gd name="connsiteY175" fmla="*/ 474762 h 1705557"/>
              <a:gd name="connsiteX176" fmla="*/ 6564351 w 10232859"/>
              <a:gd name="connsiteY176" fmla="*/ 544032 h 1705557"/>
              <a:gd name="connsiteX177" fmla="*/ 6641544 w 10232859"/>
              <a:gd name="connsiteY177" fmla="*/ 566599 h 1705557"/>
              <a:gd name="connsiteX178" fmla="*/ 6731052 w 10232859"/>
              <a:gd name="connsiteY178" fmla="*/ 578550 h 1705557"/>
              <a:gd name="connsiteX179" fmla="*/ 6858983 w 10232859"/>
              <a:gd name="connsiteY179" fmla="*/ 630237 h 1705557"/>
              <a:gd name="connsiteX180" fmla="*/ 6910661 w 10232859"/>
              <a:gd name="connsiteY180" fmla="*/ 641134 h 1705557"/>
              <a:gd name="connsiteX181" fmla="*/ 6944111 w 10232859"/>
              <a:gd name="connsiteY181" fmla="*/ 666016 h 1705557"/>
              <a:gd name="connsiteX182" fmla="*/ 6965771 w 10232859"/>
              <a:gd name="connsiteY182" fmla="*/ 666445 h 1705557"/>
              <a:gd name="connsiteX183" fmla="*/ 6969639 w 10232859"/>
              <a:gd name="connsiteY183" fmla="*/ 666351 h 1705557"/>
              <a:gd name="connsiteX184" fmla="*/ 6982242 w 10232859"/>
              <a:gd name="connsiteY184" fmla="*/ 669626 h 1705557"/>
              <a:gd name="connsiteX185" fmla="*/ 6989387 w 10232859"/>
              <a:gd name="connsiteY185" fmla="*/ 665988 h 1705557"/>
              <a:gd name="connsiteX186" fmla="*/ 7010930 w 10232859"/>
              <a:gd name="connsiteY186" fmla="*/ 667648 h 1705557"/>
              <a:gd name="connsiteX187" fmla="*/ 7033125 w 10232859"/>
              <a:gd name="connsiteY187" fmla="*/ 674950 h 1705557"/>
              <a:gd name="connsiteX188" fmla="*/ 7134461 w 10232859"/>
              <a:gd name="connsiteY188" fmla="*/ 714706 h 1705557"/>
              <a:gd name="connsiteX189" fmla="*/ 7197450 w 10232859"/>
              <a:gd name="connsiteY189" fmla="*/ 735608 h 1705557"/>
              <a:gd name="connsiteX190" fmla="*/ 7225084 w 10232859"/>
              <a:gd name="connsiteY190" fmla="*/ 739019 h 1705557"/>
              <a:gd name="connsiteX191" fmla="*/ 7261183 w 10232859"/>
              <a:gd name="connsiteY191" fmla="*/ 746827 h 1705557"/>
              <a:gd name="connsiteX192" fmla="*/ 7327760 w 10232859"/>
              <a:gd name="connsiteY192" fmla="*/ 757100 h 1705557"/>
              <a:gd name="connsiteX193" fmla="*/ 7412222 w 10232859"/>
              <a:gd name="connsiteY193" fmla="*/ 777001 h 1705557"/>
              <a:gd name="connsiteX194" fmla="*/ 7457904 w 10232859"/>
              <a:gd name="connsiteY194" fmla="*/ 810835 h 1705557"/>
              <a:gd name="connsiteX195" fmla="*/ 7465795 w 10232859"/>
              <a:gd name="connsiteY195" fmla="*/ 809112 h 1705557"/>
              <a:gd name="connsiteX196" fmla="*/ 7505046 w 10232859"/>
              <a:gd name="connsiteY196" fmla="*/ 823031 h 1705557"/>
              <a:gd name="connsiteX197" fmla="*/ 7623220 w 10232859"/>
              <a:gd name="connsiteY197" fmla="*/ 895034 h 1705557"/>
              <a:gd name="connsiteX198" fmla="*/ 7700458 w 10232859"/>
              <a:gd name="connsiteY198" fmla="*/ 921593 h 1705557"/>
              <a:gd name="connsiteX199" fmla="*/ 7730988 w 10232859"/>
              <a:gd name="connsiteY199" fmla="*/ 927270 h 1705557"/>
              <a:gd name="connsiteX200" fmla="*/ 7781942 w 10232859"/>
              <a:gd name="connsiteY200" fmla="*/ 937017 h 1705557"/>
              <a:gd name="connsiteX201" fmla="*/ 7827704 w 10232859"/>
              <a:gd name="connsiteY201" fmla="*/ 935072 h 1705557"/>
              <a:gd name="connsiteX202" fmla="*/ 7867270 w 10232859"/>
              <a:gd name="connsiteY202" fmla="*/ 946880 h 1705557"/>
              <a:gd name="connsiteX203" fmla="*/ 7866538 w 10232859"/>
              <a:gd name="connsiteY203" fmla="*/ 961559 h 1705557"/>
              <a:gd name="connsiteX204" fmla="*/ 7912084 w 10232859"/>
              <a:gd name="connsiteY204" fmla="*/ 970314 h 1705557"/>
              <a:gd name="connsiteX205" fmla="*/ 7982264 w 10232859"/>
              <a:gd name="connsiteY205" fmla="*/ 982287 h 1705557"/>
              <a:gd name="connsiteX206" fmla="*/ 7991272 w 10232859"/>
              <a:gd name="connsiteY206" fmla="*/ 987618 h 1705557"/>
              <a:gd name="connsiteX207" fmla="*/ 8006496 w 10232859"/>
              <a:gd name="connsiteY207" fmla="*/ 979353 h 1705557"/>
              <a:gd name="connsiteX208" fmla="*/ 8034497 w 10232859"/>
              <a:gd name="connsiteY208" fmla="*/ 978568 h 1705557"/>
              <a:gd name="connsiteX209" fmla="*/ 8150881 w 10232859"/>
              <a:gd name="connsiteY209" fmla="*/ 996925 h 1705557"/>
              <a:gd name="connsiteX210" fmla="*/ 8172106 w 10232859"/>
              <a:gd name="connsiteY210" fmla="*/ 997026 h 1705557"/>
              <a:gd name="connsiteX211" fmla="*/ 8196076 w 10232859"/>
              <a:gd name="connsiteY211" fmla="*/ 1006592 h 1705557"/>
              <a:gd name="connsiteX212" fmla="*/ 8247463 w 10232859"/>
              <a:gd name="connsiteY212" fmla="*/ 1022846 h 1705557"/>
              <a:gd name="connsiteX213" fmla="*/ 8279272 w 10232859"/>
              <a:gd name="connsiteY213" fmla="*/ 1039435 h 1705557"/>
              <a:gd name="connsiteX214" fmla="*/ 8289611 w 10232859"/>
              <a:gd name="connsiteY214" fmla="*/ 1035144 h 1705557"/>
              <a:gd name="connsiteX215" fmla="*/ 8311483 w 10232859"/>
              <a:gd name="connsiteY215" fmla="*/ 1035913 h 1705557"/>
              <a:gd name="connsiteX216" fmla="*/ 8399489 w 10232859"/>
              <a:gd name="connsiteY216" fmla="*/ 1055076 h 1705557"/>
              <a:gd name="connsiteX217" fmla="*/ 8415973 w 10232859"/>
              <a:gd name="connsiteY217" fmla="*/ 1056174 h 1705557"/>
              <a:gd name="connsiteX218" fmla="*/ 8433326 w 10232859"/>
              <a:gd name="connsiteY218" fmla="*/ 1064395 h 1705557"/>
              <a:gd name="connsiteX219" fmla="*/ 8502328 w 10232859"/>
              <a:gd name="connsiteY219" fmla="*/ 1098012 h 1705557"/>
              <a:gd name="connsiteX220" fmla="*/ 8534346 w 10232859"/>
              <a:gd name="connsiteY220" fmla="*/ 1113494 h 1705557"/>
              <a:gd name="connsiteX221" fmla="*/ 8534980 w 10232859"/>
              <a:gd name="connsiteY221" fmla="*/ 1117375 h 1705557"/>
              <a:gd name="connsiteX222" fmla="*/ 8544104 w 10232859"/>
              <a:gd name="connsiteY222" fmla="*/ 1114920 h 1705557"/>
              <a:gd name="connsiteX223" fmla="*/ 8567742 w 10232859"/>
              <a:gd name="connsiteY223" fmla="*/ 1124104 h 1705557"/>
              <a:gd name="connsiteX224" fmla="*/ 8633779 w 10232859"/>
              <a:gd name="connsiteY224" fmla="*/ 1145740 h 1705557"/>
              <a:gd name="connsiteX225" fmla="*/ 8676965 w 10232859"/>
              <a:gd name="connsiteY225" fmla="*/ 1163463 h 1705557"/>
              <a:gd name="connsiteX226" fmla="*/ 8698944 w 10232859"/>
              <a:gd name="connsiteY226" fmla="*/ 1163453 h 1705557"/>
              <a:gd name="connsiteX227" fmla="*/ 8711456 w 10232859"/>
              <a:gd name="connsiteY227" fmla="*/ 1175731 h 1705557"/>
              <a:gd name="connsiteX228" fmla="*/ 8732793 w 10232859"/>
              <a:gd name="connsiteY228" fmla="*/ 1179486 h 1705557"/>
              <a:gd name="connsiteX229" fmla="*/ 8751897 w 10232859"/>
              <a:gd name="connsiteY229" fmla="*/ 1197400 h 1705557"/>
              <a:gd name="connsiteX230" fmla="*/ 8793564 w 10232859"/>
              <a:gd name="connsiteY230" fmla="*/ 1179086 h 1705557"/>
              <a:gd name="connsiteX231" fmla="*/ 8834270 w 10232859"/>
              <a:gd name="connsiteY231" fmla="*/ 1213138 h 1705557"/>
              <a:gd name="connsiteX232" fmla="*/ 8853872 w 10232859"/>
              <a:gd name="connsiteY232" fmla="*/ 1221228 h 1705557"/>
              <a:gd name="connsiteX233" fmla="*/ 8861901 w 10232859"/>
              <a:gd name="connsiteY233" fmla="*/ 1217889 h 1705557"/>
              <a:gd name="connsiteX234" fmla="*/ 8874168 w 10232859"/>
              <a:gd name="connsiteY234" fmla="*/ 1220481 h 1705557"/>
              <a:gd name="connsiteX235" fmla="*/ 8871123 w 10232859"/>
              <a:gd name="connsiteY235" fmla="*/ 1227674 h 1705557"/>
              <a:gd name="connsiteX236" fmla="*/ 8903537 w 10232859"/>
              <a:gd name="connsiteY236" fmla="*/ 1237102 h 1705557"/>
              <a:gd name="connsiteX237" fmla="*/ 8933767 w 10232859"/>
              <a:gd name="connsiteY237" fmla="*/ 1269882 h 1705557"/>
              <a:gd name="connsiteX238" fmla="*/ 8985765 w 10232859"/>
              <a:gd name="connsiteY238" fmla="*/ 1294178 h 1705557"/>
              <a:gd name="connsiteX239" fmla="*/ 9071444 w 10232859"/>
              <a:gd name="connsiteY239" fmla="*/ 1323819 h 1705557"/>
              <a:gd name="connsiteX240" fmla="*/ 9096711 w 10232859"/>
              <a:gd name="connsiteY240" fmla="*/ 1334291 h 1705557"/>
              <a:gd name="connsiteX241" fmla="*/ 9338853 w 10232859"/>
              <a:gd name="connsiteY241" fmla="*/ 1454560 h 1705557"/>
              <a:gd name="connsiteX242" fmla="*/ 9520814 w 10232859"/>
              <a:gd name="connsiteY242" fmla="*/ 1456341 h 1705557"/>
              <a:gd name="connsiteX243" fmla="*/ 9702271 w 10232859"/>
              <a:gd name="connsiteY243" fmla="*/ 1495067 h 1705557"/>
              <a:gd name="connsiteX244" fmla="*/ 9744273 w 10232859"/>
              <a:gd name="connsiteY244" fmla="*/ 1530026 h 1705557"/>
              <a:gd name="connsiteX245" fmla="*/ 9771903 w 10232859"/>
              <a:gd name="connsiteY245" fmla="*/ 1536548 h 1705557"/>
              <a:gd name="connsiteX246" fmla="*/ 9818565 w 10232859"/>
              <a:gd name="connsiteY246" fmla="*/ 1545059 h 1705557"/>
              <a:gd name="connsiteX247" fmla="*/ 9882202 w 10232859"/>
              <a:gd name="connsiteY247" fmla="*/ 1572402 h 1705557"/>
              <a:gd name="connsiteX248" fmla="*/ 10022025 w 10232859"/>
              <a:gd name="connsiteY248" fmla="*/ 1606210 h 1705557"/>
              <a:gd name="connsiteX249" fmla="*/ 10220406 w 10232859"/>
              <a:gd name="connsiteY249" fmla="*/ 1683519 h 1705557"/>
              <a:gd name="connsiteX250" fmla="*/ 10232859 w 10232859"/>
              <a:gd name="connsiteY250" fmla="*/ 1705557 h 1705557"/>
              <a:gd name="connsiteX251" fmla="*/ 0 w 10232859"/>
              <a:gd name="connsiteY251" fmla="*/ 1705557 h 1705557"/>
              <a:gd name="connsiteX252" fmla="*/ 0 w 10232859"/>
              <a:gd name="connsiteY252" fmla="*/ 28342 h 1705557"/>
              <a:gd name="connsiteX253" fmla="*/ 8097 w 10232859"/>
              <a:gd name="connsiteY253" fmla="*/ 30869 h 1705557"/>
              <a:gd name="connsiteX254" fmla="*/ 77128 w 10232859"/>
              <a:gd name="connsiteY254" fmla="*/ 13381 h 1705557"/>
              <a:gd name="connsiteX255" fmla="*/ 188338 w 10232859"/>
              <a:gd name="connsiteY255" fmla="*/ 11593 h 1705557"/>
              <a:gd name="connsiteX256" fmla="*/ 298809 w 10232859"/>
              <a:gd name="connsiteY256" fmla="*/ 12712 h 1705557"/>
              <a:gd name="connsiteX257" fmla="*/ 338985 w 10232859"/>
              <a:gd name="connsiteY257" fmla="*/ 14520 h 1705557"/>
              <a:gd name="connsiteX258" fmla="*/ 409815 w 10232859"/>
              <a:gd name="connsiteY258" fmla="*/ 11559 h 1705557"/>
              <a:gd name="connsiteX259" fmla="*/ 424169 w 10232859"/>
              <a:gd name="connsiteY259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089450 w 10232859"/>
              <a:gd name="connsiteY77" fmla="*/ 162714 h 1705557"/>
              <a:gd name="connsiteX78" fmla="*/ 3104175 w 10232859"/>
              <a:gd name="connsiteY78" fmla="*/ 169945 h 1705557"/>
              <a:gd name="connsiteX79" fmla="*/ 3254203 w 10232859"/>
              <a:gd name="connsiteY79" fmla="*/ 158270 h 1705557"/>
              <a:gd name="connsiteX80" fmla="*/ 3395011 w 10232859"/>
              <a:gd name="connsiteY80" fmla="*/ 184714 h 1705557"/>
              <a:gd name="connsiteX81" fmla="*/ 3476147 w 10232859"/>
              <a:gd name="connsiteY81" fmla="*/ 177439 h 1705557"/>
              <a:gd name="connsiteX82" fmla="*/ 3497583 w 10232859"/>
              <a:gd name="connsiteY82" fmla="*/ 156962 h 1705557"/>
              <a:gd name="connsiteX83" fmla="*/ 3704761 w 10232859"/>
              <a:gd name="connsiteY83" fmla="*/ 157006 h 1705557"/>
              <a:gd name="connsiteX84" fmla="*/ 3755040 w 10232859"/>
              <a:gd name="connsiteY84" fmla="*/ 148492 h 1705557"/>
              <a:gd name="connsiteX85" fmla="*/ 3804689 w 10232859"/>
              <a:gd name="connsiteY85" fmla="*/ 158407 h 1705557"/>
              <a:gd name="connsiteX86" fmla="*/ 3821793 w 10232859"/>
              <a:gd name="connsiteY86" fmla="*/ 151257 h 1705557"/>
              <a:gd name="connsiteX87" fmla="*/ 3824682 w 10232859"/>
              <a:gd name="connsiteY87" fmla="*/ 149833 h 1705557"/>
              <a:gd name="connsiteX88" fmla="*/ 3837536 w 10232859"/>
              <a:gd name="connsiteY88" fmla="*/ 148292 h 1705557"/>
              <a:gd name="connsiteX89" fmla="*/ 3839550 w 10232859"/>
              <a:gd name="connsiteY89" fmla="*/ 142661 h 1705557"/>
              <a:gd name="connsiteX90" fmla="*/ 3857743 w 10232859"/>
              <a:gd name="connsiteY90" fmla="*/ 136618 h 1705557"/>
              <a:gd name="connsiteX91" fmla="*/ 3881852 w 10232859"/>
              <a:gd name="connsiteY91" fmla="*/ 135231 h 1705557"/>
              <a:gd name="connsiteX92" fmla="*/ 3998088 w 10232859"/>
              <a:gd name="connsiteY92" fmla="*/ 134446 h 1705557"/>
              <a:gd name="connsiteX93" fmla="*/ 4066682 w 10232859"/>
              <a:gd name="connsiteY93" fmla="*/ 130661 h 1705557"/>
              <a:gd name="connsiteX94" fmla="*/ 4091246 w 10232859"/>
              <a:gd name="connsiteY94" fmla="*/ 124017 h 1705557"/>
              <a:gd name="connsiteX95" fmla="*/ 4126556 w 10232859"/>
              <a:gd name="connsiteY95" fmla="*/ 118239 h 1705557"/>
              <a:gd name="connsiteX96" fmla="*/ 4187717 w 10232859"/>
              <a:gd name="connsiteY96" fmla="*/ 104010 h 1705557"/>
              <a:gd name="connsiteX97" fmla="*/ 4220826 w 10232859"/>
              <a:gd name="connsiteY97" fmla="*/ 102505 h 1705557"/>
              <a:gd name="connsiteX98" fmla="*/ 4239014 w 10232859"/>
              <a:gd name="connsiteY98" fmla="*/ 97354 h 1705557"/>
              <a:gd name="connsiteX99" fmla="*/ 4246653 w 10232859"/>
              <a:gd name="connsiteY99" fmla="*/ 97874 h 1705557"/>
              <a:gd name="connsiteX100" fmla="*/ 4271841 w 10232859"/>
              <a:gd name="connsiteY100" fmla="*/ 96702 h 1705557"/>
              <a:gd name="connsiteX101" fmla="*/ 4286277 w 10232859"/>
              <a:gd name="connsiteY101" fmla="*/ 96687 h 1705557"/>
              <a:gd name="connsiteX102" fmla="*/ 4292025 w 10232859"/>
              <a:gd name="connsiteY102" fmla="*/ 96921 h 1705557"/>
              <a:gd name="connsiteX103" fmla="*/ 4304713 w 10232859"/>
              <a:gd name="connsiteY103" fmla="*/ 102187 h 1705557"/>
              <a:gd name="connsiteX104" fmla="*/ 4321285 w 10232859"/>
              <a:gd name="connsiteY104" fmla="*/ 100074 h 1705557"/>
              <a:gd name="connsiteX105" fmla="*/ 4339561 w 10232859"/>
              <a:gd name="connsiteY105" fmla="*/ 105320 h 1705557"/>
              <a:gd name="connsiteX106" fmla="*/ 4343990 w 10232859"/>
              <a:gd name="connsiteY106" fmla="*/ 101090 h 1705557"/>
              <a:gd name="connsiteX107" fmla="*/ 4358885 w 10232859"/>
              <a:gd name="connsiteY107" fmla="*/ 96778 h 1705557"/>
              <a:gd name="connsiteX108" fmla="*/ 4371648 w 10232859"/>
              <a:gd name="connsiteY108" fmla="*/ 101826 h 1705557"/>
              <a:gd name="connsiteX109" fmla="*/ 4398380 w 10232859"/>
              <a:gd name="connsiteY109" fmla="*/ 104961 h 1705557"/>
              <a:gd name="connsiteX110" fmla="*/ 4405729 w 10232859"/>
              <a:gd name="connsiteY110" fmla="*/ 104191 h 1705557"/>
              <a:gd name="connsiteX111" fmla="*/ 4431408 w 10232859"/>
              <a:gd name="connsiteY111" fmla="*/ 110825 h 1705557"/>
              <a:gd name="connsiteX112" fmla="*/ 4472183 w 10232859"/>
              <a:gd name="connsiteY112" fmla="*/ 116430 h 1705557"/>
              <a:gd name="connsiteX113" fmla="*/ 4518828 w 10232859"/>
              <a:gd name="connsiteY113" fmla="*/ 119114 h 1705557"/>
              <a:gd name="connsiteX114" fmla="*/ 4532040 w 10232859"/>
              <a:gd name="connsiteY114" fmla="*/ 124307 h 1705557"/>
              <a:gd name="connsiteX115" fmla="*/ 4617778 w 10232859"/>
              <a:gd name="connsiteY115" fmla="*/ 136993 h 1705557"/>
              <a:gd name="connsiteX116" fmla="*/ 4641872 w 10232859"/>
              <a:gd name="connsiteY116" fmla="*/ 140721 h 1705557"/>
              <a:gd name="connsiteX117" fmla="*/ 4662766 w 10232859"/>
              <a:gd name="connsiteY117" fmla="*/ 138952 h 1705557"/>
              <a:gd name="connsiteX118" fmla="*/ 4667770 w 10232859"/>
              <a:gd name="connsiteY118" fmla="*/ 134208 h 1705557"/>
              <a:gd name="connsiteX119" fmla="*/ 4681052 w 10232859"/>
              <a:gd name="connsiteY119" fmla="*/ 135461 h 1705557"/>
              <a:gd name="connsiteX120" fmla="*/ 4684624 w 10232859"/>
              <a:gd name="connsiteY120" fmla="*/ 134755 h 1705557"/>
              <a:gd name="connsiteX121" fmla="*/ 4705061 w 10232859"/>
              <a:gd name="connsiteY121" fmla="*/ 131748 h 1705557"/>
              <a:gd name="connsiteX122" fmla="*/ 4747746 w 10232859"/>
              <a:gd name="connsiteY122" fmla="*/ 151131 h 1705557"/>
              <a:gd name="connsiteX123" fmla="*/ 4801045 w 10232859"/>
              <a:gd name="connsiteY123" fmla="*/ 153753 h 1705557"/>
              <a:gd name="connsiteX124" fmla="*/ 5001600 w 10232859"/>
              <a:gd name="connsiteY124" fmla="*/ 196753 h 1705557"/>
              <a:gd name="connsiteX125" fmla="*/ 5033465 w 10232859"/>
              <a:gd name="connsiteY125" fmla="*/ 182429 h 1705557"/>
              <a:gd name="connsiteX126" fmla="*/ 5115965 w 10232859"/>
              <a:gd name="connsiteY126" fmla="*/ 192583 h 1705557"/>
              <a:gd name="connsiteX127" fmla="*/ 5237936 w 10232859"/>
              <a:gd name="connsiteY127" fmla="*/ 246022 h 1705557"/>
              <a:gd name="connsiteX128" fmla="*/ 5290566 w 10232859"/>
              <a:gd name="connsiteY128" fmla="*/ 269809 h 1705557"/>
              <a:gd name="connsiteX129" fmla="*/ 5377862 w 10232859"/>
              <a:gd name="connsiteY129" fmla="*/ 306543 h 1705557"/>
              <a:gd name="connsiteX130" fmla="*/ 5413398 w 10232859"/>
              <a:gd name="connsiteY130" fmla="*/ 282749 h 1705557"/>
              <a:gd name="connsiteX131" fmla="*/ 5415629 w 10232859"/>
              <a:gd name="connsiteY131" fmla="*/ 282282 h 1705557"/>
              <a:gd name="connsiteX132" fmla="*/ 5433078 w 10232859"/>
              <a:gd name="connsiteY132" fmla="*/ 286198 h 1705557"/>
              <a:gd name="connsiteX133" fmla="*/ 5435759 w 10232859"/>
              <a:gd name="connsiteY133" fmla="*/ 289614 h 1705557"/>
              <a:gd name="connsiteX134" fmla="*/ 5447372 w 10232859"/>
              <a:gd name="connsiteY134" fmla="*/ 293101 h 1705557"/>
              <a:gd name="connsiteX135" fmla="*/ 5469289 w 10232859"/>
              <a:gd name="connsiteY135" fmla="*/ 302134 h 1705557"/>
              <a:gd name="connsiteX136" fmla="*/ 5508752 w 10232859"/>
              <a:gd name="connsiteY136" fmla="*/ 312267 h 1705557"/>
              <a:gd name="connsiteX137" fmla="*/ 5509657 w 10232859"/>
              <a:gd name="connsiteY137" fmla="*/ 311450 h 1705557"/>
              <a:gd name="connsiteX138" fmla="*/ 5521245 w 10232859"/>
              <a:gd name="connsiteY138" fmla="*/ 310202 h 1705557"/>
              <a:gd name="connsiteX139" fmla="*/ 5542415 w 10232859"/>
              <a:gd name="connsiteY139" fmla="*/ 310009 h 1705557"/>
              <a:gd name="connsiteX140" fmla="*/ 5596538 w 10232859"/>
              <a:gd name="connsiteY140" fmla="*/ 297667 h 1705557"/>
              <a:gd name="connsiteX141" fmla="*/ 5632514 w 10232859"/>
              <a:gd name="connsiteY141" fmla="*/ 308476 h 1705557"/>
              <a:gd name="connsiteX142" fmla="*/ 5640005 w 10232859"/>
              <a:gd name="connsiteY142" fmla="*/ 310131 h 1705557"/>
              <a:gd name="connsiteX143" fmla="*/ 5640259 w 10232859"/>
              <a:gd name="connsiteY143" fmla="*/ 309949 h 1705557"/>
              <a:gd name="connsiteX144" fmla="*/ 5648365 w 10232859"/>
              <a:gd name="connsiteY144" fmla="*/ 311268 h 1705557"/>
              <a:gd name="connsiteX145" fmla="*/ 5653662 w 10232859"/>
              <a:gd name="connsiteY145" fmla="*/ 313149 h 1705557"/>
              <a:gd name="connsiteX146" fmla="*/ 5668196 w 10232859"/>
              <a:gd name="connsiteY146" fmla="*/ 316360 h 1705557"/>
              <a:gd name="connsiteX147" fmla="*/ 5673886 w 10232859"/>
              <a:gd name="connsiteY147" fmla="*/ 316040 h 1705557"/>
              <a:gd name="connsiteX148" fmla="*/ 5677139 w 10232859"/>
              <a:gd name="connsiteY148" fmla="*/ 313859 h 1705557"/>
              <a:gd name="connsiteX149" fmla="*/ 5708983 w 10232859"/>
              <a:gd name="connsiteY149" fmla="*/ 313188 h 1705557"/>
              <a:gd name="connsiteX150" fmla="*/ 5773909 w 10232859"/>
              <a:gd name="connsiteY150" fmla="*/ 318575 h 1705557"/>
              <a:gd name="connsiteX151" fmla="*/ 5809500 w 10232859"/>
              <a:gd name="connsiteY151" fmla="*/ 324964 h 1705557"/>
              <a:gd name="connsiteX152" fmla="*/ 5908729 w 10232859"/>
              <a:gd name="connsiteY152" fmla="*/ 338849 h 1705557"/>
              <a:gd name="connsiteX153" fmla="*/ 6009654 w 10232859"/>
              <a:gd name="connsiteY153" fmla="*/ 350040 h 1705557"/>
              <a:gd name="connsiteX154" fmla="*/ 6067487 w 10232859"/>
              <a:gd name="connsiteY154" fmla="*/ 340226 h 1705557"/>
              <a:gd name="connsiteX155" fmla="*/ 6073281 w 10232859"/>
              <a:gd name="connsiteY155" fmla="*/ 340830 h 1705557"/>
              <a:gd name="connsiteX156" fmla="*/ 6086225 w 10232859"/>
              <a:gd name="connsiteY156" fmla="*/ 346135 h 1705557"/>
              <a:gd name="connsiteX157" fmla="*/ 6090616 w 10232859"/>
              <a:gd name="connsiteY157" fmla="*/ 348731 h 1705557"/>
              <a:gd name="connsiteX158" fmla="*/ 6098056 w 10232859"/>
              <a:gd name="connsiteY158" fmla="*/ 351249 h 1705557"/>
              <a:gd name="connsiteX159" fmla="*/ 6098391 w 10232859"/>
              <a:gd name="connsiteY159" fmla="*/ 351119 h 1705557"/>
              <a:gd name="connsiteX160" fmla="*/ 6105063 w 10232859"/>
              <a:gd name="connsiteY160" fmla="*/ 353854 h 1705557"/>
              <a:gd name="connsiteX161" fmla="*/ 6135796 w 10232859"/>
              <a:gd name="connsiteY161" fmla="*/ 369657 h 1705557"/>
              <a:gd name="connsiteX162" fmla="*/ 6195166 w 10232859"/>
              <a:gd name="connsiteY162" fmla="*/ 366704 h 1705557"/>
              <a:gd name="connsiteX163" fmla="*/ 6216259 w 10232859"/>
              <a:gd name="connsiteY163" fmla="*/ 369879 h 1705557"/>
              <a:gd name="connsiteX164" fmla="*/ 6228331 w 10232859"/>
              <a:gd name="connsiteY164" fmla="*/ 370548 h 1705557"/>
              <a:gd name="connsiteX165" fmla="*/ 6229602 w 10232859"/>
              <a:gd name="connsiteY165" fmla="*/ 369928 h 1705557"/>
              <a:gd name="connsiteX166" fmla="*/ 6258988 w 10232859"/>
              <a:gd name="connsiteY166" fmla="*/ 385174 h 1705557"/>
              <a:gd name="connsiteX167" fmla="*/ 6264106 w 10232859"/>
              <a:gd name="connsiteY167" fmla="*/ 385655 h 1705557"/>
              <a:gd name="connsiteX168" fmla="*/ 6281703 w 10232859"/>
              <a:gd name="connsiteY168" fmla="*/ 397568 h 1705557"/>
              <a:gd name="connsiteX169" fmla="*/ 6291622 w 10232859"/>
              <a:gd name="connsiteY169" fmla="*/ 402669 h 1705557"/>
              <a:gd name="connsiteX170" fmla="*/ 6292712 w 10232859"/>
              <a:gd name="connsiteY170" fmla="*/ 406285 h 1705557"/>
              <a:gd name="connsiteX171" fmla="*/ 6308227 w 10232859"/>
              <a:gd name="connsiteY171" fmla="*/ 412710 h 1705557"/>
              <a:gd name="connsiteX172" fmla="*/ 6310656 w 10232859"/>
              <a:gd name="connsiteY172" fmla="*/ 412628 h 1705557"/>
              <a:gd name="connsiteX173" fmla="*/ 6321049 w 10232859"/>
              <a:gd name="connsiteY173" fmla="*/ 420978 h 1705557"/>
              <a:gd name="connsiteX174" fmla="*/ 6326853 w 10232859"/>
              <a:gd name="connsiteY174" fmla="*/ 431664 h 1705557"/>
              <a:gd name="connsiteX175" fmla="*/ 6467879 w 10232859"/>
              <a:gd name="connsiteY175" fmla="*/ 474762 h 1705557"/>
              <a:gd name="connsiteX176" fmla="*/ 6564351 w 10232859"/>
              <a:gd name="connsiteY176" fmla="*/ 544032 h 1705557"/>
              <a:gd name="connsiteX177" fmla="*/ 6641544 w 10232859"/>
              <a:gd name="connsiteY177" fmla="*/ 566599 h 1705557"/>
              <a:gd name="connsiteX178" fmla="*/ 6731052 w 10232859"/>
              <a:gd name="connsiteY178" fmla="*/ 578550 h 1705557"/>
              <a:gd name="connsiteX179" fmla="*/ 6858983 w 10232859"/>
              <a:gd name="connsiteY179" fmla="*/ 630237 h 1705557"/>
              <a:gd name="connsiteX180" fmla="*/ 6910661 w 10232859"/>
              <a:gd name="connsiteY180" fmla="*/ 641134 h 1705557"/>
              <a:gd name="connsiteX181" fmla="*/ 6944111 w 10232859"/>
              <a:gd name="connsiteY181" fmla="*/ 666016 h 1705557"/>
              <a:gd name="connsiteX182" fmla="*/ 6965771 w 10232859"/>
              <a:gd name="connsiteY182" fmla="*/ 666445 h 1705557"/>
              <a:gd name="connsiteX183" fmla="*/ 6969639 w 10232859"/>
              <a:gd name="connsiteY183" fmla="*/ 666351 h 1705557"/>
              <a:gd name="connsiteX184" fmla="*/ 6982242 w 10232859"/>
              <a:gd name="connsiteY184" fmla="*/ 669626 h 1705557"/>
              <a:gd name="connsiteX185" fmla="*/ 6989387 w 10232859"/>
              <a:gd name="connsiteY185" fmla="*/ 665988 h 1705557"/>
              <a:gd name="connsiteX186" fmla="*/ 7010930 w 10232859"/>
              <a:gd name="connsiteY186" fmla="*/ 667648 h 1705557"/>
              <a:gd name="connsiteX187" fmla="*/ 7033125 w 10232859"/>
              <a:gd name="connsiteY187" fmla="*/ 674950 h 1705557"/>
              <a:gd name="connsiteX188" fmla="*/ 7134461 w 10232859"/>
              <a:gd name="connsiteY188" fmla="*/ 714706 h 1705557"/>
              <a:gd name="connsiteX189" fmla="*/ 7197450 w 10232859"/>
              <a:gd name="connsiteY189" fmla="*/ 735608 h 1705557"/>
              <a:gd name="connsiteX190" fmla="*/ 7225084 w 10232859"/>
              <a:gd name="connsiteY190" fmla="*/ 739019 h 1705557"/>
              <a:gd name="connsiteX191" fmla="*/ 7261183 w 10232859"/>
              <a:gd name="connsiteY191" fmla="*/ 746827 h 1705557"/>
              <a:gd name="connsiteX192" fmla="*/ 7327760 w 10232859"/>
              <a:gd name="connsiteY192" fmla="*/ 757100 h 1705557"/>
              <a:gd name="connsiteX193" fmla="*/ 7412222 w 10232859"/>
              <a:gd name="connsiteY193" fmla="*/ 777001 h 1705557"/>
              <a:gd name="connsiteX194" fmla="*/ 7457904 w 10232859"/>
              <a:gd name="connsiteY194" fmla="*/ 810835 h 1705557"/>
              <a:gd name="connsiteX195" fmla="*/ 7465795 w 10232859"/>
              <a:gd name="connsiteY195" fmla="*/ 809112 h 1705557"/>
              <a:gd name="connsiteX196" fmla="*/ 7505046 w 10232859"/>
              <a:gd name="connsiteY196" fmla="*/ 823031 h 1705557"/>
              <a:gd name="connsiteX197" fmla="*/ 7623220 w 10232859"/>
              <a:gd name="connsiteY197" fmla="*/ 895034 h 1705557"/>
              <a:gd name="connsiteX198" fmla="*/ 7700458 w 10232859"/>
              <a:gd name="connsiteY198" fmla="*/ 921593 h 1705557"/>
              <a:gd name="connsiteX199" fmla="*/ 7730988 w 10232859"/>
              <a:gd name="connsiteY199" fmla="*/ 927270 h 1705557"/>
              <a:gd name="connsiteX200" fmla="*/ 7781942 w 10232859"/>
              <a:gd name="connsiteY200" fmla="*/ 937017 h 1705557"/>
              <a:gd name="connsiteX201" fmla="*/ 7827704 w 10232859"/>
              <a:gd name="connsiteY201" fmla="*/ 935072 h 1705557"/>
              <a:gd name="connsiteX202" fmla="*/ 7867270 w 10232859"/>
              <a:gd name="connsiteY202" fmla="*/ 946880 h 1705557"/>
              <a:gd name="connsiteX203" fmla="*/ 7866538 w 10232859"/>
              <a:gd name="connsiteY203" fmla="*/ 961559 h 1705557"/>
              <a:gd name="connsiteX204" fmla="*/ 7912084 w 10232859"/>
              <a:gd name="connsiteY204" fmla="*/ 970314 h 1705557"/>
              <a:gd name="connsiteX205" fmla="*/ 7982264 w 10232859"/>
              <a:gd name="connsiteY205" fmla="*/ 982287 h 1705557"/>
              <a:gd name="connsiteX206" fmla="*/ 7991272 w 10232859"/>
              <a:gd name="connsiteY206" fmla="*/ 987618 h 1705557"/>
              <a:gd name="connsiteX207" fmla="*/ 8006496 w 10232859"/>
              <a:gd name="connsiteY207" fmla="*/ 979353 h 1705557"/>
              <a:gd name="connsiteX208" fmla="*/ 8034497 w 10232859"/>
              <a:gd name="connsiteY208" fmla="*/ 978568 h 1705557"/>
              <a:gd name="connsiteX209" fmla="*/ 8150881 w 10232859"/>
              <a:gd name="connsiteY209" fmla="*/ 996925 h 1705557"/>
              <a:gd name="connsiteX210" fmla="*/ 8172106 w 10232859"/>
              <a:gd name="connsiteY210" fmla="*/ 997026 h 1705557"/>
              <a:gd name="connsiteX211" fmla="*/ 8196076 w 10232859"/>
              <a:gd name="connsiteY211" fmla="*/ 1006592 h 1705557"/>
              <a:gd name="connsiteX212" fmla="*/ 8247463 w 10232859"/>
              <a:gd name="connsiteY212" fmla="*/ 1022846 h 1705557"/>
              <a:gd name="connsiteX213" fmla="*/ 8279272 w 10232859"/>
              <a:gd name="connsiteY213" fmla="*/ 1039435 h 1705557"/>
              <a:gd name="connsiteX214" fmla="*/ 8289611 w 10232859"/>
              <a:gd name="connsiteY214" fmla="*/ 1035144 h 1705557"/>
              <a:gd name="connsiteX215" fmla="*/ 8311483 w 10232859"/>
              <a:gd name="connsiteY215" fmla="*/ 1035913 h 1705557"/>
              <a:gd name="connsiteX216" fmla="*/ 8399489 w 10232859"/>
              <a:gd name="connsiteY216" fmla="*/ 1055076 h 1705557"/>
              <a:gd name="connsiteX217" fmla="*/ 8415973 w 10232859"/>
              <a:gd name="connsiteY217" fmla="*/ 1056174 h 1705557"/>
              <a:gd name="connsiteX218" fmla="*/ 8433326 w 10232859"/>
              <a:gd name="connsiteY218" fmla="*/ 1064395 h 1705557"/>
              <a:gd name="connsiteX219" fmla="*/ 8502328 w 10232859"/>
              <a:gd name="connsiteY219" fmla="*/ 1098012 h 1705557"/>
              <a:gd name="connsiteX220" fmla="*/ 8534346 w 10232859"/>
              <a:gd name="connsiteY220" fmla="*/ 1113494 h 1705557"/>
              <a:gd name="connsiteX221" fmla="*/ 8534980 w 10232859"/>
              <a:gd name="connsiteY221" fmla="*/ 1117375 h 1705557"/>
              <a:gd name="connsiteX222" fmla="*/ 8544104 w 10232859"/>
              <a:gd name="connsiteY222" fmla="*/ 1114920 h 1705557"/>
              <a:gd name="connsiteX223" fmla="*/ 8567742 w 10232859"/>
              <a:gd name="connsiteY223" fmla="*/ 1124104 h 1705557"/>
              <a:gd name="connsiteX224" fmla="*/ 8633779 w 10232859"/>
              <a:gd name="connsiteY224" fmla="*/ 1145740 h 1705557"/>
              <a:gd name="connsiteX225" fmla="*/ 8676965 w 10232859"/>
              <a:gd name="connsiteY225" fmla="*/ 1163463 h 1705557"/>
              <a:gd name="connsiteX226" fmla="*/ 8698944 w 10232859"/>
              <a:gd name="connsiteY226" fmla="*/ 1163453 h 1705557"/>
              <a:gd name="connsiteX227" fmla="*/ 8711456 w 10232859"/>
              <a:gd name="connsiteY227" fmla="*/ 1175731 h 1705557"/>
              <a:gd name="connsiteX228" fmla="*/ 8732793 w 10232859"/>
              <a:gd name="connsiteY228" fmla="*/ 1179486 h 1705557"/>
              <a:gd name="connsiteX229" fmla="*/ 8751897 w 10232859"/>
              <a:gd name="connsiteY229" fmla="*/ 1197400 h 1705557"/>
              <a:gd name="connsiteX230" fmla="*/ 8793564 w 10232859"/>
              <a:gd name="connsiteY230" fmla="*/ 1179086 h 1705557"/>
              <a:gd name="connsiteX231" fmla="*/ 8834270 w 10232859"/>
              <a:gd name="connsiteY231" fmla="*/ 1213138 h 1705557"/>
              <a:gd name="connsiteX232" fmla="*/ 8853872 w 10232859"/>
              <a:gd name="connsiteY232" fmla="*/ 1221228 h 1705557"/>
              <a:gd name="connsiteX233" fmla="*/ 8861901 w 10232859"/>
              <a:gd name="connsiteY233" fmla="*/ 1217889 h 1705557"/>
              <a:gd name="connsiteX234" fmla="*/ 8874168 w 10232859"/>
              <a:gd name="connsiteY234" fmla="*/ 1220481 h 1705557"/>
              <a:gd name="connsiteX235" fmla="*/ 8871123 w 10232859"/>
              <a:gd name="connsiteY235" fmla="*/ 1227674 h 1705557"/>
              <a:gd name="connsiteX236" fmla="*/ 8903537 w 10232859"/>
              <a:gd name="connsiteY236" fmla="*/ 1237102 h 1705557"/>
              <a:gd name="connsiteX237" fmla="*/ 8933767 w 10232859"/>
              <a:gd name="connsiteY237" fmla="*/ 1269882 h 1705557"/>
              <a:gd name="connsiteX238" fmla="*/ 8985765 w 10232859"/>
              <a:gd name="connsiteY238" fmla="*/ 1294178 h 1705557"/>
              <a:gd name="connsiteX239" fmla="*/ 9071444 w 10232859"/>
              <a:gd name="connsiteY239" fmla="*/ 1323819 h 1705557"/>
              <a:gd name="connsiteX240" fmla="*/ 9096711 w 10232859"/>
              <a:gd name="connsiteY240" fmla="*/ 1334291 h 1705557"/>
              <a:gd name="connsiteX241" fmla="*/ 9338853 w 10232859"/>
              <a:gd name="connsiteY241" fmla="*/ 1454560 h 1705557"/>
              <a:gd name="connsiteX242" fmla="*/ 9520814 w 10232859"/>
              <a:gd name="connsiteY242" fmla="*/ 1456341 h 1705557"/>
              <a:gd name="connsiteX243" fmla="*/ 9702271 w 10232859"/>
              <a:gd name="connsiteY243" fmla="*/ 1495067 h 1705557"/>
              <a:gd name="connsiteX244" fmla="*/ 9744273 w 10232859"/>
              <a:gd name="connsiteY244" fmla="*/ 1530026 h 1705557"/>
              <a:gd name="connsiteX245" fmla="*/ 9771903 w 10232859"/>
              <a:gd name="connsiteY245" fmla="*/ 1536548 h 1705557"/>
              <a:gd name="connsiteX246" fmla="*/ 9818565 w 10232859"/>
              <a:gd name="connsiteY246" fmla="*/ 1545059 h 1705557"/>
              <a:gd name="connsiteX247" fmla="*/ 9882202 w 10232859"/>
              <a:gd name="connsiteY247" fmla="*/ 1572402 h 1705557"/>
              <a:gd name="connsiteX248" fmla="*/ 10022025 w 10232859"/>
              <a:gd name="connsiteY248" fmla="*/ 1606210 h 1705557"/>
              <a:gd name="connsiteX249" fmla="*/ 10220406 w 10232859"/>
              <a:gd name="connsiteY249" fmla="*/ 1683519 h 1705557"/>
              <a:gd name="connsiteX250" fmla="*/ 10232859 w 10232859"/>
              <a:gd name="connsiteY250" fmla="*/ 1705557 h 1705557"/>
              <a:gd name="connsiteX251" fmla="*/ 0 w 10232859"/>
              <a:gd name="connsiteY251" fmla="*/ 1705557 h 1705557"/>
              <a:gd name="connsiteX252" fmla="*/ 0 w 10232859"/>
              <a:gd name="connsiteY252" fmla="*/ 28342 h 1705557"/>
              <a:gd name="connsiteX253" fmla="*/ 8097 w 10232859"/>
              <a:gd name="connsiteY253" fmla="*/ 30869 h 1705557"/>
              <a:gd name="connsiteX254" fmla="*/ 77128 w 10232859"/>
              <a:gd name="connsiteY254" fmla="*/ 13381 h 1705557"/>
              <a:gd name="connsiteX255" fmla="*/ 188338 w 10232859"/>
              <a:gd name="connsiteY255" fmla="*/ 11593 h 1705557"/>
              <a:gd name="connsiteX256" fmla="*/ 298809 w 10232859"/>
              <a:gd name="connsiteY256" fmla="*/ 12712 h 1705557"/>
              <a:gd name="connsiteX257" fmla="*/ 338985 w 10232859"/>
              <a:gd name="connsiteY257" fmla="*/ 14520 h 1705557"/>
              <a:gd name="connsiteX258" fmla="*/ 409815 w 10232859"/>
              <a:gd name="connsiteY258" fmla="*/ 11559 h 1705557"/>
              <a:gd name="connsiteX259" fmla="*/ 424169 w 10232859"/>
              <a:gd name="connsiteY259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089450 w 10232859"/>
              <a:gd name="connsiteY77" fmla="*/ 162714 h 1705557"/>
              <a:gd name="connsiteX78" fmla="*/ 3104175 w 10232859"/>
              <a:gd name="connsiteY78" fmla="*/ 169945 h 1705557"/>
              <a:gd name="connsiteX79" fmla="*/ 3254203 w 10232859"/>
              <a:gd name="connsiteY79" fmla="*/ 158270 h 1705557"/>
              <a:gd name="connsiteX80" fmla="*/ 3395011 w 10232859"/>
              <a:gd name="connsiteY80" fmla="*/ 184714 h 1705557"/>
              <a:gd name="connsiteX81" fmla="*/ 3476147 w 10232859"/>
              <a:gd name="connsiteY81" fmla="*/ 177439 h 1705557"/>
              <a:gd name="connsiteX82" fmla="*/ 3497583 w 10232859"/>
              <a:gd name="connsiteY82" fmla="*/ 156962 h 1705557"/>
              <a:gd name="connsiteX83" fmla="*/ 3704761 w 10232859"/>
              <a:gd name="connsiteY83" fmla="*/ 157006 h 1705557"/>
              <a:gd name="connsiteX84" fmla="*/ 3755040 w 10232859"/>
              <a:gd name="connsiteY84" fmla="*/ 148492 h 1705557"/>
              <a:gd name="connsiteX85" fmla="*/ 3804689 w 10232859"/>
              <a:gd name="connsiteY85" fmla="*/ 158407 h 1705557"/>
              <a:gd name="connsiteX86" fmla="*/ 3821793 w 10232859"/>
              <a:gd name="connsiteY86" fmla="*/ 151257 h 1705557"/>
              <a:gd name="connsiteX87" fmla="*/ 3824682 w 10232859"/>
              <a:gd name="connsiteY87" fmla="*/ 149833 h 1705557"/>
              <a:gd name="connsiteX88" fmla="*/ 3837536 w 10232859"/>
              <a:gd name="connsiteY88" fmla="*/ 148292 h 1705557"/>
              <a:gd name="connsiteX89" fmla="*/ 3839550 w 10232859"/>
              <a:gd name="connsiteY89" fmla="*/ 142661 h 1705557"/>
              <a:gd name="connsiteX90" fmla="*/ 3857743 w 10232859"/>
              <a:gd name="connsiteY90" fmla="*/ 136618 h 1705557"/>
              <a:gd name="connsiteX91" fmla="*/ 3881852 w 10232859"/>
              <a:gd name="connsiteY91" fmla="*/ 135231 h 1705557"/>
              <a:gd name="connsiteX92" fmla="*/ 3998088 w 10232859"/>
              <a:gd name="connsiteY92" fmla="*/ 134446 h 1705557"/>
              <a:gd name="connsiteX93" fmla="*/ 4066682 w 10232859"/>
              <a:gd name="connsiteY93" fmla="*/ 130661 h 1705557"/>
              <a:gd name="connsiteX94" fmla="*/ 4091246 w 10232859"/>
              <a:gd name="connsiteY94" fmla="*/ 124017 h 1705557"/>
              <a:gd name="connsiteX95" fmla="*/ 4126556 w 10232859"/>
              <a:gd name="connsiteY95" fmla="*/ 118239 h 1705557"/>
              <a:gd name="connsiteX96" fmla="*/ 4187717 w 10232859"/>
              <a:gd name="connsiteY96" fmla="*/ 104010 h 1705557"/>
              <a:gd name="connsiteX97" fmla="*/ 4220826 w 10232859"/>
              <a:gd name="connsiteY97" fmla="*/ 102505 h 1705557"/>
              <a:gd name="connsiteX98" fmla="*/ 4239014 w 10232859"/>
              <a:gd name="connsiteY98" fmla="*/ 97354 h 1705557"/>
              <a:gd name="connsiteX99" fmla="*/ 4246653 w 10232859"/>
              <a:gd name="connsiteY99" fmla="*/ 97874 h 1705557"/>
              <a:gd name="connsiteX100" fmla="*/ 4271841 w 10232859"/>
              <a:gd name="connsiteY100" fmla="*/ 96702 h 1705557"/>
              <a:gd name="connsiteX101" fmla="*/ 4286277 w 10232859"/>
              <a:gd name="connsiteY101" fmla="*/ 96687 h 1705557"/>
              <a:gd name="connsiteX102" fmla="*/ 4292025 w 10232859"/>
              <a:gd name="connsiteY102" fmla="*/ 96921 h 1705557"/>
              <a:gd name="connsiteX103" fmla="*/ 4304713 w 10232859"/>
              <a:gd name="connsiteY103" fmla="*/ 102187 h 1705557"/>
              <a:gd name="connsiteX104" fmla="*/ 4321285 w 10232859"/>
              <a:gd name="connsiteY104" fmla="*/ 100074 h 1705557"/>
              <a:gd name="connsiteX105" fmla="*/ 4339561 w 10232859"/>
              <a:gd name="connsiteY105" fmla="*/ 105320 h 1705557"/>
              <a:gd name="connsiteX106" fmla="*/ 4343990 w 10232859"/>
              <a:gd name="connsiteY106" fmla="*/ 101090 h 1705557"/>
              <a:gd name="connsiteX107" fmla="*/ 4358885 w 10232859"/>
              <a:gd name="connsiteY107" fmla="*/ 96778 h 1705557"/>
              <a:gd name="connsiteX108" fmla="*/ 4371648 w 10232859"/>
              <a:gd name="connsiteY108" fmla="*/ 101826 h 1705557"/>
              <a:gd name="connsiteX109" fmla="*/ 4398380 w 10232859"/>
              <a:gd name="connsiteY109" fmla="*/ 104961 h 1705557"/>
              <a:gd name="connsiteX110" fmla="*/ 4405729 w 10232859"/>
              <a:gd name="connsiteY110" fmla="*/ 104191 h 1705557"/>
              <a:gd name="connsiteX111" fmla="*/ 4431408 w 10232859"/>
              <a:gd name="connsiteY111" fmla="*/ 110825 h 1705557"/>
              <a:gd name="connsiteX112" fmla="*/ 4472183 w 10232859"/>
              <a:gd name="connsiteY112" fmla="*/ 116430 h 1705557"/>
              <a:gd name="connsiteX113" fmla="*/ 4518828 w 10232859"/>
              <a:gd name="connsiteY113" fmla="*/ 119114 h 1705557"/>
              <a:gd name="connsiteX114" fmla="*/ 4532040 w 10232859"/>
              <a:gd name="connsiteY114" fmla="*/ 124307 h 1705557"/>
              <a:gd name="connsiteX115" fmla="*/ 4617778 w 10232859"/>
              <a:gd name="connsiteY115" fmla="*/ 136993 h 1705557"/>
              <a:gd name="connsiteX116" fmla="*/ 4641872 w 10232859"/>
              <a:gd name="connsiteY116" fmla="*/ 140721 h 1705557"/>
              <a:gd name="connsiteX117" fmla="*/ 4662766 w 10232859"/>
              <a:gd name="connsiteY117" fmla="*/ 138952 h 1705557"/>
              <a:gd name="connsiteX118" fmla="*/ 4667770 w 10232859"/>
              <a:gd name="connsiteY118" fmla="*/ 134208 h 1705557"/>
              <a:gd name="connsiteX119" fmla="*/ 4681052 w 10232859"/>
              <a:gd name="connsiteY119" fmla="*/ 135461 h 1705557"/>
              <a:gd name="connsiteX120" fmla="*/ 4684624 w 10232859"/>
              <a:gd name="connsiteY120" fmla="*/ 134755 h 1705557"/>
              <a:gd name="connsiteX121" fmla="*/ 4705061 w 10232859"/>
              <a:gd name="connsiteY121" fmla="*/ 131748 h 1705557"/>
              <a:gd name="connsiteX122" fmla="*/ 4747746 w 10232859"/>
              <a:gd name="connsiteY122" fmla="*/ 151131 h 1705557"/>
              <a:gd name="connsiteX123" fmla="*/ 4801045 w 10232859"/>
              <a:gd name="connsiteY123" fmla="*/ 153753 h 1705557"/>
              <a:gd name="connsiteX124" fmla="*/ 5001600 w 10232859"/>
              <a:gd name="connsiteY124" fmla="*/ 196753 h 1705557"/>
              <a:gd name="connsiteX125" fmla="*/ 5033465 w 10232859"/>
              <a:gd name="connsiteY125" fmla="*/ 182429 h 1705557"/>
              <a:gd name="connsiteX126" fmla="*/ 5115965 w 10232859"/>
              <a:gd name="connsiteY126" fmla="*/ 192583 h 1705557"/>
              <a:gd name="connsiteX127" fmla="*/ 5237936 w 10232859"/>
              <a:gd name="connsiteY127" fmla="*/ 246022 h 1705557"/>
              <a:gd name="connsiteX128" fmla="*/ 5290566 w 10232859"/>
              <a:gd name="connsiteY128" fmla="*/ 269809 h 1705557"/>
              <a:gd name="connsiteX129" fmla="*/ 5344878 w 10232859"/>
              <a:gd name="connsiteY129" fmla="*/ 282874 h 1705557"/>
              <a:gd name="connsiteX130" fmla="*/ 5413398 w 10232859"/>
              <a:gd name="connsiteY130" fmla="*/ 282749 h 1705557"/>
              <a:gd name="connsiteX131" fmla="*/ 5415629 w 10232859"/>
              <a:gd name="connsiteY131" fmla="*/ 282282 h 1705557"/>
              <a:gd name="connsiteX132" fmla="*/ 5433078 w 10232859"/>
              <a:gd name="connsiteY132" fmla="*/ 286198 h 1705557"/>
              <a:gd name="connsiteX133" fmla="*/ 5435759 w 10232859"/>
              <a:gd name="connsiteY133" fmla="*/ 289614 h 1705557"/>
              <a:gd name="connsiteX134" fmla="*/ 5447372 w 10232859"/>
              <a:gd name="connsiteY134" fmla="*/ 293101 h 1705557"/>
              <a:gd name="connsiteX135" fmla="*/ 5469289 w 10232859"/>
              <a:gd name="connsiteY135" fmla="*/ 302134 h 1705557"/>
              <a:gd name="connsiteX136" fmla="*/ 5508752 w 10232859"/>
              <a:gd name="connsiteY136" fmla="*/ 312267 h 1705557"/>
              <a:gd name="connsiteX137" fmla="*/ 5509657 w 10232859"/>
              <a:gd name="connsiteY137" fmla="*/ 311450 h 1705557"/>
              <a:gd name="connsiteX138" fmla="*/ 5521245 w 10232859"/>
              <a:gd name="connsiteY138" fmla="*/ 310202 h 1705557"/>
              <a:gd name="connsiteX139" fmla="*/ 5542415 w 10232859"/>
              <a:gd name="connsiteY139" fmla="*/ 310009 h 1705557"/>
              <a:gd name="connsiteX140" fmla="*/ 5596538 w 10232859"/>
              <a:gd name="connsiteY140" fmla="*/ 297667 h 1705557"/>
              <a:gd name="connsiteX141" fmla="*/ 5632514 w 10232859"/>
              <a:gd name="connsiteY141" fmla="*/ 308476 h 1705557"/>
              <a:gd name="connsiteX142" fmla="*/ 5640005 w 10232859"/>
              <a:gd name="connsiteY142" fmla="*/ 310131 h 1705557"/>
              <a:gd name="connsiteX143" fmla="*/ 5640259 w 10232859"/>
              <a:gd name="connsiteY143" fmla="*/ 309949 h 1705557"/>
              <a:gd name="connsiteX144" fmla="*/ 5648365 w 10232859"/>
              <a:gd name="connsiteY144" fmla="*/ 311268 h 1705557"/>
              <a:gd name="connsiteX145" fmla="*/ 5653662 w 10232859"/>
              <a:gd name="connsiteY145" fmla="*/ 313149 h 1705557"/>
              <a:gd name="connsiteX146" fmla="*/ 5668196 w 10232859"/>
              <a:gd name="connsiteY146" fmla="*/ 316360 h 1705557"/>
              <a:gd name="connsiteX147" fmla="*/ 5673886 w 10232859"/>
              <a:gd name="connsiteY147" fmla="*/ 316040 h 1705557"/>
              <a:gd name="connsiteX148" fmla="*/ 5677139 w 10232859"/>
              <a:gd name="connsiteY148" fmla="*/ 313859 h 1705557"/>
              <a:gd name="connsiteX149" fmla="*/ 5708983 w 10232859"/>
              <a:gd name="connsiteY149" fmla="*/ 313188 h 1705557"/>
              <a:gd name="connsiteX150" fmla="*/ 5773909 w 10232859"/>
              <a:gd name="connsiteY150" fmla="*/ 318575 h 1705557"/>
              <a:gd name="connsiteX151" fmla="*/ 5809500 w 10232859"/>
              <a:gd name="connsiteY151" fmla="*/ 324964 h 1705557"/>
              <a:gd name="connsiteX152" fmla="*/ 5908729 w 10232859"/>
              <a:gd name="connsiteY152" fmla="*/ 338849 h 1705557"/>
              <a:gd name="connsiteX153" fmla="*/ 6009654 w 10232859"/>
              <a:gd name="connsiteY153" fmla="*/ 350040 h 1705557"/>
              <a:gd name="connsiteX154" fmla="*/ 6067487 w 10232859"/>
              <a:gd name="connsiteY154" fmla="*/ 340226 h 1705557"/>
              <a:gd name="connsiteX155" fmla="*/ 6073281 w 10232859"/>
              <a:gd name="connsiteY155" fmla="*/ 340830 h 1705557"/>
              <a:gd name="connsiteX156" fmla="*/ 6086225 w 10232859"/>
              <a:gd name="connsiteY156" fmla="*/ 346135 h 1705557"/>
              <a:gd name="connsiteX157" fmla="*/ 6090616 w 10232859"/>
              <a:gd name="connsiteY157" fmla="*/ 348731 h 1705557"/>
              <a:gd name="connsiteX158" fmla="*/ 6098056 w 10232859"/>
              <a:gd name="connsiteY158" fmla="*/ 351249 h 1705557"/>
              <a:gd name="connsiteX159" fmla="*/ 6098391 w 10232859"/>
              <a:gd name="connsiteY159" fmla="*/ 351119 h 1705557"/>
              <a:gd name="connsiteX160" fmla="*/ 6105063 w 10232859"/>
              <a:gd name="connsiteY160" fmla="*/ 353854 h 1705557"/>
              <a:gd name="connsiteX161" fmla="*/ 6135796 w 10232859"/>
              <a:gd name="connsiteY161" fmla="*/ 369657 h 1705557"/>
              <a:gd name="connsiteX162" fmla="*/ 6195166 w 10232859"/>
              <a:gd name="connsiteY162" fmla="*/ 366704 h 1705557"/>
              <a:gd name="connsiteX163" fmla="*/ 6216259 w 10232859"/>
              <a:gd name="connsiteY163" fmla="*/ 369879 h 1705557"/>
              <a:gd name="connsiteX164" fmla="*/ 6228331 w 10232859"/>
              <a:gd name="connsiteY164" fmla="*/ 370548 h 1705557"/>
              <a:gd name="connsiteX165" fmla="*/ 6229602 w 10232859"/>
              <a:gd name="connsiteY165" fmla="*/ 369928 h 1705557"/>
              <a:gd name="connsiteX166" fmla="*/ 6258988 w 10232859"/>
              <a:gd name="connsiteY166" fmla="*/ 385174 h 1705557"/>
              <a:gd name="connsiteX167" fmla="*/ 6264106 w 10232859"/>
              <a:gd name="connsiteY167" fmla="*/ 385655 h 1705557"/>
              <a:gd name="connsiteX168" fmla="*/ 6281703 w 10232859"/>
              <a:gd name="connsiteY168" fmla="*/ 397568 h 1705557"/>
              <a:gd name="connsiteX169" fmla="*/ 6291622 w 10232859"/>
              <a:gd name="connsiteY169" fmla="*/ 402669 h 1705557"/>
              <a:gd name="connsiteX170" fmla="*/ 6292712 w 10232859"/>
              <a:gd name="connsiteY170" fmla="*/ 406285 h 1705557"/>
              <a:gd name="connsiteX171" fmla="*/ 6308227 w 10232859"/>
              <a:gd name="connsiteY171" fmla="*/ 412710 h 1705557"/>
              <a:gd name="connsiteX172" fmla="*/ 6310656 w 10232859"/>
              <a:gd name="connsiteY172" fmla="*/ 412628 h 1705557"/>
              <a:gd name="connsiteX173" fmla="*/ 6321049 w 10232859"/>
              <a:gd name="connsiteY173" fmla="*/ 420978 h 1705557"/>
              <a:gd name="connsiteX174" fmla="*/ 6326853 w 10232859"/>
              <a:gd name="connsiteY174" fmla="*/ 431664 h 1705557"/>
              <a:gd name="connsiteX175" fmla="*/ 6467879 w 10232859"/>
              <a:gd name="connsiteY175" fmla="*/ 474762 h 1705557"/>
              <a:gd name="connsiteX176" fmla="*/ 6564351 w 10232859"/>
              <a:gd name="connsiteY176" fmla="*/ 544032 h 1705557"/>
              <a:gd name="connsiteX177" fmla="*/ 6641544 w 10232859"/>
              <a:gd name="connsiteY177" fmla="*/ 566599 h 1705557"/>
              <a:gd name="connsiteX178" fmla="*/ 6731052 w 10232859"/>
              <a:gd name="connsiteY178" fmla="*/ 578550 h 1705557"/>
              <a:gd name="connsiteX179" fmla="*/ 6858983 w 10232859"/>
              <a:gd name="connsiteY179" fmla="*/ 630237 h 1705557"/>
              <a:gd name="connsiteX180" fmla="*/ 6910661 w 10232859"/>
              <a:gd name="connsiteY180" fmla="*/ 641134 h 1705557"/>
              <a:gd name="connsiteX181" fmla="*/ 6944111 w 10232859"/>
              <a:gd name="connsiteY181" fmla="*/ 666016 h 1705557"/>
              <a:gd name="connsiteX182" fmla="*/ 6965771 w 10232859"/>
              <a:gd name="connsiteY182" fmla="*/ 666445 h 1705557"/>
              <a:gd name="connsiteX183" fmla="*/ 6969639 w 10232859"/>
              <a:gd name="connsiteY183" fmla="*/ 666351 h 1705557"/>
              <a:gd name="connsiteX184" fmla="*/ 6982242 w 10232859"/>
              <a:gd name="connsiteY184" fmla="*/ 669626 h 1705557"/>
              <a:gd name="connsiteX185" fmla="*/ 6989387 w 10232859"/>
              <a:gd name="connsiteY185" fmla="*/ 665988 h 1705557"/>
              <a:gd name="connsiteX186" fmla="*/ 7010930 w 10232859"/>
              <a:gd name="connsiteY186" fmla="*/ 667648 h 1705557"/>
              <a:gd name="connsiteX187" fmla="*/ 7033125 w 10232859"/>
              <a:gd name="connsiteY187" fmla="*/ 674950 h 1705557"/>
              <a:gd name="connsiteX188" fmla="*/ 7134461 w 10232859"/>
              <a:gd name="connsiteY188" fmla="*/ 714706 h 1705557"/>
              <a:gd name="connsiteX189" fmla="*/ 7197450 w 10232859"/>
              <a:gd name="connsiteY189" fmla="*/ 735608 h 1705557"/>
              <a:gd name="connsiteX190" fmla="*/ 7225084 w 10232859"/>
              <a:gd name="connsiteY190" fmla="*/ 739019 h 1705557"/>
              <a:gd name="connsiteX191" fmla="*/ 7261183 w 10232859"/>
              <a:gd name="connsiteY191" fmla="*/ 746827 h 1705557"/>
              <a:gd name="connsiteX192" fmla="*/ 7327760 w 10232859"/>
              <a:gd name="connsiteY192" fmla="*/ 757100 h 1705557"/>
              <a:gd name="connsiteX193" fmla="*/ 7412222 w 10232859"/>
              <a:gd name="connsiteY193" fmla="*/ 777001 h 1705557"/>
              <a:gd name="connsiteX194" fmla="*/ 7457904 w 10232859"/>
              <a:gd name="connsiteY194" fmla="*/ 810835 h 1705557"/>
              <a:gd name="connsiteX195" fmla="*/ 7465795 w 10232859"/>
              <a:gd name="connsiteY195" fmla="*/ 809112 h 1705557"/>
              <a:gd name="connsiteX196" fmla="*/ 7505046 w 10232859"/>
              <a:gd name="connsiteY196" fmla="*/ 823031 h 1705557"/>
              <a:gd name="connsiteX197" fmla="*/ 7623220 w 10232859"/>
              <a:gd name="connsiteY197" fmla="*/ 895034 h 1705557"/>
              <a:gd name="connsiteX198" fmla="*/ 7700458 w 10232859"/>
              <a:gd name="connsiteY198" fmla="*/ 921593 h 1705557"/>
              <a:gd name="connsiteX199" fmla="*/ 7730988 w 10232859"/>
              <a:gd name="connsiteY199" fmla="*/ 927270 h 1705557"/>
              <a:gd name="connsiteX200" fmla="*/ 7781942 w 10232859"/>
              <a:gd name="connsiteY200" fmla="*/ 937017 h 1705557"/>
              <a:gd name="connsiteX201" fmla="*/ 7827704 w 10232859"/>
              <a:gd name="connsiteY201" fmla="*/ 935072 h 1705557"/>
              <a:gd name="connsiteX202" fmla="*/ 7867270 w 10232859"/>
              <a:gd name="connsiteY202" fmla="*/ 946880 h 1705557"/>
              <a:gd name="connsiteX203" fmla="*/ 7866538 w 10232859"/>
              <a:gd name="connsiteY203" fmla="*/ 961559 h 1705557"/>
              <a:gd name="connsiteX204" fmla="*/ 7912084 w 10232859"/>
              <a:gd name="connsiteY204" fmla="*/ 970314 h 1705557"/>
              <a:gd name="connsiteX205" fmla="*/ 7982264 w 10232859"/>
              <a:gd name="connsiteY205" fmla="*/ 982287 h 1705557"/>
              <a:gd name="connsiteX206" fmla="*/ 7991272 w 10232859"/>
              <a:gd name="connsiteY206" fmla="*/ 987618 h 1705557"/>
              <a:gd name="connsiteX207" fmla="*/ 8006496 w 10232859"/>
              <a:gd name="connsiteY207" fmla="*/ 979353 h 1705557"/>
              <a:gd name="connsiteX208" fmla="*/ 8034497 w 10232859"/>
              <a:gd name="connsiteY208" fmla="*/ 978568 h 1705557"/>
              <a:gd name="connsiteX209" fmla="*/ 8150881 w 10232859"/>
              <a:gd name="connsiteY209" fmla="*/ 996925 h 1705557"/>
              <a:gd name="connsiteX210" fmla="*/ 8172106 w 10232859"/>
              <a:gd name="connsiteY210" fmla="*/ 997026 h 1705557"/>
              <a:gd name="connsiteX211" fmla="*/ 8196076 w 10232859"/>
              <a:gd name="connsiteY211" fmla="*/ 1006592 h 1705557"/>
              <a:gd name="connsiteX212" fmla="*/ 8247463 w 10232859"/>
              <a:gd name="connsiteY212" fmla="*/ 1022846 h 1705557"/>
              <a:gd name="connsiteX213" fmla="*/ 8279272 w 10232859"/>
              <a:gd name="connsiteY213" fmla="*/ 1039435 h 1705557"/>
              <a:gd name="connsiteX214" fmla="*/ 8289611 w 10232859"/>
              <a:gd name="connsiteY214" fmla="*/ 1035144 h 1705557"/>
              <a:gd name="connsiteX215" fmla="*/ 8311483 w 10232859"/>
              <a:gd name="connsiteY215" fmla="*/ 1035913 h 1705557"/>
              <a:gd name="connsiteX216" fmla="*/ 8399489 w 10232859"/>
              <a:gd name="connsiteY216" fmla="*/ 1055076 h 1705557"/>
              <a:gd name="connsiteX217" fmla="*/ 8415973 w 10232859"/>
              <a:gd name="connsiteY217" fmla="*/ 1056174 h 1705557"/>
              <a:gd name="connsiteX218" fmla="*/ 8433326 w 10232859"/>
              <a:gd name="connsiteY218" fmla="*/ 1064395 h 1705557"/>
              <a:gd name="connsiteX219" fmla="*/ 8502328 w 10232859"/>
              <a:gd name="connsiteY219" fmla="*/ 1098012 h 1705557"/>
              <a:gd name="connsiteX220" fmla="*/ 8534346 w 10232859"/>
              <a:gd name="connsiteY220" fmla="*/ 1113494 h 1705557"/>
              <a:gd name="connsiteX221" fmla="*/ 8534980 w 10232859"/>
              <a:gd name="connsiteY221" fmla="*/ 1117375 h 1705557"/>
              <a:gd name="connsiteX222" fmla="*/ 8544104 w 10232859"/>
              <a:gd name="connsiteY222" fmla="*/ 1114920 h 1705557"/>
              <a:gd name="connsiteX223" fmla="*/ 8567742 w 10232859"/>
              <a:gd name="connsiteY223" fmla="*/ 1124104 h 1705557"/>
              <a:gd name="connsiteX224" fmla="*/ 8633779 w 10232859"/>
              <a:gd name="connsiteY224" fmla="*/ 1145740 h 1705557"/>
              <a:gd name="connsiteX225" fmla="*/ 8676965 w 10232859"/>
              <a:gd name="connsiteY225" fmla="*/ 1163463 h 1705557"/>
              <a:gd name="connsiteX226" fmla="*/ 8698944 w 10232859"/>
              <a:gd name="connsiteY226" fmla="*/ 1163453 h 1705557"/>
              <a:gd name="connsiteX227" fmla="*/ 8711456 w 10232859"/>
              <a:gd name="connsiteY227" fmla="*/ 1175731 h 1705557"/>
              <a:gd name="connsiteX228" fmla="*/ 8732793 w 10232859"/>
              <a:gd name="connsiteY228" fmla="*/ 1179486 h 1705557"/>
              <a:gd name="connsiteX229" fmla="*/ 8751897 w 10232859"/>
              <a:gd name="connsiteY229" fmla="*/ 1197400 h 1705557"/>
              <a:gd name="connsiteX230" fmla="*/ 8793564 w 10232859"/>
              <a:gd name="connsiteY230" fmla="*/ 1179086 h 1705557"/>
              <a:gd name="connsiteX231" fmla="*/ 8834270 w 10232859"/>
              <a:gd name="connsiteY231" fmla="*/ 1213138 h 1705557"/>
              <a:gd name="connsiteX232" fmla="*/ 8853872 w 10232859"/>
              <a:gd name="connsiteY232" fmla="*/ 1221228 h 1705557"/>
              <a:gd name="connsiteX233" fmla="*/ 8861901 w 10232859"/>
              <a:gd name="connsiteY233" fmla="*/ 1217889 h 1705557"/>
              <a:gd name="connsiteX234" fmla="*/ 8874168 w 10232859"/>
              <a:gd name="connsiteY234" fmla="*/ 1220481 h 1705557"/>
              <a:gd name="connsiteX235" fmla="*/ 8871123 w 10232859"/>
              <a:gd name="connsiteY235" fmla="*/ 1227674 h 1705557"/>
              <a:gd name="connsiteX236" fmla="*/ 8903537 w 10232859"/>
              <a:gd name="connsiteY236" fmla="*/ 1237102 h 1705557"/>
              <a:gd name="connsiteX237" fmla="*/ 8933767 w 10232859"/>
              <a:gd name="connsiteY237" fmla="*/ 1269882 h 1705557"/>
              <a:gd name="connsiteX238" fmla="*/ 8985765 w 10232859"/>
              <a:gd name="connsiteY238" fmla="*/ 1294178 h 1705557"/>
              <a:gd name="connsiteX239" fmla="*/ 9071444 w 10232859"/>
              <a:gd name="connsiteY239" fmla="*/ 1323819 h 1705557"/>
              <a:gd name="connsiteX240" fmla="*/ 9096711 w 10232859"/>
              <a:gd name="connsiteY240" fmla="*/ 1334291 h 1705557"/>
              <a:gd name="connsiteX241" fmla="*/ 9338853 w 10232859"/>
              <a:gd name="connsiteY241" fmla="*/ 1454560 h 1705557"/>
              <a:gd name="connsiteX242" fmla="*/ 9520814 w 10232859"/>
              <a:gd name="connsiteY242" fmla="*/ 1456341 h 1705557"/>
              <a:gd name="connsiteX243" fmla="*/ 9702271 w 10232859"/>
              <a:gd name="connsiteY243" fmla="*/ 1495067 h 1705557"/>
              <a:gd name="connsiteX244" fmla="*/ 9744273 w 10232859"/>
              <a:gd name="connsiteY244" fmla="*/ 1530026 h 1705557"/>
              <a:gd name="connsiteX245" fmla="*/ 9771903 w 10232859"/>
              <a:gd name="connsiteY245" fmla="*/ 1536548 h 1705557"/>
              <a:gd name="connsiteX246" fmla="*/ 9818565 w 10232859"/>
              <a:gd name="connsiteY246" fmla="*/ 1545059 h 1705557"/>
              <a:gd name="connsiteX247" fmla="*/ 9882202 w 10232859"/>
              <a:gd name="connsiteY247" fmla="*/ 1572402 h 1705557"/>
              <a:gd name="connsiteX248" fmla="*/ 10022025 w 10232859"/>
              <a:gd name="connsiteY248" fmla="*/ 1606210 h 1705557"/>
              <a:gd name="connsiteX249" fmla="*/ 10220406 w 10232859"/>
              <a:gd name="connsiteY249" fmla="*/ 1683519 h 1705557"/>
              <a:gd name="connsiteX250" fmla="*/ 10232859 w 10232859"/>
              <a:gd name="connsiteY250" fmla="*/ 1705557 h 1705557"/>
              <a:gd name="connsiteX251" fmla="*/ 0 w 10232859"/>
              <a:gd name="connsiteY251" fmla="*/ 1705557 h 1705557"/>
              <a:gd name="connsiteX252" fmla="*/ 0 w 10232859"/>
              <a:gd name="connsiteY252" fmla="*/ 28342 h 1705557"/>
              <a:gd name="connsiteX253" fmla="*/ 8097 w 10232859"/>
              <a:gd name="connsiteY253" fmla="*/ 30869 h 1705557"/>
              <a:gd name="connsiteX254" fmla="*/ 77128 w 10232859"/>
              <a:gd name="connsiteY254" fmla="*/ 13381 h 1705557"/>
              <a:gd name="connsiteX255" fmla="*/ 188338 w 10232859"/>
              <a:gd name="connsiteY255" fmla="*/ 11593 h 1705557"/>
              <a:gd name="connsiteX256" fmla="*/ 298809 w 10232859"/>
              <a:gd name="connsiteY256" fmla="*/ 12712 h 1705557"/>
              <a:gd name="connsiteX257" fmla="*/ 338985 w 10232859"/>
              <a:gd name="connsiteY257" fmla="*/ 14520 h 1705557"/>
              <a:gd name="connsiteX258" fmla="*/ 409815 w 10232859"/>
              <a:gd name="connsiteY258" fmla="*/ 11559 h 1705557"/>
              <a:gd name="connsiteX259" fmla="*/ 424169 w 10232859"/>
              <a:gd name="connsiteY259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089450 w 10232859"/>
              <a:gd name="connsiteY77" fmla="*/ 162714 h 1705557"/>
              <a:gd name="connsiteX78" fmla="*/ 3104175 w 10232859"/>
              <a:gd name="connsiteY78" fmla="*/ 169945 h 1705557"/>
              <a:gd name="connsiteX79" fmla="*/ 3254203 w 10232859"/>
              <a:gd name="connsiteY79" fmla="*/ 158270 h 1705557"/>
              <a:gd name="connsiteX80" fmla="*/ 3395011 w 10232859"/>
              <a:gd name="connsiteY80" fmla="*/ 184714 h 1705557"/>
              <a:gd name="connsiteX81" fmla="*/ 3476147 w 10232859"/>
              <a:gd name="connsiteY81" fmla="*/ 177439 h 1705557"/>
              <a:gd name="connsiteX82" fmla="*/ 3497583 w 10232859"/>
              <a:gd name="connsiteY82" fmla="*/ 156962 h 1705557"/>
              <a:gd name="connsiteX83" fmla="*/ 3704761 w 10232859"/>
              <a:gd name="connsiteY83" fmla="*/ 157006 h 1705557"/>
              <a:gd name="connsiteX84" fmla="*/ 3755040 w 10232859"/>
              <a:gd name="connsiteY84" fmla="*/ 148492 h 1705557"/>
              <a:gd name="connsiteX85" fmla="*/ 3804689 w 10232859"/>
              <a:gd name="connsiteY85" fmla="*/ 158407 h 1705557"/>
              <a:gd name="connsiteX86" fmla="*/ 3821793 w 10232859"/>
              <a:gd name="connsiteY86" fmla="*/ 151257 h 1705557"/>
              <a:gd name="connsiteX87" fmla="*/ 3824682 w 10232859"/>
              <a:gd name="connsiteY87" fmla="*/ 149833 h 1705557"/>
              <a:gd name="connsiteX88" fmla="*/ 3837536 w 10232859"/>
              <a:gd name="connsiteY88" fmla="*/ 148292 h 1705557"/>
              <a:gd name="connsiteX89" fmla="*/ 3839550 w 10232859"/>
              <a:gd name="connsiteY89" fmla="*/ 142661 h 1705557"/>
              <a:gd name="connsiteX90" fmla="*/ 3857743 w 10232859"/>
              <a:gd name="connsiteY90" fmla="*/ 136618 h 1705557"/>
              <a:gd name="connsiteX91" fmla="*/ 3881852 w 10232859"/>
              <a:gd name="connsiteY91" fmla="*/ 135231 h 1705557"/>
              <a:gd name="connsiteX92" fmla="*/ 3998088 w 10232859"/>
              <a:gd name="connsiteY92" fmla="*/ 134446 h 1705557"/>
              <a:gd name="connsiteX93" fmla="*/ 4066682 w 10232859"/>
              <a:gd name="connsiteY93" fmla="*/ 130661 h 1705557"/>
              <a:gd name="connsiteX94" fmla="*/ 4091246 w 10232859"/>
              <a:gd name="connsiteY94" fmla="*/ 124017 h 1705557"/>
              <a:gd name="connsiteX95" fmla="*/ 4126556 w 10232859"/>
              <a:gd name="connsiteY95" fmla="*/ 118239 h 1705557"/>
              <a:gd name="connsiteX96" fmla="*/ 4187717 w 10232859"/>
              <a:gd name="connsiteY96" fmla="*/ 104010 h 1705557"/>
              <a:gd name="connsiteX97" fmla="*/ 4220826 w 10232859"/>
              <a:gd name="connsiteY97" fmla="*/ 102505 h 1705557"/>
              <a:gd name="connsiteX98" fmla="*/ 4239014 w 10232859"/>
              <a:gd name="connsiteY98" fmla="*/ 97354 h 1705557"/>
              <a:gd name="connsiteX99" fmla="*/ 4246653 w 10232859"/>
              <a:gd name="connsiteY99" fmla="*/ 97874 h 1705557"/>
              <a:gd name="connsiteX100" fmla="*/ 4271841 w 10232859"/>
              <a:gd name="connsiteY100" fmla="*/ 96702 h 1705557"/>
              <a:gd name="connsiteX101" fmla="*/ 4286277 w 10232859"/>
              <a:gd name="connsiteY101" fmla="*/ 96687 h 1705557"/>
              <a:gd name="connsiteX102" fmla="*/ 4292025 w 10232859"/>
              <a:gd name="connsiteY102" fmla="*/ 96921 h 1705557"/>
              <a:gd name="connsiteX103" fmla="*/ 4304713 w 10232859"/>
              <a:gd name="connsiteY103" fmla="*/ 102187 h 1705557"/>
              <a:gd name="connsiteX104" fmla="*/ 4321285 w 10232859"/>
              <a:gd name="connsiteY104" fmla="*/ 100074 h 1705557"/>
              <a:gd name="connsiteX105" fmla="*/ 4339561 w 10232859"/>
              <a:gd name="connsiteY105" fmla="*/ 105320 h 1705557"/>
              <a:gd name="connsiteX106" fmla="*/ 4343990 w 10232859"/>
              <a:gd name="connsiteY106" fmla="*/ 101090 h 1705557"/>
              <a:gd name="connsiteX107" fmla="*/ 4358885 w 10232859"/>
              <a:gd name="connsiteY107" fmla="*/ 96778 h 1705557"/>
              <a:gd name="connsiteX108" fmla="*/ 4371648 w 10232859"/>
              <a:gd name="connsiteY108" fmla="*/ 101826 h 1705557"/>
              <a:gd name="connsiteX109" fmla="*/ 4398380 w 10232859"/>
              <a:gd name="connsiteY109" fmla="*/ 104961 h 1705557"/>
              <a:gd name="connsiteX110" fmla="*/ 4405729 w 10232859"/>
              <a:gd name="connsiteY110" fmla="*/ 104191 h 1705557"/>
              <a:gd name="connsiteX111" fmla="*/ 4431408 w 10232859"/>
              <a:gd name="connsiteY111" fmla="*/ 110825 h 1705557"/>
              <a:gd name="connsiteX112" fmla="*/ 4472183 w 10232859"/>
              <a:gd name="connsiteY112" fmla="*/ 116430 h 1705557"/>
              <a:gd name="connsiteX113" fmla="*/ 4518828 w 10232859"/>
              <a:gd name="connsiteY113" fmla="*/ 119114 h 1705557"/>
              <a:gd name="connsiteX114" fmla="*/ 4532040 w 10232859"/>
              <a:gd name="connsiteY114" fmla="*/ 124307 h 1705557"/>
              <a:gd name="connsiteX115" fmla="*/ 4617778 w 10232859"/>
              <a:gd name="connsiteY115" fmla="*/ 136993 h 1705557"/>
              <a:gd name="connsiteX116" fmla="*/ 4641872 w 10232859"/>
              <a:gd name="connsiteY116" fmla="*/ 140721 h 1705557"/>
              <a:gd name="connsiteX117" fmla="*/ 4662766 w 10232859"/>
              <a:gd name="connsiteY117" fmla="*/ 138952 h 1705557"/>
              <a:gd name="connsiteX118" fmla="*/ 4667770 w 10232859"/>
              <a:gd name="connsiteY118" fmla="*/ 134208 h 1705557"/>
              <a:gd name="connsiteX119" fmla="*/ 4681052 w 10232859"/>
              <a:gd name="connsiteY119" fmla="*/ 135461 h 1705557"/>
              <a:gd name="connsiteX120" fmla="*/ 4684624 w 10232859"/>
              <a:gd name="connsiteY120" fmla="*/ 134755 h 1705557"/>
              <a:gd name="connsiteX121" fmla="*/ 4705061 w 10232859"/>
              <a:gd name="connsiteY121" fmla="*/ 131748 h 1705557"/>
              <a:gd name="connsiteX122" fmla="*/ 4747746 w 10232859"/>
              <a:gd name="connsiteY122" fmla="*/ 151131 h 1705557"/>
              <a:gd name="connsiteX123" fmla="*/ 4801045 w 10232859"/>
              <a:gd name="connsiteY123" fmla="*/ 153753 h 1705557"/>
              <a:gd name="connsiteX124" fmla="*/ 5001600 w 10232859"/>
              <a:gd name="connsiteY124" fmla="*/ 196753 h 1705557"/>
              <a:gd name="connsiteX125" fmla="*/ 5033465 w 10232859"/>
              <a:gd name="connsiteY125" fmla="*/ 182429 h 1705557"/>
              <a:gd name="connsiteX126" fmla="*/ 5115965 w 10232859"/>
              <a:gd name="connsiteY126" fmla="*/ 192583 h 1705557"/>
              <a:gd name="connsiteX127" fmla="*/ 5237936 w 10232859"/>
              <a:gd name="connsiteY127" fmla="*/ 246022 h 1705557"/>
              <a:gd name="connsiteX128" fmla="*/ 5290566 w 10232859"/>
              <a:gd name="connsiteY128" fmla="*/ 269809 h 1705557"/>
              <a:gd name="connsiteX129" fmla="*/ 5344878 w 10232859"/>
              <a:gd name="connsiteY129" fmla="*/ 282874 h 1705557"/>
              <a:gd name="connsiteX130" fmla="*/ 5413398 w 10232859"/>
              <a:gd name="connsiteY130" fmla="*/ 282749 h 1705557"/>
              <a:gd name="connsiteX131" fmla="*/ 5415629 w 10232859"/>
              <a:gd name="connsiteY131" fmla="*/ 282282 h 1705557"/>
              <a:gd name="connsiteX132" fmla="*/ 5433078 w 10232859"/>
              <a:gd name="connsiteY132" fmla="*/ 286198 h 1705557"/>
              <a:gd name="connsiteX133" fmla="*/ 5435759 w 10232859"/>
              <a:gd name="connsiteY133" fmla="*/ 289614 h 1705557"/>
              <a:gd name="connsiteX134" fmla="*/ 5447372 w 10232859"/>
              <a:gd name="connsiteY134" fmla="*/ 293101 h 1705557"/>
              <a:gd name="connsiteX135" fmla="*/ 5469289 w 10232859"/>
              <a:gd name="connsiteY135" fmla="*/ 302134 h 1705557"/>
              <a:gd name="connsiteX136" fmla="*/ 5508752 w 10232859"/>
              <a:gd name="connsiteY136" fmla="*/ 312267 h 1705557"/>
              <a:gd name="connsiteX137" fmla="*/ 5509657 w 10232859"/>
              <a:gd name="connsiteY137" fmla="*/ 311450 h 1705557"/>
              <a:gd name="connsiteX138" fmla="*/ 5521245 w 10232859"/>
              <a:gd name="connsiteY138" fmla="*/ 310202 h 1705557"/>
              <a:gd name="connsiteX139" fmla="*/ 5542415 w 10232859"/>
              <a:gd name="connsiteY139" fmla="*/ 310009 h 1705557"/>
              <a:gd name="connsiteX140" fmla="*/ 5596538 w 10232859"/>
              <a:gd name="connsiteY140" fmla="*/ 297667 h 1705557"/>
              <a:gd name="connsiteX141" fmla="*/ 5632514 w 10232859"/>
              <a:gd name="connsiteY141" fmla="*/ 308476 h 1705557"/>
              <a:gd name="connsiteX142" fmla="*/ 5640005 w 10232859"/>
              <a:gd name="connsiteY142" fmla="*/ 310131 h 1705557"/>
              <a:gd name="connsiteX143" fmla="*/ 5640259 w 10232859"/>
              <a:gd name="connsiteY143" fmla="*/ 309949 h 1705557"/>
              <a:gd name="connsiteX144" fmla="*/ 5648365 w 10232859"/>
              <a:gd name="connsiteY144" fmla="*/ 311268 h 1705557"/>
              <a:gd name="connsiteX145" fmla="*/ 5653662 w 10232859"/>
              <a:gd name="connsiteY145" fmla="*/ 313149 h 1705557"/>
              <a:gd name="connsiteX146" fmla="*/ 5668196 w 10232859"/>
              <a:gd name="connsiteY146" fmla="*/ 316360 h 1705557"/>
              <a:gd name="connsiteX147" fmla="*/ 5673886 w 10232859"/>
              <a:gd name="connsiteY147" fmla="*/ 316040 h 1705557"/>
              <a:gd name="connsiteX148" fmla="*/ 5677139 w 10232859"/>
              <a:gd name="connsiteY148" fmla="*/ 313859 h 1705557"/>
              <a:gd name="connsiteX149" fmla="*/ 5708983 w 10232859"/>
              <a:gd name="connsiteY149" fmla="*/ 313188 h 1705557"/>
              <a:gd name="connsiteX150" fmla="*/ 5773909 w 10232859"/>
              <a:gd name="connsiteY150" fmla="*/ 318575 h 1705557"/>
              <a:gd name="connsiteX151" fmla="*/ 5809500 w 10232859"/>
              <a:gd name="connsiteY151" fmla="*/ 324964 h 1705557"/>
              <a:gd name="connsiteX152" fmla="*/ 5908729 w 10232859"/>
              <a:gd name="connsiteY152" fmla="*/ 338849 h 1705557"/>
              <a:gd name="connsiteX153" fmla="*/ 6009654 w 10232859"/>
              <a:gd name="connsiteY153" fmla="*/ 350040 h 1705557"/>
              <a:gd name="connsiteX154" fmla="*/ 6067487 w 10232859"/>
              <a:gd name="connsiteY154" fmla="*/ 340226 h 1705557"/>
              <a:gd name="connsiteX155" fmla="*/ 6073281 w 10232859"/>
              <a:gd name="connsiteY155" fmla="*/ 340830 h 1705557"/>
              <a:gd name="connsiteX156" fmla="*/ 6086225 w 10232859"/>
              <a:gd name="connsiteY156" fmla="*/ 346135 h 1705557"/>
              <a:gd name="connsiteX157" fmla="*/ 6090616 w 10232859"/>
              <a:gd name="connsiteY157" fmla="*/ 348731 h 1705557"/>
              <a:gd name="connsiteX158" fmla="*/ 6098056 w 10232859"/>
              <a:gd name="connsiteY158" fmla="*/ 351249 h 1705557"/>
              <a:gd name="connsiteX159" fmla="*/ 6105063 w 10232859"/>
              <a:gd name="connsiteY159" fmla="*/ 353854 h 1705557"/>
              <a:gd name="connsiteX160" fmla="*/ 6135796 w 10232859"/>
              <a:gd name="connsiteY160" fmla="*/ 369657 h 1705557"/>
              <a:gd name="connsiteX161" fmla="*/ 6195166 w 10232859"/>
              <a:gd name="connsiteY161" fmla="*/ 366704 h 1705557"/>
              <a:gd name="connsiteX162" fmla="*/ 6216259 w 10232859"/>
              <a:gd name="connsiteY162" fmla="*/ 369879 h 1705557"/>
              <a:gd name="connsiteX163" fmla="*/ 6228331 w 10232859"/>
              <a:gd name="connsiteY163" fmla="*/ 370548 h 1705557"/>
              <a:gd name="connsiteX164" fmla="*/ 6229602 w 10232859"/>
              <a:gd name="connsiteY164" fmla="*/ 369928 h 1705557"/>
              <a:gd name="connsiteX165" fmla="*/ 6258988 w 10232859"/>
              <a:gd name="connsiteY165" fmla="*/ 385174 h 1705557"/>
              <a:gd name="connsiteX166" fmla="*/ 6264106 w 10232859"/>
              <a:gd name="connsiteY166" fmla="*/ 385655 h 1705557"/>
              <a:gd name="connsiteX167" fmla="*/ 6281703 w 10232859"/>
              <a:gd name="connsiteY167" fmla="*/ 397568 h 1705557"/>
              <a:gd name="connsiteX168" fmla="*/ 6291622 w 10232859"/>
              <a:gd name="connsiteY168" fmla="*/ 402669 h 1705557"/>
              <a:gd name="connsiteX169" fmla="*/ 6292712 w 10232859"/>
              <a:gd name="connsiteY169" fmla="*/ 406285 h 1705557"/>
              <a:gd name="connsiteX170" fmla="*/ 6308227 w 10232859"/>
              <a:gd name="connsiteY170" fmla="*/ 412710 h 1705557"/>
              <a:gd name="connsiteX171" fmla="*/ 6310656 w 10232859"/>
              <a:gd name="connsiteY171" fmla="*/ 412628 h 1705557"/>
              <a:gd name="connsiteX172" fmla="*/ 6321049 w 10232859"/>
              <a:gd name="connsiteY172" fmla="*/ 420978 h 1705557"/>
              <a:gd name="connsiteX173" fmla="*/ 6326853 w 10232859"/>
              <a:gd name="connsiteY173" fmla="*/ 431664 h 1705557"/>
              <a:gd name="connsiteX174" fmla="*/ 6467879 w 10232859"/>
              <a:gd name="connsiteY174" fmla="*/ 474762 h 1705557"/>
              <a:gd name="connsiteX175" fmla="*/ 6564351 w 10232859"/>
              <a:gd name="connsiteY175" fmla="*/ 544032 h 1705557"/>
              <a:gd name="connsiteX176" fmla="*/ 6641544 w 10232859"/>
              <a:gd name="connsiteY176" fmla="*/ 566599 h 1705557"/>
              <a:gd name="connsiteX177" fmla="*/ 6731052 w 10232859"/>
              <a:gd name="connsiteY177" fmla="*/ 578550 h 1705557"/>
              <a:gd name="connsiteX178" fmla="*/ 6858983 w 10232859"/>
              <a:gd name="connsiteY178" fmla="*/ 630237 h 1705557"/>
              <a:gd name="connsiteX179" fmla="*/ 6910661 w 10232859"/>
              <a:gd name="connsiteY179" fmla="*/ 641134 h 1705557"/>
              <a:gd name="connsiteX180" fmla="*/ 6944111 w 10232859"/>
              <a:gd name="connsiteY180" fmla="*/ 666016 h 1705557"/>
              <a:gd name="connsiteX181" fmla="*/ 6965771 w 10232859"/>
              <a:gd name="connsiteY181" fmla="*/ 666445 h 1705557"/>
              <a:gd name="connsiteX182" fmla="*/ 6969639 w 10232859"/>
              <a:gd name="connsiteY182" fmla="*/ 666351 h 1705557"/>
              <a:gd name="connsiteX183" fmla="*/ 6982242 w 10232859"/>
              <a:gd name="connsiteY183" fmla="*/ 669626 h 1705557"/>
              <a:gd name="connsiteX184" fmla="*/ 6989387 w 10232859"/>
              <a:gd name="connsiteY184" fmla="*/ 665988 h 1705557"/>
              <a:gd name="connsiteX185" fmla="*/ 7010930 w 10232859"/>
              <a:gd name="connsiteY185" fmla="*/ 667648 h 1705557"/>
              <a:gd name="connsiteX186" fmla="*/ 7033125 w 10232859"/>
              <a:gd name="connsiteY186" fmla="*/ 674950 h 1705557"/>
              <a:gd name="connsiteX187" fmla="*/ 7134461 w 10232859"/>
              <a:gd name="connsiteY187" fmla="*/ 714706 h 1705557"/>
              <a:gd name="connsiteX188" fmla="*/ 7197450 w 10232859"/>
              <a:gd name="connsiteY188" fmla="*/ 735608 h 1705557"/>
              <a:gd name="connsiteX189" fmla="*/ 7225084 w 10232859"/>
              <a:gd name="connsiteY189" fmla="*/ 739019 h 1705557"/>
              <a:gd name="connsiteX190" fmla="*/ 7261183 w 10232859"/>
              <a:gd name="connsiteY190" fmla="*/ 746827 h 1705557"/>
              <a:gd name="connsiteX191" fmla="*/ 7327760 w 10232859"/>
              <a:gd name="connsiteY191" fmla="*/ 757100 h 1705557"/>
              <a:gd name="connsiteX192" fmla="*/ 7412222 w 10232859"/>
              <a:gd name="connsiteY192" fmla="*/ 777001 h 1705557"/>
              <a:gd name="connsiteX193" fmla="*/ 7457904 w 10232859"/>
              <a:gd name="connsiteY193" fmla="*/ 810835 h 1705557"/>
              <a:gd name="connsiteX194" fmla="*/ 7465795 w 10232859"/>
              <a:gd name="connsiteY194" fmla="*/ 809112 h 1705557"/>
              <a:gd name="connsiteX195" fmla="*/ 7505046 w 10232859"/>
              <a:gd name="connsiteY195" fmla="*/ 823031 h 1705557"/>
              <a:gd name="connsiteX196" fmla="*/ 7623220 w 10232859"/>
              <a:gd name="connsiteY196" fmla="*/ 895034 h 1705557"/>
              <a:gd name="connsiteX197" fmla="*/ 7700458 w 10232859"/>
              <a:gd name="connsiteY197" fmla="*/ 921593 h 1705557"/>
              <a:gd name="connsiteX198" fmla="*/ 7730988 w 10232859"/>
              <a:gd name="connsiteY198" fmla="*/ 927270 h 1705557"/>
              <a:gd name="connsiteX199" fmla="*/ 7781942 w 10232859"/>
              <a:gd name="connsiteY199" fmla="*/ 937017 h 1705557"/>
              <a:gd name="connsiteX200" fmla="*/ 7827704 w 10232859"/>
              <a:gd name="connsiteY200" fmla="*/ 935072 h 1705557"/>
              <a:gd name="connsiteX201" fmla="*/ 7867270 w 10232859"/>
              <a:gd name="connsiteY201" fmla="*/ 946880 h 1705557"/>
              <a:gd name="connsiteX202" fmla="*/ 7866538 w 10232859"/>
              <a:gd name="connsiteY202" fmla="*/ 961559 h 1705557"/>
              <a:gd name="connsiteX203" fmla="*/ 7912084 w 10232859"/>
              <a:gd name="connsiteY203" fmla="*/ 970314 h 1705557"/>
              <a:gd name="connsiteX204" fmla="*/ 7982264 w 10232859"/>
              <a:gd name="connsiteY204" fmla="*/ 982287 h 1705557"/>
              <a:gd name="connsiteX205" fmla="*/ 7991272 w 10232859"/>
              <a:gd name="connsiteY205" fmla="*/ 987618 h 1705557"/>
              <a:gd name="connsiteX206" fmla="*/ 8006496 w 10232859"/>
              <a:gd name="connsiteY206" fmla="*/ 979353 h 1705557"/>
              <a:gd name="connsiteX207" fmla="*/ 8034497 w 10232859"/>
              <a:gd name="connsiteY207" fmla="*/ 978568 h 1705557"/>
              <a:gd name="connsiteX208" fmla="*/ 8150881 w 10232859"/>
              <a:gd name="connsiteY208" fmla="*/ 996925 h 1705557"/>
              <a:gd name="connsiteX209" fmla="*/ 8172106 w 10232859"/>
              <a:gd name="connsiteY209" fmla="*/ 997026 h 1705557"/>
              <a:gd name="connsiteX210" fmla="*/ 8196076 w 10232859"/>
              <a:gd name="connsiteY210" fmla="*/ 1006592 h 1705557"/>
              <a:gd name="connsiteX211" fmla="*/ 8247463 w 10232859"/>
              <a:gd name="connsiteY211" fmla="*/ 1022846 h 1705557"/>
              <a:gd name="connsiteX212" fmla="*/ 8279272 w 10232859"/>
              <a:gd name="connsiteY212" fmla="*/ 1039435 h 1705557"/>
              <a:gd name="connsiteX213" fmla="*/ 8289611 w 10232859"/>
              <a:gd name="connsiteY213" fmla="*/ 1035144 h 1705557"/>
              <a:gd name="connsiteX214" fmla="*/ 8311483 w 10232859"/>
              <a:gd name="connsiteY214" fmla="*/ 1035913 h 1705557"/>
              <a:gd name="connsiteX215" fmla="*/ 8399489 w 10232859"/>
              <a:gd name="connsiteY215" fmla="*/ 1055076 h 1705557"/>
              <a:gd name="connsiteX216" fmla="*/ 8415973 w 10232859"/>
              <a:gd name="connsiteY216" fmla="*/ 1056174 h 1705557"/>
              <a:gd name="connsiteX217" fmla="*/ 8433326 w 10232859"/>
              <a:gd name="connsiteY217" fmla="*/ 1064395 h 1705557"/>
              <a:gd name="connsiteX218" fmla="*/ 8502328 w 10232859"/>
              <a:gd name="connsiteY218" fmla="*/ 1098012 h 1705557"/>
              <a:gd name="connsiteX219" fmla="*/ 8534346 w 10232859"/>
              <a:gd name="connsiteY219" fmla="*/ 1113494 h 1705557"/>
              <a:gd name="connsiteX220" fmla="*/ 8534980 w 10232859"/>
              <a:gd name="connsiteY220" fmla="*/ 1117375 h 1705557"/>
              <a:gd name="connsiteX221" fmla="*/ 8544104 w 10232859"/>
              <a:gd name="connsiteY221" fmla="*/ 1114920 h 1705557"/>
              <a:gd name="connsiteX222" fmla="*/ 8567742 w 10232859"/>
              <a:gd name="connsiteY222" fmla="*/ 1124104 h 1705557"/>
              <a:gd name="connsiteX223" fmla="*/ 8633779 w 10232859"/>
              <a:gd name="connsiteY223" fmla="*/ 1145740 h 1705557"/>
              <a:gd name="connsiteX224" fmla="*/ 8676965 w 10232859"/>
              <a:gd name="connsiteY224" fmla="*/ 1163463 h 1705557"/>
              <a:gd name="connsiteX225" fmla="*/ 8698944 w 10232859"/>
              <a:gd name="connsiteY225" fmla="*/ 1163453 h 1705557"/>
              <a:gd name="connsiteX226" fmla="*/ 8711456 w 10232859"/>
              <a:gd name="connsiteY226" fmla="*/ 1175731 h 1705557"/>
              <a:gd name="connsiteX227" fmla="*/ 8732793 w 10232859"/>
              <a:gd name="connsiteY227" fmla="*/ 1179486 h 1705557"/>
              <a:gd name="connsiteX228" fmla="*/ 8751897 w 10232859"/>
              <a:gd name="connsiteY228" fmla="*/ 1197400 h 1705557"/>
              <a:gd name="connsiteX229" fmla="*/ 8793564 w 10232859"/>
              <a:gd name="connsiteY229" fmla="*/ 1179086 h 1705557"/>
              <a:gd name="connsiteX230" fmla="*/ 8834270 w 10232859"/>
              <a:gd name="connsiteY230" fmla="*/ 1213138 h 1705557"/>
              <a:gd name="connsiteX231" fmla="*/ 8853872 w 10232859"/>
              <a:gd name="connsiteY231" fmla="*/ 1221228 h 1705557"/>
              <a:gd name="connsiteX232" fmla="*/ 8861901 w 10232859"/>
              <a:gd name="connsiteY232" fmla="*/ 1217889 h 1705557"/>
              <a:gd name="connsiteX233" fmla="*/ 8874168 w 10232859"/>
              <a:gd name="connsiteY233" fmla="*/ 1220481 h 1705557"/>
              <a:gd name="connsiteX234" fmla="*/ 8871123 w 10232859"/>
              <a:gd name="connsiteY234" fmla="*/ 1227674 h 1705557"/>
              <a:gd name="connsiteX235" fmla="*/ 8903537 w 10232859"/>
              <a:gd name="connsiteY235" fmla="*/ 1237102 h 1705557"/>
              <a:gd name="connsiteX236" fmla="*/ 8933767 w 10232859"/>
              <a:gd name="connsiteY236" fmla="*/ 1269882 h 1705557"/>
              <a:gd name="connsiteX237" fmla="*/ 8985765 w 10232859"/>
              <a:gd name="connsiteY237" fmla="*/ 1294178 h 1705557"/>
              <a:gd name="connsiteX238" fmla="*/ 9071444 w 10232859"/>
              <a:gd name="connsiteY238" fmla="*/ 1323819 h 1705557"/>
              <a:gd name="connsiteX239" fmla="*/ 9096711 w 10232859"/>
              <a:gd name="connsiteY239" fmla="*/ 1334291 h 1705557"/>
              <a:gd name="connsiteX240" fmla="*/ 9338853 w 10232859"/>
              <a:gd name="connsiteY240" fmla="*/ 1454560 h 1705557"/>
              <a:gd name="connsiteX241" fmla="*/ 9520814 w 10232859"/>
              <a:gd name="connsiteY241" fmla="*/ 1456341 h 1705557"/>
              <a:gd name="connsiteX242" fmla="*/ 9702271 w 10232859"/>
              <a:gd name="connsiteY242" fmla="*/ 1495067 h 1705557"/>
              <a:gd name="connsiteX243" fmla="*/ 9744273 w 10232859"/>
              <a:gd name="connsiteY243" fmla="*/ 1530026 h 1705557"/>
              <a:gd name="connsiteX244" fmla="*/ 9771903 w 10232859"/>
              <a:gd name="connsiteY244" fmla="*/ 1536548 h 1705557"/>
              <a:gd name="connsiteX245" fmla="*/ 9818565 w 10232859"/>
              <a:gd name="connsiteY245" fmla="*/ 1545059 h 1705557"/>
              <a:gd name="connsiteX246" fmla="*/ 9882202 w 10232859"/>
              <a:gd name="connsiteY246" fmla="*/ 1572402 h 1705557"/>
              <a:gd name="connsiteX247" fmla="*/ 10022025 w 10232859"/>
              <a:gd name="connsiteY247" fmla="*/ 1606210 h 1705557"/>
              <a:gd name="connsiteX248" fmla="*/ 10220406 w 10232859"/>
              <a:gd name="connsiteY248" fmla="*/ 1683519 h 1705557"/>
              <a:gd name="connsiteX249" fmla="*/ 10232859 w 10232859"/>
              <a:gd name="connsiteY249" fmla="*/ 1705557 h 1705557"/>
              <a:gd name="connsiteX250" fmla="*/ 0 w 10232859"/>
              <a:gd name="connsiteY250" fmla="*/ 1705557 h 1705557"/>
              <a:gd name="connsiteX251" fmla="*/ 0 w 10232859"/>
              <a:gd name="connsiteY251" fmla="*/ 28342 h 1705557"/>
              <a:gd name="connsiteX252" fmla="*/ 8097 w 10232859"/>
              <a:gd name="connsiteY252" fmla="*/ 30869 h 1705557"/>
              <a:gd name="connsiteX253" fmla="*/ 77128 w 10232859"/>
              <a:gd name="connsiteY253" fmla="*/ 13381 h 1705557"/>
              <a:gd name="connsiteX254" fmla="*/ 188338 w 10232859"/>
              <a:gd name="connsiteY254" fmla="*/ 11593 h 1705557"/>
              <a:gd name="connsiteX255" fmla="*/ 298809 w 10232859"/>
              <a:gd name="connsiteY255" fmla="*/ 12712 h 1705557"/>
              <a:gd name="connsiteX256" fmla="*/ 338985 w 10232859"/>
              <a:gd name="connsiteY256" fmla="*/ 14520 h 1705557"/>
              <a:gd name="connsiteX257" fmla="*/ 409815 w 10232859"/>
              <a:gd name="connsiteY257" fmla="*/ 11559 h 1705557"/>
              <a:gd name="connsiteX258" fmla="*/ 424169 w 10232859"/>
              <a:gd name="connsiteY258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089450 w 10232859"/>
              <a:gd name="connsiteY77" fmla="*/ 162714 h 1705557"/>
              <a:gd name="connsiteX78" fmla="*/ 3104175 w 10232859"/>
              <a:gd name="connsiteY78" fmla="*/ 169945 h 1705557"/>
              <a:gd name="connsiteX79" fmla="*/ 3254203 w 10232859"/>
              <a:gd name="connsiteY79" fmla="*/ 158270 h 1705557"/>
              <a:gd name="connsiteX80" fmla="*/ 3395011 w 10232859"/>
              <a:gd name="connsiteY80" fmla="*/ 184714 h 1705557"/>
              <a:gd name="connsiteX81" fmla="*/ 3476147 w 10232859"/>
              <a:gd name="connsiteY81" fmla="*/ 177439 h 1705557"/>
              <a:gd name="connsiteX82" fmla="*/ 3497583 w 10232859"/>
              <a:gd name="connsiteY82" fmla="*/ 156962 h 1705557"/>
              <a:gd name="connsiteX83" fmla="*/ 3704761 w 10232859"/>
              <a:gd name="connsiteY83" fmla="*/ 157006 h 1705557"/>
              <a:gd name="connsiteX84" fmla="*/ 3755040 w 10232859"/>
              <a:gd name="connsiteY84" fmla="*/ 148492 h 1705557"/>
              <a:gd name="connsiteX85" fmla="*/ 3804689 w 10232859"/>
              <a:gd name="connsiteY85" fmla="*/ 158407 h 1705557"/>
              <a:gd name="connsiteX86" fmla="*/ 3821793 w 10232859"/>
              <a:gd name="connsiteY86" fmla="*/ 151257 h 1705557"/>
              <a:gd name="connsiteX87" fmla="*/ 3824682 w 10232859"/>
              <a:gd name="connsiteY87" fmla="*/ 149833 h 1705557"/>
              <a:gd name="connsiteX88" fmla="*/ 3837536 w 10232859"/>
              <a:gd name="connsiteY88" fmla="*/ 148292 h 1705557"/>
              <a:gd name="connsiteX89" fmla="*/ 3839550 w 10232859"/>
              <a:gd name="connsiteY89" fmla="*/ 142661 h 1705557"/>
              <a:gd name="connsiteX90" fmla="*/ 3857743 w 10232859"/>
              <a:gd name="connsiteY90" fmla="*/ 136618 h 1705557"/>
              <a:gd name="connsiteX91" fmla="*/ 3881852 w 10232859"/>
              <a:gd name="connsiteY91" fmla="*/ 135231 h 1705557"/>
              <a:gd name="connsiteX92" fmla="*/ 3998088 w 10232859"/>
              <a:gd name="connsiteY92" fmla="*/ 134446 h 1705557"/>
              <a:gd name="connsiteX93" fmla="*/ 4066682 w 10232859"/>
              <a:gd name="connsiteY93" fmla="*/ 130661 h 1705557"/>
              <a:gd name="connsiteX94" fmla="*/ 4091246 w 10232859"/>
              <a:gd name="connsiteY94" fmla="*/ 124017 h 1705557"/>
              <a:gd name="connsiteX95" fmla="*/ 4126556 w 10232859"/>
              <a:gd name="connsiteY95" fmla="*/ 118239 h 1705557"/>
              <a:gd name="connsiteX96" fmla="*/ 4187717 w 10232859"/>
              <a:gd name="connsiteY96" fmla="*/ 104010 h 1705557"/>
              <a:gd name="connsiteX97" fmla="*/ 4220826 w 10232859"/>
              <a:gd name="connsiteY97" fmla="*/ 102505 h 1705557"/>
              <a:gd name="connsiteX98" fmla="*/ 4239014 w 10232859"/>
              <a:gd name="connsiteY98" fmla="*/ 97354 h 1705557"/>
              <a:gd name="connsiteX99" fmla="*/ 4246653 w 10232859"/>
              <a:gd name="connsiteY99" fmla="*/ 97874 h 1705557"/>
              <a:gd name="connsiteX100" fmla="*/ 4271841 w 10232859"/>
              <a:gd name="connsiteY100" fmla="*/ 96702 h 1705557"/>
              <a:gd name="connsiteX101" fmla="*/ 4286277 w 10232859"/>
              <a:gd name="connsiteY101" fmla="*/ 96687 h 1705557"/>
              <a:gd name="connsiteX102" fmla="*/ 4292025 w 10232859"/>
              <a:gd name="connsiteY102" fmla="*/ 96921 h 1705557"/>
              <a:gd name="connsiteX103" fmla="*/ 4304713 w 10232859"/>
              <a:gd name="connsiteY103" fmla="*/ 102187 h 1705557"/>
              <a:gd name="connsiteX104" fmla="*/ 4321285 w 10232859"/>
              <a:gd name="connsiteY104" fmla="*/ 100074 h 1705557"/>
              <a:gd name="connsiteX105" fmla="*/ 4339561 w 10232859"/>
              <a:gd name="connsiteY105" fmla="*/ 105320 h 1705557"/>
              <a:gd name="connsiteX106" fmla="*/ 4343990 w 10232859"/>
              <a:gd name="connsiteY106" fmla="*/ 101090 h 1705557"/>
              <a:gd name="connsiteX107" fmla="*/ 4358885 w 10232859"/>
              <a:gd name="connsiteY107" fmla="*/ 96778 h 1705557"/>
              <a:gd name="connsiteX108" fmla="*/ 4371648 w 10232859"/>
              <a:gd name="connsiteY108" fmla="*/ 101826 h 1705557"/>
              <a:gd name="connsiteX109" fmla="*/ 4398380 w 10232859"/>
              <a:gd name="connsiteY109" fmla="*/ 104961 h 1705557"/>
              <a:gd name="connsiteX110" fmla="*/ 4405729 w 10232859"/>
              <a:gd name="connsiteY110" fmla="*/ 104191 h 1705557"/>
              <a:gd name="connsiteX111" fmla="*/ 4431408 w 10232859"/>
              <a:gd name="connsiteY111" fmla="*/ 110825 h 1705557"/>
              <a:gd name="connsiteX112" fmla="*/ 4472183 w 10232859"/>
              <a:gd name="connsiteY112" fmla="*/ 116430 h 1705557"/>
              <a:gd name="connsiteX113" fmla="*/ 4518828 w 10232859"/>
              <a:gd name="connsiteY113" fmla="*/ 119114 h 1705557"/>
              <a:gd name="connsiteX114" fmla="*/ 4532040 w 10232859"/>
              <a:gd name="connsiteY114" fmla="*/ 124307 h 1705557"/>
              <a:gd name="connsiteX115" fmla="*/ 4617778 w 10232859"/>
              <a:gd name="connsiteY115" fmla="*/ 136993 h 1705557"/>
              <a:gd name="connsiteX116" fmla="*/ 4641872 w 10232859"/>
              <a:gd name="connsiteY116" fmla="*/ 140721 h 1705557"/>
              <a:gd name="connsiteX117" fmla="*/ 4662766 w 10232859"/>
              <a:gd name="connsiteY117" fmla="*/ 138952 h 1705557"/>
              <a:gd name="connsiteX118" fmla="*/ 4667770 w 10232859"/>
              <a:gd name="connsiteY118" fmla="*/ 134208 h 1705557"/>
              <a:gd name="connsiteX119" fmla="*/ 4681052 w 10232859"/>
              <a:gd name="connsiteY119" fmla="*/ 135461 h 1705557"/>
              <a:gd name="connsiteX120" fmla="*/ 4684624 w 10232859"/>
              <a:gd name="connsiteY120" fmla="*/ 134755 h 1705557"/>
              <a:gd name="connsiteX121" fmla="*/ 4705061 w 10232859"/>
              <a:gd name="connsiteY121" fmla="*/ 131748 h 1705557"/>
              <a:gd name="connsiteX122" fmla="*/ 4747746 w 10232859"/>
              <a:gd name="connsiteY122" fmla="*/ 151131 h 1705557"/>
              <a:gd name="connsiteX123" fmla="*/ 4801045 w 10232859"/>
              <a:gd name="connsiteY123" fmla="*/ 153753 h 1705557"/>
              <a:gd name="connsiteX124" fmla="*/ 5001600 w 10232859"/>
              <a:gd name="connsiteY124" fmla="*/ 196753 h 1705557"/>
              <a:gd name="connsiteX125" fmla="*/ 5033465 w 10232859"/>
              <a:gd name="connsiteY125" fmla="*/ 182429 h 1705557"/>
              <a:gd name="connsiteX126" fmla="*/ 5115965 w 10232859"/>
              <a:gd name="connsiteY126" fmla="*/ 192583 h 1705557"/>
              <a:gd name="connsiteX127" fmla="*/ 5237936 w 10232859"/>
              <a:gd name="connsiteY127" fmla="*/ 246022 h 1705557"/>
              <a:gd name="connsiteX128" fmla="*/ 5290566 w 10232859"/>
              <a:gd name="connsiteY128" fmla="*/ 269809 h 1705557"/>
              <a:gd name="connsiteX129" fmla="*/ 5344878 w 10232859"/>
              <a:gd name="connsiteY129" fmla="*/ 282874 h 1705557"/>
              <a:gd name="connsiteX130" fmla="*/ 5413398 w 10232859"/>
              <a:gd name="connsiteY130" fmla="*/ 282749 h 1705557"/>
              <a:gd name="connsiteX131" fmla="*/ 5415629 w 10232859"/>
              <a:gd name="connsiteY131" fmla="*/ 282282 h 1705557"/>
              <a:gd name="connsiteX132" fmla="*/ 5433078 w 10232859"/>
              <a:gd name="connsiteY132" fmla="*/ 286198 h 1705557"/>
              <a:gd name="connsiteX133" fmla="*/ 5435759 w 10232859"/>
              <a:gd name="connsiteY133" fmla="*/ 289614 h 1705557"/>
              <a:gd name="connsiteX134" fmla="*/ 5447372 w 10232859"/>
              <a:gd name="connsiteY134" fmla="*/ 293101 h 1705557"/>
              <a:gd name="connsiteX135" fmla="*/ 5469289 w 10232859"/>
              <a:gd name="connsiteY135" fmla="*/ 302134 h 1705557"/>
              <a:gd name="connsiteX136" fmla="*/ 5508752 w 10232859"/>
              <a:gd name="connsiteY136" fmla="*/ 312267 h 1705557"/>
              <a:gd name="connsiteX137" fmla="*/ 5509657 w 10232859"/>
              <a:gd name="connsiteY137" fmla="*/ 311450 h 1705557"/>
              <a:gd name="connsiteX138" fmla="*/ 5521245 w 10232859"/>
              <a:gd name="connsiteY138" fmla="*/ 310202 h 1705557"/>
              <a:gd name="connsiteX139" fmla="*/ 5542415 w 10232859"/>
              <a:gd name="connsiteY139" fmla="*/ 310009 h 1705557"/>
              <a:gd name="connsiteX140" fmla="*/ 5596538 w 10232859"/>
              <a:gd name="connsiteY140" fmla="*/ 297667 h 1705557"/>
              <a:gd name="connsiteX141" fmla="*/ 5632514 w 10232859"/>
              <a:gd name="connsiteY141" fmla="*/ 308476 h 1705557"/>
              <a:gd name="connsiteX142" fmla="*/ 5640005 w 10232859"/>
              <a:gd name="connsiteY142" fmla="*/ 310131 h 1705557"/>
              <a:gd name="connsiteX143" fmla="*/ 5640259 w 10232859"/>
              <a:gd name="connsiteY143" fmla="*/ 309949 h 1705557"/>
              <a:gd name="connsiteX144" fmla="*/ 5648365 w 10232859"/>
              <a:gd name="connsiteY144" fmla="*/ 311268 h 1705557"/>
              <a:gd name="connsiteX145" fmla="*/ 5653662 w 10232859"/>
              <a:gd name="connsiteY145" fmla="*/ 313149 h 1705557"/>
              <a:gd name="connsiteX146" fmla="*/ 5668196 w 10232859"/>
              <a:gd name="connsiteY146" fmla="*/ 316360 h 1705557"/>
              <a:gd name="connsiteX147" fmla="*/ 5673886 w 10232859"/>
              <a:gd name="connsiteY147" fmla="*/ 316040 h 1705557"/>
              <a:gd name="connsiteX148" fmla="*/ 5677139 w 10232859"/>
              <a:gd name="connsiteY148" fmla="*/ 313859 h 1705557"/>
              <a:gd name="connsiteX149" fmla="*/ 5708983 w 10232859"/>
              <a:gd name="connsiteY149" fmla="*/ 313188 h 1705557"/>
              <a:gd name="connsiteX150" fmla="*/ 5773909 w 10232859"/>
              <a:gd name="connsiteY150" fmla="*/ 318575 h 1705557"/>
              <a:gd name="connsiteX151" fmla="*/ 5809500 w 10232859"/>
              <a:gd name="connsiteY151" fmla="*/ 324964 h 1705557"/>
              <a:gd name="connsiteX152" fmla="*/ 5908729 w 10232859"/>
              <a:gd name="connsiteY152" fmla="*/ 338849 h 1705557"/>
              <a:gd name="connsiteX153" fmla="*/ 6009654 w 10232859"/>
              <a:gd name="connsiteY153" fmla="*/ 350040 h 1705557"/>
              <a:gd name="connsiteX154" fmla="*/ 6067487 w 10232859"/>
              <a:gd name="connsiteY154" fmla="*/ 340226 h 1705557"/>
              <a:gd name="connsiteX155" fmla="*/ 6073281 w 10232859"/>
              <a:gd name="connsiteY155" fmla="*/ 340830 h 1705557"/>
              <a:gd name="connsiteX156" fmla="*/ 6086225 w 10232859"/>
              <a:gd name="connsiteY156" fmla="*/ 346135 h 1705557"/>
              <a:gd name="connsiteX157" fmla="*/ 6090616 w 10232859"/>
              <a:gd name="connsiteY157" fmla="*/ 348731 h 1705557"/>
              <a:gd name="connsiteX158" fmla="*/ 6105063 w 10232859"/>
              <a:gd name="connsiteY158" fmla="*/ 353854 h 1705557"/>
              <a:gd name="connsiteX159" fmla="*/ 6135796 w 10232859"/>
              <a:gd name="connsiteY159" fmla="*/ 369657 h 1705557"/>
              <a:gd name="connsiteX160" fmla="*/ 6195166 w 10232859"/>
              <a:gd name="connsiteY160" fmla="*/ 366704 h 1705557"/>
              <a:gd name="connsiteX161" fmla="*/ 6216259 w 10232859"/>
              <a:gd name="connsiteY161" fmla="*/ 369879 h 1705557"/>
              <a:gd name="connsiteX162" fmla="*/ 6228331 w 10232859"/>
              <a:gd name="connsiteY162" fmla="*/ 370548 h 1705557"/>
              <a:gd name="connsiteX163" fmla="*/ 6229602 w 10232859"/>
              <a:gd name="connsiteY163" fmla="*/ 369928 h 1705557"/>
              <a:gd name="connsiteX164" fmla="*/ 6258988 w 10232859"/>
              <a:gd name="connsiteY164" fmla="*/ 385174 h 1705557"/>
              <a:gd name="connsiteX165" fmla="*/ 6264106 w 10232859"/>
              <a:gd name="connsiteY165" fmla="*/ 385655 h 1705557"/>
              <a:gd name="connsiteX166" fmla="*/ 6281703 w 10232859"/>
              <a:gd name="connsiteY166" fmla="*/ 397568 h 1705557"/>
              <a:gd name="connsiteX167" fmla="*/ 6291622 w 10232859"/>
              <a:gd name="connsiteY167" fmla="*/ 402669 h 1705557"/>
              <a:gd name="connsiteX168" fmla="*/ 6292712 w 10232859"/>
              <a:gd name="connsiteY168" fmla="*/ 406285 h 1705557"/>
              <a:gd name="connsiteX169" fmla="*/ 6308227 w 10232859"/>
              <a:gd name="connsiteY169" fmla="*/ 412710 h 1705557"/>
              <a:gd name="connsiteX170" fmla="*/ 6310656 w 10232859"/>
              <a:gd name="connsiteY170" fmla="*/ 412628 h 1705557"/>
              <a:gd name="connsiteX171" fmla="*/ 6321049 w 10232859"/>
              <a:gd name="connsiteY171" fmla="*/ 420978 h 1705557"/>
              <a:gd name="connsiteX172" fmla="*/ 6326853 w 10232859"/>
              <a:gd name="connsiteY172" fmla="*/ 431664 h 1705557"/>
              <a:gd name="connsiteX173" fmla="*/ 6467879 w 10232859"/>
              <a:gd name="connsiteY173" fmla="*/ 474762 h 1705557"/>
              <a:gd name="connsiteX174" fmla="*/ 6564351 w 10232859"/>
              <a:gd name="connsiteY174" fmla="*/ 544032 h 1705557"/>
              <a:gd name="connsiteX175" fmla="*/ 6641544 w 10232859"/>
              <a:gd name="connsiteY175" fmla="*/ 566599 h 1705557"/>
              <a:gd name="connsiteX176" fmla="*/ 6731052 w 10232859"/>
              <a:gd name="connsiteY176" fmla="*/ 578550 h 1705557"/>
              <a:gd name="connsiteX177" fmla="*/ 6858983 w 10232859"/>
              <a:gd name="connsiteY177" fmla="*/ 630237 h 1705557"/>
              <a:gd name="connsiteX178" fmla="*/ 6910661 w 10232859"/>
              <a:gd name="connsiteY178" fmla="*/ 641134 h 1705557"/>
              <a:gd name="connsiteX179" fmla="*/ 6944111 w 10232859"/>
              <a:gd name="connsiteY179" fmla="*/ 666016 h 1705557"/>
              <a:gd name="connsiteX180" fmla="*/ 6965771 w 10232859"/>
              <a:gd name="connsiteY180" fmla="*/ 666445 h 1705557"/>
              <a:gd name="connsiteX181" fmla="*/ 6969639 w 10232859"/>
              <a:gd name="connsiteY181" fmla="*/ 666351 h 1705557"/>
              <a:gd name="connsiteX182" fmla="*/ 6982242 w 10232859"/>
              <a:gd name="connsiteY182" fmla="*/ 669626 h 1705557"/>
              <a:gd name="connsiteX183" fmla="*/ 6989387 w 10232859"/>
              <a:gd name="connsiteY183" fmla="*/ 665988 h 1705557"/>
              <a:gd name="connsiteX184" fmla="*/ 7010930 w 10232859"/>
              <a:gd name="connsiteY184" fmla="*/ 667648 h 1705557"/>
              <a:gd name="connsiteX185" fmla="*/ 7033125 w 10232859"/>
              <a:gd name="connsiteY185" fmla="*/ 674950 h 1705557"/>
              <a:gd name="connsiteX186" fmla="*/ 7134461 w 10232859"/>
              <a:gd name="connsiteY186" fmla="*/ 714706 h 1705557"/>
              <a:gd name="connsiteX187" fmla="*/ 7197450 w 10232859"/>
              <a:gd name="connsiteY187" fmla="*/ 735608 h 1705557"/>
              <a:gd name="connsiteX188" fmla="*/ 7225084 w 10232859"/>
              <a:gd name="connsiteY188" fmla="*/ 739019 h 1705557"/>
              <a:gd name="connsiteX189" fmla="*/ 7261183 w 10232859"/>
              <a:gd name="connsiteY189" fmla="*/ 746827 h 1705557"/>
              <a:gd name="connsiteX190" fmla="*/ 7327760 w 10232859"/>
              <a:gd name="connsiteY190" fmla="*/ 757100 h 1705557"/>
              <a:gd name="connsiteX191" fmla="*/ 7412222 w 10232859"/>
              <a:gd name="connsiteY191" fmla="*/ 777001 h 1705557"/>
              <a:gd name="connsiteX192" fmla="*/ 7457904 w 10232859"/>
              <a:gd name="connsiteY192" fmla="*/ 810835 h 1705557"/>
              <a:gd name="connsiteX193" fmla="*/ 7465795 w 10232859"/>
              <a:gd name="connsiteY193" fmla="*/ 809112 h 1705557"/>
              <a:gd name="connsiteX194" fmla="*/ 7505046 w 10232859"/>
              <a:gd name="connsiteY194" fmla="*/ 823031 h 1705557"/>
              <a:gd name="connsiteX195" fmla="*/ 7623220 w 10232859"/>
              <a:gd name="connsiteY195" fmla="*/ 895034 h 1705557"/>
              <a:gd name="connsiteX196" fmla="*/ 7700458 w 10232859"/>
              <a:gd name="connsiteY196" fmla="*/ 921593 h 1705557"/>
              <a:gd name="connsiteX197" fmla="*/ 7730988 w 10232859"/>
              <a:gd name="connsiteY197" fmla="*/ 927270 h 1705557"/>
              <a:gd name="connsiteX198" fmla="*/ 7781942 w 10232859"/>
              <a:gd name="connsiteY198" fmla="*/ 937017 h 1705557"/>
              <a:gd name="connsiteX199" fmla="*/ 7827704 w 10232859"/>
              <a:gd name="connsiteY199" fmla="*/ 935072 h 1705557"/>
              <a:gd name="connsiteX200" fmla="*/ 7867270 w 10232859"/>
              <a:gd name="connsiteY200" fmla="*/ 946880 h 1705557"/>
              <a:gd name="connsiteX201" fmla="*/ 7866538 w 10232859"/>
              <a:gd name="connsiteY201" fmla="*/ 961559 h 1705557"/>
              <a:gd name="connsiteX202" fmla="*/ 7912084 w 10232859"/>
              <a:gd name="connsiteY202" fmla="*/ 970314 h 1705557"/>
              <a:gd name="connsiteX203" fmla="*/ 7982264 w 10232859"/>
              <a:gd name="connsiteY203" fmla="*/ 982287 h 1705557"/>
              <a:gd name="connsiteX204" fmla="*/ 7991272 w 10232859"/>
              <a:gd name="connsiteY204" fmla="*/ 987618 h 1705557"/>
              <a:gd name="connsiteX205" fmla="*/ 8006496 w 10232859"/>
              <a:gd name="connsiteY205" fmla="*/ 979353 h 1705557"/>
              <a:gd name="connsiteX206" fmla="*/ 8034497 w 10232859"/>
              <a:gd name="connsiteY206" fmla="*/ 978568 h 1705557"/>
              <a:gd name="connsiteX207" fmla="*/ 8150881 w 10232859"/>
              <a:gd name="connsiteY207" fmla="*/ 996925 h 1705557"/>
              <a:gd name="connsiteX208" fmla="*/ 8172106 w 10232859"/>
              <a:gd name="connsiteY208" fmla="*/ 997026 h 1705557"/>
              <a:gd name="connsiteX209" fmla="*/ 8196076 w 10232859"/>
              <a:gd name="connsiteY209" fmla="*/ 1006592 h 1705557"/>
              <a:gd name="connsiteX210" fmla="*/ 8247463 w 10232859"/>
              <a:gd name="connsiteY210" fmla="*/ 1022846 h 1705557"/>
              <a:gd name="connsiteX211" fmla="*/ 8279272 w 10232859"/>
              <a:gd name="connsiteY211" fmla="*/ 1039435 h 1705557"/>
              <a:gd name="connsiteX212" fmla="*/ 8289611 w 10232859"/>
              <a:gd name="connsiteY212" fmla="*/ 1035144 h 1705557"/>
              <a:gd name="connsiteX213" fmla="*/ 8311483 w 10232859"/>
              <a:gd name="connsiteY213" fmla="*/ 1035913 h 1705557"/>
              <a:gd name="connsiteX214" fmla="*/ 8399489 w 10232859"/>
              <a:gd name="connsiteY214" fmla="*/ 1055076 h 1705557"/>
              <a:gd name="connsiteX215" fmla="*/ 8415973 w 10232859"/>
              <a:gd name="connsiteY215" fmla="*/ 1056174 h 1705557"/>
              <a:gd name="connsiteX216" fmla="*/ 8433326 w 10232859"/>
              <a:gd name="connsiteY216" fmla="*/ 1064395 h 1705557"/>
              <a:gd name="connsiteX217" fmla="*/ 8502328 w 10232859"/>
              <a:gd name="connsiteY217" fmla="*/ 1098012 h 1705557"/>
              <a:gd name="connsiteX218" fmla="*/ 8534346 w 10232859"/>
              <a:gd name="connsiteY218" fmla="*/ 1113494 h 1705557"/>
              <a:gd name="connsiteX219" fmla="*/ 8534980 w 10232859"/>
              <a:gd name="connsiteY219" fmla="*/ 1117375 h 1705557"/>
              <a:gd name="connsiteX220" fmla="*/ 8544104 w 10232859"/>
              <a:gd name="connsiteY220" fmla="*/ 1114920 h 1705557"/>
              <a:gd name="connsiteX221" fmla="*/ 8567742 w 10232859"/>
              <a:gd name="connsiteY221" fmla="*/ 1124104 h 1705557"/>
              <a:gd name="connsiteX222" fmla="*/ 8633779 w 10232859"/>
              <a:gd name="connsiteY222" fmla="*/ 1145740 h 1705557"/>
              <a:gd name="connsiteX223" fmla="*/ 8676965 w 10232859"/>
              <a:gd name="connsiteY223" fmla="*/ 1163463 h 1705557"/>
              <a:gd name="connsiteX224" fmla="*/ 8698944 w 10232859"/>
              <a:gd name="connsiteY224" fmla="*/ 1163453 h 1705557"/>
              <a:gd name="connsiteX225" fmla="*/ 8711456 w 10232859"/>
              <a:gd name="connsiteY225" fmla="*/ 1175731 h 1705557"/>
              <a:gd name="connsiteX226" fmla="*/ 8732793 w 10232859"/>
              <a:gd name="connsiteY226" fmla="*/ 1179486 h 1705557"/>
              <a:gd name="connsiteX227" fmla="*/ 8751897 w 10232859"/>
              <a:gd name="connsiteY227" fmla="*/ 1197400 h 1705557"/>
              <a:gd name="connsiteX228" fmla="*/ 8793564 w 10232859"/>
              <a:gd name="connsiteY228" fmla="*/ 1179086 h 1705557"/>
              <a:gd name="connsiteX229" fmla="*/ 8834270 w 10232859"/>
              <a:gd name="connsiteY229" fmla="*/ 1213138 h 1705557"/>
              <a:gd name="connsiteX230" fmla="*/ 8853872 w 10232859"/>
              <a:gd name="connsiteY230" fmla="*/ 1221228 h 1705557"/>
              <a:gd name="connsiteX231" fmla="*/ 8861901 w 10232859"/>
              <a:gd name="connsiteY231" fmla="*/ 1217889 h 1705557"/>
              <a:gd name="connsiteX232" fmla="*/ 8874168 w 10232859"/>
              <a:gd name="connsiteY232" fmla="*/ 1220481 h 1705557"/>
              <a:gd name="connsiteX233" fmla="*/ 8871123 w 10232859"/>
              <a:gd name="connsiteY233" fmla="*/ 1227674 h 1705557"/>
              <a:gd name="connsiteX234" fmla="*/ 8903537 w 10232859"/>
              <a:gd name="connsiteY234" fmla="*/ 1237102 h 1705557"/>
              <a:gd name="connsiteX235" fmla="*/ 8933767 w 10232859"/>
              <a:gd name="connsiteY235" fmla="*/ 1269882 h 1705557"/>
              <a:gd name="connsiteX236" fmla="*/ 8985765 w 10232859"/>
              <a:gd name="connsiteY236" fmla="*/ 1294178 h 1705557"/>
              <a:gd name="connsiteX237" fmla="*/ 9071444 w 10232859"/>
              <a:gd name="connsiteY237" fmla="*/ 1323819 h 1705557"/>
              <a:gd name="connsiteX238" fmla="*/ 9096711 w 10232859"/>
              <a:gd name="connsiteY238" fmla="*/ 1334291 h 1705557"/>
              <a:gd name="connsiteX239" fmla="*/ 9338853 w 10232859"/>
              <a:gd name="connsiteY239" fmla="*/ 1454560 h 1705557"/>
              <a:gd name="connsiteX240" fmla="*/ 9520814 w 10232859"/>
              <a:gd name="connsiteY240" fmla="*/ 1456341 h 1705557"/>
              <a:gd name="connsiteX241" fmla="*/ 9702271 w 10232859"/>
              <a:gd name="connsiteY241" fmla="*/ 1495067 h 1705557"/>
              <a:gd name="connsiteX242" fmla="*/ 9744273 w 10232859"/>
              <a:gd name="connsiteY242" fmla="*/ 1530026 h 1705557"/>
              <a:gd name="connsiteX243" fmla="*/ 9771903 w 10232859"/>
              <a:gd name="connsiteY243" fmla="*/ 1536548 h 1705557"/>
              <a:gd name="connsiteX244" fmla="*/ 9818565 w 10232859"/>
              <a:gd name="connsiteY244" fmla="*/ 1545059 h 1705557"/>
              <a:gd name="connsiteX245" fmla="*/ 9882202 w 10232859"/>
              <a:gd name="connsiteY245" fmla="*/ 1572402 h 1705557"/>
              <a:gd name="connsiteX246" fmla="*/ 10022025 w 10232859"/>
              <a:gd name="connsiteY246" fmla="*/ 1606210 h 1705557"/>
              <a:gd name="connsiteX247" fmla="*/ 10220406 w 10232859"/>
              <a:gd name="connsiteY247" fmla="*/ 1683519 h 1705557"/>
              <a:gd name="connsiteX248" fmla="*/ 10232859 w 10232859"/>
              <a:gd name="connsiteY248" fmla="*/ 1705557 h 1705557"/>
              <a:gd name="connsiteX249" fmla="*/ 0 w 10232859"/>
              <a:gd name="connsiteY249" fmla="*/ 1705557 h 1705557"/>
              <a:gd name="connsiteX250" fmla="*/ 0 w 10232859"/>
              <a:gd name="connsiteY250" fmla="*/ 28342 h 1705557"/>
              <a:gd name="connsiteX251" fmla="*/ 8097 w 10232859"/>
              <a:gd name="connsiteY251" fmla="*/ 30869 h 1705557"/>
              <a:gd name="connsiteX252" fmla="*/ 77128 w 10232859"/>
              <a:gd name="connsiteY252" fmla="*/ 13381 h 1705557"/>
              <a:gd name="connsiteX253" fmla="*/ 188338 w 10232859"/>
              <a:gd name="connsiteY253" fmla="*/ 11593 h 1705557"/>
              <a:gd name="connsiteX254" fmla="*/ 298809 w 10232859"/>
              <a:gd name="connsiteY254" fmla="*/ 12712 h 1705557"/>
              <a:gd name="connsiteX255" fmla="*/ 338985 w 10232859"/>
              <a:gd name="connsiteY255" fmla="*/ 14520 h 1705557"/>
              <a:gd name="connsiteX256" fmla="*/ 409815 w 10232859"/>
              <a:gd name="connsiteY256" fmla="*/ 11559 h 1705557"/>
              <a:gd name="connsiteX257" fmla="*/ 424169 w 10232859"/>
              <a:gd name="connsiteY257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089450 w 10232859"/>
              <a:gd name="connsiteY77" fmla="*/ 162714 h 1705557"/>
              <a:gd name="connsiteX78" fmla="*/ 3104175 w 10232859"/>
              <a:gd name="connsiteY78" fmla="*/ 169945 h 1705557"/>
              <a:gd name="connsiteX79" fmla="*/ 3254203 w 10232859"/>
              <a:gd name="connsiteY79" fmla="*/ 158270 h 1705557"/>
              <a:gd name="connsiteX80" fmla="*/ 3395011 w 10232859"/>
              <a:gd name="connsiteY80" fmla="*/ 184714 h 1705557"/>
              <a:gd name="connsiteX81" fmla="*/ 3476147 w 10232859"/>
              <a:gd name="connsiteY81" fmla="*/ 177439 h 1705557"/>
              <a:gd name="connsiteX82" fmla="*/ 3497583 w 10232859"/>
              <a:gd name="connsiteY82" fmla="*/ 156962 h 1705557"/>
              <a:gd name="connsiteX83" fmla="*/ 3704761 w 10232859"/>
              <a:gd name="connsiteY83" fmla="*/ 157006 h 1705557"/>
              <a:gd name="connsiteX84" fmla="*/ 3755040 w 10232859"/>
              <a:gd name="connsiteY84" fmla="*/ 148492 h 1705557"/>
              <a:gd name="connsiteX85" fmla="*/ 3804689 w 10232859"/>
              <a:gd name="connsiteY85" fmla="*/ 158407 h 1705557"/>
              <a:gd name="connsiteX86" fmla="*/ 3821793 w 10232859"/>
              <a:gd name="connsiteY86" fmla="*/ 151257 h 1705557"/>
              <a:gd name="connsiteX87" fmla="*/ 3824682 w 10232859"/>
              <a:gd name="connsiteY87" fmla="*/ 149833 h 1705557"/>
              <a:gd name="connsiteX88" fmla="*/ 3837536 w 10232859"/>
              <a:gd name="connsiteY88" fmla="*/ 148292 h 1705557"/>
              <a:gd name="connsiteX89" fmla="*/ 3839550 w 10232859"/>
              <a:gd name="connsiteY89" fmla="*/ 142661 h 1705557"/>
              <a:gd name="connsiteX90" fmla="*/ 3857743 w 10232859"/>
              <a:gd name="connsiteY90" fmla="*/ 136618 h 1705557"/>
              <a:gd name="connsiteX91" fmla="*/ 3881852 w 10232859"/>
              <a:gd name="connsiteY91" fmla="*/ 135231 h 1705557"/>
              <a:gd name="connsiteX92" fmla="*/ 3998088 w 10232859"/>
              <a:gd name="connsiteY92" fmla="*/ 134446 h 1705557"/>
              <a:gd name="connsiteX93" fmla="*/ 4066682 w 10232859"/>
              <a:gd name="connsiteY93" fmla="*/ 130661 h 1705557"/>
              <a:gd name="connsiteX94" fmla="*/ 4091246 w 10232859"/>
              <a:gd name="connsiteY94" fmla="*/ 124017 h 1705557"/>
              <a:gd name="connsiteX95" fmla="*/ 4126556 w 10232859"/>
              <a:gd name="connsiteY95" fmla="*/ 118239 h 1705557"/>
              <a:gd name="connsiteX96" fmla="*/ 4187717 w 10232859"/>
              <a:gd name="connsiteY96" fmla="*/ 104010 h 1705557"/>
              <a:gd name="connsiteX97" fmla="*/ 4220826 w 10232859"/>
              <a:gd name="connsiteY97" fmla="*/ 102505 h 1705557"/>
              <a:gd name="connsiteX98" fmla="*/ 4239014 w 10232859"/>
              <a:gd name="connsiteY98" fmla="*/ 97354 h 1705557"/>
              <a:gd name="connsiteX99" fmla="*/ 4246653 w 10232859"/>
              <a:gd name="connsiteY99" fmla="*/ 97874 h 1705557"/>
              <a:gd name="connsiteX100" fmla="*/ 4271841 w 10232859"/>
              <a:gd name="connsiteY100" fmla="*/ 96702 h 1705557"/>
              <a:gd name="connsiteX101" fmla="*/ 4286277 w 10232859"/>
              <a:gd name="connsiteY101" fmla="*/ 96687 h 1705557"/>
              <a:gd name="connsiteX102" fmla="*/ 4292025 w 10232859"/>
              <a:gd name="connsiteY102" fmla="*/ 96921 h 1705557"/>
              <a:gd name="connsiteX103" fmla="*/ 4304713 w 10232859"/>
              <a:gd name="connsiteY103" fmla="*/ 102187 h 1705557"/>
              <a:gd name="connsiteX104" fmla="*/ 4321285 w 10232859"/>
              <a:gd name="connsiteY104" fmla="*/ 100074 h 1705557"/>
              <a:gd name="connsiteX105" fmla="*/ 4339561 w 10232859"/>
              <a:gd name="connsiteY105" fmla="*/ 105320 h 1705557"/>
              <a:gd name="connsiteX106" fmla="*/ 4343990 w 10232859"/>
              <a:gd name="connsiteY106" fmla="*/ 101090 h 1705557"/>
              <a:gd name="connsiteX107" fmla="*/ 4358885 w 10232859"/>
              <a:gd name="connsiteY107" fmla="*/ 96778 h 1705557"/>
              <a:gd name="connsiteX108" fmla="*/ 4371648 w 10232859"/>
              <a:gd name="connsiteY108" fmla="*/ 101826 h 1705557"/>
              <a:gd name="connsiteX109" fmla="*/ 4398380 w 10232859"/>
              <a:gd name="connsiteY109" fmla="*/ 104961 h 1705557"/>
              <a:gd name="connsiteX110" fmla="*/ 4405729 w 10232859"/>
              <a:gd name="connsiteY110" fmla="*/ 104191 h 1705557"/>
              <a:gd name="connsiteX111" fmla="*/ 4431408 w 10232859"/>
              <a:gd name="connsiteY111" fmla="*/ 110825 h 1705557"/>
              <a:gd name="connsiteX112" fmla="*/ 4472183 w 10232859"/>
              <a:gd name="connsiteY112" fmla="*/ 116430 h 1705557"/>
              <a:gd name="connsiteX113" fmla="*/ 4518828 w 10232859"/>
              <a:gd name="connsiteY113" fmla="*/ 119114 h 1705557"/>
              <a:gd name="connsiteX114" fmla="*/ 4532040 w 10232859"/>
              <a:gd name="connsiteY114" fmla="*/ 124307 h 1705557"/>
              <a:gd name="connsiteX115" fmla="*/ 4617778 w 10232859"/>
              <a:gd name="connsiteY115" fmla="*/ 136993 h 1705557"/>
              <a:gd name="connsiteX116" fmla="*/ 4641872 w 10232859"/>
              <a:gd name="connsiteY116" fmla="*/ 140721 h 1705557"/>
              <a:gd name="connsiteX117" fmla="*/ 4662766 w 10232859"/>
              <a:gd name="connsiteY117" fmla="*/ 138952 h 1705557"/>
              <a:gd name="connsiteX118" fmla="*/ 4667770 w 10232859"/>
              <a:gd name="connsiteY118" fmla="*/ 134208 h 1705557"/>
              <a:gd name="connsiteX119" fmla="*/ 4681052 w 10232859"/>
              <a:gd name="connsiteY119" fmla="*/ 135461 h 1705557"/>
              <a:gd name="connsiteX120" fmla="*/ 4684624 w 10232859"/>
              <a:gd name="connsiteY120" fmla="*/ 134755 h 1705557"/>
              <a:gd name="connsiteX121" fmla="*/ 4705061 w 10232859"/>
              <a:gd name="connsiteY121" fmla="*/ 131748 h 1705557"/>
              <a:gd name="connsiteX122" fmla="*/ 4747746 w 10232859"/>
              <a:gd name="connsiteY122" fmla="*/ 151131 h 1705557"/>
              <a:gd name="connsiteX123" fmla="*/ 4801045 w 10232859"/>
              <a:gd name="connsiteY123" fmla="*/ 153753 h 1705557"/>
              <a:gd name="connsiteX124" fmla="*/ 5001600 w 10232859"/>
              <a:gd name="connsiteY124" fmla="*/ 196753 h 1705557"/>
              <a:gd name="connsiteX125" fmla="*/ 5033465 w 10232859"/>
              <a:gd name="connsiteY125" fmla="*/ 182429 h 1705557"/>
              <a:gd name="connsiteX126" fmla="*/ 5115965 w 10232859"/>
              <a:gd name="connsiteY126" fmla="*/ 192583 h 1705557"/>
              <a:gd name="connsiteX127" fmla="*/ 5237936 w 10232859"/>
              <a:gd name="connsiteY127" fmla="*/ 246022 h 1705557"/>
              <a:gd name="connsiteX128" fmla="*/ 5290566 w 10232859"/>
              <a:gd name="connsiteY128" fmla="*/ 269809 h 1705557"/>
              <a:gd name="connsiteX129" fmla="*/ 5344878 w 10232859"/>
              <a:gd name="connsiteY129" fmla="*/ 282874 h 1705557"/>
              <a:gd name="connsiteX130" fmla="*/ 5413398 w 10232859"/>
              <a:gd name="connsiteY130" fmla="*/ 282749 h 1705557"/>
              <a:gd name="connsiteX131" fmla="*/ 5415629 w 10232859"/>
              <a:gd name="connsiteY131" fmla="*/ 282282 h 1705557"/>
              <a:gd name="connsiteX132" fmla="*/ 5433078 w 10232859"/>
              <a:gd name="connsiteY132" fmla="*/ 286198 h 1705557"/>
              <a:gd name="connsiteX133" fmla="*/ 5435759 w 10232859"/>
              <a:gd name="connsiteY133" fmla="*/ 289614 h 1705557"/>
              <a:gd name="connsiteX134" fmla="*/ 5447372 w 10232859"/>
              <a:gd name="connsiteY134" fmla="*/ 293101 h 1705557"/>
              <a:gd name="connsiteX135" fmla="*/ 5469289 w 10232859"/>
              <a:gd name="connsiteY135" fmla="*/ 302134 h 1705557"/>
              <a:gd name="connsiteX136" fmla="*/ 5508752 w 10232859"/>
              <a:gd name="connsiteY136" fmla="*/ 312267 h 1705557"/>
              <a:gd name="connsiteX137" fmla="*/ 5509657 w 10232859"/>
              <a:gd name="connsiteY137" fmla="*/ 311450 h 1705557"/>
              <a:gd name="connsiteX138" fmla="*/ 5521245 w 10232859"/>
              <a:gd name="connsiteY138" fmla="*/ 310202 h 1705557"/>
              <a:gd name="connsiteX139" fmla="*/ 5542415 w 10232859"/>
              <a:gd name="connsiteY139" fmla="*/ 310009 h 1705557"/>
              <a:gd name="connsiteX140" fmla="*/ 5596538 w 10232859"/>
              <a:gd name="connsiteY140" fmla="*/ 297667 h 1705557"/>
              <a:gd name="connsiteX141" fmla="*/ 5632514 w 10232859"/>
              <a:gd name="connsiteY141" fmla="*/ 308476 h 1705557"/>
              <a:gd name="connsiteX142" fmla="*/ 5640005 w 10232859"/>
              <a:gd name="connsiteY142" fmla="*/ 310131 h 1705557"/>
              <a:gd name="connsiteX143" fmla="*/ 5640259 w 10232859"/>
              <a:gd name="connsiteY143" fmla="*/ 309949 h 1705557"/>
              <a:gd name="connsiteX144" fmla="*/ 5648365 w 10232859"/>
              <a:gd name="connsiteY144" fmla="*/ 311268 h 1705557"/>
              <a:gd name="connsiteX145" fmla="*/ 5653662 w 10232859"/>
              <a:gd name="connsiteY145" fmla="*/ 313149 h 1705557"/>
              <a:gd name="connsiteX146" fmla="*/ 5668196 w 10232859"/>
              <a:gd name="connsiteY146" fmla="*/ 316360 h 1705557"/>
              <a:gd name="connsiteX147" fmla="*/ 5673886 w 10232859"/>
              <a:gd name="connsiteY147" fmla="*/ 316040 h 1705557"/>
              <a:gd name="connsiteX148" fmla="*/ 5677139 w 10232859"/>
              <a:gd name="connsiteY148" fmla="*/ 313859 h 1705557"/>
              <a:gd name="connsiteX149" fmla="*/ 5708983 w 10232859"/>
              <a:gd name="connsiteY149" fmla="*/ 313188 h 1705557"/>
              <a:gd name="connsiteX150" fmla="*/ 5773909 w 10232859"/>
              <a:gd name="connsiteY150" fmla="*/ 318575 h 1705557"/>
              <a:gd name="connsiteX151" fmla="*/ 5809500 w 10232859"/>
              <a:gd name="connsiteY151" fmla="*/ 324964 h 1705557"/>
              <a:gd name="connsiteX152" fmla="*/ 5908729 w 10232859"/>
              <a:gd name="connsiteY152" fmla="*/ 338849 h 1705557"/>
              <a:gd name="connsiteX153" fmla="*/ 6009654 w 10232859"/>
              <a:gd name="connsiteY153" fmla="*/ 350040 h 1705557"/>
              <a:gd name="connsiteX154" fmla="*/ 6067487 w 10232859"/>
              <a:gd name="connsiteY154" fmla="*/ 340226 h 1705557"/>
              <a:gd name="connsiteX155" fmla="*/ 6073281 w 10232859"/>
              <a:gd name="connsiteY155" fmla="*/ 340830 h 1705557"/>
              <a:gd name="connsiteX156" fmla="*/ 6086225 w 10232859"/>
              <a:gd name="connsiteY156" fmla="*/ 346135 h 1705557"/>
              <a:gd name="connsiteX157" fmla="*/ 6105063 w 10232859"/>
              <a:gd name="connsiteY157" fmla="*/ 353854 h 1705557"/>
              <a:gd name="connsiteX158" fmla="*/ 6135796 w 10232859"/>
              <a:gd name="connsiteY158" fmla="*/ 369657 h 1705557"/>
              <a:gd name="connsiteX159" fmla="*/ 6195166 w 10232859"/>
              <a:gd name="connsiteY159" fmla="*/ 366704 h 1705557"/>
              <a:gd name="connsiteX160" fmla="*/ 6216259 w 10232859"/>
              <a:gd name="connsiteY160" fmla="*/ 369879 h 1705557"/>
              <a:gd name="connsiteX161" fmla="*/ 6228331 w 10232859"/>
              <a:gd name="connsiteY161" fmla="*/ 370548 h 1705557"/>
              <a:gd name="connsiteX162" fmla="*/ 6229602 w 10232859"/>
              <a:gd name="connsiteY162" fmla="*/ 369928 h 1705557"/>
              <a:gd name="connsiteX163" fmla="*/ 6258988 w 10232859"/>
              <a:gd name="connsiteY163" fmla="*/ 385174 h 1705557"/>
              <a:gd name="connsiteX164" fmla="*/ 6264106 w 10232859"/>
              <a:gd name="connsiteY164" fmla="*/ 385655 h 1705557"/>
              <a:gd name="connsiteX165" fmla="*/ 6281703 w 10232859"/>
              <a:gd name="connsiteY165" fmla="*/ 397568 h 1705557"/>
              <a:gd name="connsiteX166" fmla="*/ 6291622 w 10232859"/>
              <a:gd name="connsiteY166" fmla="*/ 402669 h 1705557"/>
              <a:gd name="connsiteX167" fmla="*/ 6292712 w 10232859"/>
              <a:gd name="connsiteY167" fmla="*/ 406285 h 1705557"/>
              <a:gd name="connsiteX168" fmla="*/ 6308227 w 10232859"/>
              <a:gd name="connsiteY168" fmla="*/ 412710 h 1705557"/>
              <a:gd name="connsiteX169" fmla="*/ 6310656 w 10232859"/>
              <a:gd name="connsiteY169" fmla="*/ 412628 h 1705557"/>
              <a:gd name="connsiteX170" fmla="*/ 6321049 w 10232859"/>
              <a:gd name="connsiteY170" fmla="*/ 420978 h 1705557"/>
              <a:gd name="connsiteX171" fmla="*/ 6326853 w 10232859"/>
              <a:gd name="connsiteY171" fmla="*/ 431664 h 1705557"/>
              <a:gd name="connsiteX172" fmla="*/ 6467879 w 10232859"/>
              <a:gd name="connsiteY172" fmla="*/ 474762 h 1705557"/>
              <a:gd name="connsiteX173" fmla="*/ 6564351 w 10232859"/>
              <a:gd name="connsiteY173" fmla="*/ 544032 h 1705557"/>
              <a:gd name="connsiteX174" fmla="*/ 6641544 w 10232859"/>
              <a:gd name="connsiteY174" fmla="*/ 566599 h 1705557"/>
              <a:gd name="connsiteX175" fmla="*/ 6731052 w 10232859"/>
              <a:gd name="connsiteY175" fmla="*/ 578550 h 1705557"/>
              <a:gd name="connsiteX176" fmla="*/ 6858983 w 10232859"/>
              <a:gd name="connsiteY176" fmla="*/ 630237 h 1705557"/>
              <a:gd name="connsiteX177" fmla="*/ 6910661 w 10232859"/>
              <a:gd name="connsiteY177" fmla="*/ 641134 h 1705557"/>
              <a:gd name="connsiteX178" fmla="*/ 6944111 w 10232859"/>
              <a:gd name="connsiteY178" fmla="*/ 666016 h 1705557"/>
              <a:gd name="connsiteX179" fmla="*/ 6965771 w 10232859"/>
              <a:gd name="connsiteY179" fmla="*/ 666445 h 1705557"/>
              <a:gd name="connsiteX180" fmla="*/ 6969639 w 10232859"/>
              <a:gd name="connsiteY180" fmla="*/ 666351 h 1705557"/>
              <a:gd name="connsiteX181" fmla="*/ 6982242 w 10232859"/>
              <a:gd name="connsiteY181" fmla="*/ 669626 h 1705557"/>
              <a:gd name="connsiteX182" fmla="*/ 6989387 w 10232859"/>
              <a:gd name="connsiteY182" fmla="*/ 665988 h 1705557"/>
              <a:gd name="connsiteX183" fmla="*/ 7010930 w 10232859"/>
              <a:gd name="connsiteY183" fmla="*/ 667648 h 1705557"/>
              <a:gd name="connsiteX184" fmla="*/ 7033125 w 10232859"/>
              <a:gd name="connsiteY184" fmla="*/ 674950 h 1705557"/>
              <a:gd name="connsiteX185" fmla="*/ 7134461 w 10232859"/>
              <a:gd name="connsiteY185" fmla="*/ 714706 h 1705557"/>
              <a:gd name="connsiteX186" fmla="*/ 7197450 w 10232859"/>
              <a:gd name="connsiteY186" fmla="*/ 735608 h 1705557"/>
              <a:gd name="connsiteX187" fmla="*/ 7225084 w 10232859"/>
              <a:gd name="connsiteY187" fmla="*/ 739019 h 1705557"/>
              <a:gd name="connsiteX188" fmla="*/ 7261183 w 10232859"/>
              <a:gd name="connsiteY188" fmla="*/ 746827 h 1705557"/>
              <a:gd name="connsiteX189" fmla="*/ 7327760 w 10232859"/>
              <a:gd name="connsiteY189" fmla="*/ 757100 h 1705557"/>
              <a:gd name="connsiteX190" fmla="*/ 7412222 w 10232859"/>
              <a:gd name="connsiteY190" fmla="*/ 777001 h 1705557"/>
              <a:gd name="connsiteX191" fmla="*/ 7457904 w 10232859"/>
              <a:gd name="connsiteY191" fmla="*/ 810835 h 1705557"/>
              <a:gd name="connsiteX192" fmla="*/ 7465795 w 10232859"/>
              <a:gd name="connsiteY192" fmla="*/ 809112 h 1705557"/>
              <a:gd name="connsiteX193" fmla="*/ 7505046 w 10232859"/>
              <a:gd name="connsiteY193" fmla="*/ 823031 h 1705557"/>
              <a:gd name="connsiteX194" fmla="*/ 7623220 w 10232859"/>
              <a:gd name="connsiteY194" fmla="*/ 895034 h 1705557"/>
              <a:gd name="connsiteX195" fmla="*/ 7700458 w 10232859"/>
              <a:gd name="connsiteY195" fmla="*/ 921593 h 1705557"/>
              <a:gd name="connsiteX196" fmla="*/ 7730988 w 10232859"/>
              <a:gd name="connsiteY196" fmla="*/ 927270 h 1705557"/>
              <a:gd name="connsiteX197" fmla="*/ 7781942 w 10232859"/>
              <a:gd name="connsiteY197" fmla="*/ 937017 h 1705557"/>
              <a:gd name="connsiteX198" fmla="*/ 7827704 w 10232859"/>
              <a:gd name="connsiteY198" fmla="*/ 935072 h 1705557"/>
              <a:gd name="connsiteX199" fmla="*/ 7867270 w 10232859"/>
              <a:gd name="connsiteY199" fmla="*/ 946880 h 1705557"/>
              <a:gd name="connsiteX200" fmla="*/ 7866538 w 10232859"/>
              <a:gd name="connsiteY200" fmla="*/ 961559 h 1705557"/>
              <a:gd name="connsiteX201" fmla="*/ 7912084 w 10232859"/>
              <a:gd name="connsiteY201" fmla="*/ 970314 h 1705557"/>
              <a:gd name="connsiteX202" fmla="*/ 7982264 w 10232859"/>
              <a:gd name="connsiteY202" fmla="*/ 982287 h 1705557"/>
              <a:gd name="connsiteX203" fmla="*/ 7991272 w 10232859"/>
              <a:gd name="connsiteY203" fmla="*/ 987618 h 1705557"/>
              <a:gd name="connsiteX204" fmla="*/ 8006496 w 10232859"/>
              <a:gd name="connsiteY204" fmla="*/ 979353 h 1705557"/>
              <a:gd name="connsiteX205" fmla="*/ 8034497 w 10232859"/>
              <a:gd name="connsiteY205" fmla="*/ 978568 h 1705557"/>
              <a:gd name="connsiteX206" fmla="*/ 8150881 w 10232859"/>
              <a:gd name="connsiteY206" fmla="*/ 996925 h 1705557"/>
              <a:gd name="connsiteX207" fmla="*/ 8172106 w 10232859"/>
              <a:gd name="connsiteY207" fmla="*/ 997026 h 1705557"/>
              <a:gd name="connsiteX208" fmla="*/ 8196076 w 10232859"/>
              <a:gd name="connsiteY208" fmla="*/ 1006592 h 1705557"/>
              <a:gd name="connsiteX209" fmla="*/ 8247463 w 10232859"/>
              <a:gd name="connsiteY209" fmla="*/ 1022846 h 1705557"/>
              <a:gd name="connsiteX210" fmla="*/ 8279272 w 10232859"/>
              <a:gd name="connsiteY210" fmla="*/ 1039435 h 1705557"/>
              <a:gd name="connsiteX211" fmla="*/ 8289611 w 10232859"/>
              <a:gd name="connsiteY211" fmla="*/ 1035144 h 1705557"/>
              <a:gd name="connsiteX212" fmla="*/ 8311483 w 10232859"/>
              <a:gd name="connsiteY212" fmla="*/ 1035913 h 1705557"/>
              <a:gd name="connsiteX213" fmla="*/ 8399489 w 10232859"/>
              <a:gd name="connsiteY213" fmla="*/ 1055076 h 1705557"/>
              <a:gd name="connsiteX214" fmla="*/ 8415973 w 10232859"/>
              <a:gd name="connsiteY214" fmla="*/ 1056174 h 1705557"/>
              <a:gd name="connsiteX215" fmla="*/ 8433326 w 10232859"/>
              <a:gd name="connsiteY215" fmla="*/ 1064395 h 1705557"/>
              <a:gd name="connsiteX216" fmla="*/ 8502328 w 10232859"/>
              <a:gd name="connsiteY216" fmla="*/ 1098012 h 1705557"/>
              <a:gd name="connsiteX217" fmla="*/ 8534346 w 10232859"/>
              <a:gd name="connsiteY217" fmla="*/ 1113494 h 1705557"/>
              <a:gd name="connsiteX218" fmla="*/ 8534980 w 10232859"/>
              <a:gd name="connsiteY218" fmla="*/ 1117375 h 1705557"/>
              <a:gd name="connsiteX219" fmla="*/ 8544104 w 10232859"/>
              <a:gd name="connsiteY219" fmla="*/ 1114920 h 1705557"/>
              <a:gd name="connsiteX220" fmla="*/ 8567742 w 10232859"/>
              <a:gd name="connsiteY220" fmla="*/ 1124104 h 1705557"/>
              <a:gd name="connsiteX221" fmla="*/ 8633779 w 10232859"/>
              <a:gd name="connsiteY221" fmla="*/ 1145740 h 1705557"/>
              <a:gd name="connsiteX222" fmla="*/ 8676965 w 10232859"/>
              <a:gd name="connsiteY222" fmla="*/ 1163463 h 1705557"/>
              <a:gd name="connsiteX223" fmla="*/ 8698944 w 10232859"/>
              <a:gd name="connsiteY223" fmla="*/ 1163453 h 1705557"/>
              <a:gd name="connsiteX224" fmla="*/ 8711456 w 10232859"/>
              <a:gd name="connsiteY224" fmla="*/ 1175731 h 1705557"/>
              <a:gd name="connsiteX225" fmla="*/ 8732793 w 10232859"/>
              <a:gd name="connsiteY225" fmla="*/ 1179486 h 1705557"/>
              <a:gd name="connsiteX226" fmla="*/ 8751897 w 10232859"/>
              <a:gd name="connsiteY226" fmla="*/ 1197400 h 1705557"/>
              <a:gd name="connsiteX227" fmla="*/ 8793564 w 10232859"/>
              <a:gd name="connsiteY227" fmla="*/ 1179086 h 1705557"/>
              <a:gd name="connsiteX228" fmla="*/ 8834270 w 10232859"/>
              <a:gd name="connsiteY228" fmla="*/ 1213138 h 1705557"/>
              <a:gd name="connsiteX229" fmla="*/ 8853872 w 10232859"/>
              <a:gd name="connsiteY229" fmla="*/ 1221228 h 1705557"/>
              <a:gd name="connsiteX230" fmla="*/ 8861901 w 10232859"/>
              <a:gd name="connsiteY230" fmla="*/ 1217889 h 1705557"/>
              <a:gd name="connsiteX231" fmla="*/ 8874168 w 10232859"/>
              <a:gd name="connsiteY231" fmla="*/ 1220481 h 1705557"/>
              <a:gd name="connsiteX232" fmla="*/ 8871123 w 10232859"/>
              <a:gd name="connsiteY232" fmla="*/ 1227674 h 1705557"/>
              <a:gd name="connsiteX233" fmla="*/ 8903537 w 10232859"/>
              <a:gd name="connsiteY233" fmla="*/ 1237102 h 1705557"/>
              <a:gd name="connsiteX234" fmla="*/ 8933767 w 10232859"/>
              <a:gd name="connsiteY234" fmla="*/ 1269882 h 1705557"/>
              <a:gd name="connsiteX235" fmla="*/ 8985765 w 10232859"/>
              <a:gd name="connsiteY235" fmla="*/ 1294178 h 1705557"/>
              <a:gd name="connsiteX236" fmla="*/ 9071444 w 10232859"/>
              <a:gd name="connsiteY236" fmla="*/ 1323819 h 1705557"/>
              <a:gd name="connsiteX237" fmla="*/ 9096711 w 10232859"/>
              <a:gd name="connsiteY237" fmla="*/ 1334291 h 1705557"/>
              <a:gd name="connsiteX238" fmla="*/ 9338853 w 10232859"/>
              <a:gd name="connsiteY238" fmla="*/ 1454560 h 1705557"/>
              <a:gd name="connsiteX239" fmla="*/ 9520814 w 10232859"/>
              <a:gd name="connsiteY239" fmla="*/ 1456341 h 1705557"/>
              <a:gd name="connsiteX240" fmla="*/ 9702271 w 10232859"/>
              <a:gd name="connsiteY240" fmla="*/ 1495067 h 1705557"/>
              <a:gd name="connsiteX241" fmla="*/ 9744273 w 10232859"/>
              <a:gd name="connsiteY241" fmla="*/ 1530026 h 1705557"/>
              <a:gd name="connsiteX242" fmla="*/ 9771903 w 10232859"/>
              <a:gd name="connsiteY242" fmla="*/ 1536548 h 1705557"/>
              <a:gd name="connsiteX243" fmla="*/ 9818565 w 10232859"/>
              <a:gd name="connsiteY243" fmla="*/ 1545059 h 1705557"/>
              <a:gd name="connsiteX244" fmla="*/ 9882202 w 10232859"/>
              <a:gd name="connsiteY244" fmla="*/ 1572402 h 1705557"/>
              <a:gd name="connsiteX245" fmla="*/ 10022025 w 10232859"/>
              <a:gd name="connsiteY245" fmla="*/ 1606210 h 1705557"/>
              <a:gd name="connsiteX246" fmla="*/ 10220406 w 10232859"/>
              <a:gd name="connsiteY246" fmla="*/ 1683519 h 1705557"/>
              <a:gd name="connsiteX247" fmla="*/ 10232859 w 10232859"/>
              <a:gd name="connsiteY247" fmla="*/ 1705557 h 1705557"/>
              <a:gd name="connsiteX248" fmla="*/ 0 w 10232859"/>
              <a:gd name="connsiteY248" fmla="*/ 1705557 h 1705557"/>
              <a:gd name="connsiteX249" fmla="*/ 0 w 10232859"/>
              <a:gd name="connsiteY249" fmla="*/ 28342 h 1705557"/>
              <a:gd name="connsiteX250" fmla="*/ 8097 w 10232859"/>
              <a:gd name="connsiteY250" fmla="*/ 30869 h 1705557"/>
              <a:gd name="connsiteX251" fmla="*/ 77128 w 10232859"/>
              <a:gd name="connsiteY251" fmla="*/ 13381 h 1705557"/>
              <a:gd name="connsiteX252" fmla="*/ 188338 w 10232859"/>
              <a:gd name="connsiteY252" fmla="*/ 11593 h 1705557"/>
              <a:gd name="connsiteX253" fmla="*/ 298809 w 10232859"/>
              <a:gd name="connsiteY253" fmla="*/ 12712 h 1705557"/>
              <a:gd name="connsiteX254" fmla="*/ 338985 w 10232859"/>
              <a:gd name="connsiteY254" fmla="*/ 14520 h 1705557"/>
              <a:gd name="connsiteX255" fmla="*/ 409815 w 10232859"/>
              <a:gd name="connsiteY255" fmla="*/ 11559 h 1705557"/>
              <a:gd name="connsiteX256" fmla="*/ 424169 w 10232859"/>
              <a:gd name="connsiteY256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089450 w 10232859"/>
              <a:gd name="connsiteY77" fmla="*/ 162714 h 1705557"/>
              <a:gd name="connsiteX78" fmla="*/ 3104175 w 10232859"/>
              <a:gd name="connsiteY78" fmla="*/ 169945 h 1705557"/>
              <a:gd name="connsiteX79" fmla="*/ 3254203 w 10232859"/>
              <a:gd name="connsiteY79" fmla="*/ 158270 h 1705557"/>
              <a:gd name="connsiteX80" fmla="*/ 3395011 w 10232859"/>
              <a:gd name="connsiteY80" fmla="*/ 184714 h 1705557"/>
              <a:gd name="connsiteX81" fmla="*/ 3476147 w 10232859"/>
              <a:gd name="connsiteY81" fmla="*/ 177439 h 1705557"/>
              <a:gd name="connsiteX82" fmla="*/ 3497583 w 10232859"/>
              <a:gd name="connsiteY82" fmla="*/ 156962 h 1705557"/>
              <a:gd name="connsiteX83" fmla="*/ 3704761 w 10232859"/>
              <a:gd name="connsiteY83" fmla="*/ 157006 h 1705557"/>
              <a:gd name="connsiteX84" fmla="*/ 3755040 w 10232859"/>
              <a:gd name="connsiteY84" fmla="*/ 148492 h 1705557"/>
              <a:gd name="connsiteX85" fmla="*/ 3804689 w 10232859"/>
              <a:gd name="connsiteY85" fmla="*/ 158407 h 1705557"/>
              <a:gd name="connsiteX86" fmla="*/ 3821793 w 10232859"/>
              <a:gd name="connsiteY86" fmla="*/ 151257 h 1705557"/>
              <a:gd name="connsiteX87" fmla="*/ 3824682 w 10232859"/>
              <a:gd name="connsiteY87" fmla="*/ 149833 h 1705557"/>
              <a:gd name="connsiteX88" fmla="*/ 3837536 w 10232859"/>
              <a:gd name="connsiteY88" fmla="*/ 148292 h 1705557"/>
              <a:gd name="connsiteX89" fmla="*/ 3839550 w 10232859"/>
              <a:gd name="connsiteY89" fmla="*/ 142661 h 1705557"/>
              <a:gd name="connsiteX90" fmla="*/ 3857743 w 10232859"/>
              <a:gd name="connsiteY90" fmla="*/ 136618 h 1705557"/>
              <a:gd name="connsiteX91" fmla="*/ 3881852 w 10232859"/>
              <a:gd name="connsiteY91" fmla="*/ 135231 h 1705557"/>
              <a:gd name="connsiteX92" fmla="*/ 3998088 w 10232859"/>
              <a:gd name="connsiteY92" fmla="*/ 134446 h 1705557"/>
              <a:gd name="connsiteX93" fmla="*/ 4066682 w 10232859"/>
              <a:gd name="connsiteY93" fmla="*/ 130661 h 1705557"/>
              <a:gd name="connsiteX94" fmla="*/ 4091246 w 10232859"/>
              <a:gd name="connsiteY94" fmla="*/ 124017 h 1705557"/>
              <a:gd name="connsiteX95" fmla="*/ 4126556 w 10232859"/>
              <a:gd name="connsiteY95" fmla="*/ 118239 h 1705557"/>
              <a:gd name="connsiteX96" fmla="*/ 4187717 w 10232859"/>
              <a:gd name="connsiteY96" fmla="*/ 104010 h 1705557"/>
              <a:gd name="connsiteX97" fmla="*/ 4220826 w 10232859"/>
              <a:gd name="connsiteY97" fmla="*/ 102505 h 1705557"/>
              <a:gd name="connsiteX98" fmla="*/ 4239014 w 10232859"/>
              <a:gd name="connsiteY98" fmla="*/ 97354 h 1705557"/>
              <a:gd name="connsiteX99" fmla="*/ 4246653 w 10232859"/>
              <a:gd name="connsiteY99" fmla="*/ 97874 h 1705557"/>
              <a:gd name="connsiteX100" fmla="*/ 4271841 w 10232859"/>
              <a:gd name="connsiteY100" fmla="*/ 96702 h 1705557"/>
              <a:gd name="connsiteX101" fmla="*/ 4286277 w 10232859"/>
              <a:gd name="connsiteY101" fmla="*/ 96687 h 1705557"/>
              <a:gd name="connsiteX102" fmla="*/ 4292025 w 10232859"/>
              <a:gd name="connsiteY102" fmla="*/ 96921 h 1705557"/>
              <a:gd name="connsiteX103" fmla="*/ 4304713 w 10232859"/>
              <a:gd name="connsiteY103" fmla="*/ 102187 h 1705557"/>
              <a:gd name="connsiteX104" fmla="*/ 4321285 w 10232859"/>
              <a:gd name="connsiteY104" fmla="*/ 100074 h 1705557"/>
              <a:gd name="connsiteX105" fmla="*/ 4339561 w 10232859"/>
              <a:gd name="connsiteY105" fmla="*/ 105320 h 1705557"/>
              <a:gd name="connsiteX106" fmla="*/ 4343990 w 10232859"/>
              <a:gd name="connsiteY106" fmla="*/ 101090 h 1705557"/>
              <a:gd name="connsiteX107" fmla="*/ 4358885 w 10232859"/>
              <a:gd name="connsiteY107" fmla="*/ 96778 h 1705557"/>
              <a:gd name="connsiteX108" fmla="*/ 4371648 w 10232859"/>
              <a:gd name="connsiteY108" fmla="*/ 101826 h 1705557"/>
              <a:gd name="connsiteX109" fmla="*/ 4398380 w 10232859"/>
              <a:gd name="connsiteY109" fmla="*/ 104961 h 1705557"/>
              <a:gd name="connsiteX110" fmla="*/ 4405729 w 10232859"/>
              <a:gd name="connsiteY110" fmla="*/ 104191 h 1705557"/>
              <a:gd name="connsiteX111" fmla="*/ 4431408 w 10232859"/>
              <a:gd name="connsiteY111" fmla="*/ 110825 h 1705557"/>
              <a:gd name="connsiteX112" fmla="*/ 4472183 w 10232859"/>
              <a:gd name="connsiteY112" fmla="*/ 116430 h 1705557"/>
              <a:gd name="connsiteX113" fmla="*/ 4518828 w 10232859"/>
              <a:gd name="connsiteY113" fmla="*/ 119114 h 1705557"/>
              <a:gd name="connsiteX114" fmla="*/ 4532040 w 10232859"/>
              <a:gd name="connsiteY114" fmla="*/ 124307 h 1705557"/>
              <a:gd name="connsiteX115" fmla="*/ 4617778 w 10232859"/>
              <a:gd name="connsiteY115" fmla="*/ 136993 h 1705557"/>
              <a:gd name="connsiteX116" fmla="*/ 4641872 w 10232859"/>
              <a:gd name="connsiteY116" fmla="*/ 140721 h 1705557"/>
              <a:gd name="connsiteX117" fmla="*/ 4662766 w 10232859"/>
              <a:gd name="connsiteY117" fmla="*/ 138952 h 1705557"/>
              <a:gd name="connsiteX118" fmla="*/ 4667770 w 10232859"/>
              <a:gd name="connsiteY118" fmla="*/ 134208 h 1705557"/>
              <a:gd name="connsiteX119" fmla="*/ 4681052 w 10232859"/>
              <a:gd name="connsiteY119" fmla="*/ 135461 h 1705557"/>
              <a:gd name="connsiteX120" fmla="*/ 4684624 w 10232859"/>
              <a:gd name="connsiteY120" fmla="*/ 134755 h 1705557"/>
              <a:gd name="connsiteX121" fmla="*/ 4705061 w 10232859"/>
              <a:gd name="connsiteY121" fmla="*/ 131748 h 1705557"/>
              <a:gd name="connsiteX122" fmla="*/ 4747746 w 10232859"/>
              <a:gd name="connsiteY122" fmla="*/ 151131 h 1705557"/>
              <a:gd name="connsiteX123" fmla="*/ 4801045 w 10232859"/>
              <a:gd name="connsiteY123" fmla="*/ 153753 h 1705557"/>
              <a:gd name="connsiteX124" fmla="*/ 5001600 w 10232859"/>
              <a:gd name="connsiteY124" fmla="*/ 196753 h 1705557"/>
              <a:gd name="connsiteX125" fmla="*/ 5033465 w 10232859"/>
              <a:gd name="connsiteY125" fmla="*/ 182429 h 1705557"/>
              <a:gd name="connsiteX126" fmla="*/ 5115965 w 10232859"/>
              <a:gd name="connsiteY126" fmla="*/ 192583 h 1705557"/>
              <a:gd name="connsiteX127" fmla="*/ 5237936 w 10232859"/>
              <a:gd name="connsiteY127" fmla="*/ 246022 h 1705557"/>
              <a:gd name="connsiteX128" fmla="*/ 5290566 w 10232859"/>
              <a:gd name="connsiteY128" fmla="*/ 269809 h 1705557"/>
              <a:gd name="connsiteX129" fmla="*/ 5344878 w 10232859"/>
              <a:gd name="connsiteY129" fmla="*/ 282874 h 1705557"/>
              <a:gd name="connsiteX130" fmla="*/ 5413398 w 10232859"/>
              <a:gd name="connsiteY130" fmla="*/ 282749 h 1705557"/>
              <a:gd name="connsiteX131" fmla="*/ 5415629 w 10232859"/>
              <a:gd name="connsiteY131" fmla="*/ 282282 h 1705557"/>
              <a:gd name="connsiteX132" fmla="*/ 5433078 w 10232859"/>
              <a:gd name="connsiteY132" fmla="*/ 286198 h 1705557"/>
              <a:gd name="connsiteX133" fmla="*/ 5435759 w 10232859"/>
              <a:gd name="connsiteY133" fmla="*/ 289614 h 1705557"/>
              <a:gd name="connsiteX134" fmla="*/ 5447372 w 10232859"/>
              <a:gd name="connsiteY134" fmla="*/ 293101 h 1705557"/>
              <a:gd name="connsiteX135" fmla="*/ 5469289 w 10232859"/>
              <a:gd name="connsiteY135" fmla="*/ 302134 h 1705557"/>
              <a:gd name="connsiteX136" fmla="*/ 5508752 w 10232859"/>
              <a:gd name="connsiteY136" fmla="*/ 312267 h 1705557"/>
              <a:gd name="connsiteX137" fmla="*/ 5509657 w 10232859"/>
              <a:gd name="connsiteY137" fmla="*/ 311450 h 1705557"/>
              <a:gd name="connsiteX138" fmla="*/ 5521245 w 10232859"/>
              <a:gd name="connsiteY138" fmla="*/ 310202 h 1705557"/>
              <a:gd name="connsiteX139" fmla="*/ 5542415 w 10232859"/>
              <a:gd name="connsiteY139" fmla="*/ 310009 h 1705557"/>
              <a:gd name="connsiteX140" fmla="*/ 5596538 w 10232859"/>
              <a:gd name="connsiteY140" fmla="*/ 297667 h 1705557"/>
              <a:gd name="connsiteX141" fmla="*/ 5632514 w 10232859"/>
              <a:gd name="connsiteY141" fmla="*/ 308476 h 1705557"/>
              <a:gd name="connsiteX142" fmla="*/ 5640005 w 10232859"/>
              <a:gd name="connsiteY142" fmla="*/ 310131 h 1705557"/>
              <a:gd name="connsiteX143" fmla="*/ 5640259 w 10232859"/>
              <a:gd name="connsiteY143" fmla="*/ 309949 h 1705557"/>
              <a:gd name="connsiteX144" fmla="*/ 5648365 w 10232859"/>
              <a:gd name="connsiteY144" fmla="*/ 311268 h 1705557"/>
              <a:gd name="connsiteX145" fmla="*/ 5653662 w 10232859"/>
              <a:gd name="connsiteY145" fmla="*/ 313149 h 1705557"/>
              <a:gd name="connsiteX146" fmla="*/ 5668196 w 10232859"/>
              <a:gd name="connsiteY146" fmla="*/ 316360 h 1705557"/>
              <a:gd name="connsiteX147" fmla="*/ 5673886 w 10232859"/>
              <a:gd name="connsiteY147" fmla="*/ 316040 h 1705557"/>
              <a:gd name="connsiteX148" fmla="*/ 5677139 w 10232859"/>
              <a:gd name="connsiteY148" fmla="*/ 313859 h 1705557"/>
              <a:gd name="connsiteX149" fmla="*/ 5708983 w 10232859"/>
              <a:gd name="connsiteY149" fmla="*/ 313188 h 1705557"/>
              <a:gd name="connsiteX150" fmla="*/ 5773909 w 10232859"/>
              <a:gd name="connsiteY150" fmla="*/ 318575 h 1705557"/>
              <a:gd name="connsiteX151" fmla="*/ 5809500 w 10232859"/>
              <a:gd name="connsiteY151" fmla="*/ 324964 h 1705557"/>
              <a:gd name="connsiteX152" fmla="*/ 5908729 w 10232859"/>
              <a:gd name="connsiteY152" fmla="*/ 338849 h 1705557"/>
              <a:gd name="connsiteX153" fmla="*/ 6009654 w 10232859"/>
              <a:gd name="connsiteY153" fmla="*/ 350040 h 1705557"/>
              <a:gd name="connsiteX154" fmla="*/ 6067487 w 10232859"/>
              <a:gd name="connsiteY154" fmla="*/ 340226 h 1705557"/>
              <a:gd name="connsiteX155" fmla="*/ 6073281 w 10232859"/>
              <a:gd name="connsiteY155" fmla="*/ 340830 h 1705557"/>
              <a:gd name="connsiteX156" fmla="*/ 6086225 w 10232859"/>
              <a:gd name="connsiteY156" fmla="*/ 346135 h 1705557"/>
              <a:gd name="connsiteX157" fmla="*/ 6105063 w 10232859"/>
              <a:gd name="connsiteY157" fmla="*/ 353854 h 1705557"/>
              <a:gd name="connsiteX158" fmla="*/ 6135796 w 10232859"/>
              <a:gd name="connsiteY158" fmla="*/ 369657 h 1705557"/>
              <a:gd name="connsiteX159" fmla="*/ 6195166 w 10232859"/>
              <a:gd name="connsiteY159" fmla="*/ 366704 h 1705557"/>
              <a:gd name="connsiteX160" fmla="*/ 6216259 w 10232859"/>
              <a:gd name="connsiteY160" fmla="*/ 369879 h 1705557"/>
              <a:gd name="connsiteX161" fmla="*/ 6228331 w 10232859"/>
              <a:gd name="connsiteY161" fmla="*/ 370548 h 1705557"/>
              <a:gd name="connsiteX162" fmla="*/ 6229602 w 10232859"/>
              <a:gd name="connsiteY162" fmla="*/ 369928 h 1705557"/>
              <a:gd name="connsiteX163" fmla="*/ 6258988 w 10232859"/>
              <a:gd name="connsiteY163" fmla="*/ 385174 h 1705557"/>
              <a:gd name="connsiteX164" fmla="*/ 6264106 w 10232859"/>
              <a:gd name="connsiteY164" fmla="*/ 385655 h 1705557"/>
              <a:gd name="connsiteX165" fmla="*/ 6281703 w 10232859"/>
              <a:gd name="connsiteY165" fmla="*/ 397568 h 1705557"/>
              <a:gd name="connsiteX166" fmla="*/ 6291622 w 10232859"/>
              <a:gd name="connsiteY166" fmla="*/ 402669 h 1705557"/>
              <a:gd name="connsiteX167" fmla="*/ 6292712 w 10232859"/>
              <a:gd name="connsiteY167" fmla="*/ 406285 h 1705557"/>
              <a:gd name="connsiteX168" fmla="*/ 6308227 w 10232859"/>
              <a:gd name="connsiteY168" fmla="*/ 412710 h 1705557"/>
              <a:gd name="connsiteX169" fmla="*/ 6310656 w 10232859"/>
              <a:gd name="connsiteY169" fmla="*/ 412628 h 1705557"/>
              <a:gd name="connsiteX170" fmla="*/ 6321049 w 10232859"/>
              <a:gd name="connsiteY170" fmla="*/ 420978 h 1705557"/>
              <a:gd name="connsiteX171" fmla="*/ 6326853 w 10232859"/>
              <a:gd name="connsiteY171" fmla="*/ 431664 h 1705557"/>
              <a:gd name="connsiteX172" fmla="*/ 6467879 w 10232859"/>
              <a:gd name="connsiteY172" fmla="*/ 474762 h 1705557"/>
              <a:gd name="connsiteX173" fmla="*/ 6564351 w 10232859"/>
              <a:gd name="connsiteY173" fmla="*/ 544032 h 1705557"/>
              <a:gd name="connsiteX174" fmla="*/ 6641544 w 10232859"/>
              <a:gd name="connsiteY174" fmla="*/ 566599 h 1705557"/>
              <a:gd name="connsiteX175" fmla="*/ 6731052 w 10232859"/>
              <a:gd name="connsiteY175" fmla="*/ 578550 h 1705557"/>
              <a:gd name="connsiteX176" fmla="*/ 6858983 w 10232859"/>
              <a:gd name="connsiteY176" fmla="*/ 630237 h 1705557"/>
              <a:gd name="connsiteX177" fmla="*/ 6910661 w 10232859"/>
              <a:gd name="connsiteY177" fmla="*/ 641134 h 1705557"/>
              <a:gd name="connsiteX178" fmla="*/ 6944111 w 10232859"/>
              <a:gd name="connsiteY178" fmla="*/ 666016 h 1705557"/>
              <a:gd name="connsiteX179" fmla="*/ 6965771 w 10232859"/>
              <a:gd name="connsiteY179" fmla="*/ 666445 h 1705557"/>
              <a:gd name="connsiteX180" fmla="*/ 6969639 w 10232859"/>
              <a:gd name="connsiteY180" fmla="*/ 666351 h 1705557"/>
              <a:gd name="connsiteX181" fmla="*/ 6982242 w 10232859"/>
              <a:gd name="connsiteY181" fmla="*/ 669626 h 1705557"/>
              <a:gd name="connsiteX182" fmla="*/ 6989387 w 10232859"/>
              <a:gd name="connsiteY182" fmla="*/ 665988 h 1705557"/>
              <a:gd name="connsiteX183" fmla="*/ 7010930 w 10232859"/>
              <a:gd name="connsiteY183" fmla="*/ 667648 h 1705557"/>
              <a:gd name="connsiteX184" fmla="*/ 7033125 w 10232859"/>
              <a:gd name="connsiteY184" fmla="*/ 674950 h 1705557"/>
              <a:gd name="connsiteX185" fmla="*/ 7134461 w 10232859"/>
              <a:gd name="connsiteY185" fmla="*/ 714706 h 1705557"/>
              <a:gd name="connsiteX186" fmla="*/ 7197450 w 10232859"/>
              <a:gd name="connsiteY186" fmla="*/ 735608 h 1705557"/>
              <a:gd name="connsiteX187" fmla="*/ 7225084 w 10232859"/>
              <a:gd name="connsiteY187" fmla="*/ 739019 h 1705557"/>
              <a:gd name="connsiteX188" fmla="*/ 7261183 w 10232859"/>
              <a:gd name="connsiteY188" fmla="*/ 746827 h 1705557"/>
              <a:gd name="connsiteX189" fmla="*/ 7327760 w 10232859"/>
              <a:gd name="connsiteY189" fmla="*/ 757100 h 1705557"/>
              <a:gd name="connsiteX190" fmla="*/ 7412222 w 10232859"/>
              <a:gd name="connsiteY190" fmla="*/ 777001 h 1705557"/>
              <a:gd name="connsiteX191" fmla="*/ 7457904 w 10232859"/>
              <a:gd name="connsiteY191" fmla="*/ 810835 h 1705557"/>
              <a:gd name="connsiteX192" fmla="*/ 7465795 w 10232859"/>
              <a:gd name="connsiteY192" fmla="*/ 809112 h 1705557"/>
              <a:gd name="connsiteX193" fmla="*/ 7505046 w 10232859"/>
              <a:gd name="connsiteY193" fmla="*/ 823031 h 1705557"/>
              <a:gd name="connsiteX194" fmla="*/ 7623220 w 10232859"/>
              <a:gd name="connsiteY194" fmla="*/ 895034 h 1705557"/>
              <a:gd name="connsiteX195" fmla="*/ 7700458 w 10232859"/>
              <a:gd name="connsiteY195" fmla="*/ 921593 h 1705557"/>
              <a:gd name="connsiteX196" fmla="*/ 7730988 w 10232859"/>
              <a:gd name="connsiteY196" fmla="*/ 927270 h 1705557"/>
              <a:gd name="connsiteX197" fmla="*/ 7781942 w 10232859"/>
              <a:gd name="connsiteY197" fmla="*/ 937017 h 1705557"/>
              <a:gd name="connsiteX198" fmla="*/ 7827704 w 10232859"/>
              <a:gd name="connsiteY198" fmla="*/ 935072 h 1705557"/>
              <a:gd name="connsiteX199" fmla="*/ 7867270 w 10232859"/>
              <a:gd name="connsiteY199" fmla="*/ 946880 h 1705557"/>
              <a:gd name="connsiteX200" fmla="*/ 7866538 w 10232859"/>
              <a:gd name="connsiteY200" fmla="*/ 961559 h 1705557"/>
              <a:gd name="connsiteX201" fmla="*/ 7912084 w 10232859"/>
              <a:gd name="connsiteY201" fmla="*/ 970314 h 1705557"/>
              <a:gd name="connsiteX202" fmla="*/ 7982264 w 10232859"/>
              <a:gd name="connsiteY202" fmla="*/ 982287 h 1705557"/>
              <a:gd name="connsiteX203" fmla="*/ 7991272 w 10232859"/>
              <a:gd name="connsiteY203" fmla="*/ 987618 h 1705557"/>
              <a:gd name="connsiteX204" fmla="*/ 8006496 w 10232859"/>
              <a:gd name="connsiteY204" fmla="*/ 979353 h 1705557"/>
              <a:gd name="connsiteX205" fmla="*/ 8034497 w 10232859"/>
              <a:gd name="connsiteY205" fmla="*/ 978568 h 1705557"/>
              <a:gd name="connsiteX206" fmla="*/ 8150881 w 10232859"/>
              <a:gd name="connsiteY206" fmla="*/ 996925 h 1705557"/>
              <a:gd name="connsiteX207" fmla="*/ 8172106 w 10232859"/>
              <a:gd name="connsiteY207" fmla="*/ 997026 h 1705557"/>
              <a:gd name="connsiteX208" fmla="*/ 8196076 w 10232859"/>
              <a:gd name="connsiteY208" fmla="*/ 1006592 h 1705557"/>
              <a:gd name="connsiteX209" fmla="*/ 8247463 w 10232859"/>
              <a:gd name="connsiteY209" fmla="*/ 1022846 h 1705557"/>
              <a:gd name="connsiteX210" fmla="*/ 8279272 w 10232859"/>
              <a:gd name="connsiteY210" fmla="*/ 1039435 h 1705557"/>
              <a:gd name="connsiteX211" fmla="*/ 8289611 w 10232859"/>
              <a:gd name="connsiteY211" fmla="*/ 1035144 h 1705557"/>
              <a:gd name="connsiteX212" fmla="*/ 8311483 w 10232859"/>
              <a:gd name="connsiteY212" fmla="*/ 1035913 h 1705557"/>
              <a:gd name="connsiteX213" fmla="*/ 8399489 w 10232859"/>
              <a:gd name="connsiteY213" fmla="*/ 1055076 h 1705557"/>
              <a:gd name="connsiteX214" fmla="*/ 8415973 w 10232859"/>
              <a:gd name="connsiteY214" fmla="*/ 1056174 h 1705557"/>
              <a:gd name="connsiteX215" fmla="*/ 8433326 w 10232859"/>
              <a:gd name="connsiteY215" fmla="*/ 1064395 h 1705557"/>
              <a:gd name="connsiteX216" fmla="*/ 8502328 w 10232859"/>
              <a:gd name="connsiteY216" fmla="*/ 1098012 h 1705557"/>
              <a:gd name="connsiteX217" fmla="*/ 8534346 w 10232859"/>
              <a:gd name="connsiteY217" fmla="*/ 1113494 h 1705557"/>
              <a:gd name="connsiteX218" fmla="*/ 8534980 w 10232859"/>
              <a:gd name="connsiteY218" fmla="*/ 1117375 h 1705557"/>
              <a:gd name="connsiteX219" fmla="*/ 8544104 w 10232859"/>
              <a:gd name="connsiteY219" fmla="*/ 1114920 h 1705557"/>
              <a:gd name="connsiteX220" fmla="*/ 8567742 w 10232859"/>
              <a:gd name="connsiteY220" fmla="*/ 1124104 h 1705557"/>
              <a:gd name="connsiteX221" fmla="*/ 8633779 w 10232859"/>
              <a:gd name="connsiteY221" fmla="*/ 1145740 h 1705557"/>
              <a:gd name="connsiteX222" fmla="*/ 8676965 w 10232859"/>
              <a:gd name="connsiteY222" fmla="*/ 1163463 h 1705557"/>
              <a:gd name="connsiteX223" fmla="*/ 8698944 w 10232859"/>
              <a:gd name="connsiteY223" fmla="*/ 1163453 h 1705557"/>
              <a:gd name="connsiteX224" fmla="*/ 8711456 w 10232859"/>
              <a:gd name="connsiteY224" fmla="*/ 1175731 h 1705557"/>
              <a:gd name="connsiteX225" fmla="*/ 8732793 w 10232859"/>
              <a:gd name="connsiteY225" fmla="*/ 1179486 h 1705557"/>
              <a:gd name="connsiteX226" fmla="*/ 8751897 w 10232859"/>
              <a:gd name="connsiteY226" fmla="*/ 1197400 h 1705557"/>
              <a:gd name="connsiteX227" fmla="*/ 8793564 w 10232859"/>
              <a:gd name="connsiteY227" fmla="*/ 1179086 h 1705557"/>
              <a:gd name="connsiteX228" fmla="*/ 8834270 w 10232859"/>
              <a:gd name="connsiteY228" fmla="*/ 1213138 h 1705557"/>
              <a:gd name="connsiteX229" fmla="*/ 8853872 w 10232859"/>
              <a:gd name="connsiteY229" fmla="*/ 1221228 h 1705557"/>
              <a:gd name="connsiteX230" fmla="*/ 8861901 w 10232859"/>
              <a:gd name="connsiteY230" fmla="*/ 1217889 h 1705557"/>
              <a:gd name="connsiteX231" fmla="*/ 8874168 w 10232859"/>
              <a:gd name="connsiteY231" fmla="*/ 1220481 h 1705557"/>
              <a:gd name="connsiteX232" fmla="*/ 8871123 w 10232859"/>
              <a:gd name="connsiteY232" fmla="*/ 1227674 h 1705557"/>
              <a:gd name="connsiteX233" fmla="*/ 8903537 w 10232859"/>
              <a:gd name="connsiteY233" fmla="*/ 1237102 h 1705557"/>
              <a:gd name="connsiteX234" fmla="*/ 8933767 w 10232859"/>
              <a:gd name="connsiteY234" fmla="*/ 1269882 h 1705557"/>
              <a:gd name="connsiteX235" fmla="*/ 8985765 w 10232859"/>
              <a:gd name="connsiteY235" fmla="*/ 1294178 h 1705557"/>
              <a:gd name="connsiteX236" fmla="*/ 9071444 w 10232859"/>
              <a:gd name="connsiteY236" fmla="*/ 1323819 h 1705557"/>
              <a:gd name="connsiteX237" fmla="*/ 9096711 w 10232859"/>
              <a:gd name="connsiteY237" fmla="*/ 1334291 h 1705557"/>
              <a:gd name="connsiteX238" fmla="*/ 9338853 w 10232859"/>
              <a:gd name="connsiteY238" fmla="*/ 1454560 h 1705557"/>
              <a:gd name="connsiteX239" fmla="*/ 9520814 w 10232859"/>
              <a:gd name="connsiteY239" fmla="*/ 1456341 h 1705557"/>
              <a:gd name="connsiteX240" fmla="*/ 9702271 w 10232859"/>
              <a:gd name="connsiteY240" fmla="*/ 1495067 h 1705557"/>
              <a:gd name="connsiteX241" fmla="*/ 9744273 w 10232859"/>
              <a:gd name="connsiteY241" fmla="*/ 1530026 h 1705557"/>
              <a:gd name="connsiteX242" fmla="*/ 9771903 w 10232859"/>
              <a:gd name="connsiteY242" fmla="*/ 1536548 h 1705557"/>
              <a:gd name="connsiteX243" fmla="*/ 9818565 w 10232859"/>
              <a:gd name="connsiteY243" fmla="*/ 1545059 h 1705557"/>
              <a:gd name="connsiteX244" fmla="*/ 9882202 w 10232859"/>
              <a:gd name="connsiteY244" fmla="*/ 1572402 h 1705557"/>
              <a:gd name="connsiteX245" fmla="*/ 10022025 w 10232859"/>
              <a:gd name="connsiteY245" fmla="*/ 1606210 h 1705557"/>
              <a:gd name="connsiteX246" fmla="*/ 10220406 w 10232859"/>
              <a:gd name="connsiteY246" fmla="*/ 1683519 h 1705557"/>
              <a:gd name="connsiteX247" fmla="*/ 10232859 w 10232859"/>
              <a:gd name="connsiteY247" fmla="*/ 1705557 h 1705557"/>
              <a:gd name="connsiteX248" fmla="*/ 0 w 10232859"/>
              <a:gd name="connsiteY248" fmla="*/ 1705557 h 1705557"/>
              <a:gd name="connsiteX249" fmla="*/ 0 w 10232859"/>
              <a:gd name="connsiteY249" fmla="*/ 28342 h 1705557"/>
              <a:gd name="connsiteX250" fmla="*/ 8097 w 10232859"/>
              <a:gd name="connsiteY250" fmla="*/ 30869 h 1705557"/>
              <a:gd name="connsiteX251" fmla="*/ 77128 w 10232859"/>
              <a:gd name="connsiteY251" fmla="*/ 13381 h 1705557"/>
              <a:gd name="connsiteX252" fmla="*/ 188338 w 10232859"/>
              <a:gd name="connsiteY252" fmla="*/ 11593 h 1705557"/>
              <a:gd name="connsiteX253" fmla="*/ 298809 w 10232859"/>
              <a:gd name="connsiteY253" fmla="*/ 12712 h 1705557"/>
              <a:gd name="connsiteX254" fmla="*/ 338985 w 10232859"/>
              <a:gd name="connsiteY254" fmla="*/ 14520 h 1705557"/>
              <a:gd name="connsiteX255" fmla="*/ 409815 w 10232859"/>
              <a:gd name="connsiteY255" fmla="*/ 11559 h 1705557"/>
              <a:gd name="connsiteX256" fmla="*/ 424169 w 10232859"/>
              <a:gd name="connsiteY256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089450 w 10232859"/>
              <a:gd name="connsiteY77" fmla="*/ 162714 h 1705557"/>
              <a:gd name="connsiteX78" fmla="*/ 3104175 w 10232859"/>
              <a:gd name="connsiteY78" fmla="*/ 169945 h 1705557"/>
              <a:gd name="connsiteX79" fmla="*/ 3254203 w 10232859"/>
              <a:gd name="connsiteY79" fmla="*/ 158270 h 1705557"/>
              <a:gd name="connsiteX80" fmla="*/ 3395011 w 10232859"/>
              <a:gd name="connsiteY80" fmla="*/ 184714 h 1705557"/>
              <a:gd name="connsiteX81" fmla="*/ 3476147 w 10232859"/>
              <a:gd name="connsiteY81" fmla="*/ 177439 h 1705557"/>
              <a:gd name="connsiteX82" fmla="*/ 3497583 w 10232859"/>
              <a:gd name="connsiteY82" fmla="*/ 156962 h 1705557"/>
              <a:gd name="connsiteX83" fmla="*/ 3704761 w 10232859"/>
              <a:gd name="connsiteY83" fmla="*/ 157006 h 1705557"/>
              <a:gd name="connsiteX84" fmla="*/ 3755040 w 10232859"/>
              <a:gd name="connsiteY84" fmla="*/ 148492 h 1705557"/>
              <a:gd name="connsiteX85" fmla="*/ 3804689 w 10232859"/>
              <a:gd name="connsiteY85" fmla="*/ 158407 h 1705557"/>
              <a:gd name="connsiteX86" fmla="*/ 3821793 w 10232859"/>
              <a:gd name="connsiteY86" fmla="*/ 151257 h 1705557"/>
              <a:gd name="connsiteX87" fmla="*/ 3824682 w 10232859"/>
              <a:gd name="connsiteY87" fmla="*/ 149833 h 1705557"/>
              <a:gd name="connsiteX88" fmla="*/ 3837536 w 10232859"/>
              <a:gd name="connsiteY88" fmla="*/ 148292 h 1705557"/>
              <a:gd name="connsiteX89" fmla="*/ 3839550 w 10232859"/>
              <a:gd name="connsiteY89" fmla="*/ 142661 h 1705557"/>
              <a:gd name="connsiteX90" fmla="*/ 3857743 w 10232859"/>
              <a:gd name="connsiteY90" fmla="*/ 136618 h 1705557"/>
              <a:gd name="connsiteX91" fmla="*/ 3881852 w 10232859"/>
              <a:gd name="connsiteY91" fmla="*/ 135231 h 1705557"/>
              <a:gd name="connsiteX92" fmla="*/ 3998088 w 10232859"/>
              <a:gd name="connsiteY92" fmla="*/ 134446 h 1705557"/>
              <a:gd name="connsiteX93" fmla="*/ 4066682 w 10232859"/>
              <a:gd name="connsiteY93" fmla="*/ 130661 h 1705557"/>
              <a:gd name="connsiteX94" fmla="*/ 4091246 w 10232859"/>
              <a:gd name="connsiteY94" fmla="*/ 124017 h 1705557"/>
              <a:gd name="connsiteX95" fmla="*/ 4126556 w 10232859"/>
              <a:gd name="connsiteY95" fmla="*/ 118239 h 1705557"/>
              <a:gd name="connsiteX96" fmla="*/ 4187717 w 10232859"/>
              <a:gd name="connsiteY96" fmla="*/ 104010 h 1705557"/>
              <a:gd name="connsiteX97" fmla="*/ 4220826 w 10232859"/>
              <a:gd name="connsiteY97" fmla="*/ 102505 h 1705557"/>
              <a:gd name="connsiteX98" fmla="*/ 4239014 w 10232859"/>
              <a:gd name="connsiteY98" fmla="*/ 97354 h 1705557"/>
              <a:gd name="connsiteX99" fmla="*/ 4246653 w 10232859"/>
              <a:gd name="connsiteY99" fmla="*/ 97874 h 1705557"/>
              <a:gd name="connsiteX100" fmla="*/ 4271841 w 10232859"/>
              <a:gd name="connsiteY100" fmla="*/ 96702 h 1705557"/>
              <a:gd name="connsiteX101" fmla="*/ 4286277 w 10232859"/>
              <a:gd name="connsiteY101" fmla="*/ 96687 h 1705557"/>
              <a:gd name="connsiteX102" fmla="*/ 4292025 w 10232859"/>
              <a:gd name="connsiteY102" fmla="*/ 96921 h 1705557"/>
              <a:gd name="connsiteX103" fmla="*/ 4304713 w 10232859"/>
              <a:gd name="connsiteY103" fmla="*/ 102187 h 1705557"/>
              <a:gd name="connsiteX104" fmla="*/ 4321285 w 10232859"/>
              <a:gd name="connsiteY104" fmla="*/ 100074 h 1705557"/>
              <a:gd name="connsiteX105" fmla="*/ 4339561 w 10232859"/>
              <a:gd name="connsiteY105" fmla="*/ 105320 h 1705557"/>
              <a:gd name="connsiteX106" fmla="*/ 4343990 w 10232859"/>
              <a:gd name="connsiteY106" fmla="*/ 101090 h 1705557"/>
              <a:gd name="connsiteX107" fmla="*/ 4358885 w 10232859"/>
              <a:gd name="connsiteY107" fmla="*/ 96778 h 1705557"/>
              <a:gd name="connsiteX108" fmla="*/ 4371648 w 10232859"/>
              <a:gd name="connsiteY108" fmla="*/ 101826 h 1705557"/>
              <a:gd name="connsiteX109" fmla="*/ 4398380 w 10232859"/>
              <a:gd name="connsiteY109" fmla="*/ 104961 h 1705557"/>
              <a:gd name="connsiteX110" fmla="*/ 4405729 w 10232859"/>
              <a:gd name="connsiteY110" fmla="*/ 104191 h 1705557"/>
              <a:gd name="connsiteX111" fmla="*/ 4431408 w 10232859"/>
              <a:gd name="connsiteY111" fmla="*/ 110825 h 1705557"/>
              <a:gd name="connsiteX112" fmla="*/ 4472183 w 10232859"/>
              <a:gd name="connsiteY112" fmla="*/ 116430 h 1705557"/>
              <a:gd name="connsiteX113" fmla="*/ 4518828 w 10232859"/>
              <a:gd name="connsiteY113" fmla="*/ 119114 h 1705557"/>
              <a:gd name="connsiteX114" fmla="*/ 4532040 w 10232859"/>
              <a:gd name="connsiteY114" fmla="*/ 124307 h 1705557"/>
              <a:gd name="connsiteX115" fmla="*/ 4617778 w 10232859"/>
              <a:gd name="connsiteY115" fmla="*/ 136993 h 1705557"/>
              <a:gd name="connsiteX116" fmla="*/ 4641872 w 10232859"/>
              <a:gd name="connsiteY116" fmla="*/ 140721 h 1705557"/>
              <a:gd name="connsiteX117" fmla="*/ 4662766 w 10232859"/>
              <a:gd name="connsiteY117" fmla="*/ 138952 h 1705557"/>
              <a:gd name="connsiteX118" fmla="*/ 4667770 w 10232859"/>
              <a:gd name="connsiteY118" fmla="*/ 134208 h 1705557"/>
              <a:gd name="connsiteX119" fmla="*/ 4681052 w 10232859"/>
              <a:gd name="connsiteY119" fmla="*/ 135461 h 1705557"/>
              <a:gd name="connsiteX120" fmla="*/ 4684624 w 10232859"/>
              <a:gd name="connsiteY120" fmla="*/ 134755 h 1705557"/>
              <a:gd name="connsiteX121" fmla="*/ 4705061 w 10232859"/>
              <a:gd name="connsiteY121" fmla="*/ 131748 h 1705557"/>
              <a:gd name="connsiteX122" fmla="*/ 4747746 w 10232859"/>
              <a:gd name="connsiteY122" fmla="*/ 151131 h 1705557"/>
              <a:gd name="connsiteX123" fmla="*/ 4801045 w 10232859"/>
              <a:gd name="connsiteY123" fmla="*/ 153753 h 1705557"/>
              <a:gd name="connsiteX124" fmla="*/ 5001600 w 10232859"/>
              <a:gd name="connsiteY124" fmla="*/ 196753 h 1705557"/>
              <a:gd name="connsiteX125" fmla="*/ 5033465 w 10232859"/>
              <a:gd name="connsiteY125" fmla="*/ 182429 h 1705557"/>
              <a:gd name="connsiteX126" fmla="*/ 5115965 w 10232859"/>
              <a:gd name="connsiteY126" fmla="*/ 192583 h 1705557"/>
              <a:gd name="connsiteX127" fmla="*/ 5237936 w 10232859"/>
              <a:gd name="connsiteY127" fmla="*/ 246022 h 1705557"/>
              <a:gd name="connsiteX128" fmla="*/ 5290566 w 10232859"/>
              <a:gd name="connsiteY128" fmla="*/ 269809 h 1705557"/>
              <a:gd name="connsiteX129" fmla="*/ 5344878 w 10232859"/>
              <a:gd name="connsiteY129" fmla="*/ 282874 h 1705557"/>
              <a:gd name="connsiteX130" fmla="*/ 5413398 w 10232859"/>
              <a:gd name="connsiteY130" fmla="*/ 282749 h 1705557"/>
              <a:gd name="connsiteX131" fmla="*/ 5415629 w 10232859"/>
              <a:gd name="connsiteY131" fmla="*/ 282282 h 1705557"/>
              <a:gd name="connsiteX132" fmla="*/ 5433078 w 10232859"/>
              <a:gd name="connsiteY132" fmla="*/ 286198 h 1705557"/>
              <a:gd name="connsiteX133" fmla="*/ 5435759 w 10232859"/>
              <a:gd name="connsiteY133" fmla="*/ 289614 h 1705557"/>
              <a:gd name="connsiteX134" fmla="*/ 5447372 w 10232859"/>
              <a:gd name="connsiteY134" fmla="*/ 293101 h 1705557"/>
              <a:gd name="connsiteX135" fmla="*/ 5469289 w 10232859"/>
              <a:gd name="connsiteY135" fmla="*/ 302134 h 1705557"/>
              <a:gd name="connsiteX136" fmla="*/ 5508752 w 10232859"/>
              <a:gd name="connsiteY136" fmla="*/ 312267 h 1705557"/>
              <a:gd name="connsiteX137" fmla="*/ 5509657 w 10232859"/>
              <a:gd name="connsiteY137" fmla="*/ 311450 h 1705557"/>
              <a:gd name="connsiteX138" fmla="*/ 5521245 w 10232859"/>
              <a:gd name="connsiteY138" fmla="*/ 310202 h 1705557"/>
              <a:gd name="connsiteX139" fmla="*/ 5542415 w 10232859"/>
              <a:gd name="connsiteY139" fmla="*/ 310009 h 1705557"/>
              <a:gd name="connsiteX140" fmla="*/ 5596538 w 10232859"/>
              <a:gd name="connsiteY140" fmla="*/ 297667 h 1705557"/>
              <a:gd name="connsiteX141" fmla="*/ 5632514 w 10232859"/>
              <a:gd name="connsiteY141" fmla="*/ 308476 h 1705557"/>
              <a:gd name="connsiteX142" fmla="*/ 5640005 w 10232859"/>
              <a:gd name="connsiteY142" fmla="*/ 310131 h 1705557"/>
              <a:gd name="connsiteX143" fmla="*/ 5640259 w 10232859"/>
              <a:gd name="connsiteY143" fmla="*/ 309949 h 1705557"/>
              <a:gd name="connsiteX144" fmla="*/ 5648365 w 10232859"/>
              <a:gd name="connsiteY144" fmla="*/ 311268 h 1705557"/>
              <a:gd name="connsiteX145" fmla="*/ 5653662 w 10232859"/>
              <a:gd name="connsiteY145" fmla="*/ 313149 h 1705557"/>
              <a:gd name="connsiteX146" fmla="*/ 5668196 w 10232859"/>
              <a:gd name="connsiteY146" fmla="*/ 316360 h 1705557"/>
              <a:gd name="connsiteX147" fmla="*/ 5673886 w 10232859"/>
              <a:gd name="connsiteY147" fmla="*/ 316040 h 1705557"/>
              <a:gd name="connsiteX148" fmla="*/ 5677139 w 10232859"/>
              <a:gd name="connsiteY148" fmla="*/ 313859 h 1705557"/>
              <a:gd name="connsiteX149" fmla="*/ 5708983 w 10232859"/>
              <a:gd name="connsiteY149" fmla="*/ 313188 h 1705557"/>
              <a:gd name="connsiteX150" fmla="*/ 5773909 w 10232859"/>
              <a:gd name="connsiteY150" fmla="*/ 318575 h 1705557"/>
              <a:gd name="connsiteX151" fmla="*/ 5809500 w 10232859"/>
              <a:gd name="connsiteY151" fmla="*/ 324964 h 1705557"/>
              <a:gd name="connsiteX152" fmla="*/ 5908729 w 10232859"/>
              <a:gd name="connsiteY152" fmla="*/ 338849 h 1705557"/>
              <a:gd name="connsiteX153" fmla="*/ 6009654 w 10232859"/>
              <a:gd name="connsiteY153" fmla="*/ 350040 h 1705557"/>
              <a:gd name="connsiteX154" fmla="*/ 6067487 w 10232859"/>
              <a:gd name="connsiteY154" fmla="*/ 340226 h 1705557"/>
              <a:gd name="connsiteX155" fmla="*/ 6073281 w 10232859"/>
              <a:gd name="connsiteY155" fmla="*/ 340830 h 1705557"/>
              <a:gd name="connsiteX156" fmla="*/ 6086225 w 10232859"/>
              <a:gd name="connsiteY156" fmla="*/ 346135 h 1705557"/>
              <a:gd name="connsiteX157" fmla="*/ 6105063 w 10232859"/>
              <a:gd name="connsiteY157" fmla="*/ 353854 h 1705557"/>
              <a:gd name="connsiteX158" fmla="*/ 6135796 w 10232859"/>
              <a:gd name="connsiteY158" fmla="*/ 369657 h 1705557"/>
              <a:gd name="connsiteX159" fmla="*/ 6195166 w 10232859"/>
              <a:gd name="connsiteY159" fmla="*/ 366704 h 1705557"/>
              <a:gd name="connsiteX160" fmla="*/ 6216259 w 10232859"/>
              <a:gd name="connsiteY160" fmla="*/ 369879 h 1705557"/>
              <a:gd name="connsiteX161" fmla="*/ 6228331 w 10232859"/>
              <a:gd name="connsiteY161" fmla="*/ 370548 h 1705557"/>
              <a:gd name="connsiteX162" fmla="*/ 6229602 w 10232859"/>
              <a:gd name="connsiteY162" fmla="*/ 369928 h 1705557"/>
              <a:gd name="connsiteX163" fmla="*/ 6258988 w 10232859"/>
              <a:gd name="connsiteY163" fmla="*/ 385174 h 1705557"/>
              <a:gd name="connsiteX164" fmla="*/ 6264106 w 10232859"/>
              <a:gd name="connsiteY164" fmla="*/ 385655 h 1705557"/>
              <a:gd name="connsiteX165" fmla="*/ 6281703 w 10232859"/>
              <a:gd name="connsiteY165" fmla="*/ 397568 h 1705557"/>
              <a:gd name="connsiteX166" fmla="*/ 6291622 w 10232859"/>
              <a:gd name="connsiteY166" fmla="*/ 402669 h 1705557"/>
              <a:gd name="connsiteX167" fmla="*/ 6292712 w 10232859"/>
              <a:gd name="connsiteY167" fmla="*/ 406285 h 1705557"/>
              <a:gd name="connsiteX168" fmla="*/ 6308227 w 10232859"/>
              <a:gd name="connsiteY168" fmla="*/ 412710 h 1705557"/>
              <a:gd name="connsiteX169" fmla="*/ 6310656 w 10232859"/>
              <a:gd name="connsiteY169" fmla="*/ 412628 h 1705557"/>
              <a:gd name="connsiteX170" fmla="*/ 6321049 w 10232859"/>
              <a:gd name="connsiteY170" fmla="*/ 420978 h 1705557"/>
              <a:gd name="connsiteX171" fmla="*/ 6385492 w 10232859"/>
              <a:gd name="connsiteY171" fmla="*/ 428283 h 1705557"/>
              <a:gd name="connsiteX172" fmla="*/ 6467879 w 10232859"/>
              <a:gd name="connsiteY172" fmla="*/ 474762 h 1705557"/>
              <a:gd name="connsiteX173" fmla="*/ 6564351 w 10232859"/>
              <a:gd name="connsiteY173" fmla="*/ 544032 h 1705557"/>
              <a:gd name="connsiteX174" fmla="*/ 6641544 w 10232859"/>
              <a:gd name="connsiteY174" fmla="*/ 566599 h 1705557"/>
              <a:gd name="connsiteX175" fmla="*/ 6731052 w 10232859"/>
              <a:gd name="connsiteY175" fmla="*/ 578550 h 1705557"/>
              <a:gd name="connsiteX176" fmla="*/ 6858983 w 10232859"/>
              <a:gd name="connsiteY176" fmla="*/ 630237 h 1705557"/>
              <a:gd name="connsiteX177" fmla="*/ 6910661 w 10232859"/>
              <a:gd name="connsiteY177" fmla="*/ 641134 h 1705557"/>
              <a:gd name="connsiteX178" fmla="*/ 6944111 w 10232859"/>
              <a:gd name="connsiteY178" fmla="*/ 666016 h 1705557"/>
              <a:gd name="connsiteX179" fmla="*/ 6965771 w 10232859"/>
              <a:gd name="connsiteY179" fmla="*/ 666445 h 1705557"/>
              <a:gd name="connsiteX180" fmla="*/ 6969639 w 10232859"/>
              <a:gd name="connsiteY180" fmla="*/ 666351 h 1705557"/>
              <a:gd name="connsiteX181" fmla="*/ 6982242 w 10232859"/>
              <a:gd name="connsiteY181" fmla="*/ 669626 h 1705557"/>
              <a:gd name="connsiteX182" fmla="*/ 6989387 w 10232859"/>
              <a:gd name="connsiteY182" fmla="*/ 665988 h 1705557"/>
              <a:gd name="connsiteX183" fmla="*/ 7010930 w 10232859"/>
              <a:gd name="connsiteY183" fmla="*/ 667648 h 1705557"/>
              <a:gd name="connsiteX184" fmla="*/ 7033125 w 10232859"/>
              <a:gd name="connsiteY184" fmla="*/ 674950 h 1705557"/>
              <a:gd name="connsiteX185" fmla="*/ 7134461 w 10232859"/>
              <a:gd name="connsiteY185" fmla="*/ 714706 h 1705557"/>
              <a:gd name="connsiteX186" fmla="*/ 7197450 w 10232859"/>
              <a:gd name="connsiteY186" fmla="*/ 735608 h 1705557"/>
              <a:gd name="connsiteX187" fmla="*/ 7225084 w 10232859"/>
              <a:gd name="connsiteY187" fmla="*/ 739019 h 1705557"/>
              <a:gd name="connsiteX188" fmla="*/ 7261183 w 10232859"/>
              <a:gd name="connsiteY188" fmla="*/ 746827 h 1705557"/>
              <a:gd name="connsiteX189" fmla="*/ 7327760 w 10232859"/>
              <a:gd name="connsiteY189" fmla="*/ 757100 h 1705557"/>
              <a:gd name="connsiteX190" fmla="*/ 7412222 w 10232859"/>
              <a:gd name="connsiteY190" fmla="*/ 777001 h 1705557"/>
              <a:gd name="connsiteX191" fmla="*/ 7457904 w 10232859"/>
              <a:gd name="connsiteY191" fmla="*/ 810835 h 1705557"/>
              <a:gd name="connsiteX192" fmla="*/ 7465795 w 10232859"/>
              <a:gd name="connsiteY192" fmla="*/ 809112 h 1705557"/>
              <a:gd name="connsiteX193" fmla="*/ 7505046 w 10232859"/>
              <a:gd name="connsiteY193" fmla="*/ 823031 h 1705557"/>
              <a:gd name="connsiteX194" fmla="*/ 7623220 w 10232859"/>
              <a:gd name="connsiteY194" fmla="*/ 895034 h 1705557"/>
              <a:gd name="connsiteX195" fmla="*/ 7700458 w 10232859"/>
              <a:gd name="connsiteY195" fmla="*/ 921593 h 1705557"/>
              <a:gd name="connsiteX196" fmla="*/ 7730988 w 10232859"/>
              <a:gd name="connsiteY196" fmla="*/ 927270 h 1705557"/>
              <a:gd name="connsiteX197" fmla="*/ 7781942 w 10232859"/>
              <a:gd name="connsiteY197" fmla="*/ 937017 h 1705557"/>
              <a:gd name="connsiteX198" fmla="*/ 7827704 w 10232859"/>
              <a:gd name="connsiteY198" fmla="*/ 935072 h 1705557"/>
              <a:gd name="connsiteX199" fmla="*/ 7867270 w 10232859"/>
              <a:gd name="connsiteY199" fmla="*/ 946880 h 1705557"/>
              <a:gd name="connsiteX200" fmla="*/ 7866538 w 10232859"/>
              <a:gd name="connsiteY200" fmla="*/ 961559 h 1705557"/>
              <a:gd name="connsiteX201" fmla="*/ 7912084 w 10232859"/>
              <a:gd name="connsiteY201" fmla="*/ 970314 h 1705557"/>
              <a:gd name="connsiteX202" fmla="*/ 7982264 w 10232859"/>
              <a:gd name="connsiteY202" fmla="*/ 982287 h 1705557"/>
              <a:gd name="connsiteX203" fmla="*/ 7991272 w 10232859"/>
              <a:gd name="connsiteY203" fmla="*/ 987618 h 1705557"/>
              <a:gd name="connsiteX204" fmla="*/ 8006496 w 10232859"/>
              <a:gd name="connsiteY204" fmla="*/ 979353 h 1705557"/>
              <a:gd name="connsiteX205" fmla="*/ 8034497 w 10232859"/>
              <a:gd name="connsiteY205" fmla="*/ 978568 h 1705557"/>
              <a:gd name="connsiteX206" fmla="*/ 8150881 w 10232859"/>
              <a:gd name="connsiteY206" fmla="*/ 996925 h 1705557"/>
              <a:gd name="connsiteX207" fmla="*/ 8172106 w 10232859"/>
              <a:gd name="connsiteY207" fmla="*/ 997026 h 1705557"/>
              <a:gd name="connsiteX208" fmla="*/ 8196076 w 10232859"/>
              <a:gd name="connsiteY208" fmla="*/ 1006592 h 1705557"/>
              <a:gd name="connsiteX209" fmla="*/ 8247463 w 10232859"/>
              <a:gd name="connsiteY209" fmla="*/ 1022846 h 1705557"/>
              <a:gd name="connsiteX210" fmla="*/ 8279272 w 10232859"/>
              <a:gd name="connsiteY210" fmla="*/ 1039435 h 1705557"/>
              <a:gd name="connsiteX211" fmla="*/ 8289611 w 10232859"/>
              <a:gd name="connsiteY211" fmla="*/ 1035144 h 1705557"/>
              <a:gd name="connsiteX212" fmla="*/ 8311483 w 10232859"/>
              <a:gd name="connsiteY212" fmla="*/ 1035913 h 1705557"/>
              <a:gd name="connsiteX213" fmla="*/ 8399489 w 10232859"/>
              <a:gd name="connsiteY213" fmla="*/ 1055076 h 1705557"/>
              <a:gd name="connsiteX214" fmla="*/ 8415973 w 10232859"/>
              <a:gd name="connsiteY214" fmla="*/ 1056174 h 1705557"/>
              <a:gd name="connsiteX215" fmla="*/ 8433326 w 10232859"/>
              <a:gd name="connsiteY215" fmla="*/ 1064395 h 1705557"/>
              <a:gd name="connsiteX216" fmla="*/ 8502328 w 10232859"/>
              <a:gd name="connsiteY216" fmla="*/ 1098012 h 1705557"/>
              <a:gd name="connsiteX217" fmla="*/ 8534346 w 10232859"/>
              <a:gd name="connsiteY217" fmla="*/ 1113494 h 1705557"/>
              <a:gd name="connsiteX218" fmla="*/ 8534980 w 10232859"/>
              <a:gd name="connsiteY218" fmla="*/ 1117375 h 1705557"/>
              <a:gd name="connsiteX219" fmla="*/ 8544104 w 10232859"/>
              <a:gd name="connsiteY219" fmla="*/ 1114920 h 1705557"/>
              <a:gd name="connsiteX220" fmla="*/ 8567742 w 10232859"/>
              <a:gd name="connsiteY220" fmla="*/ 1124104 h 1705557"/>
              <a:gd name="connsiteX221" fmla="*/ 8633779 w 10232859"/>
              <a:gd name="connsiteY221" fmla="*/ 1145740 h 1705557"/>
              <a:gd name="connsiteX222" fmla="*/ 8676965 w 10232859"/>
              <a:gd name="connsiteY222" fmla="*/ 1163463 h 1705557"/>
              <a:gd name="connsiteX223" fmla="*/ 8698944 w 10232859"/>
              <a:gd name="connsiteY223" fmla="*/ 1163453 h 1705557"/>
              <a:gd name="connsiteX224" fmla="*/ 8711456 w 10232859"/>
              <a:gd name="connsiteY224" fmla="*/ 1175731 h 1705557"/>
              <a:gd name="connsiteX225" fmla="*/ 8732793 w 10232859"/>
              <a:gd name="connsiteY225" fmla="*/ 1179486 h 1705557"/>
              <a:gd name="connsiteX226" fmla="*/ 8751897 w 10232859"/>
              <a:gd name="connsiteY226" fmla="*/ 1197400 h 1705557"/>
              <a:gd name="connsiteX227" fmla="*/ 8793564 w 10232859"/>
              <a:gd name="connsiteY227" fmla="*/ 1179086 h 1705557"/>
              <a:gd name="connsiteX228" fmla="*/ 8834270 w 10232859"/>
              <a:gd name="connsiteY228" fmla="*/ 1213138 h 1705557"/>
              <a:gd name="connsiteX229" fmla="*/ 8853872 w 10232859"/>
              <a:gd name="connsiteY229" fmla="*/ 1221228 h 1705557"/>
              <a:gd name="connsiteX230" fmla="*/ 8861901 w 10232859"/>
              <a:gd name="connsiteY230" fmla="*/ 1217889 h 1705557"/>
              <a:gd name="connsiteX231" fmla="*/ 8874168 w 10232859"/>
              <a:gd name="connsiteY231" fmla="*/ 1220481 h 1705557"/>
              <a:gd name="connsiteX232" fmla="*/ 8871123 w 10232859"/>
              <a:gd name="connsiteY232" fmla="*/ 1227674 h 1705557"/>
              <a:gd name="connsiteX233" fmla="*/ 8903537 w 10232859"/>
              <a:gd name="connsiteY233" fmla="*/ 1237102 h 1705557"/>
              <a:gd name="connsiteX234" fmla="*/ 8933767 w 10232859"/>
              <a:gd name="connsiteY234" fmla="*/ 1269882 h 1705557"/>
              <a:gd name="connsiteX235" fmla="*/ 8985765 w 10232859"/>
              <a:gd name="connsiteY235" fmla="*/ 1294178 h 1705557"/>
              <a:gd name="connsiteX236" fmla="*/ 9071444 w 10232859"/>
              <a:gd name="connsiteY236" fmla="*/ 1323819 h 1705557"/>
              <a:gd name="connsiteX237" fmla="*/ 9096711 w 10232859"/>
              <a:gd name="connsiteY237" fmla="*/ 1334291 h 1705557"/>
              <a:gd name="connsiteX238" fmla="*/ 9338853 w 10232859"/>
              <a:gd name="connsiteY238" fmla="*/ 1454560 h 1705557"/>
              <a:gd name="connsiteX239" fmla="*/ 9520814 w 10232859"/>
              <a:gd name="connsiteY239" fmla="*/ 1456341 h 1705557"/>
              <a:gd name="connsiteX240" fmla="*/ 9702271 w 10232859"/>
              <a:gd name="connsiteY240" fmla="*/ 1495067 h 1705557"/>
              <a:gd name="connsiteX241" fmla="*/ 9744273 w 10232859"/>
              <a:gd name="connsiteY241" fmla="*/ 1530026 h 1705557"/>
              <a:gd name="connsiteX242" fmla="*/ 9771903 w 10232859"/>
              <a:gd name="connsiteY242" fmla="*/ 1536548 h 1705557"/>
              <a:gd name="connsiteX243" fmla="*/ 9818565 w 10232859"/>
              <a:gd name="connsiteY243" fmla="*/ 1545059 h 1705557"/>
              <a:gd name="connsiteX244" fmla="*/ 9882202 w 10232859"/>
              <a:gd name="connsiteY244" fmla="*/ 1572402 h 1705557"/>
              <a:gd name="connsiteX245" fmla="*/ 10022025 w 10232859"/>
              <a:gd name="connsiteY245" fmla="*/ 1606210 h 1705557"/>
              <a:gd name="connsiteX246" fmla="*/ 10220406 w 10232859"/>
              <a:gd name="connsiteY246" fmla="*/ 1683519 h 1705557"/>
              <a:gd name="connsiteX247" fmla="*/ 10232859 w 10232859"/>
              <a:gd name="connsiteY247" fmla="*/ 1705557 h 1705557"/>
              <a:gd name="connsiteX248" fmla="*/ 0 w 10232859"/>
              <a:gd name="connsiteY248" fmla="*/ 1705557 h 1705557"/>
              <a:gd name="connsiteX249" fmla="*/ 0 w 10232859"/>
              <a:gd name="connsiteY249" fmla="*/ 28342 h 1705557"/>
              <a:gd name="connsiteX250" fmla="*/ 8097 w 10232859"/>
              <a:gd name="connsiteY250" fmla="*/ 30869 h 1705557"/>
              <a:gd name="connsiteX251" fmla="*/ 77128 w 10232859"/>
              <a:gd name="connsiteY251" fmla="*/ 13381 h 1705557"/>
              <a:gd name="connsiteX252" fmla="*/ 188338 w 10232859"/>
              <a:gd name="connsiteY252" fmla="*/ 11593 h 1705557"/>
              <a:gd name="connsiteX253" fmla="*/ 298809 w 10232859"/>
              <a:gd name="connsiteY253" fmla="*/ 12712 h 1705557"/>
              <a:gd name="connsiteX254" fmla="*/ 338985 w 10232859"/>
              <a:gd name="connsiteY254" fmla="*/ 14520 h 1705557"/>
              <a:gd name="connsiteX255" fmla="*/ 409815 w 10232859"/>
              <a:gd name="connsiteY255" fmla="*/ 11559 h 1705557"/>
              <a:gd name="connsiteX256" fmla="*/ 424169 w 10232859"/>
              <a:gd name="connsiteY256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089450 w 10232859"/>
              <a:gd name="connsiteY77" fmla="*/ 162714 h 1705557"/>
              <a:gd name="connsiteX78" fmla="*/ 3104175 w 10232859"/>
              <a:gd name="connsiteY78" fmla="*/ 169945 h 1705557"/>
              <a:gd name="connsiteX79" fmla="*/ 3254203 w 10232859"/>
              <a:gd name="connsiteY79" fmla="*/ 158270 h 1705557"/>
              <a:gd name="connsiteX80" fmla="*/ 3395011 w 10232859"/>
              <a:gd name="connsiteY80" fmla="*/ 184714 h 1705557"/>
              <a:gd name="connsiteX81" fmla="*/ 3476147 w 10232859"/>
              <a:gd name="connsiteY81" fmla="*/ 177439 h 1705557"/>
              <a:gd name="connsiteX82" fmla="*/ 3497583 w 10232859"/>
              <a:gd name="connsiteY82" fmla="*/ 156962 h 1705557"/>
              <a:gd name="connsiteX83" fmla="*/ 3704761 w 10232859"/>
              <a:gd name="connsiteY83" fmla="*/ 157006 h 1705557"/>
              <a:gd name="connsiteX84" fmla="*/ 3755040 w 10232859"/>
              <a:gd name="connsiteY84" fmla="*/ 148492 h 1705557"/>
              <a:gd name="connsiteX85" fmla="*/ 3804689 w 10232859"/>
              <a:gd name="connsiteY85" fmla="*/ 158407 h 1705557"/>
              <a:gd name="connsiteX86" fmla="*/ 3821793 w 10232859"/>
              <a:gd name="connsiteY86" fmla="*/ 151257 h 1705557"/>
              <a:gd name="connsiteX87" fmla="*/ 3824682 w 10232859"/>
              <a:gd name="connsiteY87" fmla="*/ 149833 h 1705557"/>
              <a:gd name="connsiteX88" fmla="*/ 3837536 w 10232859"/>
              <a:gd name="connsiteY88" fmla="*/ 148292 h 1705557"/>
              <a:gd name="connsiteX89" fmla="*/ 3839550 w 10232859"/>
              <a:gd name="connsiteY89" fmla="*/ 142661 h 1705557"/>
              <a:gd name="connsiteX90" fmla="*/ 3857743 w 10232859"/>
              <a:gd name="connsiteY90" fmla="*/ 136618 h 1705557"/>
              <a:gd name="connsiteX91" fmla="*/ 3881852 w 10232859"/>
              <a:gd name="connsiteY91" fmla="*/ 135231 h 1705557"/>
              <a:gd name="connsiteX92" fmla="*/ 3998088 w 10232859"/>
              <a:gd name="connsiteY92" fmla="*/ 134446 h 1705557"/>
              <a:gd name="connsiteX93" fmla="*/ 4066682 w 10232859"/>
              <a:gd name="connsiteY93" fmla="*/ 130661 h 1705557"/>
              <a:gd name="connsiteX94" fmla="*/ 4091246 w 10232859"/>
              <a:gd name="connsiteY94" fmla="*/ 124017 h 1705557"/>
              <a:gd name="connsiteX95" fmla="*/ 4126556 w 10232859"/>
              <a:gd name="connsiteY95" fmla="*/ 118239 h 1705557"/>
              <a:gd name="connsiteX96" fmla="*/ 4187717 w 10232859"/>
              <a:gd name="connsiteY96" fmla="*/ 104010 h 1705557"/>
              <a:gd name="connsiteX97" fmla="*/ 4220826 w 10232859"/>
              <a:gd name="connsiteY97" fmla="*/ 102505 h 1705557"/>
              <a:gd name="connsiteX98" fmla="*/ 4239014 w 10232859"/>
              <a:gd name="connsiteY98" fmla="*/ 97354 h 1705557"/>
              <a:gd name="connsiteX99" fmla="*/ 4246653 w 10232859"/>
              <a:gd name="connsiteY99" fmla="*/ 97874 h 1705557"/>
              <a:gd name="connsiteX100" fmla="*/ 4271841 w 10232859"/>
              <a:gd name="connsiteY100" fmla="*/ 96702 h 1705557"/>
              <a:gd name="connsiteX101" fmla="*/ 4286277 w 10232859"/>
              <a:gd name="connsiteY101" fmla="*/ 96687 h 1705557"/>
              <a:gd name="connsiteX102" fmla="*/ 4292025 w 10232859"/>
              <a:gd name="connsiteY102" fmla="*/ 96921 h 1705557"/>
              <a:gd name="connsiteX103" fmla="*/ 4304713 w 10232859"/>
              <a:gd name="connsiteY103" fmla="*/ 102187 h 1705557"/>
              <a:gd name="connsiteX104" fmla="*/ 4321285 w 10232859"/>
              <a:gd name="connsiteY104" fmla="*/ 100074 h 1705557"/>
              <a:gd name="connsiteX105" fmla="*/ 4339561 w 10232859"/>
              <a:gd name="connsiteY105" fmla="*/ 105320 h 1705557"/>
              <a:gd name="connsiteX106" fmla="*/ 4343990 w 10232859"/>
              <a:gd name="connsiteY106" fmla="*/ 101090 h 1705557"/>
              <a:gd name="connsiteX107" fmla="*/ 4358885 w 10232859"/>
              <a:gd name="connsiteY107" fmla="*/ 96778 h 1705557"/>
              <a:gd name="connsiteX108" fmla="*/ 4371648 w 10232859"/>
              <a:gd name="connsiteY108" fmla="*/ 101826 h 1705557"/>
              <a:gd name="connsiteX109" fmla="*/ 4398380 w 10232859"/>
              <a:gd name="connsiteY109" fmla="*/ 104961 h 1705557"/>
              <a:gd name="connsiteX110" fmla="*/ 4405729 w 10232859"/>
              <a:gd name="connsiteY110" fmla="*/ 104191 h 1705557"/>
              <a:gd name="connsiteX111" fmla="*/ 4431408 w 10232859"/>
              <a:gd name="connsiteY111" fmla="*/ 110825 h 1705557"/>
              <a:gd name="connsiteX112" fmla="*/ 4472183 w 10232859"/>
              <a:gd name="connsiteY112" fmla="*/ 116430 h 1705557"/>
              <a:gd name="connsiteX113" fmla="*/ 4518828 w 10232859"/>
              <a:gd name="connsiteY113" fmla="*/ 119114 h 1705557"/>
              <a:gd name="connsiteX114" fmla="*/ 4532040 w 10232859"/>
              <a:gd name="connsiteY114" fmla="*/ 124307 h 1705557"/>
              <a:gd name="connsiteX115" fmla="*/ 4617778 w 10232859"/>
              <a:gd name="connsiteY115" fmla="*/ 136993 h 1705557"/>
              <a:gd name="connsiteX116" fmla="*/ 4641872 w 10232859"/>
              <a:gd name="connsiteY116" fmla="*/ 140721 h 1705557"/>
              <a:gd name="connsiteX117" fmla="*/ 4662766 w 10232859"/>
              <a:gd name="connsiteY117" fmla="*/ 138952 h 1705557"/>
              <a:gd name="connsiteX118" fmla="*/ 4667770 w 10232859"/>
              <a:gd name="connsiteY118" fmla="*/ 134208 h 1705557"/>
              <a:gd name="connsiteX119" fmla="*/ 4681052 w 10232859"/>
              <a:gd name="connsiteY119" fmla="*/ 135461 h 1705557"/>
              <a:gd name="connsiteX120" fmla="*/ 4684624 w 10232859"/>
              <a:gd name="connsiteY120" fmla="*/ 134755 h 1705557"/>
              <a:gd name="connsiteX121" fmla="*/ 4705061 w 10232859"/>
              <a:gd name="connsiteY121" fmla="*/ 131748 h 1705557"/>
              <a:gd name="connsiteX122" fmla="*/ 4747746 w 10232859"/>
              <a:gd name="connsiteY122" fmla="*/ 151131 h 1705557"/>
              <a:gd name="connsiteX123" fmla="*/ 4801045 w 10232859"/>
              <a:gd name="connsiteY123" fmla="*/ 153753 h 1705557"/>
              <a:gd name="connsiteX124" fmla="*/ 5001600 w 10232859"/>
              <a:gd name="connsiteY124" fmla="*/ 196753 h 1705557"/>
              <a:gd name="connsiteX125" fmla="*/ 5033465 w 10232859"/>
              <a:gd name="connsiteY125" fmla="*/ 182429 h 1705557"/>
              <a:gd name="connsiteX126" fmla="*/ 5115965 w 10232859"/>
              <a:gd name="connsiteY126" fmla="*/ 192583 h 1705557"/>
              <a:gd name="connsiteX127" fmla="*/ 5237936 w 10232859"/>
              <a:gd name="connsiteY127" fmla="*/ 246022 h 1705557"/>
              <a:gd name="connsiteX128" fmla="*/ 5290566 w 10232859"/>
              <a:gd name="connsiteY128" fmla="*/ 269809 h 1705557"/>
              <a:gd name="connsiteX129" fmla="*/ 5344878 w 10232859"/>
              <a:gd name="connsiteY129" fmla="*/ 282874 h 1705557"/>
              <a:gd name="connsiteX130" fmla="*/ 5413398 w 10232859"/>
              <a:gd name="connsiteY130" fmla="*/ 282749 h 1705557"/>
              <a:gd name="connsiteX131" fmla="*/ 5415629 w 10232859"/>
              <a:gd name="connsiteY131" fmla="*/ 282282 h 1705557"/>
              <a:gd name="connsiteX132" fmla="*/ 5433078 w 10232859"/>
              <a:gd name="connsiteY132" fmla="*/ 286198 h 1705557"/>
              <a:gd name="connsiteX133" fmla="*/ 5435759 w 10232859"/>
              <a:gd name="connsiteY133" fmla="*/ 289614 h 1705557"/>
              <a:gd name="connsiteX134" fmla="*/ 5447372 w 10232859"/>
              <a:gd name="connsiteY134" fmla="*/ 293101 h 1705557"/>
              <a:gd name="connsiteX135" fmla="*/ 5469289 w 10232859"/>
              <a:gd name="connsiteY135" fmla="*/ 302134 h 1705557"/>
              <a:gd name="connsiteX136" fmla="*/ 5508752 w 10232859"/>
              <a:gd name="connsiteY136" fmla="*/ 312267 h 1705557"/>
              <a:gd name="connsiteX137" fmla="*/ 5509657 w 10232859"/>
              <a:gd name="connsiteY137" fmla="*/ 311450 h 1705557"/>
              <a:gd name="connsiteX138" fmla="*/ 5521245 w 10232859"/>
              <a:gd name="connsiteY138" fmla="*/ 310202 h 1705557"/>
              <a:gd name="connsiteX139" fmla="*/ 5542415 w 10232859"/>
              <a:gd name="connsiteY139" fmla="*/ 310009 h 1705557"/>
              <a:gd name="connsiteX140" fmla="*/ 5596538 w 10232859"/>
              <a:gd name="connsiteY140" fmla="*/ 297667 h 1705557"/>
              <a:gd name="connsiteX141" fmla="*/ 5632514 w 10232859"/>
              <a:gd name="connsiteY141" fmla="*/ 308476 h 1705557"/>
              <a:gd name="connsiteX142" fmla="*/ 5640005 w 10232859"/>
              <a:gd name="connsiteY142" fmla="*/ 310131 h 1705557"/>
              <a:gd name="connsiteX143" fmla="*/ 5640259 w 10232859"/>
              <a:gd name="connsiteY143" fmla="*/ 309949 h 1705557"/>
              <a:gd name="connsiteX144" fmla="*/ 5648365 w 10232859"/>
              <a:gd name="connsiteY144" fmla="*/ 311268 h 1705557"/>
              <a:gd name="connsiteX145" fmla="*/ 5653662 w 10232859"/>
              <a:gd name="connsiteY145" fmla="*/ 313149 h 1705557"/>
              <a:gd name="connsiteX146" fmla="*/ 5668196 w 10232859"/>
              <a:gd name="connsiteY146" fmla="*/ 316360 h 1705557"/>
              <a:gd name="connsiteX147" fmla="*/ 5673886 w 10232859"/>
              <a:gd name="connsiteY147" fmla="*/ 316040 h 1705557"/>
              <a:gd name="connsiteX148" fmla="*/ 5677139 w 10232859"/>
              <a:gd name="connsiteY148" fmla="*/ 313859 h 1705557"/>
              <a:gd name="connsiteX149" fmla="*/ 5708983 w 10232859"/>
              <a:gd name="connsiteY149" fmla="*/ 313188 h 1705557"/>
              <a:gd name="connsiteX150" fmla="*/ 5773909 w 10232859"/>
              <a:gd name="connsiteY150" fmla="*/ 318575 h 1705557"/>
              <a:gd name="connsiteX151" fmla="*/ 5809500 w 10232859"/>
              <a:gd name="connsiteY151" fmla="*/ 324964 h 1705557"/>
              <a:gd name="connsiteX152" fmla="*/ 5908729 w 10232859"/>
              <a:gd name="connsiteY152" fmla="*/ 338849 h 1705557"/>
              <a:gd name="connsiteX153" fmla="*/ 6009654 w 10232859"/>
              <a:gd name="connsiteY153" fmla="*/ 350040 h 1705557"/>
              <a:gd name="connsiteX154" fmla="*/ 6067487 w 10232859"/>
              <a:gd name="connsiteY154" fmla="*/ 340226 h 1705557"/>
              <a:gd name="connsiteX155" fmla="*/ 6073281 w 10232859"/>
              <a:gd name="connsiteY155" fmla="*/ 340830 h 1705557"/>
              <a:gd name="connsiteX156" fmla="*/ 6086225 w 10232859"/>
              <a:gd name="connsiteY156" fmla="*/ 346135 h 1705557"/>
              <a:gd name="connsiteX157" fmla="*/ 6105063 w 10232859"/>
              <a:gd name="connsiteY157" fmla="*/ 353854 h 1705557"/>
              <a:gd name="connsiteX158" fmla="*/ 6135796 w 10232859"/>
              <a:gd name="connsiteY158" fmla="*/ 369657 h 1705557"/>
              <a:gd name="connsiteX159" fmla="*/ 6195166 w 10232859"/>
              <a:gd name="connsiteY159" fmla="*/ 366704 h 1705557"/>
              <a:gd name="connsiteX160" fmla="*/ 6216259 w 10232859"/>
              <a:gd name="connsiteY160" fmla="*/ 369879 h 1705557"/>
              <a:gd name="connsiteX161" fmla="*/ 6228331 w 10232859"/>
              <a:gd name="connsiteY161" fmla="*/ 370548 h 1705557"/>
              <a:gd name="connsiteX162" fmla="*/ 6229602 w 10232859"/>
              <a:gd name="connsiteY162" fmla="*/ 369928 h 1705557"/>
              <a:gd name="connsiteX163" fmla="*/ 6258988 w 10232859"/>
              <a:gd name="connsiteY163" fmla="*/ 385174 h 1705557"/>
              <a:gd name="connsiteX164" fmla="*/ 6264106 w 10232859"/>
              <a:gd name="connsiteY164" fmla="*/ 385655 h 1705557"/>
              <a:gd name="connsiteX165" fmla="*/ 6281703 w 10232859"/>
              <a:gd name="connsiteY165" fmla="*/ 397568 h 1705557"/>
              <a:gd name="connsiteX166" fmla="*/ 6291622 w 10232859"/>
              <a:gd name="connsiteY166" fmla="*/ 402669 h 1705557"/>
              <a:gd name="connsiteX167" fmla="*/ 6292712 w 10232859"/>
              <a:gd name="connsiteY167" fmla="*/ 406285 h 1705557"/>
              <a:gd name="connsiteX168" fmla="*/ 6308227 w 10232859"/>
              <a:gd name="connsiteY168" fmla="*/ 412710 h 1705557"/>
              <a:gd name="connsiteX169" fmla="*/ 6310656 w 10232859"/>
              <a:gd name="connsiteY169" fmla="*/ 412628 h 1705557"/>
              <a:gd name="connsiteX170" fmla="*/ 6368693 w 10232859"/>
              <a:gd name="connsiteY170" fmla="*/ 424359 h 1705557"/>
              <a:gd name="connsiteX171" fmla="*/ 6385492 w 10232859"/>
              <a:gd name="connsiteY171" fmla="*/ 428283 h 1705557"/>
              <a:gd name="connsiteX172" fmla="*/ 6467879 w 10232859"/>
              <a:gd name="connsiteY172" fmla="*/ 474762 h 1705557"/>
              <a:gd name="connsiteX173" fmla="*/ 6564351 w 10232859"/>
              <a:gd name="connsiteY173" fmla="*/ 544032 h 1705557"/>
              <a:gd name="connsiteX174" fmla="*/ 6641544 w 10232859"/>
              <a:gd name="connsiteY174" fmla="*/ 566599 h 1705557"/>
              <a:gd name="connsiteX175" fmla="*/ 6731052 w 10232859"/>
              <a:gd name="connsiteY175" fmla="*/ 578550 h 1705557"/>
              <a:gd name="connsiteX176" fmla="*/ 6858983 w 10232859"/>
              <a:gd name="connsiteY176" fmla="*/ 630237 h 1705557"/>
              <a:gd name="connsiteX177" fmla="*/ 6910661 w 10232859"/>
              <a:gd name="connsiteY177" fmla="*/ 641134 h 1705557"/>
              <a:gd name="connsiteX178" fmla="*/ 6944111 w 10232859"/>
              <a:gd name="connsiteY178" fmla="*/ 666016 h 1705557"/>
              <a:gd name="connsiteX179" fmla="*/ 6965771 w 10232859"/>
              <a:gd name="connsiteY179" fmla="*/ 666445 h 1705557"/>
              <a:gd name="connsiteX180" fmla="*/ 6969639 w 10232859"/>
              <a:gd name="connsiteY180" fmla="*/ 666351 h 1705557"/>
              <a:gd name="connsiteX181" fmla="*/ 6982242 w 10232859"/>
              <a:gd name="connsiteY181" fmla="*/ 669626 h 1705557"/>
              <a:gd name="connsiteX182" fmla="*/ 6989387 w 10232859"/>
              <a:gd name="connsiteY182" fmla="*/ 665988 h 1705557"/>
              <a:gd name="connsiteX183" fmla="*/ 7010930 w 10232859"/>
              <a:gd name="connsiteY183" fmla="*/ 667648 h 1705557"/>
              <a:gd name="connsiteX184" fmla="*/ 7033125 w 10232859"/>
              <a:gd name="connsiteY184" fmla="*/ 674950 h 1705557"/>
              <a:gd name="connsiteX185" fmla="*/ 7134461 w 10232859"/>
              <a:gd name="connsiteY185" fmla="*/ 714706 h 1705557"/>
              <a:gd name="connsiteX186" fmla="*/ 7197450 w 10232859"/>
              <a:gd name="connsiteY186" fmla="*/ 735608 h 1705557"/>
              <a:gd name="connsiteX187" fmla="*/ 7225084 w 10232859"/>
              <a:gd name="connsiteY187" fmla="*/ 739019 h 1705557"/>
              <a:gd name="connsiteX188" fmla="*/ 7261183 w 10232859"/>
              <a:gd name="connsiteY188" fmla="*/ 746827 h 1705557"/>
              <a:gd name="connsiteX189" fmla="*/ 7327760 w 10232859"/>
              <a:gd name="connsiteY189" fmla="*/ 757100 h 1705557"/>
              <a:gd name="connsiteX190" fmla="*/ 7412222 w 10232859"/>
              <a:gd name="connsiteY190" fmla="*/ 777001 h 1705557"/>
              <a:gd name="connsiteX191" fmla="*/ 7457904 w 10232859"/>
              <a:gd name="connsiteY191" fmla="*/ 810835 h 1705557"/>
              <a:gd name="connsiteX192" fmla="*/ 7465795 w 10232859"/>
              <a:gd name="connsiteY192" fmla="*/ 809112 h 1705557"/>
              <a:gd name="connsiteX193" fmla="*/ 7505046 w 10232859"/>
              <a:gd name="connsiteY193" fmla="*/ 823031 h 1705557"/>
              <a:gd name="connsiteX194" fmla="*/ 7623220 w 10232859"/>
              <a:gd name="connsiteY194" fmla="*/ 895034 h 1705557"/>
              <a:gd name="connsiteX195" fmla="*/ 7700458 w 10232859"/>
              <a:gd name="connsiteY195" fmla="*/ 921593 h 1705557"/>
              <a:gd name="connsiteX196" fmla="*/ 7730988 w 10232859"/>
              <a:gd name="connsiteY196" fmla="*/ 927270 h 1705557"/>
              <a:gd name="connsiteX197" fmla="*/ 7781942 w 10232859"/>
              <a:gd name="connsiteY197" fmla="*/ 937017 h 1705557"/>
              <a:gd name="connsiteX198" fmla="*/ 7827704 w 10232859"/>
              <a:gd name="connsiteY198" fmla="*/ 935072 h 1705557"/>
              <a:gd name="connsiteX199" fmla="*/ 7867270 w 10232859"/>
              <a:gd name="connsiteY199" fmla="*/ 946880 h 1705557"/>
              <a:gd name="connsiteX200" fmla="*/ 7866538 w 10232859"/>
              <a:gd name="connsiteY200" fmla="*/ 961559 h 1705557"/>
              <a:gd name="connsiteX201" fmla="*/ 7912084 w 10232859"/>
              <a:gd name="connsiteY201" fmla="*/ 970314 h 1705557"/>
              <a:gd name="connsiteX202" fmla="*/ 7982264 w 10232859"/>
              <a:gd name="connsiteY202" fmla="*/ 982287 h 1705557"/>
              <a:gd name="connsiteX203" fmla="*/ 7991272 w 10232859"/>
              <a:gd name="connsiteY203" fmla="*/ 987618 h 1705557"/>
              <a:gd name="connsiteX204" fmla="*/ 8006496 w 10232859"/>
              <a:gd name="connsiteY204" fmla="*/ 979353 h 1705557"/>
              <a:gd name="connsiteX205" fmla="*/ 8034497 w 10232859"/>
              <a:gd name="connsiteY205" fmla="*/ 978568 h 1705557"/>
              <a:gd name="connsiteX206" fmla="*/ 8150881 w 10232859"/>
              <a:gd name="connsiteY206" fmla="*/ 996925 h 1705557"/>
              <a:gd name="connsiteX207" fmla="*/ 8172106 w 10232859"/>
              <a:gd name="connsiteY207" fmla="*/ 997026 h 1705557"/>
              <a:gd name="connsiteX208" fmla="*/ 8196076 w 10232859"/>
              <a:gd name="connsiteY208" fmla="*/ 1006592 h 1705557"/>
              <a:gd name="connsiteX209" fmla="*/ 8247463 w 10232859"/>
              <a:gd name="connsiteY209" fmla="*/ 1022846 h 1705557"/>
              <a:gd name="connsiteX210" fmla="*/ 8279272 w 10232859"/>
              <a:gd name="connsiteY210" fmla="*/ 1039435 h 1705557"/>
              <a:gd name="connsiteX211" fmla="*/ 8289611 w 10232859"/>
              <a:gd name="connsiteY211" fmla="*/ 1035144 h 1705557"/>
              <a:gd name="connsiteX212" fmla="*/ 8311483 w 10232859"/>
              <a:gd name="connsiteY212" fmla="*/ 1035913 h 1705557"/>
              <a:gd name="connsiteX213" fmla="*/ 8399489 w 10232859"/>
              <a:gd name="connsiteY213" fmla="*/ 1055076 h 1705557"/>
              <a:gd name="connsiteX214" fmla="*/ 8415973 w 10232859"/>
              <a:gd name="connsiteY214" fmla="*/ 1056174 h 1705557"/>
              <a:gd name="connsiteX215" fmla="*/ 8433326 w 10232859"/>
              <a:gd name="connsiteY215" fmla="*/ 1064395 h 1705557"/>
              <a:gd name="connsiteX216" fmla="*/ 8502328 w 10232859"/>
              <a:gd name="connsiteY216" fmla="*/ 1098012 h 1705557"/>
              <a:gd name="connsiteX217" fmla="*/ 8534346 w 10232859"/>
              <a:gd name="connsiteY217" fmla="*/ 1113494 h 1705557"/>
              <a:gd name="connsiteX218" fmla="*/ 8534980 w 10232859"/>
              <a:gd name="connsiteY218" fmla="*/ 1117375 h 1705557"/>
              <a:gd name="connsiteX219" fmla="*/ 8544104 w 10232859"/>
              <a:gd name="connsiteY219" fmla="*/ 1114920 h 1705557"/>
              <a:gd name="connsiteX220" fmla="*/ 8567742 w 10232859"/>
              <a:gd name="connsiteY220" fmla="*/ 1124104 h 1705557"/>
              <a:gd name="connsiteX221" fmla="*/ 8633779 w 10232859"/>
              <a:gd name="connsiteY221" fmla="*/ 1145740 h 1705557"/>
              <a:gd name="connsiteX222" fmla="*/ 8676965 w 10232859"/>
              <a:gd name="connsiteY222" fmla="*/ 1163463 h 1705557"/>
              <a:gd name="connsiteX223" fmla="*/ 8698944 w 10232859"/>
              <a:gd name="connsiteY223" fmla="*/ 1163453 h 1705557"/>
              <a:gd name="connsiteX224" fmla="*/ 8711456 w 10232859"/>
              <a:gd name="connsiteY224" fmla="*/ 1175731 h 1705557"/>
              <a:gd name="connsiteX225" fmla="*/ 8732793 w 10232859"/>
              <a:gd name="connsiteY225" fmla="*/ 1179486 h 1705557"/>
              <a:gd name="connsiteX226" fmla="*/ 8751897 w 10232859"/>
              <a:gd name="connsiteY226" fmla="*/ 1197400 h 1705557"/>
              <a:gd name="connsiteX227" fmla="*/ 8793564 w 10232859"/>
              <a:gd name="connsiteY227" fmla="*/ 1179086 h 1705557"/>
              <a:gd name="connsiteX228" fmla="*/ 8834270 w 10232859"/>
              <a:gd name="connsiteY228" fmla="*/ 1213138 h 1705557"/>
              <a:gd name="connsiteX229" fmla="*/ 8853872 w 10232859"/>
              <a:gd name="connsiteY229" fmla="*/ 1221228 h 1705557"/>
              <a:gd name="connsiteX230" fmla="*/ 8861901 w 10232859"/>
              <a:gd name="connsiteY230" fmla="*/ 1217889 h 1705557"/>
              <a:gd name="connsiteX231" fmla="*/ 8874168 w 10232859"/>
              <a:gd name="connsiteY231" fmla="*/ 1220481 h 1705557"/>
              <a:gd name="connsiteX232" fmla="*/ 8871123 w 10232859"/>
              <a:gd name="connsiteY232" fmla="*/ 1227674 h 1705557"/>
              <a:gd name="connsiteX233" fmla="*/ 8903537 w 10232859"/>
              <a:gd name="connsiteY233" fmla="*/ 1237102 h 1705557"/>
              <a:gd name="connsiteX234" fmla="*/ 8933767 w 10232859"/>
              <a:gd name="connsiteY234" fmla="*/ 1269882 h 1705557"/>
              <a:gd name="connsiteX235" fmla="*/ 8985765 w 10232859"/>
              <a:gd name="connsiteY235" fmla="*/ 1294178 h 1705557"/>
              <a:gd name="connsiteX236" fmla="*/ 9071444 w 10232859"/>
              <a:gd name="connsiteY236" fmla="*/ 1323819 h 1705557"/>
              <a:gd name="connsiteX237" fmla="*/ 9096711 w 10232859"/>
              <a:gd name="connsiteY237" fmla="*/ 1334291 h 1705557"/>
              <a:gd name="connsiteX238" fmla="*/ 9338853 w 10232859"/>
              <a:gd name="connsiteY238" fmla="*/ 1454560 h 1705557"/>
              <a:gd name="connsiteX239" fmla="*/ 9520814 w 10232859"/>
              <a:gd name="connsiteY239" fmla="*/ 1456341 h 1705557"/>
              <a:gd name="connsiteX240" fmla="*/ 9702271 w 10232859"/>
              <a:gd name="connsiteY240" fmla="*/ 1495067 h 1705557"/>
              <a:gd name="connsiteX241" fmla="*/ 9744273 w 10232859"/>
              <a:gd name="connsiteY241" fmla="*/ 1530026 h 1705557"/>
              <a:gd name="connsiteX242" fmla="*/ 9771903 w 10232859"/>
              <a:gd name="connsiteY242" fmla="*/ 1536548 h 1705557"/>
              <a:gd name="connsiteX243" fmla="*/ 9818565 w 10232859"/>
              <a:gd name="connsiteY243" fmla="*/ 1545059 h 1705557"/>
              <a:gd name="connsiteX244" fmla="*/ 9882202 w 10232859"/>
              <a:gd name="connsiteY244" fmla="*/ 1572402 h 1705557"/>
              <a:gd name="connsiteX245" fmla="*/ 10022025 w 10232859"/>
              <a:gd name="connsiteY245" fmla="*/ 1606210 h 1705557"/>
              <a:gd name="connsiteX246" fmla="*/ 10220406 w 10232859"/>
              <a:gd name="connsiteY246" fmla="*/ 1683519 h 1705557"/>
              <a:gd name="connsiteX247" fmla="*/ 10232859 w 10232859"/>
              <a:gd name="connsiteY247" fmla="*/ 1705557 h 1705557"/>
              <a:gd name="connsiteX248" fmla="*/ 0 w 10232859"/>
              <a:gd name="connsiteY248" fmla="*/ 1705557 h 1705557"/>
              <a:gd name="connsiteX249" fmla="*/ 0 w 10232859"/>
              <a:gd name="connsiteY249" fmla="*/ 28342 h 1705557"/>
              <a:gd name="connsiteX250" fmla="*/ 8097 w 10232859"/>
              <a:gd name="connsiteY250" fmla="*/ 30869 h 1705557"/>
              <a:gd name="connsiteX251" fmla="*/ 77128 w 10232859"/>
              <a:gd name="connsiteY251" fmla="*/ 13381 h 1705557"/>
              <a:gd name="connsiteX252" fmla="*/ 188338 w 10232859"/>
              <a:gd name="connsiteY252" fmla="*/ 11593 h 1705557"/>
              <a:gd name="connsiteX253" fmla="*/ 298809 w 10232859"/>
              <a:gd name="connsiteY253" fmla="*/ 12712 h 1705557"/>
              <a:gd name="connsiteX254" fmla="*/ 338985 w 10232859"/>
              <a:gd name="connsiteY254" fmla="*/ 14520 h 1705557"/>
              <a:gd name="connsiteX255" fmla="*/ 409815 w 10232859"/>
              <a:gd name="connsiteY255" fmla="*/ 11559 h 1705557"/>
              <a:gd name="connsiteX256" fmla="*/ 424169 w 10232859"/>
              <a:gd name="connsiteY256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089450 w 10232859"/>
              <a:gd name="connsiteY77" fmla="*/ 162714 h 1705557"/>
              <a:gd name="connsiteX78" fmla="*/ 3104175 w 10232859"/>
              <a:gd name="connsiteY78" fmla="*/ 169945 h 1705557"/>
              <a:gd name="connsiteX79" fmla="*/ 3254203 w 10232859"/>
              <a:gd name="connsiteY79" fmla="*/ 158270 h 1705557"/>
              <a:gd name="connsiteX80" fmla="*/ 3395011 w 10232859"/>
              <a:gd name="connsiteY80" fmla="*/ 184714 h 1705557"/>
              <a:gd name="connsiteX81" fmla="*/ 3476147 w 10232859"/>
              <a:gd name="connsiteY81" fmla="*/ 177439 h 1705557"/>
              <a:gd name="connsiteX82" fmla="*/ 3497583 w 10232859"/>
              <a:gd name="connsiteY82" fmla="*/ 156962 h 1705557"/>
              <a:gd name="connsiteX83" fmla="*/ 3704761 w 10232859"/>
              <a:gd name="connsiteY83" fmla="*/ 157006 h 1705557"/>
              <a:gd name="connsiteX84" fmla="*/ 3755040 w 10232859"/>
              <a:gd name="connsiteY84" fmla="*/ 148492 h 1705557"/>
              <a:gd name="connsiteX85" fmla="*/ 3804689 w 10232859"/>
              <a:gd name="connsiteY85" fmla="*/ 158407 h 1705557"/>
              <a:gd name="connsiteX86" fmla="*/ 3821793 w 10232859"/>
              <a:gd name="connsiteY86" fmla="*/ 151257 h 1705557"/>
              <a:gd name="connsiteX87" fmla="*/ 3824682 w 10232859"/>
              <a:gd name="connsiteY87" fmla="*/ 149833 h 1705557"/>
              <a:gd name="connsiteX88" fmla="*/ 3837536 w 10232859"/>
              <a:gd name="connsiteY88" fmla="*/ 148292 h 1705557"/>
              <a:gd name="connsiteX89" fmla="*/ 3839550 w 10232859"/>
              <a:gd name="connsiteY89" fmla="*/ 142661 h 1705557"/>
              <a:gd name="connsiteX90" fmla="*/ 3857743 w 10232859"/>
              <a:gd name="connsiteY90" fmla="*/ 136618 h 1705557"/>
              <a:gd name="connsiteX91" fmla="*/ 3881852 w 10232859"/>
              <a:gd name="connsiteY91" fmla="*/ 135231 h 1705557"/>
              <a:gd name="connsiteX92" fmla="*/ 3998088 w 10232859"/>
              <a:gd name="connsiteY92" fmla="*/ 134446 h 1705557"/>
              <a:gd name="connsiteX93" fmla="*/ 4066682 w 10232859"/>
              <a:gd name="connsiteY93" fmla="*/ 130661 h 1705557"/>
              <a:gd name="connsiteX94" fmla="*/ 4091246 w 10232859"/>
              <a:gd name="connsiteY94" fmla="*/ 124017 h 1705557"/>
              <a:gd name="connsiteX95" fmla="*/ 4126556 w 10232859"/>
              <a:gd name="connsiteY95" fmla="*/ 118239 h 1705557"/>
              <a:gd name="connsiteX96" fmla="*/ 4187717 w 10232859"/>
              <a:gd name="connsiteY96" fmla="*/ 104010 h 1705557"/>
              <a:gd name="connsiteX97" fmla="*/ 4220826 w 10232859"/>
              <a:gd name="connsiteY97" fmla="*/ 102505 h 1705557"/>
              <a:gd name="connsiteX98" fmla="*/ 4239014 w 10232859"/>
              <a:gd name="connsiteY98" fmla="*/ 97354 h 1705557"/>
              <a:gd name="connsiteX99" fmla="*/ 4246653 w 10232859"/>
              <a:gd name="connsiteY99" fmla="*/ 97874 h 1705557"/>
              <a:gd name="connsiteX100" fmla="*/ 4271841 w 10232859"/>
              <a:gd name="connsiteY100" fmla="*/ 96702 h 1705557"/>
              <a:gd name="connsiteX101" fmla="*/ 4286277 w 10232859"/>
              <a:gd name="connsiteY101" fmla="*/ 96687 h 1705557"/>
              <a:gd name="connsiteX102" fmla="*/ 4292025 w 10232859"/>
              <a:gd name="connsiteY102" fmla="*/ 96921 h 1705557"/>
              <a:gd name="connsiteX103" fmla="*/ 4304713 w 10232859"/>
              <a:gd name="connsiteY103" fmla="*/ 102187 h 1705557"/>
              <a:gd name="connsiteX104" fmla="*/ 4321285 w 10232859"/>
              <a:gd name="connsiteY104" fmla="*/ 100074 h 1705557"/>
              <a:gd name="connsiteX105" fmla="*/ 4339561 w 10232859"/>
              <a:gd name="connsiteY105" fmla="*/ 105320 h 1705557"/>
              <a:gd name="connsiteX106" fmla="*/ 4343990 w 10232859"/>
              <a:gd name="connsiteY106" fmla="*/ 101090 h 1705557"/>
              <a:gd name="connsiteX107" fmla="*/ 4358885 w 10232859"/>
              <a:gd name="connsiteY107" fmla="*/ 96778 h 1705557"/>
              <a:gd name="connsiteX108" fmla="*/ 4371648 w 10232859"/>
              <a:gd name="connsiteY108" fmla="*/ 101826 h 1705557"/>
              <a:gd name="connsiteX109" fmla="*/ 4398380 w 10232859"/>
              <a:gd name="connsiteY109" fmla="*/ 104961 h 1705557"/>
              <a:gd name="connsiteX110" fmla="*/ 4405729 w 10232859"/>
              <a:gd name="connsiteY110" fmla="*/ 104191 h 1705557"/>
              <a:gd name="connsiteX111" fmla="*/ 4431408 w 10232859"/>
              <a:gd name="connsiteY111" fmla="*/ 110825 h 1705557"/>
              <a:gd name="connsiteX112" fmla="*/ 4472183 w 10232859"/>
              <a:gd name="connsiteY112" fmla="*/ 116430 h 1705557"/>
              <a:gd name="connsiteX113" fmla="*/ 4518828 w 10232859"/>
              <a:gd name="connsiteY113" fmla="*/ 119114 h 1705557"/>
              <a:gd name="connsiteX114" fmla="*/ 4532040 w 10232859"/>
              <a:gd name="connsiteY114" fmla="*/ 124307 h 1705557"/>
              <a:gd name="connsiteX115" fmla="*/ 4617778 w 10232859"/>
              <a:gd name="connsiteY115" fmla="*/ 136993 h 1705557"/>
              <a:gd name="connsiteX116" fmla="*/ 4641872 w 10232859"/>
              <a:gd name="connsiteY116" fmla="*/ 140721 h 1705557"/>
              <a:gd name="connsiteX117" fmla="*/ 4662766 w 10232859"/>
              <a:gd name="connsiteY117" fmla="*/ 138952 h 1705557"/>
              <a:gd name="connsiteX118" fmla="*/ 4667770 w 10232859"/>
              <a:gd name="connsiteY118" fmla="*/ 134208 h 1705557"/>
              <a:gd name="connsiteX119" fmla="*/ 4681052 w 10232859"/>
              <a:gd name="connsiteY119" fmla="*/ 135461 h 1705557"/>
              <a:gd name="connsiteX120" fmla="*/ 4684624 w 10232859"/>
              <a:gd name="connsiteY120" fmla="*/ 134755 h 1705557"/>
              <a:gd name="connsiteX121" fmla="*/ 4705061 w 10232859"/>
              <a:gd name="connsiteY121" fmla="*/ 131748 h 1705557"/>
              <a:gd name="connsiteX122" fmla="*/ 4747746 w 10232859"/>
              <a:gd name="connsiteY122" fmla="*/ 151131 h 1705557"/>
              <a:gd name="connsiteX123" fmla="*/ 4801045 w 10232859"/>
              <a:gd name="connsiteY123" fmla="*/ 153753 h 1705557"/>
              <a:gd name="connsiteX124" fmla="*/ 5001600 w 10232859"/>
              <a:gd name="connsiteY124" fmla="*/ 196753 h 1705557"/>
              <a:gd name="connsiteX125" fmla="*/ 5033465 w 10232859"/>
              <a:gd name="connsiteY125" fmla="*/ 182429 h 1705557"/>
              <a:gd name="connsiteX126" fmla="*/ 5115965 w 10232859"/>
              <a:gd name="connsiteY126" fmla="*/ 192583 h 1705557"/>
              <a:gd name="connsiteX127" fmla="*/ 5237936 w 10232859"/>
              <a:gd name="connsiteY127" fmla="*/ 246022 h 1705557"/>
              <a:gd name="connsiteX128" fmla="*/ 5290566 w 10232859"/>
              <a:gd name="connsiteY128" fmla="*/ 269809 h 1705557"/>
              <a:gd name="connsiteX129" fmla="*/ 5344878 w 10232859"/>
              <a:gd name="connsiteY129" fmla="*/ 282874 h 1705557"/>
              <a:gd name="connsiteX130" fmla="*/ 5413398 w 10232859"/>
              <a:gd name="connsiteY130" fmla="*/ 282749 h 1705557"/>
              <a:gd name="connsiteX131" fmla="*/ 5415629 w 10232859"/>
              <a:gd name="connsiteY131" fmla="*/ 282282 h 1705557"/>
              <a:gd name="connsiteX132" fmla="*/ 5433078 w 10232859"/>
              <a:gd name="connsiteY132" fmla="*/ 286198 h 1705557"/>
              <a:gd name="connsiteX133" fmla="*/ 5435759 w 10232859"/>
              <a:gd name="connsiteY133" fmla="*/ 289614 h 1705557"/>
              <a:gd name="connsiteX134" fmla="*/ 5447372 w 10232859"/>
              <a:gd name="connsiteY134" fmla="*/ 293101 h 1705557"/>
              <a:gd name="connsiteX135" fmla="*/ 5469289 w 10232859"/>
              <a:gd name="connsiteY135" fmla="*/ 302134 h 1705557"/>
              <a:gd name="connsiteX136" fmla="*/ 5508752 w 10232859"/>
              <a:gd name="connsiteY136" fmla="*/ 312267 h 1705557"/>
              <a:gd name="connsiteX137" fmla="*/ 5509657 w 10232859"/>
              <a:gd name="connsiteY137" fmla="*/ 311450 h 1705557"/>
              <a:gd name="connsiteX138" fmla="*/ 5521245 w 10232859"/>
              <a:gd name="connsiteY138" fmla="*/ 310202 h 1705557"/>
              <a:gd name="connsiteX139" fmla="*/ 5542415 w 10232859"/>
              <a:gd name="connsiteY139" fmla="*/ 310009 h 1705557"/>
              <a:gd name="connsiteX140" fmla="*/ 5596538 w 10232859"/>
              <a:gd name="connsiteY140" fmla="*/ 297667 h 1705557"/>
              <a:gd name="connsiteX141" fmla="*/ 5632514 w 10232859"/>
              <a:gd name="connsiteY141" fmla="*/ 308476 h 1705557"/>
              <a:gd name="connsiteX142" fmla="*/ 5640005 w 10232859"/>
              <a:gd name="connsiteY142" fmla="*/ 310131 h 1705557"/>
              <a:gd name="connsiteX143" fmla="*/ 5640259 w 10232859"/>
              <a:gd name="connsiteY143" fmla="*/ 309949 h 1705557"/>
              <a:gd name="connsiteX144" fmla="*/ 5648365 w 10232859"/>
              <a:gd name="connsiteY144" fmla="*/ 311268 h 1705557"/>
              <a:gd name="connsiteX145" fmla="*/ 5653662 w 10232859"/>
              <a:gd name="connsiteY145" fmla="*/ 313149 h 1705557"/>
              <a:gd name="connsiteX146" fmla="*/ 5668196 w 10232859"/>
              <a:gd name="connsiteY146" fmla="*/ 316360 h 1705557"/>
              <a:gd name="connsiteX147" fmla="*/ 5673886 w 10232859"/>
              <a:gd name="connsiteY147" fmla="*/ 316040 h 1705557"/>
              <a:gd name="connsiteX148" fmla="*/ 5677139 w 10232859"/>
              <a:gd name="connsiteY148" fmla="*/ 313859 h 1705557"/>
              <a:gd name="connsiteX149" fmla="*/ 5708983 w 10232859"/>
              <a:gd name="connsiteY149" fmla="*/ 313188 h 1705557"/>
              <a:gd name="connsiteX150" fmla="*/ 5773909 w 10232859"/>
              <a:gd name="connsiteY150" fmla="*/ 318575 h 1705557"/>
              <a:gd name="connsiteX151" fmla="*/ 5809500 w 10232859"/>
              <a:gd name="connsiteY151" fmla="*/ 324964 h 1705557"/>
              <a:gd name="connsiteX152" fmla="*/ 5908729 w 10232859"/>
              <a:gd name="connsiteY152" fmla="*/ 338849 h 1705557"/>
              <a:gd name="connsiteX153" fmla="*/ 6009654 w 10232859"/>
              <a:gd name="connsiteY153" fmla="*/ 350040 h 1705557"/>
              <a:gd name="connsiteX154" fmla="*/ 6067487 w 10232859"/>
              <a:gd name="connsiteY154" fmla="*/ 340226 h 1705557"/>
              <a:gd name="connsiteX155" fmla="*/ 6073281 w 10232859"/>
              <a:gd name="connsiteY155" fmla="*/ 340830 h 1705557"/>
              <a:gd name="connsiteX156" fmla="*/ 6086225 w 10232859"/>
              <a:gd name="connsiteY156" fmla="*/ 346135 h 1705557"/>
              <a:gd name="connsiteX157" fmla="*/ 6105063 w 10232859"/>
              <a:gd name="connsiteY157" fmla="*/ 353854 h 1705557"/>
              <a:gd name="connsiteX158" fmla="*/ 6135796 w 10232859"/>
              <a:gd name="connsiteY158" fmla="*/ 369657 h 1705557"/>
              <a:gd name="connsiteX159" fmla="*/ 6195166 w 10232859"/>
              <a:gd name="connsiteY159" fmla="*/ 366704 h 1705557"/>
              <a:gd name="connsiteX160" fmla="*/ 6216259 w 10232859"/>
              <a:gd name="connsiteY160" fmla="*/ 369879 h 1705557"/>
              <a:gd name="connsiteX161" fmla="*/ 6228331 w 10232859"/>
              <a:gd name="connsiteY161" fmla="*/ 370548 h 1705557"/>
              <a:gd name="connsiteX162" fmla="*/ 6229602 w 10232859"/>
              <a:gd name="connsiteY162" fmla="*/ 369928 h 1705557"/>
              <a:gd name="connsiteX163" fmla="*/ 6258988 w 10232859"/>
              <a:gd name="connsiteY163" fmla="*/ 385174 h 1705557"/>
              <a:gd name="connsiteX164" fmla="*/ 6264106 w 10232859"/>
              <a:gd name="connsiteY164" fmla="*/ 385655 h 1705557"/>
              <a:gd name="connsiteX165" fmla="*/ 6281703 w 10232859"/>
              <a:gd name="connsiteY165" fmla="*/ 397568 h 1705557"/>
              <a:gd name="connsiteX166" fmla="*/ 6291622 w 10232859"/>
              <a:gd name="connsiteY166" fmla="*/ 402669 h 1705557"/>
              <a:gd name="connsiteX167" fmla="*/ 6292712 w 10232859"/>
              <a:gd name="connsiteY167" fmla="*/ 406285 h 1705557"/>
              <a:gd name="connsiteX168" fmla="*/ 6308227 w 10232859"/>
              <a:gd name="connsiteY168" fmla="*/ 412710 h 1705557"/>
              <a:gd name="connsiteX169" fmla="*/ 6310656 w 10232859"/>
              <a:gd name="connsiteY169" fmla="*/ 412628 h 1705557"/>
              <a:gd name="connsiteX170" fmla="*/ 6368693 w 10232859"/>
              <a:gd name="connsiteY170" fmla="*/ 424359 h 1705557"/>
              <a:gd name="connsiteX171" fmla="*/ 6414811 w 10232859"/>
              <a:gd name="connsiteY171" fmla="*/ 458714 h 1705557"/>
              <a:gd name="connsiteX172" fmla="*/ 6467879 w 10232859"/>
              <a:gd name="connsiteY172" fmla="*/ 474762 h 1705557"/>
              <a:gd name="connsiteX173" fmla="*/ 6564351 w 10232859"/>
              <a:gd name="connsiteY173" fmla="*/ 544032 h 1705557"/>
              <a:gd name="connsiteX174" fmla="*/ 6641544 w 10232859"/>
              <a:gd name="connsiteY174" fmla="*/ 566599 h 1705557"/>
              <a:gd name="connsiteX175" fmla="*/ 6731052 w 10232859"/>
              <a:gd name="connsiteY175" fmla="*/ 578550 h 1705557"/>
              <a:gd name="connsiteX176" fmla="*/ 6858983 w 10232859"/>
              <a:gd name="connsiteY176" fmla="*/ 630237 h 1705557"/>
              <a:gd name="connsiteX177" fmla="*/ 6910661 w 10232859"/>
              <a:gd name="connsiteY177" fmla="*/ 641134 h 1705557"/>
              <a:gd name="connsiteX178" fmla="*/ 6944111 w 10232859"/>
              <a:gd name="connsiteY178" fmla="*/ 666016 h 1705557"/>
              <a:gd name="connsiteX179" fmla="*/ 6965771 w 10232859"/>
              <a:gd name="connsiteY179" fmla="*/ 666445 h 1705557"/>
              <a:gd name="connsiteX180" fmla="*/ 6969639 w 10232859"/>
              <a:gd name="connsiteY180" fmla="*/ 666351 h 1705557"/>
              <a:gd name="connsiteX181" fmla="*/ 6982242 w 10232859"/>
              <a:gd name="connsiteY181" fmla="*/ 669626 h 1705557"/>
              <a:gd name="connsiteX182" fmla="*/ 6989387 w 10232859"/>
              <a:gd name="connsiteY182" fmla="*/ 665988 h 1705557"/>
              <a:gd name="connsiteX183" fmla="*/ 7010930 w 10232859"/>
              <a:gd name="connsiteY183" fmla="*/ 667648 h 1705557"/>
              <a:gd name="connsiteX184" fmla="*/ 7033125 w 10232859"/>
              <a:gd name="connsiteY184" fmla="*/ 674950 h 1705557"/>
              <a:gd name="connsiteX185" fmla="*/ 7134461 w 10232859"/>
              <a:gd name="connsiteY185" fmla="*/ 714706 h 1705557"/>
              <a:gd name="connsiteX186" fmla="*/ 7197450 w 10232859"/>
              <a:gd name="connsiteY186" fmla="*/ 735608 h 1705557"/>
              <a:gd name="connsiteX187" fmla="*/ 7225084 w 10232859"/>
              <a:gd name="connsiteY187" fmla="*/ 739019 h 1705557"/>
              <a:gd name="connsiteX188" fmla="*/ 7261183 w 10232859"/>
              <a:gd name="connsiteY188" fmla="*/ 746827 h 1705557"/>
              <a:gd name="connsiteX189" fmla="*/ 7327760 w 10232859"/>
              <a:gd name="connsiteY189" fmla="*/ 757100 h 1705557"/>
              <a:gd name="connsiteX190" fmla="*/ 7412222 w 10232859"/>
              <a:gd name="connsiteY190" fmla="*/ 777001 h 1705557"/>
              <a:gd name="connsiteX191" fmla="*/ 7457904 w 10232859"/>
              <a:gd name="connsiteY191" fmla="*/ 810835 h 1705557"/>
              <a:gd name="connsiteX192" fmla="*/ 7465795 w 10232859"/>
              <a:gd name="connsiteY192" fmla="*/ 809112 h 1705557"/>
              <a:gd name="connsiteX193" fmla="*/ 7505046 w 10232859"/>
              <a:gd name="connsiteY193" fmla="*/ 823031 h 1705557"/>
              <a:gd name="connsiteX194" fmla="*/ 7623220 w 10232859"/>
              <a:gd name="connsiteY194" fmla="*/ 895034 h 1705557"/>
              <a:gd name="connsiteX195" fmla="*/ 7700458 w 10232859"/>
              <a:gd name="connsiteY195" fmla="*/ 921593 h 1705557"/>
              <a:gd name="connsiteX196" fmla="*/ 7730988 w 10232859"/>
              <a:gd name="connsiteY196" fmla="*/ 927270 h 1705557"/>
              <a:gd name="connsiteX197" fmla="*/ 7781942 w 10232859"/>
              <a:gd name="connsiteY197" fmla="*/ 937017 h 1705557"/>
              <a:gd name="connsiteX198" fmla="*/ 7827704 w 10232859"/>
              <a:gd name="connsiteY198" fmla="*/ 935072 h 1705557"/>
              <a:gd name="connsiteX199" fmla="*/ 7867270 w 10232859"/>
              <a:gd name="connsiteY199" fmla="*/ 946880 h 1705557"/>
              <a:gd name="connsiteX200" fmla="*/ 7866538 w 10232859"/>
              <a:gd name="connsiteY200" fmla="*/ 961559 h 1705557"/>
              <a:gd name="connsiteX201" fmla="*/ 7912084 w 10232859"/>
              <a:gd name="connsiteY201" fmla="*/ 970314 h 1705557"/>
              <a:gd name="connsiteX202" fmla="*/ 7982264 w 10232859"/>
              <a:gd name="connsiteY202" fmla="*/ 982287 h 1705557"/>
              <a:gd name="connsiteX203" fmla="*/ 7991272 w 10232859"/>
              <a:gd name="connsiteY203" fmla="*/ 987618 h 1705557"/>
              <a:gd name="connsiteX204" fmla="*/ 8006496 w 10232859"/>
              <a:gd name="connsiteY204" fmla="*/ 979353 h 1705557"/>
              <a:gd name="connsiteX205" fmla="*/ 8034497 w 10232859"/>
              <a:gd name="connsiteY205" fmla="*/ 978568 h 1705557"/>
              <a:gd name="connsiteX206" fmla="*/ 8150881 w 10232859"/>
              <a:gd name="connsiteY206" fmla="*/ 996925 h 1705557"/>
              <a:gd name="connsiteX207" fmla="*/ 8172106 w 10232859"/>
              <a:gd name="connsiteY207" fmla="*/ 997026 h 1705557"/>
              <a:gd name="connsiteX208" fmla="*/ 8196076 w 10232859"/>
              <a:gd name="connsiteY208" fmla="*/ 1006592 h 1705557"/>
              <a:gd name="connsiteX209" fmla="*/ 8247463 w 10232859"/>
              <a:gd name="connsiteY209" fmla="*/ 1022846 h 1705557"/>
              <a:gd name="connsiteX210" fmla="*/ 8279272 w 10232859"/>
              <a:gd name="connsiteY210" fmla="*/ 1039435 h 1705557"/>
              <a:gd name="connsiteX211" fmla="*/ 8289611 w 10232859"/>
              <a:gd name="connsiteY211" fmla="*/ 1035144 h 1705557"/>
              <a:gd name="connsiteX212" fmla="*/ 8311483 w 10232859"/>
              <a:gd name="connsiteY212" fmla="*/ 1035913 h 1705557"/>
              <a:gd name="connsiteX213" fmla="*/ 8399489 w 10232859"/>
              <a:gd name="connsiteY213" fmla="*/ 1055076 h 1705557"/>
              <a:gd name="connsiteX214" fmla="*/ 8415973 w 10232859"/>
              <a:gd name="connsiteY214" fmla="*/ 1056174 h 1705557"/>
              <a:gd name="connsiteX215" fmla="*/ 8433326 w 10232859"/>
              <a:gd name="connsiteY215" fmla="*/ 1064395 h 1705557"/>
              <a:gd name="connsiteX216" fmla="*/ 8502328 w 10232859"/>
              <a:gd name="connsiteY216" fmla="*/ 1098012 h 1705557"/>
              <a:gd name="connsiteX217" fmla="*/ 8534346 w 10232859"/>
              <a:gd name="connsiteY217" fmla="*/ 1113494 h 1705557"/>
              <a:gd name="connsiteX218" fmla="*/ 8534980 w 10232859"/>
              <a:gd name="connsiteY218" fmla="*/ 1117375 h 1705557"/>
              <a:gd name="connsiteX219" fmla="*/ 8544104 w 10232859"/>
              <a:gd name="connsiteY219" fmla="*/ 1114920 h 1705557"/>
              <a:gd name="connsiteX220" fmla="*/ 8567742 w 10232859"/>
              <a:gd name="connsiteY220" fmla="*/ 1124104 h 1705557"/>
              <a:gd name="connsiteX221" fmla="*/ 8633779 w 10232859"/>
              <a:gd name="connsiteY221" fmla="*/ 1145740 h 1705557"/>
              <a:gd name="connsiteX222" fmla="*/ 8676965 w 10232859"/>
              <a:gd name="connsiteY222" fmla="*/ 1163463 h 1705557"/>
              <a:gd name="connsiteX223" fmla="*/ 8698944 w 10232859"/>
              <a:gd name="connsiteY223" fmla="*/ 1163453 h 1705557"/>
              <a:gd name="connsiteX224" fmla="*/ 8711456 w 10232859"/>
              <a:gd name="connsiteY224" fmla="*/ 1175731 h 1705557"/>
              <a:gd name="connsiteX225" fmla="*/ 8732793 w 10232859"/>
              <a:gd name="connsiteY225" fmla="*/ 1179486 h 1705557"/>
              <a:gd name="connsiteX226" fmla="*/ 8751897 w 10232859"/>
              <a:gd name="connsiteY226" fmla="*/ 1197400 h 1705557"/>
              <a:gd name="connsiteX227" fmla="*/ 8793564 w 10232859"/>
              <a:gd name="connsiteY227" fmla="*/ 1179086 h 1705557"/>
              <a:gd name="connsiteX228" fmla="*/ 8834270 w 10232859"/>
              <a:gd name="connsiteY228" fmla="*/ 1213138 h 1705557"/>
              <a:gd name="connsiteX229" fmla="*/ 8853872 w 10232859"/>
              <a:gd name="connsiteY229" fmla="*/ 1221228 h 1705557"/>
              <a:gd name="connsiteX230" fmla="*/ 8861901 w 10232859"/>
              <a:gd name="connsiteY230" fmla="*/ 1217889 h 1705557"/>
              <a:gd name="connsiteX231" fmla="*/ 8874168 w 10232859"/>
              <a:gd name="connsiteY231" fmla="*/ 1220481 h 1705557"/>
              <a:gd name="connsiteX232" fmla="*/ 8871123 w 10232859"/>
              <a:gd name="connsiteY232" fmla="*/ 1227674 h 1705557"/>
              <a:gd name="connsiteX233" fmla="*/ 8903537 w 10232859"/>
              <a:gd name="connsiteY233" fmla="*/ 1237102 h 1705557"/>
              <a:gd name="connsiteX234" fmla="*/ 8933767 w 10232859"/>
              <a:gd name="connsiteY234" fmla="*/ 1269882 h 1705557"/>
              <a:gd name="connsiteX235" fmla="*/ 8985765 w 10232859"/>
              <a:gd name="connsiteY235" fmla="*/ 1294178 h 1705557"/>
              <a:gd name="connsiteX236" fmla="*/ 9071444 w 10232859"/>
              <a:gd name="connsiteY236" fmla="*/ 1323819 h 1705557"/>
              <a:gd name="connsiteX237" fmla="*/ 9096711 w 10232859"/>
              <a:gd name="connsiteY237" fmla="*/ 1334291 h 1705557"/>
              <a:gd name="connsiteX238" fmla="*/ 9338853 w 10232859"/>
              <a:gd name="connsiteY238" fmla="*/ 1454560 h 1705557"/>
              <a:gd name="connsiteX239" fmla="*/ 9520814 w 10232859"/>
              <a:gd name="connsiteY239" fmla="*/ 1456341 h 1705557"/>
              <a:gd name="connsiteX240" fmla="*/ 9702271 w 10232859"/>
              <a:gd name="connsiteY240" fmla="*/ 1495067 h 1705557"/>
              <a:gd name="connsiteX241" fmla="*/ 9744273 w 10232859"/>
              <a:gd name="connsiteY241" fmla="*/ 1530026 h 1705557"/>
              <a:gd name="connsiteX242" fmla="*/ 9771903 w 10232859"/>
              <a:gd name="connsiteY242" fmla="*/ 1536548 h 1705557"/>
              <a:gd name="connsiteX243" fmla="*/ 9818565 w 10232859"/>
              <a:gd name="connsiteY243" fmla="*/ 1545059 h 1705557"/>
              <a:gd name="connsiteX244" fmla="*/ 9882202 w 10232859"/>
              <a:gd name="connsiteY244" fmla="*/ 1572402 h 1705557"/>
              <a:gd name="connsiteX245" fmla="*/ 10022025 w 10232859"/>
              <a:gd name="connsiteY245" fmla="*/ 1606210 h 1705557"/>
              <a:gd name="connsiteX246" fmla="*/ 10220406 w 10232859"/>
              <a:gd name="connsiteY246" fmla="*/ 1683519 h 1705557"/>
              <a:gd name="connsiteX247" fmla="*/ 10232859 w 10232859"/>
              <a:gd name="connsiteY247" fmla="*/ 1705557 h 1705557"/>
              <a:gd name="connsiteX248" fmla="*/ 0 w 10232859"/>
              <a:gd name="connsiteY248" fmla="*/ 1705557 h 1705557"/>
              <a:gd name="connsiteX249" fmla="*/ 0 w 10232859"/>
              <a:gd name="connsiteY249" fmla="*/ 28342 h 1705557"/>
              <a:gd name="connsiteX250" fmla="*/ 8097 w 10232859"/>
              <a:gd name="connsiteY250" fmla="*/ 30869 h 1705557"/>
              <a:gd name="connsiteX251" fmla="*/ 77128 w 10232859"/>
              <a:gd name="connsiteY251" fmla="*/ 13381 h 1705557"/>
              <a:gd name="connsiteX252" fmla="*/ 188338 w 10232859"/>
              <a:gd name="connsiteY252" fmla="*/ 11593 h 1705557"/>
              <a:gd name="connsiteX253" fmla="*/ 298809 w 10232859"/>
              <a:gd name="connsiteY253" fmla="*/ 12712 h 1705557"/>
              <a:gd name="connsiteX254" fmla="*/ 338985 w 10232859"/>
              <a:gd name="connsiteY254" fmla="*/ 14520 h 1705557"/>
              <a:gd name="connsiteX255" fmla="*/ 409815 w 10232859"/>
              <a:gd name="connsiteY255" fmla="*/ 11559 h 1705557"/>
              <a:gd name="connsiteX256" fmla="*/ 424169 w 10232859"/>
              <a:gd name="connsiteY256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089450 w 10232859"/>
              <a:gd name="connsiteY77" fmla="*/ 162714 h 1705557"/>
              <a:gd name="connsiteX78" fmla="*/ 3104175 w 10232859"/>
              <a:gd name="connsiteY78" fmla="*/ 169945 h 1705557"/>
              <a:gd name="connsiteX79" fmla="*/ 3254203 w 10232859"/>
              <a:gd name="connsiteY79" fmla="*/ 158270 h 1705557"/>
              <a:gd name="connsiteX80" fmla="*/ 3395011 w 10232859"/>
              <a:gd name="connsiteY80" fmla="*/ 184714 h 1705557"/>
              <a:gd name="connsiteX81" fmla="*/ 3476147 w 10232859"/>
              <a:gd name="connsiteY81" fmla="*/ 177439 h 1705557"/>
              <a:gd name="connsiteX82" fmla="*/ 3497583 w 10232859"/>
              <a:gd name="connsiteY82" fmla="*/ 156962 h 1705557"/>
              <a:gd name="connsiteX83" fmla="*/ 3704761 w 10232859"/>
              <a:gd name="connsiteY83" fmla="*/ 157006 h 1705557"/>
              <a:gd name="connsiteX84" fmla="*/ 3755040 w 10232859"/>
              <a:gd name="connsiteY84" fmla="*/ 148492 h 1705557"/>
              <a:gd name="connsiteX85" fmla="*/ 3804689 w 10232859"/>
              <a:gd name="connsiteY85" fmla="*/ 158407 h 1705557"/>
              <a:gd name="connsiteX86" fmla="*/ 3821793 w 10232859"/>
              <a:gd name="connsiteY86" fmla="*/ 151257 h 1705557"/>
              <a:gd name="connsiteX87" fmla="*/ 3824682 w 10232859"/>
              <a:gd name="connsiteY87" fmla="*/ 149833 h 1705557"/>
              <a:gd name="connsiteX88" fmla="*/ 3837536 w 10232859"/>
              <a:gd name="connsiteY88" fmla="*/ 148292 h 1705557"/>
              <a:gd name="connsiteX89" fmla="*/ 3839550 w 10232859"/>
              <a:gd name="connsiteY89" fmla="*/ 142661 h 1705557"/>
              <a:gd name="connsiteX90" fmla="*/ 3857743 w 10232859"/>
              <a:gd name="connsiteY90" fmla="*/ 136618 h 1705557"/>
              <a:gd name="connsiteX91" fmla="*/ 3881852 w 10232859"/>
              <a:gd name="connsiteY91" fmla="*/ 135231 h 1705557"/>
              <a:gd name="connsiteX92" fmla="*/ 3998088 w 10232859"/>
              <a:gd name="connsiteY92" fmla="*/ 134446 h 1705557"/>
              <a:gd name="connsiteX93" fmla="*/ 4066682 w 10232859"/>
              <a:gd name="connsiteY93" fmla="*/ 130661 h 1705557"/>
              <a:gd name="connsiteX94" fmla="*/ 4091246 w 10232859"/>
              <a:gd name="connsiteY94" fmla="*/ 124017 h 1705557"/>
              <a:gd name="connsiteX95" fmla="*/ 4126556 w 10232859"/>
              <a:gd name="connsiteY95" fmla="*/ 118239 h 1705557"/>
              <a:gd name="connsiteX96" fmla="*/ 4187717 w 10232859"/>
              <a:gd name="connsiteY96" fmla="*/ 104010 h 1705557"/>
              <a:gd name="connsiteX97" fmla="*/ 4220826 w 10232859"/>
              <a:gd name="connsiteY97" fmla="*/ 102505 h 1705557"/>
              <a:gd name="connsiteX98" fmla="*/ 4239014 w 10232859"/>
              <a:gd name="connsiteY98" fmla="*/ 97354 h 1705557"/>
              <a:gd name="connsiteX99" fmla="*/ 4246653 w 10232859"/>
              <a:gd name="connsiteY99" fmla="*/ 97874 h 1705557"/>
              <a:gd name="connsiteX100" fmla="*/ 4271841 w 10232859"/>
              <a:gd name="connsiteY100" fmla="*/ 96702 h 1705557"/>
              <a:gd name="connsiteX101" fmla="*/ 4286277 w 10232859"/>
              <a:gd name="connsiteY101" fmla="*/ 96687 h 1705557"/>
              <a:gd name="connsiteX102" fmla="*/ 4292025 w 10232859"/>
              <a:gd name="connsiteY102" fmla="*/ 96921 h 1705557"/>
              <a:gd name="connsiteX103" fmla="*/ 4304713 w 10232859"/>
              <a:gd name="connsiteY103" fmla="*/ 102187 h 1705557"/>
              <a:gd name="connsiteX104" fmla="*/ 4321285 w 10232859"/>
              <a:gd name="connsiteY104" fmla="*/ 100074 h 1705557"/>
              <a:gd name="connsiteX105" fmla="*/ 4339561 w 10232859"/>
              <a:gd name="connsiteY105" fmla="*/ 105320 h 1705557"/>
              <a:gd name="connsiteX106" fmla="*/ 4343990 w 10232859"/>
              <a:gd name="connsiteY106" fmla="*/ 101090 h 1705557"/>
              <a:gd name="connsiteX107" fmla="*/ 4358885 w 10232859"/>
              <a:gd name="connsiteY107" fmla="*/ 96778 h 1705557"/>
              <a:gd name="connsiteX108" fmla="*/ 4371648 w 10232859"/>
              <a:gd name="connsiteY108" fmla="*/ 101826 h 1705557"/>
              <a:gd name="connsiteX109" fmla="*/ 4398380 w 10232859"/>
              <a:gd name="connsiteY109" fmla="*/ 104961 h 1705557"/>
              <a:gd name="connsiteX110" fmla="*/ 4405729 w 10232859"/>
              <a:gd name="connsiteY110" fmla="*/ 104191 h 1705557"/>
              <a:gd name="connsiteX111" fmla="*/ 4431408 w 10232859"/>
              <a:gd name="connsiteY111" fmla="*/ 110825 h 1705557"/>
              <a:gd name="connsiteX112" fmla="*/ 4472183 w 10232859"/>
              <a:gd name="connsiteY112" fmla="*/ 116430 h 1705557"/>
              <a:gd name="connsiteX113" fmla="*/ 4518828 w 10232859"/>
              <a:gd name="connsiteY113" fmla="*/ 119114 h 1705557"/>
              <a:gd name="connsiteX114" fmla="*/ 4532040 w 10232859"/>
              <a:gd name="connsiteY114" fmla="*/ 124307 h 1705557"/>
              <a:gd name="connsiteX115" fmla="*/ 4617778 w 10232859"/>
              <a:gd name="connsiteY115" fmla="*/ 136993 h 1705557"/>
              <a:gd name="connsiteX116" fmla="*/ 4641872 w 10232859"/>
              <a:gd name="connsiteY116" fmla="*/ 140721 h 1705557"/>
              <a:gd name="connsiteX117" fmla="*/ 4662766 w 10232859"/>
              <a:gd name="connsiteY117" fmla="*/ 138952 h 1705557"/>
              <a:gd name="connsiteX118" fmla="*/ 4667770 w 10232859"/>
              <a:gd name="connsiteY118" fmla="*/ 134208 h 1705557"/>
              <a:gd name="connsiteX119" fmla="*/ 4681052 w 10232859"/>
              <a:gd name="connsiteY119" fmla="*/ 135461 h 1705557"/>
              <a:gd name="connsiteX120" fmla="*/ 4684624 w 10232859"/>
              <a:gd name="connsiteY120" fmla="*/ 134755 h 1705557"/>
              <a:gd name="connsiteX121" fmla="*/ 4705061 w 10232859"/>
              <a:gd name="connsiteY121" fmla="*/ 131748 h 1705557"/>
              <a:gd name="connsiteX122" fmla="*/ 4747746 w 10232859"/>
              <a:gd name="connsiteY122" fmla="*/ 151131 h 1705557"/>
              <a:gd name="connsiteX123" fmla="*/ 4801045 w 10232859"/>
              <a:gd name="connsiteY123" fmla="*/ 153753 h 1705557"/>
              <a:gd name="connsiteX124" fmla="*/ 5001600 w 10232859"/>
              <a:gd name="connsiteY124" fmla="*/ 196753 h 1705557"/>
              <a:gd name="connsiteX125" fmla="*/ 5033465 w 10232859"/>
              <a:gd name="connsiteY125" fmla="*/ 182429 h 1705557"/>
              <a:gd name="connsiteX126" fmla="*/ 5115965 w 10232859"/>
              <a:gd name="connsiteY126" fmla="*/ 192583 h 1705557"/>
              <a:gd name="connsiteX127" fmla="*/ 5237936 w 10232859"/>
              <a:gd name="connsiteY127" fmla="*/ 246022 h 1705557"/>
              <a:gd name="connsiteX128" fmla="*/ 5290566 w 10232859"/>
              <a:gd name="connsiteY128" fmla="*/ 269809 h 1705557"/>
              <a:gd name="connsiteX129" fmla="*/ 5344878 w 10232859"/>
              <a:gd name="connsiteY129" fmla="*/ 282874 h 1705557"/>
              <a:gd name="connsiteX130" fmla="*/ 5413398 w 10232859"/>
              <a:gd name="connsiteY130" fmla="*/ 282749 h 1705557"/>
              <a:gd name="connsiteX131" fmla="*/ 5415629 w 10232859"/>
              <a:gd name="connsiteY131" fmla="*/ 282282 h 1705557"/>
              <a:gd name="connsiteX132" fmla="*/ 5433078 w 10232859"/>
              <a:gd name="connsiteY132" fmla="*/ 286198 h 1705557"/>
              <a:gd name="connsiteX133" fmla="*/ 5435759 w 10232859"/>
              <a:gd name="connsiteY133" fmla="*/ 289614 h 1705557"/>
              <a:gd name="connsiteX134" fmla="*/ 5447372 w 10232859"/>
              <a:gd name="connsiteY134" fmla="*/ 293101 h 1705557"/>
              <a:gd name="connsiteX135" fmla="*/ 5469289 w 10232859"/>
              <a:gd name="connsiteY135" fmla="*/ 302134 h 1705557"/>
              <a:gd name="connsiteX136" fmla="*/ 5508752 w 10232859"/>
              <a:gd name="connsiteY136" fmla="*/ 312267 h 1705557"/>
              <a:gd name="connsiteX137" fmla="*/ 5509657 w 10232859"/>
              <a:gd name="connsiteY137" fmla="*/ 311450 h 1705557"/>
              <a:gd name="connsiteX138" fmla="*/ 5521245 w 10232859"/>
              <a:gd name="connsiteY138" fmla="*/ 310202 h 1705557"/>
              <a:gd name="connsiteX139" fmla="*/ 5542415 w 10232859"/>
              <a:gd name="connsiteY139" fmla="*/ 310009 h 1705557"/>
              <a:gd name="connsiteX140" fmla="*/ 5596538 w 10232859"/>
              <a:gd name="connsiteY140" fmla="*/ 297667 h 1705557"/>
              <a:gd name="connsiteX141" fmla="*/ 5632514 w 10232859"/>
              <a:gd name="connsiteY141" fmla="*/ 308476 h 1705557"/>
              <a:gd name="connsiteX142" fmla="*/ 5640005 w 10232859"/>
              <a:gd name="connsiteY142" fmla="*/ 310131 h 1705557"/>
              <a:gd name="connsiteX143" fmla="*/ 5640259 w 10232859"/>
              <a:gd name="connsiteY143" fmla="*/ 309949 h 1705557"/>
              <a:gd name="connsiteX144" fmla="*/ 5648365 w 10232859"/>
              <a:gd name="connsiteY144" fmla="*/ 311268 h 1705557"/>
              <a:gd name="connsiteX145" fmla="*/ 5653662 w 10232859"/>
              <a:gd name="connsiteY145" fmla="*/ 313149 h 1705557"/>
              <a:gd name="connsiteX146" fmla="*/ 5668196 w 10232859"/>
              <a:gd name="connsiteY146" fmla="*/ 316360 h 1705557"/>
              <a:gd name="connsiteX147" fmla="*/ 5673886 w 10232859"/>
              <a:gd name="connsiteY147" fmla="*/ 316040 h 1705557"/>
              <a:gd name="connsiteX148" fmla="*/ 5677139 w 10232859"/>
              <a:gd name="connsiteY148" fmla="*/ 313859 h 1705557"/>
              <a:gd name="connsiteX149" fmla="*/ 5708983 w 10232859"/>
              <a:gd name="connsiteY149" fmla="*/ 313188 h 1705557"/>
              <a:gd name="connsiteX150" fmla="*/ 5773909 w 10232859"/>
              <a:gd name="connsiteY150" fmla="*/ 318575 h 1705557"/>
              <a:gd name="connsiteX151" fmla="*/ 5809500 w 10232859"/>
              <a:gd name="connsiteY151" fmla="*/ 324964 h 1705557"/>
              <a:gd name="connsiteX152" fmla="*/ 5908729 w 10232859"/>
              <a:gd name="connsiteY152" fmla="*/ 338849 h 1705557"/>
              <a:gd name="connsiteX153" fmla="*/ 6009654 w 10232859"/>
              <a:gd name="connsiteY153" fmla="*/ 350040 h 1705557"/>
              <a:gd name="connsiteX154" fmla="*/ 6067487 w 10232859"/>
              <a:gd name="connsiteY154" fmla="*/ 340226 h 1705557"/>
              <a:gd name="connsiteX155" fmla="*/ 6073281 w 10232859"/>
              <a:gd name="connsiteY155" fmla="*/ 340830 h 1705557"/>
              <a:gd name="connsiteX156" fmla="*/ 6086225 w 10232859"/>
              <a:gd name="connsiteY156" fmla="*/ 346135 h 1705557"/>
              <a:gd name="connsiteX157" fmla="*/ 6105063 w 10232859"/>
              <a:gd name="connsiteY157" fmla="*/ 353854 h 1705557"/>
              <a:gd name="connsiteX158" fmla="*/ 6135796 w 10232859"/>
              <a:gd name="connsiteY158" fmla="*/ 369657 h 1705557"/>
              <a:gd name="connsiteX159" fmla="*/ 6195166 w 10232859"/>
              <a:gd name="connsiteY159" fmla="*/ 366704 h 1705557"/>
              <a:gd name="connsiteX160" fmla="*/ 6216259 w 10232859"/>
              <a:gd name="connsiteY160" fmla="*/ 369879 h 1705557"/>
              <a:gd name="connsiteX161" fmla="*/ 6228331 w 10232859"/>
              <a:gd name="connsiteY161" fmla="*/ 370548 h 1705557"/>
              <a:gd name="connsiteX162" fmla="*/ 6229602 w 10232859"/>
              <a:gd name="connsiteY162" fmla="*/ 369928 h 1705557"/>
              <a:gd name="connsiteX163" fmla="*/ 6258988 w 10232859"/>
              <a:gd name="connsiteY163" fmla="*/ 385174 h 1705557"/>
              <a:gd name="connsiteX164" fmla="*/ 6264106 w 10232859"/>
              <a:gd name="connsiteY164" fmla="*/ 385655 h 1705557"/>
              <a:gd name="connsiteX165" fmla="*/ 6281703 w 10232859"/>
              <a:gd name="connsiteY165" fmla="*/ 397568 h 1705557"/>
              <a:gd name="connsiteX166" fmla="*/ 6291622 w 10232859"/>
              <a:gd name="connsiteY166" fmla="*/ 402669 h 1705557"/>
              <a:gd name="connsiteX167" fmla="*/ 6292712 w 10232859"/>
              <a:gd name="connsiteY167" fmla="*/ 406285 h 1705557"/>
              <a:gd name="connsiteX168" fmla="*/ 6308227 w 10232859"/>
              <a:gd name="connsiteY168" fmla="*/ 412710 h 1705557"/>
              <a:gd name="connsiteX169" fmla="*/ 6328981 w 10232859"/>
              <a:gd name="connsiteY169" fmla="*/ 416009 h 1705557"/>
              <a:gd name="connsiteX170" fmla="*/ 6368693 w 10232859"/>
              <a:gd name="connsiteY170" fmla="*/ 424359 h 1705557"/>
              <a:gd name="connsiteX171" fmla="*/ 6414811 w 10232859"/>
              <a:gd name="connsiteY171" fmla="*/ 458714 h 1705557"/>
              <a:gd name="connsiteX172" fmla="*/ 6467879 w 10232859"/>
              <a:gd name="connsiteY172" fmla="*/ 474762 h 1705557"/>
              <a:gd name="connsiteX173" fmla="*/ 6564351 w 10232859"/>
              <a:gd name="connsiteY173" fmla="*/ 544032 h 1705557"/>
              <a:gd name="connsiteX174" fmla="*/ 6641544 w 10232859"/>
              <a:gd name="connsiteY174" fmla="*/ 566599 h 1705557"/>
              <a:gd name="connsiteX175" fmla="*/ 6731052 w 10232859"/>
              <a:gd name="connsiteY175" fmla="*/ 578550 h 1705557"/>
              <a:gd name="connsiteX176" fmla="*/ 6858983 w 10232859"/>
              <a:gd name="connsiteY176" fmla="*/ 630237 h 1705557"/>
              <a:gd name="connsiteX177" fmla="*/ 6910661 w 10232859"/>
              <a:gd name="connsiteY177" fmla="*/ 641134 h 1705557"/>
              <a:gd name="connsiteX178" fmla="*/ 6944111 w 10232859"/>
              <a:gd name="connsiteY178" fmla="*/ 666016 h 1705557"/>
              <a:gd name="connsiteX179" fmla="*/ 6965771 w 10232859"/>
              <a:gd name="connsiteY179" fmla="*/ 666445 h 1705557"/>
              <a:gd name="connsiteX180" fmla="*/ 6969639 w 10232859"/>
              <a:gd name="connsiteY180" fmla="*/ 666351 h 1705557"/>
              <a:gd name="connsiteX181" fmla="*/ 6982242 w 10232859"/>
              <a:gd name="connsiteY181" fmla="*/ 669626 h 1705557"/>
              <a:gd name="connsiteX182" fmla="*/ 6989387 w 10232859"/>
              <a:gd name="connsiteY182" fmla="*/ 665988 h 1705557"/>
              <a:gd name="connsiteX183" fmla="*/ 7010930 w 10232859"/>
              <a:gd name="connsiteY183" fmla="*/ 667648 h 1705557"/>
              <a:gd name="connsiteX184" fmla="*/ 7033125 w 10232859"/>
              <a:gd name="connsiteY184" fmla="*/ 674950 h 1705557"/>
              <a:gd name="connsiteX185" fmla="*/ 7134461 w 10232859"/>
              <a:gd name="connsiteY185" fmla="*/ 714706 h 1705557"/>
              <a:gd name="connsiteX186" fmla="*/ 7197450 w 10232859"/>
              <a:gd name="connsiteY186" fmla="*/ 735608 h 1705557"/>
              <a:gd name="connsiteX187" fmla="*/ 7225084 w 10232859"/>
              <a:gd name="connsiteY187" fmla="*/ 739019 h 1705557"/>
              <a:gd name="connsiteX188" fmla="*/ 7261183 w 10232859"/>
              <a:gd name="connsiteY188" fmla="*/ 746827 h 1705557"/>
              <a:gd name="connsiteX189" fmla="*/ 7327760 w 10232859"/>
              <a:gd name="connsiteY189" fmla="*/ 757100 h 1705557"/>
              <a:gd name="connsiteX190" fmla="*/ 7412222 w 10232859"/>
              <a:gd name="connsiteY190" fmla="*/ 777001 h 1705557"/>
              <a:gd name="connsiteX191" fmla="*/ 7457904 w 10232859"/>
              <a:gd name="connsiteY191" fmla="*/ 810835 h 1705557"/>
              <a:gd name="connsiteX192" fmla="*/ 7465795 w 10232859"/>
              <a:gd name="connsiteY192" fmla="*/ 809112 h 1705557"/>
              <a:gd name="connsiteX193" fmla="*/ 7505046 w 10232859"/>
              <a:gd name="connsiteY193" fmla="*/ 823031 h 1705557"/>
              <a:gd name="connsiteX194" fmla="*/ 7623220 w 10232859"/>
              <a:gd name="connsiteY194" fmla="*/ 895034 h 1705557"/>
              <a:gd name="connsiteX195" fmla="*/ 7700458 w 10232859"/>
              <a:gd name="connsiteY195" fmla="*/ 921593 h 1705557"/>
              <a:gd name="connsiteX196" fmla="*/ 7730988 w 10232859"/>
              <a:gd name="connsiteY196" fmla="*/ 927270 h 1705557"/>
              <a:gd name="connsiteX197" fmla="*/ 7781942 w 10232859"/>
              <a:gd name="connsiteY197" fmla="*/ 937017 h 1705557"/>
              <a:gd name="connsiteX198" fmla="*/ 7827704 w 10232859"/>
              <a:gd name="connsiteY198" fmla="*/ 935072 h 1705557"/>
              <a:gd name="connsiteX199" fmla="*/ 7867270 w 10232859"/>
              <a:gd name="connsiteY199" fmla="*/ 946880 h 1705557"/>
              <a:gd name="connsiteX200" fmla="*/ 7866538 w 10232859"/>
              <a:gd name="connsiteY200" fmla="*/ 961559 h 1705557"/>
              <a:gd name="connsiteX201" fmla="*/ 7912084 w 10232859"/>
              <a:gd name="connsiteY201" fmla="*/ 970314 h 1705557"/>
              <a:gd name="connsiteX202" fmla="*/ 7982264 w 10232859"/>
              <a:gd name="connsiteY202" fmla="*/ 982287 h 1705557"/>
              <a:gd name="connsiteX203" fmla="*/ 7991272 w 10232859"/>
              <a:gd name="connsiteY203" fmla="*/ 987618 h 1705557"/>
              <a:gd name="connsiteX204" fmla="*/ 8006496 w 10232859"/>
              <a:gd name="connsiteY204" fmla="*/ 979353 h 1705557"/>
              <a:gd name="connsiteX205" fmla="*/ 8034497 w 10232859"/>
              <a:gd name="connsiteY205" fmla="*/ 978568 h 1705557"/>
              <a:gd name="connsiteX206" fmla="*/ 8150881 w 10232859"/>
              <a:gd name="connsiteY206" fmla="*/ 996925 h 1705557"/>
              <a:gd name="connsiteX207" fmla="*/ 8172106 w 10232859"/>
              <a:gd name="connsiteY207" fmla="*/ 997026 h 1705557"/>
              <a:gd name="connsiteX208" fmla="*/ 8196076 w 10232859"/>
              <a:gd name="connsiteY208" fmla="*/ 1006592 h 1705557"/>
              <a:gd name="connsiteX209" fmla="*/ 8247463 w 10232859"/>
              <a:gd name="connsiteY209" fmla="*/ 1022846 h 1705557"/>
              <a:gd name="connsiteX210" fmla="*/ 8279272 w 10232859"/>
              <a:gd name="connsiteY210" fmla="*/ 1039435 h 1705557"/>
              <a:gd name="connsiteX211" fmla="*/ 8289611 w 10232859"/>
              <a:gd name="connsiteY211" fmla="*/ 1035144 h 1705557"/>
              <a:gd name="connsiteX212" fmla="*/ 8311483 w 10232859"/>
              <a:gd name="connsiteY212" fmla="*/ 1035913 h 1705557"/>
              <a:gd name="connsiteX213" fmla="*/ 8399489 w 10232859"/>
              <a:gd name="connsiteY213" fmla="*/ 1055076 h 1705557"/>
              <a:gd name="connsiteX214" fmla="*/ 8415973 w 10232859"/>
              <a:gd name="connsiteY214" fmla="*/ 1056174 h 1705557"/>
              <a:gd name="connsiteX215" fmla="*/ 8433326 w 10232859"/>
              <a:gd name="connsiteY215" fmla="*/ 1064395 h 1705557"/>
              <a:gd name="connsiteX216" fmla="*/ 8502328 w 10232859"/>
              <a:gd name="connsiteY216" fmla="*/ 1098012 h 1705557"/>
              <a:gd name="connsiteX217" fmla="*/ 8534346 w 10232859"/>
              <a:gd name="connsiteY217" fmla="*/ 1113494 h 1705557"/>
              <a:gd name="connsiteX218" fmla="*/ 8534980 w 10232859"/>
              <a:gd name="connsiteY218" fmla="*/ 1117375 h 1705557"/>
              <a:gd name="connsiteX219" fmla="*/ 8544104 w 10232859"/>
              <a:gd name="connsiteY219" fmla="*/ 1114920 h 1705557"/>
              <a:gd name="connsiteX220" fmla="*/ 8567742 w 10232859"/>
              <a:gd name="connsiteY220" fmla="*/ 1124104 h 1705557"/>
              <a:gd name="connsiteX221" fmla="*/ 8633779 w 10232859"/>
              <a:gd name="connsiteY221" fmla="*/ 1145740 h 1705557"/>
              <a:gd name="connsiteX222" fmla="*/ 8676965 w 10232859"/>
              <a:gd name="connsiteY222" fmla="*/ 1163463 h 1705557"/>
              <a:gd name="connsiteX223" fmla="*/ 8698944 w 10232859"/>
              <a:gd name="connsiteY223" fmla="*/ 1163453 h 1705557"/>
              <a:gd name="connsiteX224" fmla="*/ 8711456 w 10232859"/>
              <a:gd name="connsiteY224" fmla="*/ 1175731 h 1705557"/>
              <a:gd name="connsiteX225" fmla="*/ 8732793 w 10232859"/>
              <a:gd name="connsiteY225" fmla="*/ 1179486 h 1705557"/>
              <a:gd name="connsiteX226" fmla="*/ 8751897 w 10232859"/>
              <a:gd name="connsiteY226" fmla="*/ 1197400 h 1705557"/>
              <a:gd name="connsiteX227" fmla="*/ 8793564 w 10232859"/>
              <a:gd name="connsiteY227" fmla="*/ 1179086 h 1705557"/>
              <a:gd name="connsiteX228" fmla="*/ 8834270 w 10232859"/>
              <a:gd name="connsiteY228" fmla="*/ 1213138 h 1705557"/>
              <a:gd name="connsiteX229" fmla="*/ 8853872 w 10232859"/>
              <a:gd name="connsiteY229" fmla="*/ 1221228 h 1705557"/>
              <a:gd name="connsiteX230" fmla="*/ 8861901 w 10232859"/>
              <a:gd name="connsiteY230" fmla="*/ 1217889 h 1705557"/>
              <a:gd name="connsiteX231" fmla="*/ 8874168 w 10232859"/>
              <a:gd name="connsiteY231" fmla="*/ 1220481 h 1705557"/>
              <a:gd name="connsiteX232" fmla="*/ 8871123 w 10232859"/>
              <a:gd name="connsiteY232" fmla="*/ 1227674 h 1705557"/>
              <a:gd name="connsiteX233" fmla="*/ 8903537 w 10232859"/>
              <a:gd name="connsiteY233" fmla="*/ 1237102 h 1705557"/>
              <a:gd name="connsiteX234" fmla="*/ 8933767 w 10232859"/>
              <a:gd name="connsiteY234" fmla="*/ 1269882 h 1705557"/>
              <a:gd name="connsiteX235" fmla="*/ 8985765 w 10232859"/>
              <a:gd name="connsiteY235" fmla="*/ 1294178 h 1705557"/>
              <a:gd name="connsiteX236" fmla="*/ 9071444 w 10232859"/>
              <a:gd name="connsiteY236" fmla="*/ 1323819 h 1705557"/>
              <a:gd name="connsiteX237" fmla="*/ 9096711 w 10232859"/>
              <a:gd name="connsiteY237" fmla="*/ 1334291 h 1705557"/>
              <a:gd name="connsiteX238" fmla="*/ 9338853 w 10232859"/>
              <a:gd name="connsiteY238" fmla="*/ 1454560 h 1705557"/>
              <a:gd name="connsiteX239" fmla="*/ 9520814 w 10232859"/>
              <a:gd name="connsiteY239" fmla="*/ 1456341 h 1705557"/>
              <a:gd name="connsiteX240" fmla="*/ 9702271 w 10232859"/>
              <a:gd name="connsiteY240" fmla="*/ 1495067 h 1705557"/>
              <a:gd name="connsiteX241" fmla="*/ 9744273 w 10232859"/>
              <a:gd name="connsiteY241" fmla="*/ 1530026 h 1705557"/>
              <a:gd name="connsiteX242" fmla="*/ 9771903 w 10232859"/>
              <a:gd name="connsiteY242" fmla="*/ 1536548 h 1705557"/>
              <a:gd name="connsiteX243" fmla="*/ 9818565 w 10232859"/>
              <a:gd name="connsiteY243" fmla="*/ 1545059 h 1705557"/>
              <a:gd name="connsiteX244" fmla="*/ 9882202 w 10232859"/>
              <a:gd name="connsiteY244" fmla="*/ 1572402 h 1705557"/>
              <a:gd name="connsiteX245" fmla="*/ 10022025 w 10232859"/>
              <a:gd name="connsiteY245" fmla="*/ 1606210 h 1705557"/>
              <a:gd name="connsiteX246" fmla="*/ 10220406 w 10232859"/>
              <a:gd name="connsiteY246" fmla="*/ 1683519 h 1705557"/>
              <a:gd name="connsiteX247" fmla="*/ 10232859 w 10232859"/>
              <a:gd name="connsiteY247" fmla="*/ 1705557 h 1705557"/>
              <a:gd name="connsiteX248" fmla="*/ 0 w 10232859"/>
              <a:gd name="connsiteY248" fmla="*/ 1705557 h 1705557"/>
              <a:gd name="connsiteX249" fmla="*/ 0 w 10232859"/>
              <a:gd name="connsiteY249" fmla="*/ 28342 h 1705557"/>
              <a:gd name="connsiteX250" fmla="*/ 8097 w 10232859"/>
              <a:gd name="connsiteY250" fmla="*/ 30869 h 1705557"/>
              <a:gd name="connsiteX251" fmla="*/ 77128 w 10232859"/>
              <a:gd name="connsiteY251" fmla="*/ 13381 h 1705557"/>
              <a:gd name="connsiteX252" fmla="*/ 188338 w 10232859"/>
              <a:gd name="connsiteY252" fmla="*/ 11593 h 1705557"/>
              <a:gd name="connsiteX253" fmla="*/ 298809 w 10232859"/>
              <a:gd name="connsiteY253" fmla="*/ 12712 h 1705557"/>
              <a:gd name="connsiteX254" fmla="*/ 338985 w 10232859"/>
              <a:gd name="connsiteY254" fmla="*/ 14520 h 1705557"/>
              <a:gd name="connsiteX255" fmla="*/ 409815 w 10232859"/>
              <a:gd name="connsiteY255" fmla="*/ 11559 h 1705557"/>
              <a:gd name="connsiteX256" fmla="*/ 424169 w 10232859"/>
              <a:gd name="connsiteY256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089450 w 10232859"/>
              <a:gd name="connsiteY77" fmla="*/ 162714 h 1705557"/>
              <a:gd name="connsiteX78" fmla="*/ 3104175 w 10232859"/>
              <a:gd name="connsiteY78" fmla="*/ 169945 h 1705557"/>
              <a:gd name="connsiteX79" fmla="*/ 3254203 w 10232859"/>
              <a:gd name="connsiteY79" fmla="*/ 158270 h 1705557"/>
              <a:gd name="connsiteX80" fmla="*/ 3395011 w 10232859"/>
              <a:gd name="connsiteY80" fmla="*/ 184714 h 1705557"/>
              <a:gd name="connsiteX81" fmla="*/ 3476147 w 10232859"/>
              <a:gd name="connsiteY81" fmla="*/ 177439 h 1705557"/>
              <a:gd name="connsiteX82" fmla="*/ 3497583 w 10232859"/>
              <a:gd name="connsiteY82" fmla="*/ 156962 h 1705557"/>
              <a:gd name="connsiteX83" fmla="*/ 3704761 w 10232859"/>
              <a:gd name="connsiteY83" fmla="*/ 157006 h 1705557"/>
              <a:gd name="connsiteX84" fmla="*/ 3755040 w 10232859"/>
              <a:gd name="connsiteY84" fmla="*/ 148492 h 1705557"/>
              <a:gd name="connsiteX85" fmla="*/ 3804689 w 10232859"/>
              <a:gd name="connsiteY85" fmla="*/ 158407 h 1705557"/>
              <a:gd name="connsiteX86" fmla="*/ 3821793 w 10232859"/>
              <a:gd name="connsiteY86" fmla="*/ 151257 h 1705557"/>
              <a:gd name="connsiteX87" fmla="*/ 3824682 w 10232859"/>
              <a:gd name="connsiteY87" fmla="*/ 149833 h 1705557"/>
              <a:gd name="connsiteX88" fmla="*/ 3837536 w 10232859"/>
              <a:gd name="connsiteY88" fmla="*/ 148292 h 1705557"/>
              <a:gd name="connsiteX89" fmla="*/ 3839550 w 10232859"/>
              <a:gd name="connsiteY89" fmla="*/ 142661 h 1705557"/>
              <a:gd name="connsiteX90" fmla="*/ 3857743 w 10232859"/>
              <a:gd name="connsiteY90" fmla="*/ 136618 h 1705557"/>
              <a:gd name="connsiteX91" fmla="*/ 3881852 w 10232859"/>
              <a:gd name="connsiteY91" fmla="*/ 135231 h 1705557"/>
              <a:gd name="connsiteX92" fmla="*/ 3998088 w 10232859"/>
              <a:gd name="connsiteY92" fmla="*/ 134446 h 1705557"/>
              <a:gd name="connsiteX93" fmla="*/ 4066682 w 10232859"/>
              <a:gd name="connsiteY93" fmla="*/ 130661 h 1705557"/>
              <a:gd name="connsiteX94" fmla="*/ 4091246 w 10232859"/>
              <a:gd name="connsiteY94" fmla="*/ 124017 h 1705557"/>
              <a:gd name="connsiteX95" fmla="*/ 4126556 w 10232859"/>
              <a:gd name="connsiteY95" fmla="*/ 118239 h 1705557"/>
              <a:gd name="connsiteX96" fmla="*/ 4187717 w 10232859"/>
              <a:gd name="connsiteY96" fmla="*/ 104010 h 1705557"/>
              <a:gd name="connsiteX97" fmla="*/ 4220826 w 10232859"/>
              <a:gd name="connsiteY97" fmla="*/ 102505 h 1705557"/>
              <a:gd name="connsiteX98" fmla="*/ 4239014 w 10232859"/>
              <a:gd name="connsiteY98" fmla="*/ 97354 h 1705557"/>
              <a:gd name="connsiteX99" fmla="*/ 4246653 w 10232859"/>
              <a:gd name="connsiteY99" fmla="*/ 97874 h 1705557"/>
              <a:gd name="connsiteX100" fmla="*/ 4271841 w 10232859"/>
              <a:gd name="connsiteY100" fmla="*/ 96702 h 1705557"/>
              <a:gd name="connsiteX101" fmla="*/ 4286277 w 10232859"/>
              <a:gd name="connsiteY101" fmla="*/ 96687 h 1705557"/>
              <a:gd name="connsiteX102" fmla="*/ 4292025 w 10232859"/>
              <a:gd name="connsiteY102" fmla="*/ 96921 h 1705557"/>
              <a:gd name="connsiteX103" fmla="*/ 4304713 w 10232859"/>
              <a:gd name="connsiteY103" fmla="*/ 102187 h 1705557"/>
              <a:gd name="connsiteX104" fmla="*/ 4321285 w 10232859"/>
              <a:gd name="connsiteY104" fmla="*/ 100074 h 1705557"/>
              <a:gd name="connsiteX105" fmla="*/ 4339561 w 10232859"/>
              <a:gd name="connsiteY105" fmla="*/ 105320 h 1705557"/>
              <a:gd name="connsiteX106" fmla="*/ 4343990 w 10232859"/>
              <a:gd name="connsiteY106" fmla="*/ 101090 h 1705557"/>
              <a:gd name="connsiteX107" fmla="*/ 4358885 w 10232859"/>
              <a:gd name="connsiteY107" fmla="*/ 96778 h 1705557"/>
              <a:gd name="connsiteX108" fmla="*/ 4371648 w 10232859"/>
              <a:gd name="connsiteY108" fmla="*/ 101826 h 1705557"/>
              <a:gd name="connsiteX109" fmla="*/ 4398380 w 10232859"/>
              <a:gd name="connsiteY109" fmla="*/ 104961 h 1705557"/>
              <a:gd name="connsiteX110" fmla="*/ 4405729 w 10232859"/>
              <a:gd name="connsiteY110" fmla="*/ 104191 h 1705557"/>
              <a:gd name="connsiteX111" fmla="*/ 4431408 w 10232859"/>
              <a:gd name="connsiteY111" fmla="*/ 110825 h 1705557"/>
              <a:gd name="connsiteX112" fmla="*/ 4472183 w 10232859"/>
              <a:gd name="connsiteY112" fmla="*/ 116430 h 1705557"/>
              <a:gd name="connsiteX113" fmla="*/ 4518828 w 10232859"/>
              <a:gd name="connsiteY113" fmla="*/ 119114 h 1705557"/>
              <a:gd name="connsiteX114" fmla="*/ 4532040 w 10232859"/>
              <a:gd name="connsiteY114" fmla="*/ 124307 h 1705557"/>
              <a:gd name="connsiteX115" fmla="*/ 4617778 w 10232859"/>
              <a:gd name="connsiteY115" fmla="*/ 136993 h 1705557"/>
              <a:gd name="connsiteX116" fmla="*/ 4641872 w 10232859"/>
              <a:gd name="connsiteY116" fmla="*/ 140721 h 1705557"/>
              <a:gd name="connsiteX117" fmla="*/ 4662766 w 10232859"/>
              <a:gd name="connsiteY117" fmla="*/ 138952 h 1705557"/>
              <a:gd name="connsiteX118" fmla="*/ 4667770 w 10232859"/>
              <a:gd name="connsiteY118" fmla="*/ 134208 h 1705557"/>
              <a:gd name="connsiteX119" fmla="*/ 4681052 w 10232859"/>
              <a:gd name="connsiteY119" fmla="*/ 135461 h 1705557"/>
              <a:gd name="connsiteX120" fmla="*/ 4684624 w 10232859"/>
              <a:gd name="connsiteY120" fmla="*/ 134755 h 1705557"/>
              <a:gd name="connsiteX121" fmla="*/ 4705061 w 10232859"/>
              <a:gd name="connsiteY121" fmla="*/ 131748 h 1705557"/>
              <a:gd name="connsiteX122" fmla="*/ 4747746 w 10232859"/>
              <a:gd name="connsiteY122" fmla="*/ 151131 h 1705557"/>
              <a:gd name="connsiteX123" fmla="*/ 4801045 w 10232859"/>
              <a:gd name="connsiteY123" fmla="*/ 153753 h 1705557"/>
              <a:gd name="connsiteX124" fmla="*/ 5001600 w 10232859"/>
              <a:gd name="connsiteY124" fmla="*/ 196753 h 1705557"/>
              <a:gd name="connsiteX125" fmla="*/ 5033465 w 10232859"/>
              <a:gd name="connsiteY125" fmla="*/ 182429 h 1705557"/>
              <a:gd name="connsiteX126" fmla="*/ 5115965 w 10232859"/>
              <a:gd name="connsiteY126" fmla="*/ 192583 h 1705557"/>
              <a:gd name="connsiteX127" fmla="*/ 5237936 w 10232859"/>
              <a:gd name="connsiteY127" fmla="*/ 246022 h 1705557"/>
              <a:gd name="connsiteX128" fmla="*/ 5290566 w 10232859"/>
              <a:gd name="connsiteY128" fmla="*/ 269809 h 1705557"/>
              <a:gd name="connsiteX129" fmla="*/ 5344878 w 10232859"/>
              <a:gd name="connsiteY129" fmla="*/ 282874 h 1705557"/>
              <a:gd name="connsiteX130" fmla="*/ 5413398 w 10232859"/>
              <a:gd name="connsiteY130" fmla="*/ 282749 h 1705557"/>
              <a:gd name="connsiteX131" fmla="*/ 5415629 w 10232859"/>
              <a:gd name="connsiteY131" fmla="*/ 282282 h 1705557"/>
              <a:gd name="connsiteX132" fmla="*/ 5433078 w 10232859"/>
              <a:gd name="connsiteY132" fmla="*/ 286198 h 1705557"/>
              <a:gd name="connsiteX133" fmla="*/ 5435759 w 10232859"/>
              <a:gd name="connsiteY133" fmla="*/ 289614 h 1705557"/>
              <a:gd name="connsiteX134" fmla="*/ 5447372 w 10232859"/>
              <a:gd name="connsiteY134" fmla="*/ 293101 h 1705557"/>
              <a:gd name="connsiteX135" fmla="*/ 5469289 w 10232859"/>
              <a:gd name="connsiteY135" fmla="*/ 302134 h 1705557"/>
              <a:gd name="connsiteX136" fmla="*/ 5508752 w 10232859"/>
              <a:gd name="connsiteY136" fmla="*/ 312267 h 1705557"/>
              <a:gd name="connsiteX137" fmla="*/ 5509657 w 10232859"/>
              <a:gd name="connsiteY137" fmla="*/ 311450 h 1705557"/>
              <a:gd name="connsiteX138" fmla="*/ 5521245 w 10232859"/>
              <a:gd name="connsiteY138" fmla="*/ 310202 h 1705557"/>
              <a:gd name="connsiteX139" fmla="*/ 5542415 w 10232859"/>
              <a:gd name="connsiteY139" fmla="*/ 310009 h 1705557"/>
              <a:gd name="connsiteX140" fmla="*/ 5596538 w 10232859"/>
              <a:gd name="connsiteY140" fmla="*/ 297667 h 1705557"/>
              <a:gd name="connsiteX141" fmla="*/ 5632514 w 10232859"/>
              <a:gd name="connsiteY141" fmla="*/ 308476 h 1705557"/>
              <a:gd name="connsiteX142" fmla="*/ 5640005 w 10232859"/>
              <a:gd name="connsiteY142" fmla="*/ 310131 h 1705557"/>
              <a:gd name="connsiteX143" fmla="*/ 5640259 w 10232859"/>
              <a:gd name="connsiteY143" fmla="*/ 309949 h 1705557"/>
              <a:gd name="connsiteX144" fmla="*/ 5648365 w 10232859"/>
              <a:gd name="connsiteY144" fmla="*/ 311268 h 1705557"/>
              <a:gd name="connsiteX145" fmla="*/ 5653662 w 10232859"/>
              <a:gd name="connsiteY145" fmla="*/ 313149 h 1705557"/>
              <a:gd name="connsiteX146" fmla="*/ 5668196 w 10232859"/>
              <a:gd name="connsiteY146" fmla="*/ 316360 h 1705557"/>
              <a:gd name="connsiteX147" fmla="*/ 5673886 w 10232859"/>
              <a:gd name="connsiteY147" fmla="*/ 316040 h 1705557"/>
              <a:gd name="connsiteX148" fmla="*/ 5677139 w 10232859"/>
              <a:gd name="connsiteY148" fmla="*/ 313859 h 1705557"/>
              <a:gd name="connsiteX149" fmla="*/ 5708983 w 10232859"/>
              <a:gd name="connsiteY149" fmla="*/ 313188 h 1705557"/>
              <a:gd name="connsiteX150" fmla="*/ 5773909 w 10232859"/>
              <a:gd name="connsiteY150" fmla="*/ 318575 h 1705557"/>
              <a:gd name="connsiteX151" fmla="*/ 5809500 w 10232859"/>
              <a:gd name="connsiteY151" fmla="*/ 324964 h 1705557"/>
              <a:gd name="connsiteX152" fmla="*/ 5908729 w 10232859"/>
              <a:gd name="connsiteY152" fmla="*/ 338849 h 1705557"/>
              <a:gd name="connsiteX153" fmla="*/ 6009654 w 10232859"/>
              <a:gd name="connsiteY153" fmla="*/ 350040 h 1705557"/>
              <a:gd name="connsiteX154" fmla="*/ 6067487 w 10232859"/>
              <a:gd name="connsiteY154" fmla="*/ 340226 h 1705557"/>
              <a:gd name="connsiteX155" fmla="*/ 6073281 w 10232859"/>
              <a:gd name="connsiteY155" fmla="*/ 340830 h 1705557"/>
              <a:gd name="connsiteX156" fmla="*/ 6086225 w 10232859"/>
              <a:gd name="connsiteY156" fmla="*/ 346135 h 1705557"/>
              <a:gd name="connsiteX157" fmla="*/ 6105063 w 10232859"/>
              <a:gd name="connsiteY157" fmla="*/ 353854 h 1705557"/>
              <a:gd name="connsiteX158" fmla="*/ 6135796 w 10232859"/>
              <a:gd name="connsiteY158" fmla="*/ 369657 h 1705557"/>
              <a:gd name="connsiteX159" fmla="*/ 6195166 w 10232859"/>
              <a:gd name="connsiteY159" fmla="*/ 366704 h 1705557"/>
              <a:gd name="connsiteX160" fmla="*/ 6216259 w 10232859"/>
              <a:gd name="connsiteY160" fmla="*/ 369879 h 1705557"/>
              <a:gd name="connsiteX161" fmla="*/ 6228331 w 10232859"/>
              <a:gd name="connsiteY161" fmla="*/ 370548 h 1705557"/>
              <a:gd name="connsiteX162" fmla="*/ 6229602 w 10232859"/>
              <a:gd name="connsiteY162" fmla="*/ 369928 h 1705557"/>
              <a:gd name="connsiteX163" fmla="*/ 6258988 w 10232859"/>
              <a:gd name="connsiteY163" fmla="*/ 385174 h 1705557"/>
              <a:gd name="connsiteX164" fmla="*/ 6264106 w 10232859"/>
              <a:gd name="connsiteY164" fmla="*/ 385655 h 1705557"/>
              <a:gd name="connsiteX165" fmla="*/ 6281703 w 10232859"/>
              <a:gd name="connsiteY165" fmla="*/ 397568 h 1705557"/>
              <a:gd name="connsiteX166" fmla="*/ 6291622 w 10232859"/>
              <a:gd name="connsiteY166" fmla="*/ 402669 h 1705557"/>
              <a:gd name="connsiteX167" fmla="*/ 6292712 w 10232859"/>
              <a:gd name="connsiteY167" fmla="*/ 406285 h 1705557"/>
              <a:gd name="connsiteX168" fmla="*/ 6308227 w 10232859"/>
              <a:gd name="connsiteY168" fmla="*/ 412710 h 1705557"/>
              <a:gd name="connsiteX169" fmla="*/ 6328981 w 10232859"/>
              <a:gd name="connsiteY169" fmla="*/ 416009 h 1705557"/>
              <a:gd name="connsiteX170" fmla="*/ 6368693 w 10232859"/>
              <a:gd name="connsiteY170" fmla="*/ 424359 h 1705557"/>
              <a:gd name="connsiteX171" fmla="*/ 6414811 w 10232859"/>
              <a:gd name="connsiteY171" fmla="*/ 458714 h 1705557"/>
              <a:gd name="connsiteX172" fmla="*/ 6467879 w 10232859"/>
              <a:gd name="connsiteY172" fmla="*/ 474762 h 1705557"/>
              <a:gd name="connsiteX173" fmla="*/ 6564351 w 10232859"/>
              <a:gd name="connsiteY173" fmla="*/ 544032 h 1705557"/>
              <a:gd name="connsiteX174" fmla="*/ 6641544 w 10232859"/>
              <a:gd name="connsiteY174" fmla="*/ 566599 h 1705557"/>
              <a:gd name="connsiteX175" fmla="*/ 6731052 w 10232859"/>
              <a:gd name="connsiteY175" fmla="*/ 578550 h 1705557"/>
              <a:gd name="connsiteX176" fmla="*/ 6858983 w 10232859"/>
              <a:gd name="connsiteY176" fmla="*/ 630237 h 1705557"/>
              <a:gd name="connsiteX177" fmla="*/ 6910661 w 10232859"/>
              <a:gd name="connsiteY177" fmla="*/ 641134 h 1705557"/>
              <a:gd name="connsiteX178" fmla="*/ 6944111 w 10232859"/>
              <a:gd name="connsiteY178" fmla="*/ 666016 h 1705557"/>
              <a:gd name="connsiteX179" fmla="*/ 6965771 w 10232859"/>
              <a:gd name="connsiteY179" fmla="*/ 666445 h 1705557"/>
              <a:gd name="connsiteX180" fmla="*/ 6969639 w 10232859"/>
              <a:gd name="connsiteY180" fmla="*/ 666351 h 1705557"/>
              <a:gd name="connsiteX181" fmla="*/ 6982242 w 10232859"/>
              <a:gd name="connsiteY181" fmla="*/ 669626 h 1705557"/>
              <a:gd name="connsiteX182" fmla="*/ 6989387 w 10232859"/>
              <a:gd name="connsiteY182" fmla="*/ 665988 h 1705557"/>
              <a:gd name="connsiteX183" fmla="*/ 7010930 w 10232859"/>
              <a:gd name="connsiteY183" fmla="*/ 667648 h 1705557"/>
              <a:gd name="connsiteX184" fmla="*/ 7033125 w 10232859"/>
              <a:gd name="connsiteY184" fmla="*/ 674950 h 1705557"/>
              <a:gd name="connsiteX185" fmla="*/ 7134461 w 10232859"/>
              <a:gd name="connsiteY185" fmla="*/ 714706 h 1705557"/>
              <a:gd name="connsiteX186" fmla="*/ 7197450 w 10232859"/>
              <a:gd name="connsiteY186" fmla="*/ 735608 h 1705557"/>
              <a:gd name="connsiteX187" fmla="*/ 7225084 w 10232859"/>
              <a:gd name="connsiteY187" fmla="*/ 739019 h 1705557"/>
              <a:gd name="connsiteX188" fmla="*/ 7261183 w 10232859"/>
              <a:gd name="connsiteY188" fmla="*/ 746827 h 1705557"/>
              <a:gd name="connsiteX189" fmla="*/ 7327760 w 10232859"/>
              <a:gd name="connsiteY189" fmla="*/ 757100 h 1705557"/>
              <a:gd name="connsiteX190" fmla="*/ 7412222 w 10232859"/>
              <a:gd name="connsiteY190" fmla="*/ 777001 h 1705557"/>
              <a:gd name="connsiteX191" fmla="*/ 7457904 w 10232859"/>
              <a:gd name="connsiteY191" fmla="*/ 810835 h 1705557"/>
              <a:gd name="connsiteX192" fmla="*/ 7465795 w 10232859"/>
              <a:gd name="connsiteY192" fmla="*/ 809112 h 1705557"/>
              <a:gd name="connsiteX193" fmla="*/ 7505046 w 10232859"/>
              <a:gd name="connsiteY193" fmla="*/ 823031 h 1705557"/>
              <a:gd name="connsiteX194" fmla="*/ 7623220 w 10232859"/>
              <a:gd name="connsiteY194" fmla="*/ 895034 h 1705557"/>
              <a:gd name="connsiteX195" fmla="*/ 7700458 w 10232859"/>
              <a:gd name="connsiteY195" fmla="*/ 921593 h 1705557"/>
              <a:gd name="connsiteX196" fmla="*/ 7730988 w 10232859"/>
              <a:gd name="connsiteY196" fmla="*/ 927270 h 1705557"/>
              <a:gd name="connsiteX197" fmla="*/ 7781942 w 10232859"/>
              <a:gd name="connsiteY197" fmla="*/ 937017 h 1705557"/>
              <a:gd name="connsiteX198" fmla="*/ 7827704 w 10232859"/>
              <a:gd name="connsiteY198" fmla="*/ 935072 h 1705557"/>
              <a:gd name="connsiteX199" fmla="*/ 7867270 w 10232859"/>
              <a:gd name="connsiteY199" fmla="*/ 946880 h 1705557"/>
              <a:gd name="connsiteX200" fmla="*/ 7866538 w 10232859"/>
              <a:gd name="connsiteY200" fmla="*/ 961559 h 1705557"/>
              <a:gd name="connsiteX201" fmla="*/ 7912084 w 10232859"/>
              <a:gd name="connsiteY201" fmla="*/ 970314 h 1705557"/>
              <a:gd name="connsiteX202" fmla="*/ 7982264 w 10232859"/>
              <a:gd name="connsiteY202" fmla="*/ 982287 h 1705557"/>
              <a:gd name="connsiteX203" fmla="*/ 7991272 w 10232859"/>
              <a:gd name="connsiteY203" fmla="*/ 987618 h 1705557"/>
              <a:gd name="connsiteX204" fmla="*/ 8006496 w 10232859"/>
              <a:gd name="connsiteY204" fmla="*/ 979353 h 1705557"/>
              <a:gd name="connsiteX205" fmla="*/ 8034497 w 10232859"/>
              <a:gd name="connsiteY205" fmla="*/ 978568 h 1705557"/>
              <a:gd name="connsiteX206" fmla="*/ 8150881 w 10232859"/>
              <a:gd name="connsiteY206" fmla="*/ 996925 h 1705557"/>
              <a:gd name="connsiteX207" fmla="*/ 8172106 w 10232859"/>
              <a:gd name="connsiteY207" fmla="*/ 997026 h 1705557"/>
              <a:gd name="connsiteX208" fmla="*/ 8196076 w 10232859"/>
              <a:gd name="connsiteY208" fmla="*/ 1006592 h 1705557"/>
              <a:gd name="connsiteX209" fmla="*/ 8247463 w 10232859"/>
              <a:gd name="connsiteY209" fmla="*/ 1022846 h 1705557"/>
              <a:gd name="connsiteX210" fmla="*/ 8279272 w 10232859"/>
              <a:gd name="connsiteY210" fmla="*/ 1039435 h 1705557"/>
              <a:gd name="connsiteX211" fmla="*/ 8289611 w 10232859"/>
              <a:gd name="connsiteY211" fmla="*/ 1035144 h 1705557"/>
              <a:gd name="connsiteX212" fmla="*/ 8311483 w 10232859"/>
              <a:gd name="connsiteY212" fmla="*/ 1035913 h 1705557"/>
              <a:gd name="connsiteX213" fmla="*/ 8399489 w 10232859"/>
              <a:gd name="connsiteY213" fmla="*/ 1055076 h 1705557"/>
              <a:gd name="connsiteX214" fmla="*/ 8415973 w 10232859"/>
              <a:gd name="connsiteY214" fmla="*/ 1056174 h 1705557"/>
              <a:gd name="connsiteX215" fmla="*/ 8433326 w 10232859"/>
              <a:gd name="connsiteY215" fmla="*/ 1064395 h 1705557"/>
              <a:gd name="connsiteX216" fmla="*/ 8502328 w 10232859"/>
              <a:gd name="connsiteY216" fmla="*/ 1098012 h 1705557"/>
              <a:gd name="connsiteX217" fmla="*/ 8534346 w 10232859"/>
              <a:gd name="connsiteY217" fmla="*/ 1113494 h 1705557"/>
              <a:gd name="connsiteX218" fmla="*/ 8534980 w 10232859"/>
              <a:gd name="connsiteY218" fmla="*/ 1117375 h 1705557"/>
              <a:gd name="connsiteX219" fmla="*/ 8544104 w 10232859"/>
              <a:gd name="connsiteY219" fmla="*/ 1114920 h 1705557"/>
              <a:gd name="connsiteX220" fmla="*/ 8567742 w 10232859"/>
              <a:gd name="connsiteY220" fmla="*/ 1124104 h 1705557"/>
              <a:gd name="connsiteX221" fmla="*/ 8633779 w 10232859"/>
              <a:gd name="connsiteY221" fmla="*/ 1145740 h 1705557"/>
              <a:gd name="connsiteX222" fmla="*/ 8676965 w 10232859"/>
              <a:gd name="connsiteY222" fmla="*/ 1163463 h 1705557"/>
              <a:gd name="connsiteX223" fmla="*/ 8698944 w 10232859"/>
              <a:gd name="connsiteY223" fmla="*/ 1163453 h 1705557"/>
              <a:gd name="connsiteX224" fmla="*/ 8711456 w 10232859"/>
              <a:gd name="connsiteY224" fmla="*/ 1175731 h 1705557"/>
              <a:gd name="connsiteX225" fmla="*/ 8732793 w 10232859"/>
              <a:gd name="connsiteY225" fmla="*/ 1179486 h 1705557"/>
              <a:gd name="connsiteX226" fmla="*/ 8751897 w 10232859"/>
              <a:gd name="connsiteY226" fmla="*/ 1197400 h 1705557"/>
              <a:gd name="connsiteX227" fmla="*/ 8793564 w 10232859"/>
              <a:gd name="connsiteY227" fmla="*/ 1179086 h 1705557"/>
              <a:gd name="connsiteX228" fmla="*/ 8834270 w 10232859"/>
              <a:gd name="connsiteY228" fmla="*/ 1213138 h 1705557"/>
              <a:gd name="connsiteX229" fmla="*/ 8853872 w 10232859"/>
              <a:gd name="connsiteY229" fmla="*/ 1221228 h 1705557"/>
              <a:gd name="connsiteX230" fmla="*/ 8861901 w 10232859"/>
              <a:gd name="connsiteY230" fmla="*/ 1217889 h 1705557"/>
              <a:gd name="connsiteX231" fmla="*/ 8874168 w 10232859"/>
              <a:gd name="connsiteY231" fmla="*/ 1220481 h 1705557"/>
              <a:gd name="connsiteX232" fmla="*/ 8871123 w 10232859"/>
              <a:gd name="connsiteY232" fmla="*/ 1227674 h 1705557"/>
              <a:gd name="connsiteX233" fmla="*/ 8903537 w 10232859"/>
              <a:gd name="connsiteY233" fmla="*/ 1237102 h 1705557"/>
              <a:gd name="connsiteX234" fmla="*/ 8933767 w 10232859"/>
              <a:gd name="connsiteY234" fmla="*/ 1269882 h 1705557"/>
              <a:gd name="connsiteX235" fmla="*/ 8985765 w 10232859"/>
              <a:gd name="connsiteY235" fmla="*/ 1294178 h 1705557"/>
              <a:gd name="connsiteX236" fmla="*/ 9071444 w 10232859"/>
              <a:gd name="connsiteY236" fmla="*/ 1323819 h 1705557"/>
              <a:gd name="connsiteX237" fmla="*/ 9096711 w 10232859"/>
              <a:gd name="connsiteY237" fmla="*/ 1334291 h 1705557"/>
              <a:gd name="connsiteX238" fmla="*/ 9338853 w 10232859"/>
              <a:gd name="connsiteY238" fmla="*/ 1454560 h 1705557"/>
              <a:gd name="connsiteX239" fmla="*/ 9520814 w 10232859"/>
              <a:gd name="connsiteY239" fmla="*/ 1456341 h 1705557"/>
              <a:gd name="connsiteX240" fmla="*/ 9702271 w 10232859"/>
              <a:gd name="connsiteY240" fmla="*/ 1495067 h 1705557"/>
              <a:gd name="connsiteX241" fmla="*/ 9744273 w 10232859"/>
              <a:gd name="connsiteY241" fmla="*/ 1530026 h 1705557"/>
              <a:gd name="connsiteX242" fmla="*/ 9771903 w 10232859"/>
              <a:gd name="connsiteY242" fmla="*/ 1536548 h 1705557"/>
              <a:gd name="connsiteX243" fmla="*/ 9818565 w 10232859"/>
              <a:gd name="connsiteY243" fmla="*/ 1545059 h 1705557"/>
              <a:gd name="connsiteX244" fmla="*/ 9882202 w 10232859"/>
              <a:gd name="connsiteY244" fmla="*/ 1572402 h 1705557"/>
              <a:gd name="connsiteX245" fmla="*/ 10022025 w 10232859"/>
              <a:gd name="connsiteY245" fmla="*/ 1606210 h 1705557"/>
              <a:gd name="connsiteX246" fmla="*/ 10220406 w 10232859"/>
              <a:gd name="connsiteY246" fmla="*/ 1683519 h 1705557"/>
              <a:gd name="connsiteX247" fmla="*/ 10232859 w 10232859"/>
              <a:gd name="connsiteY247" fmla="*/ 1705557 h 1705557"/>
              <a:gd name="connsiteX248" fmla="*/ 0 w 10232859"/>
              <a:gd name="connsiteY248" fmla="*/ 1705557 h 1705557"/>
              <a:gd name="connsiteX249" fmla="*/ 0 w 10232859"/>
              <a:gd name="connsiteY249" fmla="*/ 28342 h 1705557"/>
              <a:gd name="connsiteX250" fmla="*/ 8097 w 10232859"/>
              <a:gd name="connsiteY250" fmla="*/ 30869 h 1705557"/>
              <a:gd name="connsiteX251" fmla="*/ 77128 w 10232859"/>
              <a:gd name="connsiteY251" fmla="*/ 13381 h 1705557"/>
              <a:gd name="connsiteX252" fmla="*/ 188338 w 10232859"/>
              <a:gd name="connsiteY252" fmla="*/ 11593 h 1705557"/>
              <a:gd name="connsiteX253" fmla="*/ 298809 w 10232859"/>
              <a:gd name="connsiteY253" fmla="*/ 12712 h 1705557"/>
              <a:gd name="connsiteX254" fmla="*/ 338985 w 10232859"/>
              <a:gd name="connsiteY254" fmla="*/ 14520 h 1705557"/>
              <a:gd name="connsiteX255" fmla="*/ 409815 w 10232859"/>
              <a:gd name="connsiteY255" fmla="*/ 11559 h 1705557"/>
              <a:gd name="connsiteX256" fmla="*/ 424169 w 10232859"/>
              <a:gd name="connsiteY256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089450 w 10232859"/>
              <a:gd name="connsiteY77" fmla="*/ 162714 h 1705557"/>
              <a:gd name="connsiteX78" fmla="*/ 3104175 w 10232859"/>
              <a:gd name="connsiteY78" fmla="*/ 169945 h 1705557"/>
              <a:gd name="connsiteX79" fmla="*/ 3254203 w 10232859"/>
              <a:gd name="connsiteY79" fmla="*/ 158270 h 1705557"/>
              <a:gd name="connsiteX80" fmla="*/ 3395011 w 10232859"/>
              <a:gd name="connsiteY80" fmla="*/ 184714 h 1705557"/>
              <a:gd name="connsiteX81" fmla="*/ 3476147 w 10232859"/>
              <a:gd name="connsiteY81" fmla="*/ 177439 h 1705557"/>
              <a:gd name="connsiteX82" fmla="*/ 3497583 w 10232859"/>
              <a:gd name="connsiteY82" fmla="*/ 156962 h 1705557"/>
              <a:gd name="connsiteX83" fmla="*/ 3704761 w 10232859"/>
              <a:gd name="connsiteY83" fmla="*/ 157006 h 1705557"/>
              <a:gd name="connsiteX84" fmla="*/ 3755040 w 10232859"/>
              <a:gd name="connsiteY84" fmla="*/ 148492 h 1705557"/>
              <a:gd name="connsiteX85" fmla="*/ 3804689 w 10232859"/>
              <a:gd name="connsiteY85" fmla="*/ 158407 h 1705557"/>
              <a:gd name="connsiteX86" fmla="*/ 3821793 w 10232859"/>
              <a:gd name="connsiteY86" fmla="*/ 151257 h 1705557"/>
              <a:gd name="connsiteX87" fmla="*/ 3824682 w 10232859"/>
              <a:gd name="connsiteY87" fmla="*/ 149833 h 1705557"/>
              <a:gd name="connsiteX88" fmla="*/ 3837536 w 10232859"/>
              <a:gd name="connsiteY88" fmla="*/ 148292 h 1705557"/>
              <a:gd name="connsiteX89" fmla="*/ 3839550 w 10232859"/>
              <a:gd name="connsiteY89" fmla="*/ 142661 h 1705557"/>
              <a:gd name="connsiteX90" fmla="*/ 3857743 w 10232859"/>
              <a:gd name="connsiteY90" fmla="*/ 136618 h 1705557"/>
              <a:gd name="connsiteX91" fmla="*/ 3881852 w 10232859"/>
              <a:gd name="connsiteY91" fmla="*/ 135231 h 1705557"/>
              <a:gd name="connsiteX92" fmla="*/ 3998088 w 10232859"/>
              <a:gd name="connsiteY92" fmla="*/ 134446 h 1705557"/>
              <a:gd name="connsiteX93" fmla="*/ 4066682 w 10232859"/>
              <a:gd name="connsiteY93" fmla="*/ 130661 h 1705557"/>
              <a:gd name="connsiteX94" fmla="*/ 4091246 w 10232859"/>
              <a:gd name="connsiteY94" fmla="*/ 124017 h 1705557"/>
              <a:gd name="connsiteX95" fmla="*/ 4126556 w 10232859"/>
              <a:gd name="connsiteY95" fmla="*/ 118239 h 1705557"/>
              <a:gd name="connsiteX96" fmla="*/ 4187717 w 10232859"/>
              <a:gd name="connsiteY96" fmla="*/ 104010 h 1705557"/>
              <a:gd name="connsiteX97" fmla="*/ 4220826 w 10232859"/>
              <a:gd name="connsiteY97" fmla="*/ 102505 h 1705557"/>
              <a:gd name="connsiteX98" fmla="*/ 4239014 w 10232859"/>
              <a:gd name="connsiteY98" fmla="*/ 97354 h 1705557"/>
              <a:gd name="connsiteX99" fmla="*/ 4246653 w 10232859"/>
              <a:gd name="connsiteY99" fmla="*/ 97874 h 1705557"/>
              <a:gd name="connsiteX100" fmla="*/ 4271841 w 10232859"/>
              <a:gd name="connsiteY100" fmla="*/ 96702 h 1705557"/>
              <a:gd name="connsiteX101" fmla="*/ 4286277 w 10232859"/>
              <a:gd name="connsiteY101" fmla="*/ 96687 h 1705557"/>
              <a:gd name="connsiteX102" fmla="*/ 4292025 w 10232859"/>
              <a:gd name="connsiteY102" fmla="*/ 96921 h 1705557"/>
              <a:gd name="connsiteX103" fmla="*/ 4304713 w 10232859"/>
              <a:gd name="connsiteY103" fmla="*/ 102187 h 1705557"/>
              <a:gd name="connsiteX104" fmla="*/ 4321285 w 10232859"/>
              <a:gd name="connsiteY104" fmla="*/ 100074 h 1705557"/>
              <a:gd name="connsiteX105" fmla="*/ 4339561 w 10232859"/>
              <a:gd name="connsiteY105" fmla="*/ 105320 h 1705557"/>
              <a:gd name="connsiteX106" fmla="*/ 4343990 w 10232859"/>
              <a:gd name="connsiteY106" fmla="*/ 101090 h 1705557"/>
              <a:gd name="connsiteX107" fmla="*/ 4358885 w 10232859"/>
              <a:gd name="connsiteY107" fmla="*/ 96778 h 1705557"/>
              <a:gd name="connsiteX108" fmla="*/ 4371648 w 10232859"/>
              <a:gd name="connsiteY108" fmla="*/ 101826 h 1705557"/>
              <a:gd name="connsiteX109" fmla="*/ 4398380 w 10232859"/>
              <a:gd name="connsiteY109" fmla="*/ 104961 h 1705557"/>
              <a:gd name="connsiteX110" fmla="*/ 4405729 w 10232859"/>
              <a:gd name="connsiteY110" fmla="*/ 104191 h 1705557"/>
              <a:gd name="connsiteX111" fmla="*/ 4431408 w 10232859"/>
              <a:gd name="connsiteY111" fmla="*/ 110825 h 1705557"/>
              <a:gd name="connsiteX112" fmla="*/ 4472183 w 10232859"/>
              <a:gd name="connsiteY112" fmla="*/ 116430 h 1705557"/>
              <a:gd name="connsiteX113" fmla="*/ 4518828 w 10232859"/>
              <a:gd name="connsiteY113" fmla="*/ 119114 h 1705557"/>
              <a:gd name="connsiteX114" fmla="*/ 4532040 w 10232859"/>
              <a:gd name="connsiteY114" fmla="*/ 124307 h 1705557"/>
              <a:gd name="connsiteX115" fmla="*/ 4617778 w 10232859"/>
              <a:gd name="connsiteY115" fmla="*/ 136993 h 1705557"/>
              <a:gd name="connsiteX116" fmla="*/ 4641872 w 10232859"/>
              <a:gd name="connsiteY116" fmla="*/ 140721 h 1705557"/>
              <a:gd name="connsiteX117" fmla="*/ 4662766 w 10232859"/>
              <a:gd name="connsiteY117" fmla="*/ 138952 h 1705557"/>
              <a:gd name="connsiteX118" fmla="*/ 4667770 w 10232859"/>
              <a:gd name="connsiteY118" fmla="*/ 134208 h 1705557"/>
              <a:gd name="connsiteX119" fmla="*/ 4681052 w 10232859"/>
              <a:gd name="connsiteY119" fmla="*/ 135461 h 1705557"/>
              <a:gd name="connsiteX120" fmla="*/ 4684624 w 10232859"/>
              <a:gd name="connsiteY120" fmla="*/ 134755 h 1705557"/>
              <a:gd name="connsiteX121" fmla="*/ 4705061 w 10232859"/>
              <a:gd name="connsiteY121" fmla="*/ 131748 h 1705557"/>
              <a:gd name="connsiteX122" fmla="*/ 4747746 w 10232859"/>
              <a:gd name="connsiteY122" fmla="*/ 151131 h 1705557"/>
              <a:gd name="connsiteX123" fmla="*/ 4801045 w 10232859"/>
              <a:gd name="connsiteY123" fmla="*/ 153753 h 1705557"/>
              <a:gd name="connsiteX124" fmla="*/ 5001600 w 10232859"/>
              <a:gd name="connsiteY124" fmla="*/ 196753 h 1705557"/>
              <a:gd name="connsiteX125" fmla="*/ 5033465 w 10232859"/>
              <a:gd name="connsiteY125" fmla="*/ 182429 h 1705557"/>
              <a:gd name="connsiteX126" fmla="*/ 5115965 w 10232859"/>
              <a:gd name="connsiteY126" fmla="*/ 192583 h 1705557"/>
              <a:gd name="connsiteX127" fmla="*/ 5237936 w 10232859"/>
              <a:gd name="connsiteY127" fmla="*/ 246022 h 1705557"/>
              <a:gd name="connsiteX128" fmla="*/ 5290566 w 10232859"/>
              <a:gd name="connsiteY128" fmla="*/ 269809 h 1705557"/>
              <a:gd name="connsiteX129" fmla="*/ 5344878 w 10232859"/>
              <a:gd name="connsiteY129" fmla="*/ 282874 h 1705557"/>
              <a:gd name="connsiteX130" fmla="*/ 5413398 w 10232859"/>
              <a:gd name="connsiteY130" fmla="*/ 282749 h 1705557"/>
              <a:gd name="connsiteX131" fmla="*/ 5415629 w 10232859"/>
              <a:gd name="connsiteY131" fmla="*/ 282282 h 1705557"/>
              <a:gd name="connsiteX132" fmla="*/ 5433078 w 10232859"/>
              <a:gd name="connsiteY132" fmla="*/ 286198 h 1705557"/>
              <a:gd name="connsiteX133" fmla="*/ 5435759 w 10232859"/>
              <a:gd name="connsiteY133" fmla="*/ 289614 h 1705557"/>
              <a:gd name="connsiteX134" fmla="*/ 5447372 w 10232859"/>
              <a:gd name="connsiteY134" fmla="*/ 293101 h 1705557"/>
              <a:gd name="connsiteX135" fmla="*/ 5469289 w 10232859"/>
              <a:gd name="connsiteY135" fmla="*/ 302134 h 1705557"/>
              <a:gd name="connsiteX136" fmla="*/ 5508752 w 10232859"/>
              <a:gd name="connsiteY136" fmla="*/ 312267 h 1705557"/>
              <a:gd name="connsiteX137" fmla="*/ 5509657 w 10232859"/>
              <a:gd name="connsiteY137" fmla="*/ 311450 h 1705557"/>
              <a:gd name="connsiteX138" fmla="*/ 5521245 w 10232859"/>
              <a:gd name="connsiteY138" fmla="*/ 310202 h 1705557"/>
              <a:gd name="connsiteX139" fmla="*/ 5542415 w 10232859"/>
              <a:gd name="connsiteY139" fmla="*/ 310009 h 1705557"/>
              <a:gd name="connsiteX140" fmla="*/ 5596538 w 10232859"/>
              <a:gd name="connsiteY140" fmla="*/ 297667 h 1705557"/>
              <a:gd name="connsiteX141" fmla="*/ 5632514 w 10232859"/>
              <a:gd name="connsiteY141" fmla="*/ 308476 h 1705557"/>
              <a:gd name="connsiteX142" fmla="*/ 5640005 w 10232859"/>
              <a:gd name="connsiteY142" fmla="*/ 310131 h 1705557"/>
              <a:gd name="connsiteX143" fmla="*/ 5640259 w 10232859"/>
              <a:gd name="connsiteY143" fmla="*/ 309949 h 1705557"/>
              <a:gd name="connsiteX144" fmla="*/ 5648365 w 10232859"/>
              <a:gd name="connsiteY144" fmla="*/ 311268 h 1705557"/>
              <a:gd name="connsiteX145" fmla="*/ 5653662 w 10232859"/>
              <a:gd name="connsiteY145" fmla="*/ 313149 h 1705557"/>
              <a:gd name="connsiteX146" fmla="*/ 5668196 w 10232859"/>
              <a:gd name="connsiteY146" fmla="*/ 316360 h 1705557"/>
              <a:gd name="connsiteX147" fmla="*/ 5673886 w 10232859"/>
              <a:gd name="connsiteY147" fmla="*/ 316040 h 1705557"/>
              <a:gd name="connsiteX148" fmla="*/ 5677139 w 10232859"/>
              <a:gd name="connsiteY148" fmla="*/ 313859 h 1705557"/>
              <a:gd name="connsiteX149" fmla="*/ 5708983 w 10232859"/>
              <a:gd name="connsiteY149" fmla="*/ 313188 h 1705557"/>
              <a:gd name="connsiteX150" fmla="*/ 5773909 w 10232859"/>
              <a:gd name="connsiteY150" fmla="*/ 318575 h 1705557"/>
              <a:gd name="connsiteX151" fmla="*/ 5809500 w 10232859"/>
              <a:gd name="connsiteY151" fmla="*/ 324964 h 1705557"/>
              <a:gd name="connsiteX152" fmla="*/ 5908729 w 10232859"/>
              <a:gd name="connsiteY152" fmla="*/ 338849 h 1705557"/>
              <a:gd name="connsiteX153" fmla="*/ 6009654 w 10232859"/>
              <a:gd name="connsiteY153" fmla="*/ 350040 h 1705557"/>
              <a:gd name="connsiteX154" fmla="*/ 6067487 w 10232859"/>
              <a:gd name="connsiteY154" fmla="*/ 340226 h 1705557"/>
              <a:gd name="connsiteX155" fmla="*/ 6073281 w 10232859"/>
              <a:gd name="connsiteY155" fmla="*/ 340830 h 1705557"/>
              <a:gd name="connsiteX156" fmla="*/ 6086225 w 10232859"/>
              <a:gd name="connsiteY156" fmla="*/ 346135 h 1705557"/>
              <a:gd name="connsiteX157" fmla="*/ 6105063 w 10232859"/>
              <a:gd name="connsiteY157" fmla="*/ 353854 h 1705557"/>
              <a:gd name="connsiteX158" fmla="*/ 6135796 w 10232859"/>
              <a:gd name="connsiteY158" fmla="*/ 369657 h 1705557"/>
              <a:gd name="connsiteX159" fmla="*/ 6195166 w 10232859"/>
              <a:gd name="connsiteY159" fmla="*/ 366704 h 1705557"/>
              <a:gd name="connsiteX160" fmla="*/ 6216259 w 10232859"/>
              <a:gd name="connsiteY160" fmla="*/ 369879 h 1705557"/>
              <a:gd name="connsiteX161" fmla="*/ 6228331 w 10232859"/>
              <a:gd name="connsiteY161" fmla="*/ 370548 h 1705557"/>
              <a:gd name="connsiteX162" fmla="*/ 6229602 w 10232859"/>
              <a:gd name="connsiteY162" fmla="*/ 369928 h 1705557"/>
              <a:gd name="connsiteX163" fmla="*/ 6258988 w 10232859"/>
              <a:gd name="connsiteY163" fmla="*/ 385174 h 1705557"/>
              <a:gd name="connsiteX164" fmla="*/ 6264106 w 10232859"/>
              <a:gd name="connsiteY164" fmla="*/ 385655 h 1705557"/>
              <a:gd name="connsiteX165" fmla="*/ 6281703 w 10232859"/>
              <a:gd name="connsiteY165" fmla="*/ 397568 h 1705557"/>
              <a:gd name="connsiteX166" fmla="*/ 6291622 w 10232859"/>
              <a:gd name="connsiteY166" fmla="*/ 402669 h 1705557"/>
              <a:gd name="connsiteX167" fmla="*/ 6292712 w 10232859"/>
              <a:gd name="connsiteY167" fmla="*/ 406285 h 1705557"/>
              <a:gd name="connsiteX168" fmla="*/ 6308227 w 10232859"/>
              <a:gd name="connsiteY168" fmla="*/ 412710 h 1705557"/>
              <a:gd name="connsiteX169" fmla="*/ 6328981 w 10232859"/>
              <a:gd name="connsiteY169" fmla="*/ 416009 h 1705557"/>
              <a:gd name="connsiteX170" fmla="*/ 6368693 w 10232859"/>
              <a:gd name="connsiteY170" fmla="*/ 424359 h 1705557"/>
              <a:gd name="connsiteX171" fmla="*/ 6414811 w 10232859"/>
              <a:gd name="connsiteY171" fmla="*/ 458714 h 1705557"/>
              <a:gd name="connsiteX172" fmla="*/ 6467879 w 10232859"/>
              <a:gd name="connsiteY172" fmla="*/ 474762 h 1705557"/>
              <a:gd name="connsiteX173" fmla="*/ 6564351 w 10232859"/>
              <a:gd name="connsiteY173" fmla="*/ 544032 h 1705557"/>
              <a:gd name="connsiteX174" fmla="*/ 6641544 w 10232859"/>
              <a:gd name="connsiteY174" fmla="*/ 566599 h 1705557"/>
              <a:gd name="connsiteX175" fmla="*/ 6764036 w 10232859"/>
              <a:gd name="connsiteY175" fmla="*/ 595457 h 1705557"/>
              <a:gd name="connsiteX176" fmla="*/ 6858983 w 10232859"/>
              <a:gd name="connsiteY176" fmla="*/ 630237 h 1705557"/>
              <a:gd name="connsiteX177" fmla="*/ 6910661 w 10232859"/>
              <a:gd name="connsiteY177" fmla="*/ 641134 h 1705557"/>
              <a:gd name="connsiteX178" fmla="*/ 6944111 w 10232859"/>
              <a:gd name="connsiteY178" fmla="*/ 666016 h 1705557"/>
              <a:gd name="connsiteX179" fmla="*/ 6965771 w 10232859"/>
              <a:gd name="connsiteY179" fmla="*/ 666445 h 1705557"/>
              <a:gd name="connsiteX180" fmla="*/ 6969639 w 10232859"/>
              <a:gd name="connsiteY180" fmla="*/ 666351 h 1705557"/>
              <a:gd name="connsiteX181" fmla="*/ 6982242 w 10232859"/>
              <a:gd name="connsiteY181" fmla="*/ 669626 h 1705557"/>
              <a:gd name="connsiteX182" fmla="*/ 6989387 w 10232859"/>
              <a:gd name="connsiteY182" fmla="*/ 665988 h 1705557"/>
              <a:gd name="connsiteX183" fmla="*/ 7010930 w 10232859"/>
              <a:gd name="connsiteY183" fmla="*/ 667648 h 1705557"/>
              <a:gd name="connsiteX184" fmla="*/ 7033125 w 10232859"/>
              <a:gd name="connsiteY184" fmla="*/ 674950 h 1705557"/>
              <a:gd name="connsiteX185" fmla="*/ 7134461 w 10232859"/>
              <a:gd name="connsiteY185" fmla="*/ 714706 h 1705557"/>
              <a:gd name="connsiteX186" fmla="*/ 7197450 w 10232859"/>
              <a:gd name="connsiteY186" fmla="*/ 735608 h 1705557"/>
              <a:gd name="connsiteX187" fmla="*/ 7225084 w 10232859"/>
              <a:gd name="connsiteY187" fmla="*/ 739019 h 1705557"/>
              <a:gd name="connsiteX188" fmla="*/ 7261183 w 10232859"/>
              <a:gd name="connsiteY188" fmla="*/ 746827 h 1705557"/>
              <a:gd name="connsiteX189" fmla="*/ 7327760 w 10232859"/>
              <a:gd name="connsiteY189" fmla="*/ 757100 h 1705557"/>
              <a:gd name="connsiteX190" fmla="*/ 7412222 w 10232859"/>
              <a:gd name="connsiteY190" fmla="*/ 777001 h 1705557"/>
              <a:gd name="connsiteX191" fmla="*/ 7457904 w 10232859"/>
              <a:gd name="connsiteY191" fmla="*/ 810835 h 1705557"/>
              <a:gd name="connsiteX192" fmla="*/ 7465795 w 10232859"/>
              <a:gd name="connsiteY192" fmla="*/ 809112 h 1705557"/>
              <a:gd name="connsiteX193" fmla="*/ 7505046 w 10232859"/>
              <a:gd name="connsiteY193" fmla="*/ 823031 h 1705557"/>
              <a:gd name="connsiteX194" fmla="*/ 7623220 w 10232859"/>
              <a:gd name="connsiteY194" fmla="*/ 895034 h 1705557"/>
              <a:gd name="connsiteX195" fmla="*/ 7700458 w 10232859"/>
              <a:gd name="connsiteY195" fmla="*/ 921593 h 1705557"/>
              <a:gd name="connsiteX196" fmla="*/ 7730988 w 10232859"/>
              <a:gd name="connsiteY196" fmla="*/ 927270 h 1705557"/>
              <a:gd name="connsiteX197" fmla="*/ 7781942 w 10232859"/>
              <a:gd name="connsiteY197" fmla="*/ 937017 h 1705557"/>
              <a:gd name="connsiteX198" fmla="*/ 7827704 w 10232859"/>
              <a:gd name="connsiteY198" fmla="*/ 935072 h 1705557"/>
              <a:gd name="connsiteX199" fmla="*/ 7867270 w 10232859"/>
              <a:gd name="connsiteY199" fmla="*/ 946880 h 1705557"/>
              <a:gd name="connsiteX200" fmla="*/ 7866538 w 10232859"/>
              <a:gd name="connsiteY200" fmla="*/ 961559 h 1705557"/>
              <a:gd name="connsiteX201" fmla="*/ 7912084 w 10232859"/>
              <a:gd name="connsiteY201" fmla="*/ 970314 h 1705557"/>
              <a:gd name="connsiteX202" fmla="*/ 7982264 w 10232859"/>
              <a:gd name="connsiteY202" fmla="*/ 982287 h 1705557"/>
              <a:gd name="connsiteX203" fmla="*/ 7991272 w 10232859"/>
              <a:gd name="connsiteY203" fmla="*/ 987618 h 1705557"/>
              <a:gd name="connsiteX204" fmla="*/ 8006496 w 10232859"/>
              <a:gd name="connsiteY204" fmla="*/ 979353 h 1705557"/>
              <a:gd name="connsiteX205" fmla="*/ 8034497 w 10232859"/>
              <a:gd name="connsiteY205" fmla="*/ 978568 h 1705557"/>
              <a:gd name="connsiteX206" fmla="*/ 8150881 w 10232859"/>
              <a:gd name="connsiteY206" fmla="*/ 996925 h 1705557"/>
              <a:gd name="connsiteX207" fmla="*/ 8172106 w 10232859"/>
              <a:gd name="connsiteY207" fmla="*/ 997026 h 1705557"/>
              <a:gd name="connsiteX208" fmla="*/ 8196076 w 10232859"/>
              <a:gd name="connsiteY208" fmla="*/ 1006592 h 1705557"/>
              <a:gd name="connsiteX209" fmla="*/ 8247463 w 10232859"/>
              <a:gd name="connsiteY209" fmla="*/ 1022846 h 1705557"/>
              <a:gd name="connsiteX210" fmla="*/ 8279272 w 10232859"/>
              <a:gd name="connsiteY210" fmla="*/ 1039435 h 1705557"/>
              <a:gd name="connsiteX211" fmla="*/ 8289611 w 10232859"/>
              <a:gd name="connsiteY211" fmla="*/ 1035144 h 1705557"/>
              <a:gd name="connsiteX212" fmla="*/ 8311483 w 10232859"/>
              <a:gd name="connsiteY212" fmla="*/ 1035913 h 1705557"/>
              <a:gd name="connsiteX213" fmla="*/ 8399489 w 10232859"/>
              <a:gd name="connsiteY213" fmla="*/ 1055076 h 1705557"/>
              <a:gd name="connsiteX214" fmla="*/ 8415973 w 10232859"/>
              <a:gd name="connsiteY214" fmla="*/ 1056174 h 1705557"/>
              <a:gd name="connsiteX215" fmla="*/ 8433326 w 10232859"/>
              <a:gd name="connsiteY215" fmla="*/ 1064395 h 1705557"/>
              <a:gd name="connsiteX216" fmla="*/ 8502328 w 10232859"/>
              <a:gd name="connsiteY216" fmla="*/ 1098012 h 1705557"/>
              <a:gd name="connsiteX217" fmla="*/ 8534346 w 10232859"/>
              <a:gd name="connsiteY217" fmla="*/ 1113494 h 1705557"/>
              <a:gd name="connsiteX218" fmla="*/ 8534980 w 10232859"/>
              <a:gd name="connsiteY218" fmla="*/ 1117375 h 1705557"/>
              <a:gd name="connsiteX219" fmla="*/ 8544104 w 10232859"/>
              <a:gd name="connsiteY219" fmla="*/ 1114920 h 1705557"/>
              <a:gd name="connsiteX220" fmla="*/ 8567742 w 10232859"/>
              <a:gd name="connsiteY220" fmla="*/ 1124104 h 1705557"/>
              <a:gd name="connsiteX221" fmla="*/ 8633779 w 10232859"/>
              <a:gd name="connsiteY221" fmla="*/ 1145740 h 1705557"/>
              <a:gd name="connsiteX222" fmla="*/ 8676965 w 10232859"/>
              <a:gd name="connsiteY222" fmla="*/ 1163463 h 1705557"/>
              <a:gd name="connsiteX223" fmla="*/ 8698944 w 10232859"/>
              <a:gd name="connsiteY223" fmla="*/ 1163453 h 1705557"/>
              <a:gd name="connsiteX224" fmla="*/ 8711456 w 10232859"/>
              <a:gd name="connsiteY224" fmla="*/ 1175731 h 1705557"/>
              <a:gd name="connsiteX225" fmla="*/ 8732793 w 10232859"/>
              <a:gd name="connsiteY225" fmla="*/ 1179486 h 1705557"/>
              <a:gd name="connsiteX226" fmla="*/ 8751897 w 10232859"/>
              <a:gd name="connsiteY226" fmla="*/ 1197400 h 1705557"/>
              <a:gd name="connsiteX227" fmla="*/ 8793564 w 10232859"/>
              <a:gd name="connsiteY227" fmla="*/ 1179086 h 1705557"/>
              <a:gd name="connsiteX228" fmla="*/ 8834270 w 10232859"/>
              <a:gd name="connsiteY228" fmla="*/ 1213138 h 1705557"/>
              <a:gd name="connsiteX229" fmla="*/ 8853872 w 10232859"/>
              <a:gd name="connsiteY229" fmla="*/ 1221228 h 1705557"/>
              <a:gd name="connsiteX230" fmla="*/ 8861901 w 10232859"/>
              <a:gd name="connsiteY230" fmla="*/ 1217889 h 1705557"/>
              <a:gd name="connsiteX231" fmla="*/ 8874168 w 10232859"/>
              <a:gd name="connsiteY231" fmla="*/ 1220481 h 1705557"/>
              <a:gd name="connsiteX232" fmla="*/ 8871123 w 10232859"/>
              <a:gd name="connsiteY232" fmla="*/ 1227674 h 1705557"/>
              <a:gd name="connsiteX233" fmla="*/ 8903537 w 10232859"/>
              <a:gd name="connsiteY233" fmla="*/ 1237102 h 1705557"/>
              <a:gd name="connsiteX234" fmla="*/ 8933767 w 10232859"/>
              <a:gd name="connsiteY234" fmla="*/ 1269882 h 1705557"/>
              <a:gd name="connsiteX235" fmla="*/ 8985765 w 10232859"/>
              <a:gd name="connsiteY235" fmla="*/ 1294178 h 1705557"/>
              <a:gd name="connsiteX236" fmla="*/ 9071444 w 10232859"/>
              <a:gd name="connsiteY236" fmla="*/ 1323819 h 1705557"/>
              <a:gd name="connsiteX237" fmla="*/ 9096711 w 10232859"/>
              <a:gd name="connsiteY237" fmla="*/ 1334291 h 1705557"/>
              <a:gd name="connsiteX238" fmla="*/ 9338853 w 10232859"/>
              <a:gd name="connsiteY238" fmla="*/ 1454560 h 1705557"/>
              <a:gd name="connsiteX239" fmla="*/ 9520814 w 10232859"/>
              <a:gd name="connsiteY239" fmla="*/ 1456341 h 1705557"/>
              <a:gd name="connsiteX240" fmla="*/ 9702271 w 10232859"/>
              <a:gd name="connsiteY240" fmla="*/ 1495067 h 1705557"/>
              <a:gd name="connsiteX241" fmla="*/ 9744273 w 10232859"/>
              <a:gd name="connsiteY241" fmla="*/ 1530026 h 1705557"/>
              <a:gd name="connsiteX242" fmla="*/ 9771903 w 10232859"/>
              <a:gd name="connsiteY242" fmla="*/ 1536548 h 1705557"/>
              <a:gd name="connsiteX243" fmla="*/ 9818565 w 10232859"/>
              <a:gd name="connsiteY243" fmla="*/ 1545059 h 1705557"/>
              <a:gd name="connsiteX244" fmla="*/ 9882202 w 10232859"/>
              <a:gd name="connsiteY244" fmla="*/ 1572402 h 1705557"/>
              <a:gd name="connsiteX245" fmla="*/ 10022025 w 10232859"/>
              <a:gd name="connsiteY245" fmla="*/ 1606210 h 1705557"/>
              <a:gd name="connsiteX246" fmla="*/ 10220406 w 10232859"/>
              <a:gd name="connsiteY246" fmla="*/ 1683519 h 1705557"/>
              <a:gd name="connsiteX247" fmla="*/ 10232859 w 10232859"/>
              <a:gd name="connsiteY247" fmla="*/ 1705557 h 1705557"/>
              <a:gd name="connsiteX248" fmla="*/ 0 w 10232859"/>
              <a:gd name="connsiteY248" fmla="*/ 1705557 h 1705557"/>
              <a:gd name="connsiteX249" fmla="*/ 0 w 10232859"/>
              <a:gd name="connsiteY249" fmla="*/ 28342 h 1705557"/>
              <a:gd name="connsiteX250" fmla="*/ 8097 w 10232859"/>
              <a:gd name="connsiteY250" fmla="*/ 30869 h 1705557"/>
              <a:gd name="connsiteX251" fmla="*/ 77128 w 10232859"/>
              <a:gd name="connsiteY251" fmla="*/ 13381 h 1705557"/>
              <a:gd name="connsiteX252" fmla="*/ 188338 w 10232859"/>
              <a:gd name="connsiteY252" fmla="*/ 11593 h 1705557"/>
              <a:gd name="connsiteX253" fmla="*/ 298809 w 10232859"/>
              <a:gd name="connsiteY253" fmla="*/ 12712 h 1705557"/>
              <a:gd name="connsiteX254" fmla="*/ 338985 w 10232859"/>
              <a:gd name="connsiteY254" fmla="*/ 14520 h 1705557"/>
              <a:gd name="connsiteX255" fmla="*/ 409815 w 10232859"/>
              <a:gd name="connsiteY255" fmla="*/ 11559 h 1705557"/>
              <a:gd name="connsiteX256" fmla="*/ 424169 w 10232859"/>
              <a:gd name="connsiteY256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089450 w 10232859"/>
              <a:gd name="connsiteY77" fmla="*/ 162714 h 1705557"/>
              <a:gd name="connsiteX78" fmla="*/ 3104175 w 10232859"/>
              <a:gd name="connsiteY78" fmla="*/ 169945 h 1705557"/>
              <a:gd name="connsiteX79" fmla="*/ 3254203 w 10232859"/>
              <a:gd name="connsiteY79" fmla="*/ 158270 h 1705557"/>
              <a:gd name="connsiteX80" fmla="*/ 3395011 w 10232859"/>
              <a:gd name="connsiteY80" fmla="*/ 184714 h 1705557"/>
              <a:gd name="connsiteX81" fmla="*/ 3476147 w 10232859"/>
              <a:gd name="connsiteY81" fmla="*/ 177439 h 1705557"/>
              <a:gd name="connsiteX82" fmla="*/ 3497583 w 10232859"/>
              <a:gd name="connsiteY82" fmla="*/ 156962 h 1705557"/>
              <a:gd name="connsiteX83" fmla="*/ 3704761 w 10232859"/>
              <a:gd name="connsiteY83" fmla="*/ 157006 h 1705557"/>
              <a:gd name="connsiteX84" fmla="*/ 3755040 w 10232859"/>
              <a:gd name="connsiteY84" fmla="*/ 148492 h 1705557"/>
              <a:gd name="connsiteX85" fmla="*/ 3804689 w 10232859"/>
              <a:gd name="connsiteY85" fmla="*/ 158407 h 1705557"/>
              <a:gd name="connsiteX86" fmla="*/ 3821793 w 10232859"/>
              <a:gd name="connsiteY86" fmla="*/ 151257 h 1705557"/>
              <a:gd name="connsiteX87" fmla="*/ 3824682 w 10232859"/>
              <a:gd name="connsiteY87" fmla="*/ 149833 h 1705557"/>
              <a:gd name="connsiteX88" fmla="*/ 3837536 w 10232859"/>
              <a:gd name="connsiteY88" fmla="*/ 148292 h 1705557"/>
              <a:gd name="connsiteX89" fmla="*/ 3839550 w 10232859"/>
              <a:gd name="connsiteY89" fmla="*/ 142661 h 1705557"/>
              <a:gd name="connsiteX90" fmla="*/ 3857743 w 10232859"/>
              <a:gd name="connsiteY90" fmla="*/ 136618 h 1705557"/>
              <a:gd name="connsiteX91" fmla="*/ 3881852 w 10232859"/>
              <a:gd name="connsiteY91" fmla="*/ 135231 h 1705557"/>
              <a:gd name="connsiteX92" fmla="*/ 3998088 w 10232859"/>
              <a:gd name="connsiteY92" fmla="*/ 134446 h 1705557"/>
              <a:gd name="connsiteX93" fmla="*/ 4066682 w 10232859"/>
              <a:gd name="connsiteY93" fmla="*/ 130661 h 1705557"/>
              <a:gd name="connsiteX94" fmla="*/ 4091246 w 10232859"/>
              <a:gd name="connsiteY94" fmla="*/ 124017 h 1705557"/>
              <a:gd name="connsiteX95" fmla="*/ 4126556 w 10232859"/>
              <a:gd name="connsiteY95" fmla="*/ 118239 h 1705557"/>
              <a:gd name="connsiteX96" fmla="*/ 4187717 w 10232859"/>
              <a:gd name="connsiteY96" fmla="*/ 104010 h 1705557"/>
              <a:gd name="connsiteX97" fmla="*/ 4220826 w 10232859"/>
              <a:gd name="connsiteY97" fmla="*/ 102505 h 1705557"/>
              <a:gd name="connsiteX98" fmla="*/ 4239014 w 10232859"/>
              <a:gd name="connsiteY98" fmla="*/ 97354 h 1705557"/>
              <a:gd name="connsiteX99" fmla="*/ 4246653 w 10232859"/>
              <a:gd name="connsiteY99" fmla="*/ 97874 h 1705557"/>
              <a:gd name="connsiteX100" fmla="*/ 4271841 w 10232859"/>
              <a:gd name="connsiteY100" fmla="*/ 96702 h 1705557"/>
              <a:gd name="connsiteX101" fmla="*/ 4286277 w 10232859"/>
              <a:gd name="connsiteY101" fmla="*/ 96687 h 1705557"/>
              <a:gd name="connsiteX102" fmla="*/ 4292025 w 10232859"/>
              <a:gd name="connsiteY102" fmla="*/ 96921 h 1705557"/>
              <a:gd name="connsiteX103" fmla="*/ 4304713 w 10232859"/>
              <a:gd name="connsiteY103" fmla="*/ 102187 h 1705557"/>
              <a:gd name="connsiteX104" fmla="*/ 4321285 w 10232859"/>
              <a:gd name="connsiteY104" fmla="*/ 100074 h 1705557"/>
              <a:gd name="connsiteX105" fmla="*/ 4339561 w 10232859"/>
              <a:gd name="connsiteY105" fmla="*/ 105320 h 1705557"/>
              <a:gd name="connsiteX106" fmla="*/ 4343990 w 10232859"/>
              <a:gd name="connsiteY106" fmla="*/ 101090 h 1705557"/>
              <a:gd name="connsiteX107" fmla="*/ 4358885 w 10232859"/>
              <a:gd name="connsiteY107" fmla="*/ 96778 h 1705557"/>
              <a:gd name="connsiteX108" fmla="*/ 4371648 w 10232859"/>
              <a:gd name="connsiteY108" fmla="*/ 101826 h 1705557"/>
              <a:gd name="connsiteX109" fmla="*/ 4398380 w 10232859"/>
              <a:gd name="connsiteY109" fmla="*/ 104961 h 1705557"/>
              <a:gd name="connsiteX110" fmla="*/ 4405729 w 10232859"/>
              <a:gd name="connsiteY110" fmla="*/ 104191 h 1705557"/>
              <a:gd name="connsiteX111" fmla="*/ 4431408 w 10232859"/>
              <a:gd name="connsiteY111" fmla="*/ 110825 h 1705557"/>
              <a:gd name="connsiteX112" fmla="*/ 4472183 w 10232859"/>
              <a:gd name="connsiteY112" fmla="*/ 116430 h 1705557"/>
              <a:gd name="connsiteX113" fmla="*/ 4518828 w 10232859"/>
              <a:gd name="connsiteY113" fmla="*/ 119114 h 1705557"/>
              <a:gd name="connsiteX114" fmla="*/ 4532040 w 10232859"/>
              <a:gd name="connsiteY114" fmla="*/ 124307 h 1705557"/>
              <a:gd name="connsiteX115" fmla="*/ 4617778 w 10232859"/>
              <a:gd name="connsiteY115" fmla="*/ 136993 h 1705557"/>
              <a:gd name="connsiteX116" fmla="*/ 4641872 w 10232859"/>
              <a:gd name="connsiteY116" fmla="*/ 140721 h 1705557"/>
              <a:gd name="connsiteX117" fmla="*/ 4662766 w 10232859"/>
              <a:gd name="connsiteY117" fmla="*/ 138952 h 1705557"/>
              <a:gd name="connsiteX118" fmla="*/ 4667770 w 10232859"/>
              <a:gd name="connsiteY118" fmla="*/ 134208 h 1705557"/>
              <a:gd name="connsiteX119" fmla="*/ 4681052 w 10232859"/>
              <a:gd name="connsiteY119" fmla="*/ 135461 h 1705557"/>
              <a:gd name="connsiteX120" fmla="*/ 4684624 w 10232859"/>
              <a:gd name="connsiteY120" fmla="*/ 134755 h 1705557"/>
              <a:gd name="connsiteX121" fmla="*/ 4705061 w 10232859"/>
              <a:gd name="connsiteY121" fmla="*/ 131748 h 1705557"/>
              <a:gd name="connsiteX122" fmla="*/ 4747746 w 10232859"/>
              <a:gd name="connsiteY122" fmla="*/ 151131 h 1705557"/>
              <a:gd name="connsiteX123" fmla="*/ 4801045 w 10232859"/>
              <a:gd name="connsiteY123" fmla="*/ 153753 h 1705557"/>
              <a:gd name="connsiteX124" fmla="*/ 5001600 w 10232859"/>
              <a:gd name="connsiteY124" fmla="*/ 196753 h 1705557"/>
              <a:gd name="connsiteX125" fmla="*/ 5033465 w 10232859"/>
              <a:gd name="connsiteY125" fmla="*/ 182429 h 1705557"/>
              <a:gd name="connsiteX126" fmla="*/ 5115965 w 10232859"/>
              <a:gd name="connsiteY126" fmla="*/ 192583 h 1705557"/>
              <a:gd name="connsiteX127" fmla="*/ 5237936 w 10232859"/>
              <a:gd name="connsiteY127" fmla="*/ 246022 h 1705557"/>
              <a:gd name="connsiteX128" fmla="*/ 5290566 w 10232859"/>
              <a:gd name="connsiteY128" fmla="*/ 269809 h 1705557"/>
              <a:gd name="connsiteX129" fmla="*/ 5344878 w 10232859"/>
              <a:gd name="connsiteY129" fmla="*/ 282874 h 1705557"/>
              <a:gd name="connsiteX130" fmla="*/ 5413398 w 10232859"/>
              <a:gd name="connsiteY130" fmla="*/ 282749 h 1705557"/>
              <a:gd name="connsiteX131" fmla="*/ 5415629 w 10232859"/>
              <a:gd name="connsiteY131" fmla="*/ 282282 h 1705557"/>
              <a:gd name="connsiteX132" fmla="*/ 5433078 w 10232859"/>
              <a:gd name="connsiteY132" fmla="*/ 286198 h 1705557"/>
              <a:gd name="connsiteX133" fmla="*/ 5435759 w 10232859"/>
              <a:gd name="connsiteY133" fmla="*/ 289614 h 1705557"/>
              <a:gd name="connsiteX134" fmla="*/ 5447372 w 10232859"/>
              <a:gd name="connsiteY134" fmla="*/ 293101 h 1705557"/>
              <a:gd name="connsiteX135" fmla="*/ 5469289 w 10232859"/>
              <a:gd name="connsiteY135" fmla="*/ 302134 h 1705557"/>
              <a:gd name="connsiteX136" fmla="*/ 5508752 w 10232859"/>
              <a:gd name="connsiteY136" fmla="*/ 312267 h 1705557"/>
              <a:gd name="connsiteX137" fmla="*/ 5509657 w 10232859"/>
              <a:gd name="connsiteY137" fmla="*/ 311450 h 1705557"/>
              <a:gd name="connsiteX138" fmla="*/ 5521245 w 10232859"/>
              <a:gd name="connsiteY138" fmla="*/ 310202 h 1705557"/>
              <a:gd name="connsiteX139" fmla="*/ 5542415 w 10232859"/>
              <a:gd name="connsiteY139" fmla="*/ 310009 h 1705557"/>
              <a:gd name="connsiteX140" fmla="*/ 5596538 w 10232859"/>
              <a:gd name="connsiteY140" fmla="*/ 297667 h 1705557"/>
              <a:gd name="connsiteX141" fmla="*/ 5632514 w 10232859"/>
              <a:gd name="connsiteY141" fmla="*/ 308476 h 1705557"/>
              <a:gd name="connsiteX142" fmla="*/ 5640005 w 10232859"/>
              <a:gd name="connsiteY142" fmla="*/ 310131 h 1705557"/>
              <a:gd name="connsiteX143" fmla="*/ 5640259 w 10232859"/>
              <a:gd name="connsiteY143" fmla="*/ 309949 h 1705557"/>
              <a:gd name="connsiteX144" fmla="*/ 5648365 w 10232859"/>
              <a:gd name="connsiteY144" fmla="*/ 311268 h 1705557"/>
              <a:gd name="connsiteX145" fmla="*/ 5653662 w 10232859"/>
              <a:gd name="connsiteY145" fmla="*/ 313149 h 1705557"/>
              <a:gd name="connsiteX146" fmla="*/ 5668196 w 10232859"/>
              <a:gd name="connsiteY146" fmla="*/ 316360 h 1705557"/>
              <a:gd name="connsiteX147" fmla="*/ 5673886 w 10232859"/>
              <a:gd name="connsiteY147" fmla="*/ 316040 h 1705557"/>
              <a:gd name="connsiteX148" fmla="*/ 5677139 w 10232859"/>
              <a:gd name="connsiteY148" fmla="*/ 313859 h 1705557"/>
              <a:gd name="connsiteX149" fmla="*/ 5708983 w 10232859"/>
              <a:gd name="connsiteY149" fmla="*/ 313188 h 1705557"/>
              <a:gd name="connsiteX150" fmla="*/ 5773909 w 10232859"/>
              <a:gd name="connsiteY150" fmla="*/ 318575 h 1705557"/>
              <a:gd name="connsiteX151" fmla="*/ 5809500 w 10232859"/>
              <a:gd name="connsiteY151" fmla="*/ 324964 h 1705557"/>
              <a:gd name="connsiteX152" fmla="*/ 5908729 w 10232859"/>
              <a:gd name="connsiteY152" fmla="*/ 338849 h 1705557"/>
              <a:gd name="connsiteX153" fmla="*/ 6009654 w 10232859"/>
              <a:gd name="connsiteY153" fmla="*/ 350040 h 1705557"/>
              <a:gd name="connsiteX154" fmla="*/ 6067487 w 10232859"/>
              <a:gd name="connsiteY154" fmla="*/ 340226 h 1705557"/>
              <a:gd name="connsiteX155" fmla="*/ 6073281 w 10232859"/>
              <a:gd name="connsiteY155" fmla="*/ 340830 h 1705557"/>
              <a:gd name="connsiteX156" fmla="*/ 6086225 w 10232859"/>
              <a:gd name="connsiteY156" fmla="*/ 346135 h 1705557"/>
              <a:gd name="connsiteX157" fmla="*/ 6105063 w 10232859"/>
              <a:gd name="connsiteY157" fmla="*/ 353854 h 1705557"/>
              <a:gd name="connsiteX158" fmla="*/ 6135796 w 10232859"/>
              <a:gd name="connsiteY158" fmla="*/ 369657 h 1705557"/>
              <a:gd name="connsiteX159" fmla="*/ 6195166 w 10232859"/>
              <a:gd name="connsiteY159" fmla="*/ 366704 h 1705557"/>
              <a:gd name="connsiteX160" fmla="*/ 6216259 w 10232859"/>
              <a:gd name="connsiteY160" fmla="*/ 369879 h 1705557"/>
              <a:gd name="connsiteX161" fmla="*/ 6228331 w 10232859"/>
              <a:gd name="connsiteY161" fmla="*/ 370548 h 1705557"/>
              <a:gd name="connsiteX162" fmla="*/ 6229602 w 10232859"/>
              <a:gd name="connsiteY162" fmla="*/ 369928 h 1705557"/>
              <a:gd name="connsiteX163" fmla="*/ 6258988 w 10232859"/>
              <a:gd name="connsiteY163" fmla="*/ 385174 h 1705557"/>
              <a:gd name="connsiteX164" fmla="*/ 6264106 w 10232859"/>
              <a:gd name="connsiteY164" fmla="*/ 385655 h 1705557"/>
              <a:gd name="connsiteX165" fmla="*/ 6281703 w 10232859"/>
              <a:gd name="connsiteY165" fmla="*/ 397568 h 1705557"/>
              <a:gd name="connsiteX166" fmla="*/ 6291622 w 10232859"/>
              <a:gd name="connsiteY166" fmla="*/ 402669 h 1705557"/>
              <a:gd name="connsiteX167" fmla="*/ 6292712 w 10232859"/>
              <a:gd name="connsiteY167" fmla="*/ 406285 h 1705557"/>
              <a:gd name="connsiteX168" fmla="*/ 6308227 w 10232859"/>
              <a:gd name="connsiteY168" fmla="*/ 412710 h 1705557"/>
              <a:gd name="connsiteX169" fmla="*/ 6328981 w 10232859"/>
              <a:gd name="connsiteY169" fmla="*/ 416009 h 1705557"/>
              <a:gd name="connsiteX170" fmla="*/ 6368693 w 10232859"/>
              <a:gd name="connsiteY170" fmla="*/ 424359 h 1705557"/>
              <a:gd name="connsiteX171" fmla="*/ 6414811 w 10232859"/>
              <a:gd name="connsiteY171" fmla="*/ 458714 h 1705557"/>
              <a:gd name="connsiteX172" fmla="*/ 6467879 w 10232859"/>
              <a:gd name="connsiteY172" fmla="*/ 474762 h 1705557"/>
              <a:gd name="connsiteX173" fmla="*/ 6564351 w 10232859"/>
              <a:gd name="connsiteY173" fmla="*/ 544032 h 1705557"/>
              <a:gd name="connsiteX174" fmla="*/ 6711178 w 10232859"/>
              <a:gd name="connsiteY174" fmla="*/ 580124 h 1705557"/>
              <a:gd name="connsiteX175" fmla="*/ 6764036 w 10232859"/>
              <a:gd name="connsiteY175" fmla="*/ 595457 h 1705557"/>
              <a:gd name="connsiteX176" fmla="*/ 6858983 w 10232859"/>
              <a:gd name="connsiteY176" fmla="*/ 630237 h 1705557"/>
              <a:gd name="connsiteX177" fmla="*/ 6910661 w 10232859"/>
              <a:gd name="connsiteY177" fmla="*/ 641134 h 1705557"/>
              <a:gd name="connsiteX178" fmla="*/ 6944111 w 10232859"/>
              <a:gd name="connsiteY178" fmla="*/ 666016 h 1705557"/>
              <a:gd name="connsiteX179" fmla="*/ 6965771 w 10232859"/>
              <a:gd name="connsiteY179" fmla="*/ 666445 h 1705557"/>
              <a:gd name="connsiteX180" fmla="*/ 6969639 w 10232859"/>
              <a:gd name="connsiteY180" fmla="*/ 666351 h 1705557"/>
              <a:gd name="connsiteX181" fmla="*/ 6982242 w 10232859"/>
              <a:gd name="connsiteY181" fmla="*/ 669626 h 1705557"/>
              <a:gd name="connsiteX182" fmla="*/ 6989387 w 10232859"/>
              <a:gd name="connsiteY182" fmla="*/ 665988 h 1705557"/>
              <a:gd name="connsiteX183" fmla="*/ 7010930 w 10232859"/>
              <a:gd name="connsiteY183" fmla="*/ 667648 h 1705557"/>
              <a:gd name="connsiteX184" fmla="*/ 7033125 w 10232859"/>
              <a:gd name="connsiteY184" fmla="*/ 674950 h 1705557"/>
              <a:gd name="connsiteX185" fmla="*/ 7134461 w 10232859"/>
              <a:gd name="connsiteY185" fmla="*/ 714706 h 1705557"/>
              <a:gd name="connsiteX186" fmla="*/ 7197450 w 10232859"/>
              <a:gd name="connsiteY186" fmla="*/ 735608 h 1705557"/>
              <a:gd name="connsiteX187" fmla="*/ 7225084 w 10232859"/>
              <a:gd name="connsiteY187" fmla="*/ 739019 h 1705557"/>
              <a:gd name="connsiteX188" fmla="*/ 7261183 w 10232859"/>
              <a:gd name="connsiteY188" fmla="*/ 746827 h 1705557"/>
              <a:gd name="connsiteX189" fmla="*/ 7327760 w 10232859"/>
              <a:gd name="connsiteY189" fmla="*/ 757100 h 1705557"/>
              <a:gd name="connsiteX190" fmla="*/ 7412222 w 10232859"/>
              <a:gd name="connsiteY190" fmla="*/ 777001 h 1705557"/>
              <a:gd name="connsiteX191" fmla="*/ 7457904 w 10232859"/>
              <a:gd name="connsiteY191" fmla="*/ 810835 h 1705557"/>
              <a:gd name="connsiteX192" fmla="*/ 7465795 w 10232859"/>
              <a:gd name="connsiteY192" fmla="*/ 809112 h 1705557"/>
              <a:gd name="connsiteX193" fmla="*/ 7505046 w 10232859"/>
              <a:gd name="connsiteY193" fmla="*/ 823031 h 1705557"/>
              <a:gd name="connsiteX194" fmla="*/ 7623220 w 10232859"/>
              <a:gd name="connsiteY194" fmla="*/ 895034 h 1705557"/>
              <a:gd name="connsiteX195" fmla="*/ 7700458 w 10232859"/>
              <a:gd name="connsiteY195" fmla="*/ 921593 h 1705557"/>
              <a:gd name="connsiteX196" fmla="*/ 7730988 w 10232859"/>
              <a:gd name="connsiteY196" fmla="*/ 927270 h 1705557"/>
              <a:gd name="connsiteX197" fmla="*/ 7781942 w 10232859"/>
              <a:gd name="connsiteY197" fmla="*/ 937017 h 1705557"/>
              <a:gd name="connsiteX198" fmla="*/ 7827704 w 10232859"/>
              <a:gd name="connsiteY198" fmla="*/ 935072 h 1705557"/>
              <a:gd name="connsiteX199" fmla="*/ 7867270 w 10232859"/>
              <a:gd name="connsiteY199" fmla="*/ 946880 h 1705557"/>
              <a:gd name="connsiteX200" fmla="*/ 7866538 w 10232859"/>
              <a:gd name="connsiteY200" fmla="*/ 961559 h 1705557"/>
              <a:gd name="connsiteX201" fmla="*/ 7912084 w 10232859"/>
              <a:gd name="connsiteY201" fmla="*/ 970314 h 1705557"/>
              <a:gd name="connsiteX202" fmla="*/ 7982264 w 10232859"/>
              <a:gd name="connsiteY202" fmla="*/ 982287 h 1705557"/>
              <a:gd name="connsiteX203" fmla="*/ 7991272 w 10232859"/>
              <a:gd name="connsiteY203" fmla="*/ 987618 h 1705557"/>
              <a:gd name="connsiteX204" fmla="*/ 8006496 w 10232859"/>
              <a:gd name="connsiteY204" fmla="*/ 979353 h 1705557"/>
              <a:gd name="connsiteX205" fmla="*/ 8034497 w 10232859"/>
              <a:gd name="connsiteY205" fmla="*/ 978568 h 1705557"/>
              <a:gd name="connsiteX206" fmla="*/ 8150881 w 10232859"/>
              <a:gd name="connsiteY206" fmla="*/ 996925 h 1705557"/>
              <a:gd name="connsiteX207" fmla="*/ 8172106 w 10232859"/>
              <a:gd name="connsiteY207" fmla="*/ 997026 h 1705557"/>
              <a:gd name="connsiteX208" fmla="*/ 8196076 w 10232859"/>
              <a:gd name="connsiteY208" fmla="*/ 1006592 h 1705557"/>
              <a:gd name="connsiteX209" fmla="*/ 8247463 w 10232859"/>
              <a:gd name="connsiteY209" fmla="*/ 1022846 h 1705557"/>
              <a:gd name="connsiteX210" fmla="*/ 8279272 w 10232859"/>
              <a:gd name="connsiteY210" fmla="*/ 1039435 h 1705557"/>
              <a:gd name="connsiteX211" fmla="*/ 8289611 w 10232859"/>
              <a:gd name="connsiteY211" fmla="*/ 1035144 h 1705557"/>
              <a:gd name="connsiteX212" fmla="*/ 8311483 w 10232859"/>
              <a:gd name="connsiteY212" fmla="*/ 1035913 h 1705557"/>
              <a:gd name="connsiteX213" fmla="*/ 8399489 w 10232859"/>
              <a:gd name="connsiteY213" fmla="*/ 1055076 h 1705557"/>
              <a:gd name="connsiteX214" fmla="*/ 8415973 w 10232859"/>
              <a:gd name="connsiteY214" fmla="*/ 1056174 h 1705557"/>
              <a:gd name="connsiteX215" fmla="*/ 8433326 w 10232859"/>
              <a:gd name="connsiteY215" fmla="*/ 1064395 h 1705557"/>
              <a:gd name="connsiteX216" fmla="*/ 8502328 w 10232859"/>
              <a:gd name="connsiteY216" fmla="*/ 1098012 h 1705557"/>
              <a:gd name="connsiteX217" fmla="*/ 8534346 w 10232859"/>
              <a:gd name="connsiteY217" fmla="*/ 1113494 h 1705557"/>
              <a:gd name="connsiteX218" fmla="*/ 8534980 w 10232859"/>
              <a:gd name="connsiteY218" fmla="*/ 1117375 h 1705557"/>
              <a:gd name="connsiteX219" fmla="*/ 8544104 w 10232859"/>
              <a:gd name="connsiteY219" fmla="*/ 1114920 h 1705557"/>
              <a:gd name="connsiteX220" fmla="*/ 8567742 w 10232859"/>
              <a:gd name="connsiteY220" fmla="*/ 1124104 h 1705557"/>
              <a:gd name="connsiteX221" fmla="*/ 8633779 w 10232859"/>
              <a:gd name="connsiteY221" fmla="*/ 1145740 h 1705557"/>
              <a:gd name="connsiteX222" fmla="*/ 8676965 w 10232859"/>
              <a:gd name="connsiteY222" fmla="*/ 1163463 h 1705557"/>
              <a:gd name="connsiteX223" fmla="*/ 8698944 w 10232859"/>
              <a:gd name="connsiteY223" fmla="*/ 1163453 h 1705557"/>
              <a:gd name="connsiteX224" fmla="*/ 8711456 w 10232859"/>
              <a:gd name="connsiteY224" fmla="*/ 1175731 h 1705557"/>
              <a:gd name="connsiteX225" fmla="*/ 8732793 w 10232859"/>
              <a:gd name="connsiteY225" fmla="*/ 1179486 h 1705557"/>
              <a:gd name="connsiteX226" fmla="*/ 8751897 w 10232859"/>
              <a:gd name="connsiteY226" fmla="*/ 1197400 h 1705557"/>
              <a:gd name="connsiteX227" fmla="*/ 8793564 w 10232859"/>
              <a:gd name="connsiteY227" fmla="*/ 1179086 h 1705557"/>
              <a:gd name="connsiteX228" fmla="*/ 8834270 w 10232859"/>
              <a:gd name="connsiteY228" fmla="*/ 1213138 h 1705557"/>
              <a:gd name="connsiteX229" fmla="*/ 8853872 w 10232859"/>
              <a:gd name="connsiteY229" fmla="*/ 1221228 h 1705557"/>
              <a:gd name="connsiteX230" fmla="*/ 8861901 w 10232859"/>
              <a:gd name="connsiteY230" fmla="*/ 1217889 h 1705557"/>
              <a:gd name="connsiteX231" fmla="*/ 8874168 w 10232859"/>
              <a:gd name="connsiteY231" fmla="*/ 1220481 h 1705557"/>
              <a:gd name="connsiteX232" fmla="*/ 8871123 w 10232859"/>
              <a:gd name="connsiteY232" fmla="*/ 1227674 h 1705557"/>
              <a:gd name="connsiteX233" fmla="*/ 8903537 w 10232859"/>
              <a:gd name="connsiteY233" fmla="*/ 1237102 h 1705557"/>
              <a:gd name="connsiteX234" fmla="*/ 8933767 w 10232859"/>
              <a:gd name="connsiteY234" fmla="*/ 1269882 h 1705557"/>
              <a:gd name="connsiteX235" fmla="*/ 8985765 w 10232859"/>
              <a:gd name="connsiteY235" fmla="*/ 1294178 h 1705557"/>
              <a:gd name="connsiteX236" fmla="*/ 9071444 w 10232859"/>
              <a:gd name="connsiteY236" fmla="*/ 1323819 h 1705557"/>
              <a:gd name="connsiteX237" fmla="*/ 9096711 w 10232859"/>
              <a:gd name="connsiteY237" fmla="*/ 1334291 h 1705557"/>
              <a:gd name="connsiteX238" fmla="*/ 9338853 w 10232859"/>
              <a:gd name="connsiteY238" fmla="*/ 1454560 h 1705557"/>
              <a:gd name="connsiteX239" fmla="*/ 9520814 w 10232859"/>
              <a:gd name="connsiteY239" fmla="*/ 1456341 h 1705557"/>
              <a:gd name="connsiteX240" fmla="*/ 9702271 w 10232859"/>
              <a:gd name="connsiteY240" fmla="*/ 1495067 h 1705557"/>
              <a:gd name="connsiteX241" fmla="*/ 9744273 w 10232859"/>
              <a:gd name="connsiteY241" fmla="*/ 1530026 h 1705557"/>
              <a:gd name="connsiteX242" fmla="*/ 9771903 w 10232859"/>
              <a:gd name="connsiteY242" fmla="*/ 1536548 h 1705557"/>
              <a:gd name="connsiteX243" fmla="*/ 9818565 w 10232859"/>
              <a:gd name="connsiteY243" fmla="*/ 1545059 h 1705557"/>
              <a:gd name="connsiteX244" fmla="*/ 9882202 w 10232859"/>
              <a:gd name="connsiteY244" fmla="*/ 1572402 h 1705557"/>
              <a:gd name="connsiteX245" fmla="*/ 10022025 w 10232859"/>
              <a:gd name="connsiteY245" fmla="*/ 1606210 h 1705557"/>
              <a:gd name="connsiteX246" fmla="*/ 10220406 w 10232859"/>
              <a:gd name="connsiteY246" fmla="*/ 1683519 h 1705557"/>
              <a:gd name="connsiteX247" fmla="*/ 10232859 w 10232859"/>
              <a:gd name="connsiteY247" fmla="*/ 1705557 h 1705557"/>
              <a:gd name="connsiteX248" fmla="*/ 0 w 10232859"/>
              <a:gd name="connsiteY248" fmla="*/ 1705557 h 1705557"/>
              <a:gd name="connsiteX249" fmla="*/ 0 w 10232859"/>
              <a:gd name="connsiteY249" fmla="*/ 28342 h 1705557"/>
              <a:gd name="connsiteX250" fmla="*/ 8097 w 10232859"/>
              <a:gd name="connsiteY250" fmla="*/ 30869 h 1705557"/>
              <a:gd name="connsiteX251" fmla="*/ 77128 w 10232859"/>
              <a:gd name="connsiteY251" fmla="*/ 13381 h 1705557"/>
              <a:gd name="connsiteX252" fmla="*/ 188338 w 10232859"/>
              <a:gd name="connsiteY252" fmla="*/ 11593 h 1705557"/>
              <a:gd name="connsiteX253" fmla="*/ 298809 w 10232859"/>
              <a:gd name="connsiteY253" fmla="*/ 12712 h 1705557"/>
              <a:gd name="connsiteX254" fmla="*/ 338985 w 10232859"/>
              <a:gd name="connsiteY254" fmla="*/ 14520 h 1705557"/>
              <a:gd name="connsiteX255" fmla="*/ 409815 w 10232859"/>
              <a:gd name="connsiteY255" fmla="*/ 11559 h 1705557"/>
              <a:gd name="connsiteX256" fmla="*/ 424169 w 10232859"/>
              <a:gd name="connsiteY256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089450 w 10232859"/>
              <a:gd name="connsiteY77" fmla="*/ 162714 h 1705557"/>
              <a:gd name="connsiteX78" fmla="*/ 3104175 w 10232859"/>
              <a:gd name="connsiteY78" fmla="*/ 169945 h 1705557"/>
              <a:gd name="connsiteX79" fmla="*/ 3254203 w 10232859"/>
              <a:gd name="connsiteY79" fmla="*/ 158270 h 1705557"/>
              <a:gd name="connsiteX80" fmla="*/ 3395011 w 10232859"/>
              <a:gd name="connsiteY80" fmla="*/ 184714 h 1705557"/>
              <a:gd name="connsiteX81" fmla="*/ 3476147 w 10232859"/>
              <a:gd name="connsiteY81" fmla="*/ 177439 h 1705557"/>
              <a:gd name="connsiteX82" fmla="*/ 3497583 w 10232859"/>
              <a:gd name="connsiteY82" fmla="*/ 156962 h 1705557"/>
              <a:gd name="connsiteX83" fmla="*/ 3704761 w 10232859"/>
              <a:gd name="connsiteY83" fmla="*/ 157006 h 1705557"/>
              <a:gd name="connsiteX84" fmla="*/ 3755040 w 10232859"/>
              <a:gd name="connsiteY84" fmla="*/ 148492 h 1705557"/>
              <a:gd name="connsiteX85" fmla="*/ 3804689 w 10232859"/>
              <a:gd name="connsiteY85" fmla="*/ 158407 h 1705557"/>
              <a:gd name="connsiteX86" fmla="*/ 3821793 w 10232859"/>
              <a:gd name="connsiteY86" fmla="*/ 151257 h 1705557"/>
              <a:gd name="connsiteX87" fmla="*/ 3824682 w 10232859"/>
              <a:gd name="connsiteY87" fmla="*/ 149833 h 1705557"/>
              <a:gd name="connsiteX88" fmla="*/ 3837536 w 10232859"/>
              <a:gd name="connsiteY88" fmla="*/ 148292 h 1705557"/>
              <a:gd name="connsiteX89" fmla="*/ 3839550 w 10232859"/>
              <a:gd name="connsiteY89" fmla="*/ 142661 h 1705557"/>
              <a:gd name="connsiteX90" fmla="*/ 3857743 w 10232859"/>
              <a:gd name="connsiteY90" fmla="*/ 136618 h 1705557"/>
              <a:gd name="connsiteX91" fmla="*/ 3881852 w 10232859"/>
              <a:gd name="connsiteY91" fmla="*/ 135231 h 1705557"/>
              <a:gd name="connsiteX92" fmla="*/ 3998088 w 10232859"/>
              <a:gd name="connsiteY92" fmla="*/ 134446 h 1705557"/>
              <a:gd name="connsiteX93" fmla="*/ 4066682 w 10232859"/>
              <a:gd name="connsiteY93" fmla="*/ 130661 h 1705557"/>
              <a:gd name="connsiteX94" fmla="*/ 4091246 w 10232859"/>
              <a:gd name="connsiteY94" fmla="*/ 124017 h 1705557"/>
              <a:gd name="connsiteX95" fmla="*/ 4126556 w 10232859"/>
              <a:gd name="connsiteY95" fmla="*/ 118239 h 1705557"/>
              <a:gd name="connsiteX96" fmla="*/ 4187717 w 10232859"/>
              <a:gd name="connsiteY96" fmla="*/ 104010 h 1705557"/>
              <a:gd name="connsiteX97" fmla="*/ 4220826 w 10232859"/>
              <a:gd name="connsiteY97" fmla="*/ 102505 h 1705557"/>
              <a:gd name="connsiteX98" fmla="*/ 4239014 w 10232859"/>
              <a:gd name="connsiteY98" fmla="*/ 97354 h 1705557"/>
              <a:gd name="connsiteX99" fmla="*/ 4246653 w 10232859"/>
              <a:gd name="connsiteY99" fmla="*/ 97874 h 1705557"/>
              <a:gd name="connsiteX100" fmla="*/ 4271841 w 10232859"/>
              <a:gd name="connsiteY100" fmla="*/ 96702 h 1705557"/>
              <a:gd name="connsiteX101" fmla="*/ 4286277 w 10232859"/>
              <a:gd name="connsiteY101" fmla="*/ 96687 h 1705557"/>
              <a:gd name="connsiteX102" fmla="*/ 4292025 w 10232859"/>
              <a:gd name="connsiteY102" fmla="*/ 96921 h 1705557"/>
              <a:gd name="connsiteX103" fmla="*/ 4304713 w 10232859"/>
              <a:gd name="connsiteY103" fmla="*/ 102187 h 1705557"/>
              <a:gd name="connsiteX104" fmla="*/ 4321285 w 10232859"/>
              <a:gd name="connsiteY104" fmla="*/ 100074 h 1705557"/>
              <a:gd name="connsiteX105" fmla="*/ 4339561 w 10232859"/>
              <a:gd name="connsiteY105" fmla="*/ 105320 h 1705557"/>
              <a:gd name="connsiteX106" fmla="*/ 4343990 w 10232859"/>
              <a:gd name="connsiteY106" fmla="*/ 101090 h 1705557"/>
              <a:gd name="connsiteX107" fmla="*/ 4358885 w 10232859"/>
              <a:gd name="connsiteY107" fmla="*/ 96778 h 1705557"/>
              <a:gd name="connsiteX108" fmla="*/ 4371648 w 10232859"/>
              <a:gd name="connsiteY108" fmla="*/ 101826 h 1705557"/>
              <a:gd name="connsiteX109" fmla="*/ 4398380 w 10232859"/>
              <a:gd name="connsiteY109" fmla="*/ 104961 h 1705557"/>
              <a:gd name="connsiteX110" fmla="*/ 4405729 w 10232859"/>
              <a:gd name="connsiteY110" fmla="*/ 104191 h 1705557"/>
              <a:gd name="connsiteX111" fmla="*/ 4431408 w 10232859"/>
              <a:gd name="connsiteY111" fmla="*/ 110825 h 1705557"/>
              <a:gd name="connsiteX112" fmla="*/ 4472183 w 10232859"/>
              <a:gd name="connsiteY112" fmla="*/ 116430 h 1705557"/>
              <a:gd name="connsiteX113" fmla="*/ 4518828 w 10232859"/>
              <a:gd name="connsiteY113" fmla="*/ 119114 h 1705557"/>
              <a:gd name="connsiteX114" fmla="*/ 4532040 w 10232859"/>
              <a:gd name="connsiteY114" fmla="*/ 124307 h 1705557"/>
              <a:gd name="connsiteX115" fmla="*/ 4617778 w 10232859"/>
              <a:gd name="connsiteY115" fmla="*/ 136993 h 1705557"/>
              <a:gd name="connsiteX116" fmla="*/ 4641872 w 10232859"/>
              <a:gd name="connsiteY116" fmla="*/ 140721 h 1705557"/>
              <a:gd name="connsiteX117" fmla="*/ 4662766 w 10232859"/>
              <a:gd name="connsiteY117" fmla="*/ 138952 h 1705557"/>
              <a:gd name="connsiteX118" fmla="*/ 4667770 w 10232859"/>
              <a:gd name="connsiteY118" fmla="*/ 134208 h 1705557"/>
              <a:gd name="connsiteX119" fmla="*/ 4681052 w 10232859"/>
              <a:gd name="connsiteY119" fmla="*/ 135461 h 1705557"/>
              <a:gd name="connsiteX120" fmla="*/ 4684624 w 10232859"/>
              <a:gd name="connsiteY120" fmla="*/ 134755 h 1705557"/>
              <a:gd name="connsiteX121" fmla="*/ 4705061 w 10232859"/>
              <a:gd name="connsiteY121" fmla="*/ 131748 h 1705557"/>
              <a:gd name="connsiteX122" fmla="*/ 4747746 w 10232859"/>
              <a:gd name="connsiteY122" fmla="*/ 151131 h 1705557"/>
              <a:gd name="connsiteX123" fmla="*/ 4801045 w 10232859"/>
              <a:gd name="connsiteY123" fmla="*/ 153753 h 1705557"/>
              <a:gd name="connsiteX124" fmla="*/ 5001600 w 10232859"/>
              <a:gd name="connsiteY124" fmla="*/ 196753 h 1705557"/>
              <a:gd name="connsiteX125" fmla="*/ 5033465 w 10232859"/>
              <a:gd name="connsiteY125" fmla="*/ 182429 h 1705557"/>
              <a:gd name="connsiteX126" fmla="*/ 5115965 w 10232859"/>
              <a:gd name="connsiteY126" fmla="*/ 192583 h 1705557"/>
              <a:gd name="connsiteX127" fmla="*/ 5237936 w 10232859"/>
              <a:gd name="connsiteY127" fmla="*/ 246022 h 1705557"/>
              <a:gd name="connsiteX128" fmla="*/ 5290566 w 10232859"/>
              <a:gd name="connsiteY128" fmla="*/ 269809 h 1705557"/>
              <a:gd name="connsiteX129" fmla="*/ 5344878 w 10232859"/>
              <a:gd name="connsiteY129" fmla="*/ 282874 h 1705557"/>
              <a:gd name="connsiteX130" fmla="*/ 5413398 w 10232859"/>
              <a:gd name="connsiteY130" fmla="*/ 282749 h 1705557"/>
              <a:gd name="connsiteX131" fmla="*/ 5415629 w 10232859"/>
              <a:gd name="connsiteY131" fmla="*/ 282282 h 1705557"/>
              <a:gd name="connsiteX132" fmla="*/ 5433078 w 10232859"/>
              <a:gd name="connsiteY132" fmla="*/ 286198 h 1705557"/>
              <a:gd name="connsiteX133" fmla="*/ 5435759 w 10232859"/>
              <a:gd name="connsiteY133" fmla="*/ 289614 h 1705557"/>
              <a:gd name="connsiteX134" fmla="*/ 5447372 w 10232859"/>
              <a:gd name="connsiteY134" fmla="*/ 293101 h 1705557"/>
              <a:gd name="connsiteX135" fmla="*/ 5469289 w 10232859"/>
              <a:gd name="connsiteY135" fmla="*/ 302134 h 1705557"/>
              <a:gd name="connsiteX136" fmla="*/ 5508752 w 10232859"/>
              <a:gd name="connsiteY136" fmla="*/ 312267 h 1705557"/>
              <a:gd name="connsiteX137" fmla="*/ 5509657 w 10232859"/>
              <a:gd name="connsiteY137" fmla="*/ 311450 h 1705557"/>
              <a:gd name="connsiteX138" fmla="*/ 5521245 w 10232859"/>
              <a:gd name="connsiteY138" fmla="*/ 310202 h 1705557"/>
              <a:gd name="connsiteX139" fmla="*/ 5542415 w 10232859"/>
              <a:gd name="connsiteY139" fmla="*/ 310009 h 1705557"/>
              <a:gd name="connsiteX140" fmla="*/ 5596538 w 10232859"/>
              <a:gd name="connsiteY140" fmla="*/ 297667 h 1705557"/>
              <a:gd name="connsiteX141" fmla="*/ 5632514 w 10232859"/>
              <a:gd name="connsiteY141" fmla="*/ 308476 h 1705557"/>
              <a:gd name="connsiteX142" fmla="*/ 5640005 w 10232859"/>
              <a:gd name="connsiteY142" fmla="*/ 310131 h 1705557"/>
              <a:gd name="connsiteX143" fmla="*/ 5640259 w 10232859"/>
              <a:gd name="connsiteY143" fmla="*/ 309949 h 1705557"/>
              <a:gd name="connsiteX144" fmla="*/ 5648365 w 10232859"/>
              <a:gd name="connsiteY144" fmla="*/ 311268 h 1705557"/>
              <a:gd name="connsiteX145" fmla="*/ 5653662 w 10232859"/>
              <a:gd name="connsiteY145" fmla="*/ 313149 h 1705557"/>
              <a:gd name="connsiteX146" fmla="*/ 5668196 w 10232859"/>
              <a:gd name="connsiteY146" fmla="*/ 316360 h 1705557"/>
              <a:gd name="connsiteX147" fmla="*/ 5673886 w 10232859"/>
              <a:gd name="connsiteY147" fmla="*/ 316040 h 1705557"/>
              <a:gd name="connsiteX148" fmla="*/ 5677139 w 10232859"/>
              <a:gd name="connsiteY148" fmla="*/ 313859 h 1705557"/>
              <a:gd name="connsiteX149" fmla="*/ 5708983 w 10232859"/>
              <a:gd name="connsiteY149" fmla="*/ 313188 h 1705557"/>
              <a:gd name="connsiteX150" fmla="*/ 5773909 w 10232859"/>
              <a:gd name="connsiteY150" fmla="*/ 318575 h 1705557"/>
              <a:gd name="connsiteX151" fmla="*/ 5809500 w 10232859"/>
              <a:gd name="connsiteY151" fmla="*/ 324964 h 1705557"/>
              <a:gd name="connsiteX152" fmla="*/ 5908729 w 10232859"/>
              <a:gd name="connsiteY152" fmla="*/ 338849 h 1705557"/>
              <a:gd name="connsiteX153" fmla="*/ 6009654 w 10232859"/>
              <a:gd name="connsiteY153" fmla="*/ 350040 h 1705557"/>
              <a:gd name="connsiteX154" fmla="*/ 6067487 w 10232859"/>
              <a:gd name="connsiteY154" fmla="*/ 340226 h 1705557"/>
              <a:gd name="connsiteX155" fmla="*/ 6073281 w 10232859"/>
              <a:gd name="connsiteY155" fmla="*/ 340830 h 1705557"/>
              <a:gd name="connsiteX156" fmla="*/ 6086225 w 10232859"/>
              <a:gd name="connsiteY156" fmla="*/ 346135 h 1705557"/>
              <a:gd name="connsiteX157" fmla="*/ 6105063 w 10232859"/>
              <a:gd name="connsiteY157" fmla="*/ 353854 h 1705557"/>
              <a:gd name="connsiteX158" fmla="*/ 6135796 w 10232859"/>
              <a:gd name="connsiteY158" fmla="*/ 369657 h 1705557"/>
              <a:gd name="connsiteX159" fmla="*/ 6195166 w 10232859"/>
              <a:gd name="connsiteY159" fmla="*/ 366704 h 1705557"/>
              <a:gd name="connsiteX160" fmla="*/ 6216259 w 10232859"/>
              <a:gd name="connsiteY160" fmla="*/ 369879 h 1705557"/>
              <a:gd name="connsiteX161" fmla="*/ 6228331 w 10232859"/>
              <a:gd name="connsiteY161" fmla="*/ 370548 h 1705557"/>
              <a:gd name="connsiteX162" fmla="*/ 6229602 w 10232859"/>
              <a:gd name="connsiteY162" fmla="*/ 369928 h 1705557"/>
              <a:gd name="connsiteX163" fmla="*/ 6258988 w 10232859"/>
              <a:gd name="connsiteY163" fmla="*/ 385174 h 1705557"/>
              <a:gd name="connsiteX164" fmla="*/ 6264106 w 10232859"/>
              <a:gd name="connsiteY164" fmla="*/ 385655 h 1705557"/>
              <a:gd name="connsiteX165" fmla="*/ 6281703 w 10232859"/>
              <a:gd name="connsiteY165" fmla="*/ 397568 h 1705557"/>
              <a:gd name="connsiteX166" fmla="*/ 6291622 w 10232859"/>
              <a:gd name="connsiteY166" fmla="*/ 402669 h 1705557"/>
              <a:gd name="connsiteX167" fmla="*/ 6292712 w 10232859"/>
              <a:gd name="connsiteY167" fmla="*/ 406285 h 1705557"/>
              <a:gd name="connsiteX168" fmla="*/ 6308227 w 10232859"/>
              <a:gd name="connsiteY168" fmla="*/ 412710 h 1705557"/>
              <a:gd name="connsiteX169" fmla="*/ 6328981 w 10232859"/>
              <a:gd name="connsiteY169" fmla="*/ 416009 h 1705557"/>
              <a:gd name="connsiteX170" fmla="*/ 6368693 w 10232859"/>
              <a:gd name="connsiteY170" fmla="*/ 424359 h 1705557"/>
              <a:gd name="connsiteX171" fmla="*/ 6414811 w 10232859"/>
              <a:gd name="connsiteY171" fmla="*/ 458714 h 1705557"/>
              <a:gd name="connsiteX172" fmla="*/ 6467879 w 10232859"/>
              <a:gd name="connsiteY172" fmla="*/ 474762 h 1705557"/>
              <a:gd name="connsiteX173" fmla="*/ 6564351 w 10232859"/>
              <a:gd name="connsiteY173" fmla="*/ 544032 h 1705557"/>
              <a:gd name="connsiteX174" fmla="*/ 6711178 w 10232859"/>
              <a:gd name="connsiteY174" fmla="*/ 580124 h 1705557"/>
              <a:gd name="connsiteX175" fmla="*/ 6764036 w 10232859"/>
              <a:gd name="connsiteY175" fmla="*/ 595457 h 1705557"/>
              <a:gd name="connsiteX176" fmla="*/ 6858983 w 10232859"/>
              <a:gd name="connsiteY176" fmla="*/ 630237 h 1705557"/>
              <a:gd name="connsiteX177" fmla="*/ 6910661 w 10232859"/>
              <a:gd name="connsiteY177" fmla="*/ 641134 h 1705557"/>
              <a:gd name="connsiteX178" fmla="*/ 6944111 w 10232859"/>
              <a:gd name="connsiteY178" fmla="*/ 666016 h 1705557"/>
              <a:gd name="connsiteX179" fmla="*/ 6965771 w 10232859"/>
              <a:gd name="connsiteY179" fmla="*/ 666445 h 1705557"/>
              <a:gd name="connsiteX180" fmla="*/ 6969639 w 10232859"/>
              <a:gd name="connsiteY180" fmla="*/ 666351 h 1705557"/>
              <a:gd name="connsiteX181" fmla="*/ 6982242 w 10232859"/>
              <a:gd name="connsiteY181" fmla="*/ 669626 h 1705557"/>
              <a:gd name="connsiteX182" fmla="*/ 6989387 w 10232859"/>
              <a:gd name="connsiteY182" fmla="*/ 665988 h 1705557"/>
              <a:gd name="connsiteX183" fmla="*/ 7010930 w 10232859"/>
              <a:gd name="connsiteY183" fmla="*/ 667648 h 1705557"/>
              <a:gd name="connsiteX184" fmla="*/ 7033125 w 10232859"/>
              <a:gd name="connsiteY184" fmla="*/ 674950 h 1705557"/>
              <a:gd name="connsiteX185" fmla="*/ 7134461 w 10232859"/>
              <a:gd name="connsiteY185" fmla="*/ 714706 h 1705557"/>
              <a:gd name="connsiteX186" fmla="*/ 7197450 w 10232859"/>
              <a:gd name="connsiteY186" fmla="*/ 735608 h 1705557"/>
              <a:gd name="connsiteX187" fmla="*/ 7225084 w 10232859"/>
              <a:gd name="connsiteY187" fmla="*/ 739019 h 1705557"/>
              <a:gd name="connsiteX188" fmla="*/ 7261183 w 10232859"/>
              <a:gd name="connsiteY188" fmla="*/ 746827 h 1705557"/>
              <a:gd name="connsiteX189" fmla="*/ 7327760 w 10232859"/>
              <a:gd name="connsiteY189" fmla="*/ 757100 h 1705557"/>
              <a:gd name="connsiteX190" fmla="*/ 7412222 w 10232859"/>
              <a:gd name="connsiteY190" fmla="*/ 777001 h 1705557"/>
              <a:gd name="connsiteX191" fmla="*/ 7457904 w 10232859"/>
              <a:gd name="connsiteY191" fmla="*/ 810835 h 1705557"/>
              <a:gd name="connsiteX192" fmla="*/ 7465795 w 10232859"/>
              <a:gd name="connsiteY192" fmla="*/ 809112 h 1705557"/>
              <a:gd name="connsiteX193" fmla="*/ 7505046 w 10232859"/>
              <a:gd name="connsiteY193" fmla="*/ 823031 h 1705557"/>
              <a:gd name="connsiteX194" fmla="*/ 7623220 w 10232859"/>
              <a:gd name="connsiteY194" fmla="*/ 895034 h 1705557"/>
              <a:gd name="connsiteX195" fmla="*/ 7700458 w 10232859"/>
              <a:gd name="connsiteY195" fmla="*/ 921593 h 1705557"/>
              <a:gd name="connsiteX196" fmla="*/ 7730988 w 10232859"/>
              <a:gd name="connsiteY196" fmla="*/ 927270 h 1705557"/>
              <a:gd name="connsiteX197" fmla="*/ 7781942 w 10232859"/>
              <a:gd name="connsiteY197" fmla="*/ 937017 h 1705557"/>
              <a:gd name="connsiteX198" fmla="*/ 7827704 w 10232859"/>
              <a:gd name="connsiteY198" fmla="*/ 935072 h 1705557"/>
              <a:gd name="connsiteX199" fmla="*/ 7867270 w 10232859"/>
              <a:gd name="connsiteY199" fmla="*/ 946880 h 1705557"/>
              <a:gd name="connsiteX200" fmla="*/ 7866538 w 10232859"/>
              <a:gd name="connsiteY200" fmla="*/ 961559 h 1705557"/>
              <a:gd name="connsiteX201" fmla="*/ 7912084 w 10232859"/>
              <a:gd name="connsiteY201" fmla="*/ 970314 h 1705557"/>
              <a:gd name="connsiteX202" fmla="*/ 7982264 w 10232859"/>
              <a:gd name="connsiteY202" fmla="*/ 982287 h 1705557"/>
              <a:gd name="connsiteX203" fmla="*/ 7991272 w 10232859"/>
              <a:gd name="connsiteY203" fmla="*/ 987618 h 1705557"/>
              <a:gd name="connsiteX204" fmla="*/ 8006496 w 10232859"/>
              <a:gd name="connsiteY204" fmla="*/ 979353 h 1705557"/>
              <a:gd name="connsiteX205" fmla="*/ 8034497 w 10232859"/>
              <a:gd name="connsiteY205" fmla="*/ 978568 h 1705557"/>
              <a:gd name="connsiteX206" fmla="*/ 8150881 w 10232859"/>
              <a:gd name="connsiteY206" fmla="*/ 996925 h 1705557"/>
              <a:gd name="connsiteX207" fmla="*/ 8172106 w 10232859"/>
              <a:gd name="connsiteY207" fmla="*/ 997026 h 1705557"/>
              <a:gd name="connsiteX208" fmla="*/ 8196076 w 10232859"/>
              <a:gd name="connsiteY208" fmla="*/ 1006592 h 1705557"/>
              <a:gd name="connsiteX209" fmla="*/ 8247463 w 10232859"/>
              <a:gd name="connsiteY209" fmla="*/ 1022846 h 1705557"/>
              <a:gd name="connsiteX210" fmla="*/ 8279272 w 10232859"/>
              <a:gd name="connsiteY210" fmla="*/ 1039435 h 1705557"/>
              <a:gd name="connsiteX211" fmla="*/ 8289611 w 10232859"/>
              <a:gd name="connsiteY211" fmla="*/ 1035144 h 1705557"/>
              <a:gd name="connsiteX212" fmla="*/ 8311483 w 10232859"/>
              <a:gd name="connsiteY212" fmla="*/ 1035913 h 1705557"/>
              <a:gd name="connsiteX213" fmla="*/ 8399489 w 10232859"/>
              <a:gd name="connsiteY213" fmla="*/ 1055076 h 1705557"/>
              <a:gd name="connsiteX214" fmla="*/ 8415973 w 10232859"/>
              <a:gd name="connsiteY214" fmla="*/ 1056174 h 1705557"/>
              <a:gd name="connsiteX215" fmla="*/ 8433326 w 10232859"/>
              <a:gd name="connsiteY215" fmla="*/ 1064395 h 1705557"/>
              <a:gd name="connsiteX216" fmla="*/ 8502328 w 10232859"/>
              <a:gd name="connsiteY216" fmla="*/ 1098012 h 1705557"/>
              <a:gd name="connsiteX217" fmla="*/ 8534346 w 10232859"/>
              <a:gd name="connsiteY217" fmla="*/ 1113494 h 1705557"/>
              <a:gd name="connsiteX218" fmla="*/ 8534980 w 10232859"/>
              <a:gd name="connsiteY218" fmla="*/ 1117375 h 1705557"/>
              <a:gd name="connsiteX219" fmla="*/ 8544104 w 10232859"/>
              <a:gd name="connsiteY219" fmla="*/ 1114920 h 1705557"/>
              <a:gd name="connsiteX220" fmla="*/ 8567742 w 10232859"/>
              <a:gd name="connsiteY220" fmla="*/ 1124104 h 1705557"/>
              <a:gd name="connsiteX221" fmla="*/ 8633779 w 10232859"/>
              <a:gd name="connsiteY221" fmla="*/ 1145740 h 1705557"/>
              <a:gd name="connsiteX222" fmla="*/ 8676965 w 10232859"/>
              <a:gd name="connsiteY222" fmla="*/ 1163463 h 1705557"/>
              <a:gd name="connsiteX223" fmla="*/ 8698944 w 10232859"/>
              <a:gd name="connsiteY223" fmla="*/ 1163453 h 1705557"/>
              <a:gd name="connsiteX224" fmla="*/ 8711456 w 10232859"/>
              <a:gd name="connsiteY224" fmla="*/ 1175731 h 1705557"/>
              <a:gd name="connsiteX225" fmla="*/ 8732793 w 10232859"/>
              <a:gd name="connsiteY225" fmla="*/ 1179486 h 1705557"/>
              <a:gd name="connsiteX226" fmla="*/ 8751897 w 10232859"/>
              <a:gd name="connsiteY226" fmla="*/ 1197400 h 1705557"/>
              <a:gd name="connsiteX227" fmla="*/ 8793564 w 10232859"/>
              <a:gd name="connsiteY227" fmla="*/ 1179086 h 1705557"/>
              <a:gd name="connsiteX228" fmla="*/ 8834270 w 10232859"/>
              <a:gd name="connsiteY228" fmla="*/ 1213138 h 1705557"/>
              <a:gd name="connsiteX229" fmla="*/ 8853872 w 10232859"/>
              <a:gd name="connsiteY229" fmla="*/ 1221228 h 1705557"/>
              <a:gd name="connsiteX230" fmla="*/ 8861901 w 10232859"/>
              <a:gd name="connsiteY230" fmla="*/ 1217889 h 1705557"/>
              <a:gd name="connsiteX231" fmla="*/ 8874168 w 10232859"/>
              <a:gd name="connsiteY231" fmla="*/ 1220481 h 1705557"/>
              <a:gd name="connsiteX232" fmla="*/ 8871123 w 10232859"/>
              <a:gd name="connsiteY232" fmla="*/ 1227674 h 1705557"/>
              <a:gd name="connsiteX233" fmla="*/ 8903537 w 10232859"/>
              <a:gd name="connsiteY233" fmla="*/ 1237102 h 1705557"/>
              <a:gd name="connsiteX234" fmla="*/ 8933767 w 10232859"/>
              <a:gd name="connsiteY234" fmla="*/ 1269882 h 1705557"/>
              <a:gd name="connsiteX235" fmla="*/ 8985765 w 10232859"/>
              <a:gd name="connsiteY235" fmla="*/ 1294178 h 1705557"/>
              <a:gd name="connsiteX236" fmla="*/ 9071444 w 10232859"/>
              <a:gd name="connsiteY236" fmla="*/ 1323819 h 1705557"/>
              <a:gd name="connsiteX237" fmla="*/ 9096711 w 10232859"/>
              <a:gd name="connsiteY237" fmla="*/ 1334291 h 1705557"/>
              <a:gd name="connsiteX238" fmla="*/ 9338853 w 10232859"/>
              <a:gd name="connsiteY238" fmla="*/ 1454560 h 1705557"/>
              <a:gd name="connsiteX239" fmla="*/ 9520814 w 10232859"/>
              <a:gd name="connsiteY239" fmla="*/ 1456341 h 1705557"/>
              <a:gd name="connsiteX240" fmla="*/ 9702271 w 10232859"/>
              <a:gd name="connsiteY240" fmla="*/ 1495067 h 1705557"/>
              <a:gd name="connsiteX241" fmla="*/ 9744273 w 10232859"/>
              <a:gd name="connsiteY241" fmla="*/ 1530026 h 1705557"/>
              <a:gd name="connsiteX242" fmla="*/ 9771903 w 10232859"/>
              <a:gd name="connsiteY242" fmla="*/ 1536548 h 1705557"/>
              <a:gd name="connsiteX243" fmla="*/ 9818565 w 10232859"/>
              <a:gd name="connsiteY243" fmla="*/ 1545059 h 1705557"/>
              <a:gd name="connsiteX244" fmla="*/ 9882202 w 10232859"/>
              <a:gd name="connsiteY244" fmla="*/ 1572402 h 1705557"/>
              <a:gd name="connsiteX245" fmla="*/ 10022025 w 10232859"/>
              <a:gd name="connsiteY245" fmla="*/ 1606210 h 1705557"/>
              <a:gd name="connsiteX246" fmla="*/ 10220406 w 10232859"/>
              <a:gd name="connsiteY246" fmla="*/ 1683519 h 1705557"/>
              <a:gd name="connsiteX247" fmla="*/ 10232859 w 10232859"/>
              <a:gd name="connsiteY247" fmla="*/ 1705557 h 1705557"/>
              <a:gd name="connsiteX248" fmla="*/ 0 w 10232859"/>
              <a:gd name="connsiteY248" fmla="*/ 1705557 h 1705557"/>
              <a:gd name="connsiteX249" fmla="*/ 0 w 10232859"/>
              <a:gd name="connsiteY249" fmla="*/ 28342 h 1705557"/>
              <a:gd name="connsiteX250" fmla="*/ 8097 w 10232859"/>
              <a:gd name="connsiteY250" fmla="*/ 30869 h 1705557"/>
              <a:gd name="connsiteX251" fmla="*/ 77128 w 10232859"/>
              <a:gd name="connsiteY251" fmla="*/ 13381 h 1705557"/>
              <a:gd name="connsiteX252" fmla="*/ 188338 w 10232859"/>
              <a:gd name="connsiteY252" fmla="*/ 11593 h 1705557"/>
              <a:gd name="connsiteX253" fmla="*/ 298809 w 10232859"/>
              <a:gd name="connsiteY253" fmla="*/ 12712 h 1705557"/>
              <a:gd name="connsiteX254" fmla="*/ 338985 w 10232859"/>
              <a:gd name="connsiteY254" fmla="*/ 14520 h 1705557"/>
              <a:gd name="connsiteX255" fmla="*/ 409815 w 10232859"/>
              <a:gd name="connsiteY255" fmla="*/ 11559 h 1705557"/>
              <a:gd name="connsiteX256" fmla="*/ 424169 w 10232859"/>
              <a:gd name="connsiteY256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089450 w 10232859"/>
              <a:gd name="connsiteY77" fmla="*/ 162714 h 1705557"/>
              <a:gd name="connsiteX78" fmla="*/ 3104175 w 10232859"/>
              <a:gd name="connsiteY78" fmla="*/ 169945 h 1705557"/>
              <a:gd name="connsiteX79" fmla="*/ 3254203 w 10232859"/>
              <a:gd name="connsiteY79" fmla="*/ 158270 h 1705557"/>
              <a:gd name="connsiteX80" fmla="*/ 3314383 w 10232859"/>
              <a:gd name="connsiteY80" fmla="*/ 228669 h 1705557"/>
              <a:gd name="connsiteX81" fmla="*/ 3476147 w 10232859"/>
              <a:gd name="connsiteY81" fmla="*/ 177439 h 1705557"/>
              <a:gd name="connsiteX82" fmla="*/ 3497583 w 10232859"/>
              <a:gd name="connsiteY82" fmla="*/ 156962 h 1705557"/>
              <a:gd name="connsiteX83" fmla="*/ 3704761 w 10232859"/>
              <a:gd name="connsiteY83" fmla="*/ 157006 h 1705557"/>
              <a:gd name="connsiteX84" fmla="*/ 3755040 w 10232859"/>
              <a:gd name="connsiteY84" fmla="*/ 148492 h 1705557"/>
              <a:gd name="connsiteX85" fmla="*/ 3804689 w 10232859"/>
              <a:gd name="connsiteY85" fmla="*/ 158407 h 1705557"/>
              <a:gd name="connsiteX86" fmla="*/ 3821793 w 10232859"/>
              <a:gd name="connsiteY86" fmla="*/ 151257 h 1705557"/>
              <a:gd name="connsiteX87" fmla="*/ 3824682 w 10232859"/>
              <a:gd name="connsiteY87" fmla="*/ 149833 h 1705557"/>
              <a:gd name="connsiteX88" fmla="*/ 3837536 w 10232859"/>
              <a:gd name="connsiteY88" fmla="*/ 148292 h 1705557"/>
              <a:gd name="connsiteX89" fmla="*/ 3839550 w 10232859"/>
              <a:gd name="connsiteY89" fmla="*/ 142661 h 1705557"/>
              <a:gd name="connsiteX90" fmla="*/ 3857743 w 10232859"/>
              <a:gd name="connsiteY90" fmla="*/ 136618 h 1705557"/>
              <a:gd name="connsiteX91" fmla="*/ 3881852 w 10232859"/>
              <a:gd name="connsiteY91" fmla="*/ 135231 h 1705557"/>
              <a:gd name="connsiteX92" fmla="*/ 3998088 w 10232859"/>
              <a:gd name="connsiteY92" fmla="*/ 134446 h 1705557"/>
              <a:gd name="connsiteX93" fmla="*/ 4066682 w 10232859"/>
              <a:gd name="connsiteY93" fmla="*/ 130661 h 1705557"/>
              <a:gd name="connsiteX94" fmla="*/ 4091246 w 10232859"/>
              <a:gd name="connsiteY94" fmla="*/ 124017 h 1705557"/>
              <a:gd name="connsiteX95" fmla="*/ 4126556 w 10232859"/>
              <a:gd name="connsiteY95" fmla="*/ 118239 h 1705557"/>
              <a:gd name="connsiteX96" fmla="*/ 4187717 w 10232859"/>
              <a:gd name="connsiteY96" fmla="*/ 104010 h 1705557"/>
              <a:gd name="connsiteX97" fmla="*/ 4220826 w 10232859"/>
              <a:gd name="connsiteY97" fmla="*/ 102505 h 1705557"/>
              <a:gd name="connsiteX98" fmla="*/ 4239014 w 10232859"/>
              <a:gd name="connsiteY98" fmla="*/ 97354 h 1705557"/>
              <a:gd name="connsiteX99" fmla="*/ 4246653 w 10232859"/>
              <a:gd name="connsiteY99" fmla="*/ 97874 h 1705557"/>
              <a:gd name="connsiteX100" fmla="*/ 4271841 w 10232859"/>
              <a:gd name="connsiteY100" fmla="*/ 96702 h 1705557"/>
              <a:gd name="connsiteX101" fmla="*/ 4286277 w 10232859"/>
              <a:gd name="connsiteY101" fmla="*/ 96687 h 1705557"/>
              <a:gd name="connsiteX102" fmla="*/ 4292025 w 10232859"/>
              <a:gd name="connsiteY102" fmla="*/ 96921 h 1705557"/>
              <a:gd name="connsiteX103" fmla="*/ 4304713 w 10232859"/>
              <a:gd name="connsiteY103" fmla="*/ 102187 h 1705557"/>
              <a:gd name="connsiteX104" fmla="*/ 4321285 w 10232859"/>
              <a:gd name="connsiteY104" fmla="*/ 100074 h 1705557"/>
              <a:gd name="connsiteX105" fmla="*/ 4339561 w 10232859"/>
              <a:gd name="connsiteY105" fmla="*/ 105320 h 1705557"/>
              <a:gd name="connsiteX106" fmla="*/ 4343990 w 10232859"/>
              <a:gd name="connsiteY106" fmla="*/ 101090 h 1705557"/>
              <a:gd name="connsiteX107" fmla="*/ 4358885 w 10232859"/>
              <a:gd name="connsiteY107" fmla="*/ 96778 h 1705557"/>
              <a:gd name="connsiteX108" fmla="*/ 4371648 w 10232859"/>
              <a:gd name="connsiteY108" fmla="*/ 101826 h 1705557"/>
              <a:gd name="connsiteX109" fmla="*/ 4398380 w 10232859"/>
              <a:gd name="connsiteY109" fmla="*/ 104961 h 1705557"/>
              <a:gd name="connsiteX110" fmla="*/ 4405729 w 10232859"/>
              <a:gd name="connsiteY110" fmla="*/ 104191 h 1705557"/>
              <a:gd name="connsiteX111" fmla="*/ 4431408 w 10232859"/>
              <a:gd name="connsiteY111" fmla="*/ 110825 h 1705557"/>
              <a:gd name="connsiteX112" fmla="*/ 4472183 w 10232859"/>
              <a:gd name="connsiteY112" fmla="*/ 116430 h 1705557"/>
              <a:gd name="connsiteX113" fmla="*/ 4518828 w 10232859"/>
              <a:gd name="connsiteY113" fmla="*/ 119114 h 1705557"/>
              <a:gd name="connsiteX114" fmla="*/ 4532040 w 10232859"/>
              <a:gd name="connsiteY114" fmla="*/ 124307 h 1705557"/>
              <a:gd name="connsiteX115" fmla="*/ 4617778 w 10232859"/>
              <a:gd name="connsiteY115" fmla="*/ 136993 h 1705557"/>
              <a:gd name="connsiteX116" fmla="*/ 4641872 w 10232859"/>
              <a:gd name="connsiteY116" fmla="*/ 140721 h 1705557"/>
              <a:gd name="connsiteX117" fmla="*/ 4662766 w 10232859"/>
              <a:gd name="connsiteY117" fmla="*/ 138952 h 1705557"/>
              <a:gd name="connsiteX118" fmla="*/ 4667770 w 10232859"/>
              <a:gd name="connsiteY118" fmla="*/ 134208 h 1705557"/>
              <a:gd name="connsiteX119" fmla="*/ 4681052 w 10232859"/>
              <a:gd name="connsiteY119" fmla="*/ 135461 h 1705557"/>
              <a:gd name="connsiteX120" fmla="*/ 4684624 w 10232859"/>
              <a:gd name="connsiteY120" fmla="*/ 134755 h 1705557"/>
              <a:gd name="connsiteX121" fmla="*/ 4705061 w 10232859"/>
              <a:gd name="connsiteY121" fmla="*/ 131748 h 1705557"/>
              <a:gd name="connsiteX122" fmla="*/ 4747746 w 10232859"/>
              <a:gd name="connsiteY122" fmla="*/ 151131 h 1705557"/>
              <a:gd name="connsiteX123" fmla="*/ 4801045 w 10232859"/>
              <a:gd name="connsiteY123" fmla="*/ 153753 h 1705557"/>
              <a:gd name="connsiteX124" fmla="*/ 5001600 w 10232859"/>
              <a:gd name="connsiteY124" fmla="*/ 196753 h 1705557"/>
              <a:gd name="connsiteX125" fmla="*/ 5033465 w 10232859"/>
              <a:gd name="connsiteY125" fmla="*/ 182429 h 1705557"/>
              <a:gd name="connsiteX126" fmla="*/ 5115965 w 10232859"/>
              <a:gd name="connsiteY126" fmla="*/ 192583 h 1705557"/>
              <a:gd name="connsiteX127" fmla="*/ 5237936 w 10232859"/>
              <a:gd name="connsiteY127" fmla="*/ 246022 h 1705557"/>
              <a:gd name="connsiteX128" fmla="*/ 5290566 w 10232859"/>
              <a:gd name="connsiteY128" fmla="*/ 269809 h 1705557"/>
              <a:gd name="connsiteX129" fmla="*/ 5344878 w 10232859"/>
              <a:gd name="connsiteY129" fmla="*/ 282874 h 1705557"/>
              <a:gd name="connsiteX130" fmla="*/ 5413398 w 10232859"/>
              <a:gd name="connsiteY130" fmla="*/ 282749 h 1705557"/>
              <a:gd name="connsiteX131" fmla="*/ 5415629 w 10232859"/>
              <a:gd name="connsiteY131" fmla="*/ 282282 h 1705557"/>
              <a:gd name="connsiteX132" fmla="*/ 5433078 w 10232859"/>
              <a:gd name="connsiteY132" fmla="*/ 286198 h 1705557"/>
              <a:gd name="connsiteX133" fmla="*/ 5435759 w 10232859"/>
              <a:gd name="connsiteY133" fmla="*/ 289614 h 1705557"/>
              <a:gd name="connsiteX134" fmla="*/ 5447372 w 10232859"/>
              <a:gd name="connsiteY134" fmla="*/ 293101 h 1705557"/>
              <a:gd name="connsiteX135" fmla="*/ 5469289 w 10232859"/>
              <a:gd name="connsiteY135" fmla="*/ 302134 h 1705557"/>
              <a:gd name="connsiteX136" fmla="*/ 5508752 w 10232859"/>
              <a:gd name="connsiteY136" fmla="*/ 312267 h 1705557"/>
              <a:gd name="connsiteX137" fmla="*/ 5509657 w 10232859"/>
              <a:gd name="connsiteY137" fmla="*/ 311450 h 1705557"/>
              <a:gd name="connsiteX138" fmla="*/ 5521245 w 10232859"/>
              <a:gd name="connsiteY138" fmla="*/ 310202 h 1705557"/>
              <a:gd name="connsiteX139" fmla="*/ 5542415 w 10232859"/>
              <a:gd name="connsiteY139" fmla="*/ 310009 h 1705557"/>
              <a:gd name="connsiteX140" fmla="*/ 5596538 w 10232859"/>
              <a:gd name="connsiteY140" fmla="*/ 297667 h 1705557"/>
              <a:gd name="connsiteX141" fmla="*/ 5632514 w 10232859"/>
              <a:gd name="connsiteY141" fmla="*/ 308476 h 1705557"/>
              <a:gd name="connsiteX142" fmla="*/ 5640005 w 10232859"/>
              <a:gd name="connsiteY142" fmla="*/ 310131 h 1705557"/>
              <a:gd name="connsiteX143" fmla="*/ 5640259 w 10232859"/>
              <a:gd name="connsiteY143" fmla="*/ 309949 h 1705557"/>
              <a:gd name="connsiteX144" fmla="*/ 5648365 w 10232859"/>
              <a:gd name="connsiteY144" fmla="*/ 311268 h 1705557"/>
              <a:gd name="connsiteX145" fmla="*/ 5653662 w 10232859"/>
              <a:gd name="connsiteY145" fmla="*/ 313149 h 1705557"/>
              <a:gd name="connsiteX146" fmla="*/ 5668196 w 10232859"/>
              <a:gd name="connsiteY146" fmla="*/ 316360 h 1705557"/>
              <a:gd name="connsiteX147" fmla="*/ 5673886 w 10232859"/>
              <a:gd name="connsiteY147" fmla="*/ 316040 h 1705557"/>
              <a:gd name="connsiteX148" fmla="*/ 5677139 w 10232859"/>
              <a:gd name="connsiteY148" fmla="*/ 313859 h 1705557"/>
              <a:gd name="connsiteX149" fmla="*/ 5708983 w 10232859"/>
              <a:gd name="connsiteY149" fmla="*/ 313188 h 1705557"/>
              <a:gd name="connsiteX150" fmla="*/ 5773909 w 10232859"/>
              <a:gd name="connsiteY150" fmla="*/ 318575 h 1705557"/>
              <a:gd name="connsiteX151" fmla="*/ 5809500 w 10232859"/>
              <a:gd name="connsiteY151" fmla="*/ 324964 h 1705557"/>
              <a:gd name="connsiteX152" fmla="*/ 5908729 w 10232859"/>
              <a:gd name="connsiteY152" fmla="*/ 338849 h 1705557"/>
              <a:gd name="connsiteX153" fmla="*/ 6009654 w 10232859"/>
              <a:gd name="connsiteY153" fmla="*/ 350040 h 1705557"/>
              <a:gd name="connsiteX154" fmla="*/ 6067487 w 10232859"/>
              <a:gd name="connsiteY154" fmla="*/ 340226 h 1705557"/>
              <a:gd name="connsiteX155" fmla="*/ 6073281 w 10232859"/>
              <a:gd name="connsiteY155" fmla="*/ 340830 h 1705557"/>
              <a:gd name="connsiteX156" fmla="*/ 6086225 w 10232859"/>
              <a:gd name="connsiteY156" fmla="*/ 346135 h 1705557"/>
              <a:gd name="connsiteX157" fmla="*/ 6105063 w 10232859"/>
              <a:gd name="connsiteY157" fmla="*/ 353854 h 1705557"/>
              <a:gd name="connsiteX158" fmla="*/ 6135796 w 10232859"/>
              <a:gd name="connsiteY158" fmla="*/ 369657 h 1705557"/>
              <a:gd name="connsiteX159" fmla="*/ 6195166 w 10232859"/>
              <a:gd name="connsiteY159" fmla="*/ 366704 h 1705557"/>
              <a:gd name="connsiteX160" fmla="*/ 6216259 w 10232859"/>
              <a:gd name="connsiteY160" fmla="*/ 369879 h 1705557"/>
              <a:gd name="connsiteX161" fmla="*/ 6228331 w 10232859"/>
              <a:gd name="connsiteY161" fmla="*/ 370548 h 1705557"/>
              <a:gd name="connsiteX162" fmla="*/ 6229602 w 10232859"/>
              <a:gd name="connsiteY162" fmla="*/ 369928 h 1705557"/>
              <a:gd name="connsiteX163" fmla="*/ 6258988 w 10232859"/>
              <a:gd name="connsiteY163" fmla="*/ 385174 h 1705557"/>
              <a:gd name="connsiteX164" fmla="*/ 6264106 w 10232859"/>
              <a:gd name="connsiteY164" fmla="*/ 385655 h 1705557"/>
              <a:gd name="connsiteX165" fmla="*/ 6281703 w 10232859"/>
              <a:gd name="connsiteY165" fmla="*/ 397568 h 1705557"/>
              <a:gd name="connsiteX166" fmla="*/ 6291622 w 10232859"/>
              <a:gd name="connsiteY166" fmla="*/ 402669 h 1705557"/>
              <a:gd name="connsiteX167" fmla="*/ 6292712 w 10232859"/>
              <a:gd name="connsiteY167" fmla="*/ 406285 h 1705557"/>
              <a:gd name="connsiteX168" fmla="*/ 6308227 w 10232859"/>
              <a:gd name="connsiteY168" fmla="*/ 412710 h 1705557"/>
              <a:gd name="connsiteX169" fmla="*/ 6328981 w 10232859"/>
              <a:gd name="connsiteY169" fmla="*/ 416009 h 1705557"/>
              <a:gd name="connsiteX170" fmla="*/ 6368693 w 10232859"/>
              <a:gd name="connsiteY170" fmla="*/ 424359 h 1705557"/>
              <a:gd name="connsiteX171" fmla="*/ 6414811 w 10232859"/>
              <a:gd name="connsiteY171" fmla="*/ 458714 h 1705557"/>
              <a:gd name="connsiteX172" fmla="*/ 6467879 w 10232859"/>
              <a:gd name="connsiteY172" fmla="*/ 474762 h 1705557"/>
              <a:gd name="connsiteX173" fmla="*/ 6564351 w 10232859"/>
              <a:gd name="connsiteY173" fmla="*/ 544032 h 1705557"/>
              <a:gd name="connsiteX174" fmla="*/ 6711178 w 10232859"/>
              <a:gd name="connsiteY174" fmla="*/ 580124 h 1705557"/>
              <a:gd name="connsiteX175" fmla="*/ 6764036 w 10232859"/>
              <a:gd name="connsiteY175" fmla="*/ 595457 h 1705557"/>
              <a:gd name="connsiteX176" fmla="*/ 6858983 w 10232859"/>
              <a:gd name="connsiteY176" fmla="*/ 630237 h 1705557"/>
              <a:gd name="connsiteX177" fmla="*/ 6910661 w 10232859"/>
              <a:gd name="connsiteY177" fmla="*/ 641134 h 1705557"/>
              <a:gd name="connsiteX178" fmla="*/ 6944111 w 10232859"/>
              <a:gd name="connsiteY178" fmla="*/ 666016 h 1705557"/>
              <a:gd name="connsiteX179" fmla="*/ 6965771 w 10232859"/>
              <a:gd name="connsiteY179" fmla="*/ 666445 h 1705557"/>
              <a:gd name="connsiteX180" fmla="*/ 6969639 w 10232859"/>
              <a:gd name="connsiteY180" fmla="*/ 666351 h 1705557"/>
              <a:gd name="connsiteX181" fmla="*/ 6982242 w 10232859"/>
              <a:gd name="connsiteY181" fmla="*/ 669626 h 1705557"/>
              <a:gd name="connsiteX182" fmla="*/ 6989387 w 10232859"/>
              <a:gd name="connsiteY182" fmla="*/ 665988 h 1705557"/>
              <a:gd name="connsiteX183" fmla="*/ 7010930 w 10232859"/>
              <a:gd name="connsiteY183" fmla="*/ 667648 h 1705557"/>
              <a:gd name="connsiteX184" fmla="*/ 7033125 w 10232859"/>
              <a:gd name="connsiteY184" fmla="*/ 674950 h 1705557"/>
              <a:gd name="connsiteX185" fmla="*/ 7134461 w 10232859"/>
              <a:gd name="connsiteY185" fmla="*/ 714706 h 1705557"/>
              <a:gd name="connsiteX186" fmla="*/ 7197450 w 10232859"/>
              <a:gd name="connsiteY186" fmla="*/ 735608 h 1705557"/>
              <a:gd name="connsiteX187" fmla="*/ 7225084 w 10232859"/>
              <a:gd name="connsiteY187" fmla="*/ 739019 h 1705557"/>
              <a:gd name="connsiteX188" fmla="*/ 7261183 w 10232859"/>
              <a:gd name="connsiteY188" fmla="*/ 746827 h 1705557"/>
              <a:gd name="connsiteX189" fmla="*/ 7327760 w 10232859"/>
              <a:gd name="connsiteY189" fmla="*/ 757100 h 1705557"/>
              <a:gd name="connsiteX190" fmla="*/ 7412222 w 10232859"/>
              <a:gd name="connsiteY190" fmla="*/ 777001 h 1705557"/>
              <a:gd name="connsiteX191" fmla="*/ 7457904 w 10232859"/>
              <a:gd name="connsiteY191" fmla="*/ 810835 h 1705557"/>
              <a:gd name="connsiteX192" fmla="*/ 7465795 w 10232859"/>
              <a:gd name="connsiteY192" fmla="*/ 809112 h 1705557"/>
              <a:gd name="connsiteX193" fmla="*/ 7505046 w 10232859"/>
              <a:gd name="connsiteY193" fmla="*/ 823031 h 1705557"/>
              <a:gd name="connsiteX194" fmla="*/ 7623220 w 10232859"/>
              <a:gd name="connsiteY194" fmla="*/ 895034 h 1705557"/>
              <a:gd name="connsiteX195" fmla="*/ 7700458 w 10232859"/>
              <a:gd name="connsiteY195" fmla="*/ 921593 h 1705557"/>
              <a:gd name="connsiteX196" fmla="*/ 7730988 w 10232859"/>
              <a:gd name="connsiteY196" fmla="*/ 927270 h 1705557"/>
              <a:gd name="connsiteX197" fmla="*/ 7781942 w 10232859"/>
              <a:gd name="connsiteY197" fmla="*/ 937017 h 1705557"/>
              <a:gd name="connsiteX198" fmla="*/ 7827704 w 10232859"/>
              <a:gd name="connsiteY198" fmla="*/ 935072 h 1705557"/>
              <a:gd name="connsiteX199" fmla="*/ 7867270 w 10232859"/>
              <a:gd name="connsiteY199" fmla="*/ 946880 h 1705557"/>
              <a:gd name="connsiteX200" fmla="*/ 7866538 w 10232859"/>
              <a:gd name="connsiteY200" fmla="*/ 961559 h 1705557"/>
              <a:gd name="connsiteX201" fmla="*/ 7912084 w 10232859"/>
              <a:gd name="connsiteY201" fmla="*/ 970314 h 1705557"/>
              <a:gd name="connsiteX202" fmla="*/ 7982264 w 10232859"/>
              <a:gd name="connsiteY202" fmla="*/ 982287 h 1705557"/>
              <a:gd name="connsiteX203" fmla="*/ 7991272 w 10232859"/>
              <a:gd name="connsiteY203" fmla="*/ 987618 h 1705557"/>
              <a:gd name="connsiteX204" fmla="*/ 8006496 w 10232859"/>
              <a:gd name="connsiteY204" fmla="*/ 979353 h 1705557"/>
              <a:gd name="connsiteX205" fmla="*/ 8034497 w 10232859"/>
              <a:gd name="connsiteY205" fmla="*/ 978568 h 1705557"/>
              <a:gd name="connsiteX206" fmla="*/ 8150881 w 10232859"/>
              <a:gd name="connsiteY206" fmla="*/ 996925 h 1705557"/>
              <a:gd name="connsiteX207" fmla="*/ 8172106 w 10232859"/>
              <a:gd name="connsiteY207" fmla="*/ 997026 h 1705557"/>
              <a:gd name="connsiteX208" fmla="*/ 8196076 w 10232859"/>
              <a:gd name="connsiteY208" fmla="*/ 1006592 h 1705557"/>
              <a:gd name="connsiteX209" fmla="*/ 8247463 w 10232859"/>
              <a:gd name="connsiteY209" fmla="*/ 1022846 h 1705557"/>
              <a:gd name="connsiteX210" fmla="*/ 8279272 w 10232859"/>
              <a:gd name="connsiteY210" fmla="*/ 1039435 h 1705557"/>
              <a:gd name="connsiteX211" fmla="*/ 8289611 w 10232859"/>
              <a:gd name="connsiteY211" fmla="*/ 1035144 h 1705557"/>
              <a:gd name="connsiteX212" fmla="*/ 8311483 w 10232859"/>
              <a:gd name="connsiteY212" fmla="*/ 1035913 h 1705557"/>
              <a:gd name="connsiteX213" fmla="*/ 8399489 w 10232859"/>
              <a:gd name="connsiteY213" fmla="*/ 1055076 h 1705557"/>
              <a:gd name="connsiteX214" fmla="*/ 8415973 w 10232859"/>
              <a:gd name="connsiteY214" fmla="*/ 1056174 h 1705557"/>
              <a:gd name="connsiteX215" fmla="*/ 8433326 w 10232859"/>
              <a:gd name="connsiteY215" fmla="*/ 1064395 h 1705557"/>
              <a:gd name="connsiteX216" fmla="*/ 8502328 w 10232859"/>
              <a:gd name="connsiteY216" fmla="*/ 1098012 h 1705557"/>
              <a:gd name="connsiteX217" fmla="*/ 8534346 w 10232859"/>
              <a:gd name="connsiteY217" fmla="*/ 1113494 h 1705557"/>
              <a:gd name="connsiteX218" fmla="*/ 8534980 w 10232859"/>
              <a:gd name="connsiteY218" fmla="*/ 1117375 h 1705557"/>
              <a:gd name="connsiteX219" fmla="*/ 8544104 w 10232859"/>
              <a:gd name="connsiteY219" fmla="*/ 1114920 h 1705557"/>
              <a:gd name="connsiteX220" fmla="*/ 8567742 w 10232859"/>
              <a:gd name="connsiteY220" fmla="*/ 1124104 h 1705557"/>
              <a:gd name="connsiteX221" fmla="*/ 8633779 w 10232859"/>
              <a:gd name="connsiteY221" fmla="*/ 1145740 h 1705557"/>
              <a:gd name="connsiteX222" fmla="*/ 8676965 w 10232859"/>
              <a:gd name="connsiteY222" fmla="*/ 1163463 h 1705557"/>
              <a:gd name="connsiteX223" fmla="*/ 8698944 w 10232859"/>
              <a:gd name="connsiteY223" fmla="*/ 1163453 h 1705557"/>
              <a:gd name="connsiteX224" fmla="*/ 8711456 w 10232859"/>
              <a:gd name="connsiteY224" fmla="*/ 1175731 h 1705557"/>
              <a:gd name="connsiteX225" fmla="*/ 8732793 w 10232859"/>
              <a:gd name="connsiteY225" fmla="*/ 1179486 h 1705557"/>
              <a:gd name="connsiteX226" fmla="*/ 8751897 w 10232859"/>
              <a:gd name="connsiteY226" fmla="*/ 1197400 h 1705557"/>
              <a:gd name="connsiteX227" fmla="*/ 8793564 w 10232859"/>
              <a:gd name="connsiteY227" fmla="*/ 1179086 h 1705557"/>
              <a:gd name="connsiteX228" fmla="*/ 8834270 w 10232859"/>
              <a:gd name="connsiteY228" fmla="*/ 1213138 h 1705557"/>
              <a:gd name="connsiteX229" fmla="*/ 8853872 w 10232859"/>
              <a:gd name="connsiteY229" fmla="*/ 1221228 h 1705557"/>
              <a:gd name="connsiteX230" fmla="*/ 8861901 w 10232859"/>
              <a:gd name="connsiteY230" fmla="*/ 1217889 h 1705557"/>
              <a:gd name="connsiteX231" fmla="*/ 8874168 w 10232859"/>
              <a:gd name="connsiteY231" fmla="*/ 1220481 h 1705557"/>
              <a:gd name="connsiteX232" fmla="*/ 8871123 w 10232859"/>
              <a:gd name="connsiteY232" fmla="*/ 1227674 h 1705557"/>
              <a:gd name="connsiteX233" fmla="*/ 8903537 w 10232859"/>
              <a:gd name="connsiteY233" fmla="*/ 1237102 h 1705557"/>
              <a:gd name="connsiteX234" fmla="*/ 8933767 w 10232859"/>
              <a:gd name="connsiteY234" fmla="*/ 1269882 h 1705557"/>
              <a:gd name="connsiteX235" fmla="*/ 8985765 w 10232859"/>
              <a:gd name="connsiteY235" fmla="*/ 1294178 h 1705557"/>
              <a:gd name="connsiteX236" fmla="*/ 9071444 w 10232859"/>
              <a:gd name="connsiteY236" fmla="*/ 1323819 h 1705557"/>
              <a:gd name="connsiteX237" fmla="*/ 9096711 w 10232859"/>
              <a:gd name="connsiteY237" fmla="*/ 1334291 h 1705557"/>
              <a:gd name="connsiteX238" fmla="*/ 9338853 w 10232859"/>
              <a:gd name="connsiteY238" fmla="*/ 1454560 h 1705557"/>
              <a:gd name="connsiteX239" fmla="*/ 9520814 w 10232859"/>
              <a:gd name="connsiteY239" fmla="*/ 1456341 h 1705557"/>
              <a:gd name="connsiteX240" fmla="*/ 9702271 w 10232859"/>
              <a:gd name="connsiteY240" fmla="*/ 1495067 h 1705557"/>
              <a:gd name="connsiteX241" fmla="*/ 9744273 w 10232859"/>
              <a:gd name="connsiteY241" fmla="*/ 1530026 h 1705557"/>
              <a:gd name="connsiteX242" fmla="*/ 9771903 w 10232859"/>
              <a:gd name="connsiteY242" fmla="*/ 1536548 h 1705557"/>
              <a:gd name="connsiteX243" fmla="*/ 9818565 w 10232859"/>
              <a:gd name="connsiteY243" fmla="*/ 1545059 h 1705557"/>
              <a:gd name="connsiteX244" fmla="*/ 9882202 w 10232859"/>
              <a:gd name="connsiteY244" fmla="*/ 1572402 h 1705557"/>
              <a:gd name="connsiteX245" fmla="*/ 10022025 w 10232859"/>
              <a:gd name="connsiteY245" fmla="*/ 1606210 h 1705557"/>
              <a:gd name="connsiteX246" fmla="*/ 10220406 w 10232859"/>
              <a:gd name="connsiteY246" fmla="*/ 1683519 h 1705557"/>
              <a:gd name="connsiteX247" fmla="*/ 10232859 w 10232859"/>
              <a:gd name="connsiteY247" fmla="*/ 1705557 h 1705557"/>
              <a:gd name="connsiteX248" fmla="*/ 0 w 10232859"/>
              <a:gd name="connsiteY248" fmla="*/ 1705557 h 1705557"/>
              <a:gd name="connsiteX249" fmla="*/ 0 w 10232859"/>
              <a:gd name="connsiteY249" fmla="*/ 28342 h 1705557"/>
              <a:gd name="connsiteX250" fmla="*/ 8097 w 10232859"/>
              <a:gd name="connsiteY250" fmla="*/ 30869 h 1705557"/>
              <a:gd name="connsiteX251" fmla="*/ 77128 w 10232859"/>
              <a:gd name="connsiteY251" fmla="*/ 13381 h 1705557"/>
              <a:gd name="connsiteX252" fmla="*/ 188338 w 10232859"/>
              <a:gd name="connsiteY252" fmla="*/ 11593 h 1705557"/>
              <a:gd name="connsiteX253" fmla="*/ 298809 w 10232859"/>
              <a:gd name="connsiteY253" fmla="*/ 12712 h 1705557"/>
              <a:gd name="connsiteX254" fmla="*/ 338985 w 10232859"/>
              <a:gd name="connsiteY254" fmla="*/ 14520 h 1705557"/>
              <a:gd name="connsiteX255" fmla="*/ 409815 w 10232859"/>
              <a:gd name="connsiteY255" fmla="*/ 11559 h 1705557"/>
              <a:gd name="connsiteX256" fmla="*/ 424169 w 10232859"/>
              <a:gd name="connsiteY256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089450 w 10232859"/>
              <a:gd name="connsiteY77" fmla="*/ 162714 h 1705557"/>
              <a:gd name="connsiteX78" fmla="*/ 3104175 w 10232859"/>
              <a:gd name="connsiteY78" fmla="*/ 169945 h 1705557"/>
              <a:gd name="connsiteX79" fmla="*/ 3254203 w 10232859"/>
              <a:gd name="connsiteY79" fmla="*/ 158270 h 1705557"/>
              <a:gd name="connsiteX80" fmla="*/ 3314383 w 10232859"/>
              <a:gd name="connsiteY80" fmla="*/ 228669 h 1705557"/>
              <a:gd name="connsiteX81" fmla="*/ 3476147 w 10232859"/>
              <a:gd name="connsiteY81" fmla="*/ 177439 h 1705557"/>
              <a:gd name="connsiteX82" fmla="*/ 3497583 w 10232859"/>
              <a:gd name="connsiteY82" fmla="*/ 156962 h 1705557"/>
              <a:gd name="connsiteX83" fmla="*/ 3704761 w 10232859"/>
              <a:gd name="connsiteY83" fmla="*/ 157006 h 1705557"/>
              <a:gd name="connsiteX84" fmla="*/ 3755040 w 10232859"/>
              <a:gd name="connsiteY84" fmla="*/ 148492 h 1705557"/>
              <a:gd name="connsiteX85" fmla="*/ 3804689 w 10232859"/>
              <a:gd name="connsiteY85" fmla="*/ 158407 h 1705557"/>
              <a:gd name="connsiteX86" fmla="*/ 3821793 w 10232859"/>
              <a:gd name="connsiteY86" fmla="*/ 151257 h 1705557"/>
              <a:gd name="connsiteX87" fmla="*/ 3824682 w 10232859"/>
              <a:gd name="connsiteY87" fmla="*/ 149833 h 1705557"/>
              <a:gd name="connsiteX88" fmla="*/ 3837536 w 10232859"/>
              <a:gd name="connsiteY88" fmla="*/ 148292 h 1705557"/>
              <a:gd name="connsiteX89" fmla="*/ 3839550 w 10232859"/>
              <a:gd name="connsiteY89" fmla="*/ 142661 h 1705557"/>
              <a:gd name="connsiteX90" fmla="*/ 3857743 w 10232859"/>
              <a:gd name="connsiteY90" fmla="*/ 136618 h 1705557"/>
              <a:gd name="connsiteX91" fmla="*/ 3881852 w 10232859"/>
              <a:gd name="connsiteY91" fmla="*/ 135231 h 1705557"/>
              <a:gd name="connsiteX92" fmla="*/ 3998088 w 10232859"/>
              <a:gd name="connsiteY92" fmla="*/ 134446 h 1705557"/>
              <a:gd name="connsiteX93" fmla="*/ 4066682 w 10232859"/>
              <a:gd name="connsiteY93" fmla="*/ 130661 h 1705557"/>
              <a:gd name="connsiteX94" fmla="*/ 4091246 w 10232859"/>
              <a:gd name="connsiteY94" fmla="*/ 124017 h 1705557"/>
              <a:gd name="connsiteX95" fmla="*/ 4126556 w 10232859"/>
              <a:gd name="connsiteY95" fmla="*/ 118239 h 1705557"/>
              <a:gd name="connsiteX96" fmla="*/ 4187717 w 10232859"/>
              <a:gd name="connsiteY96" fmla="*/ 104010 h 1705557"/>
              <a:gd name="connsiteX97" fmla="*/ 4220826 w 10232859"/>
              <a:gd name="connsiteY97" fmla="*/ 102505 h 1705557"/>
              <a:gd name="connsiteX98" fmla="*/ 4239014 w 10232859"/>
              <a:gd name="connsiteY98" fmla="*/ 97354 h 1705557"/>
              <a:gd name="connsiteX99" fmla="*/ 4246653 w 10232859"/>
              <a:gd name="connsiteY99" fmla="*/ 97874 h 1705557"/>
              <a:gd name="connsiteX100" fmla="*/ 4271841 w 10232859"/>
              <a:gd name="connsiteY100" fmla="*/ 96702 h 1705557"/>
              <a:gd name="connsiteX101" fmla="*/ 4286277 w 10232859"/>
              <a:gd name="connsiteY101" fmla="*/ 96687 h 1705557"/>
              <a:gd name="connsiteX102" fmla="*/ 4292025 w 10232859"/>
              <a:gd name="connsiteY102" fmla="*/ 96921 h 1705557"/>
              <a:gd name="connsiteX103" fmla="*/ 4304713 w 10232859"/>
              <a:gd name="connsiteY103" fmla="*/ 102187 h 1705557"/>
              <a:gd name="connsiteX104" fmla="*/ 4321285 w 10232859"/>
              <a:gd name="connsiteY104" fmla="*/ 100074 h 1705557"/>
              <a:gd name="connsiteX105" fmla="*/ 4339561 w 10232859"/>
              <a:gd name="connsiteY105" fmla="*/ 105320 h 1705557"/>
              <a:gd name="connsiteX106" fmla="*/ 4343990 w 10232859"/>
              <a:gd name="connsiteY106" fmla="*/ 101090 h 1705557"/>
              <a:gd name="connsiteX107" fmla="*/ 4358885 w 10232859"/>
              <a:gd name="connsiteY107" fmla="*/ 96778 h 1705557"/>
              <a:gd name="connsiteX108" fmla="*/ 4371648 w 10232859"/>
              <a:gd name="connsiteY108" fmla="*/ 101826 h 1705557"/>
              <a:gd name="connsiteX109" fmla="*/ 4398380 w 10232859"/>
              <a:gd name="connsiteY109" fmla="*/ 104961 h 1705557"/>
              <a:gd name="connsiteX110" fmla="*/ 4405729 w 10232859"/>
              <a:gd name="connsiteY110" fmla="*/ 104191 h 1705557"/>
              <a:gd name="connsiteX111" fmla="*/ 4431408 w 10232859"/>
              <a:gd name="connsiteY111" fmla="*/ 110825 h 1705557"/>
              <a:gd name="connsiteX112" fmla="*/ 4472183 w 10232859"/>
              <a:gd name="connsiteY112" fmla="*/ 116430 h 1705557"/>
              <a:gd name="connsiteX113" fmla="*/ 4518828 w 10232859"/>
              <a:gd name="connsiteY113" fmla="*/ 119114 h 1705557"/>
              <a:gd name="connsiteX114" fmla="*/ 4532040 w 10232859"/>
              <a:gd name="connsiteY114" fmla="*/ 124307 h 1705557"/>
              <a:gd name="connsiteX115" fmla="*/ 4617778 w 10232859"/>
              <a:gd name="connsiteY115" fmla="*/ 136993 h 1705557"/>
              <a:gd name="connsiteX116" fmla="*/ 4641872 w 10232859"/>
              <a:gd name="connsiteY116" fmla="*/ 140721 h 1705557"/>
              <a:gd name="connsiteX117" fmla="*/ 4662766 w 10232859"/>
              <a:gd name="connsiteY117" fmla="*/ 138952 h 1705557"/>
              <a:gd name="connsiteX118" fmla="*/ 4667770 w 10232859"/>
              <a:gd name="connsiteY118" fmla="*/ 134208 h 1705557"/>
              <a:gd name="connsiteX119" fmla="*/ 4681052 w 10232859"/>
              <a:gd name="connsiteY119" fmla="*/ 135461 h 1705557"/>
              <a:gd name="connsiteX120" fmla="*/ 4684624 w 10232859"/>
              <a:gd name="connsiteY120" fmla="*/ 134755 h 1705557"/>
              <a:gd name="connsiteX121" fmla="*/ 4705061 w 10232859"/>
              <a:gd name="connsiteY121" fmla="*/ 131748 h 1705557"/>
              <a:gd name="connsiteX122" fmla="*/ 4747746 w 10232859"/>
              <a:gd name="connsiteY122" fmla="*/ 151131 h 1705557"/>
              <a:gd name="connsiteX123" fmla="*/ 4801045 w 10232859"/>
              <a:gd name="connsiteY123" fmla="*/ 153753 h 1705557"/>
              <a:gd name="connsiteX124" fmla="*/ 5001600 w 10232859"/>
              <a:gd name="connsiteY124" fmla="*/ 196753 h 1705557"/>
              <a:gd name="connsiteX125" fmla="*/ 5033465 w 10232859"/>
              <a:gd name="connsiteY125" fmla="*/ 182429 h 1705557"/>
              <a:gd name="connsiteX126" fmla="*/ 5115965 w 10232859"/>
              <a:gd name="connsiteY126" fmla="*/ 192583 h 1705557"/>
              <a:gd name="connsiteX127" fmla="*/ 5237936 w 10232859"/>
              <a:gd name="connsiteY127" fmla="*/ 246022 h 1705557"/>
              <a:gd name="connsiteX128" fmla="*/ 5290566 w 10232859"/>
              <a:gd name="connsiteY128" fmla="*/ 269809 h 1705557"/>
              <a:gd name="connsiteX129" fmla="*/ 5344878 w 10232859"/>
              <a:gd name="connsiteY129" fmla="*/ 282874 h 1705557"/>
              <a:gd name="connsiteX130" fmla="*/ 5413398 w 10232859"/>
              <a:gd name="connsiteY130" fmla="*/ 282749 h 1705557"/>
              <a:gd name="connsiteX131" fmla="*/ 5415629 w 10232859"/>
              <a:gd name="connsiteY131" fmla="*/ 282282 h 1705557"/>
              <a:gd name="connsiteX132" fmla="*/ 5433078 w 10232859"/>
              <a:gd name="connsiteY132" fmla="*/ 286198 h 1705557"/>
              <a:gd name="connsiteX133" fmla="*/ 5435759 w 10232859"/>
              <a:gd name="connsiteY133" fmla="*/ 289614 h 1705557"/>
              <a:gd name="connsiteX134" fmla="*/ 5447372 w 10232859"/>
              <a:gd name="connsiteY134" fmla="*/ 293101 h 1705557"/>
              <a:gd name="connsiteX135" fmla="*/ 5469289 w 10232859"/>
              <a:gd name="connsiteY135" fmla="*/ 302134 h 1705557"/>
              <a:gd name="connsiteX136" fmla="*/ 5508752 w 10232859"/>
              <a:gd name="connsiteY136" fmla="*/ 312267 h 1705557"/>
              <a:gd name="connsiteX137" fmla="*/ 5509657 w 10232859"/>
              <a:gd name="connsiteY137" fmla="*/ 311450 h 1705557"/>
              <a:gd name="connsiteX138" fmla="*/ 5521245 w 10232859"/>
              <a:gd name="connsiteY138" fmla="*/ 310202 h 1705557"/>
              <a:gd name="connsiteX139" fmla="*/ 5542415 w 10232859"/>
              <a:gd name="connsiteY139" fmla="*/ 310009 h 1705557"/>
              <a:gd name="connsiteX140" fmla="*/ 5596538 w 10232859"/>
              <a:gd name="connsiteY140" fmla="*/ 297667 h 1705557"/>
              <a:gd name="connsiteX141" fmla="*/ 5632514 w 10232859"/>
              <a:gd name="connsiteY141" fmla="*/ 308476 h 1705557"/>
              <a:gd name="connsiteX142" fmla="*/ 5640005 w 10232859"/>
              <a:gd name="connsiteY142" fmla="*/ 310131 h 1705557"/>
              <a:gd name="connsiteX143" fmla="*/ 5640259 w 10232859"/>
              <a:gd name="connsiteY143" fmla="*/ 309949 h 1705557"/>
              <a:gd name="connsiteX144" fmla="*/ 5648365 w 10232859"/>
              <a:gd name="connsiteY144" fmla="*/ 311268 h 1705557"/>
              <a:gd name="connsiteX145" fmla="*/ 5653662 w 10232859"/>
              <a:gd name="connsiteY145" fmla="*/ 313149 h 1705557"/>
              <a:gd name="connsiteX146" fmla="*/ 5668196 w 10232859"/>
              <a:gd name="connsiteY146" fmla="*/ 316360 h 1705557"/>
              <a:gd name="connsiteX147" fmla="*/ 5673886 w 10232859"/>
              <a:gd name="connsiteY147" fmla="*/ 316040 h 1705557"/>
              <a:gd name="connsiteX148" fmla="*/ 5677139 w 10232859"/>
              <a:gd name="connsiteY148" fmla="*/ 313859 h 1705557"/>
              <a:gd name="connsiteX149" fmla="*/ 5708983 w 10232859"/>
              <a:gd name="connsiteY149" fmla="*/ 313188 h 1705557"/>
              <a:gd name="connsiteX150" fmla="*/ 5773909 w 10232859"/>
              <a:gd name="connsiteY150" fmla="*/ 318575 h 1705557"/>
              <a:gd name="connsiteX151" fmla="*/ 5809500 w 10232859"/>
              <a:gd name="connsiteY151" fmla="*/ 324964 h 1705557"/>
              <a:gd name="connsiteX152" fmla="*/ 5908729 w 10232859"/>
              <a:gd name="connsiteY152" fmla="*/ 338849 h 1705557"/>
              <a:gd name="connsiteX153" fmla="*/ 6009654 w 10232859"/>
              <a:gd name="connsiteY153" fmla="*/ 350040 h 1705557"/>
              <a:gd name="connsiteX154" fmla="*/ 6067487 w 10232859"/>
              <a:gd name="connsiteY154" fmla="*/ 340226 h 1705557"/>
              <a:gd name="connsiteX155" fmla="*/ 6073281 w 10232859"/>
              <a:gd name="connsiteY155" fmla="*/ 340830 h 1705557"/>
              <a:gd name="connsiteX156" fmla="*/ 6086225 w 10232859"/>
              <a:gd name="connsiteY156" fmla="*/ 346135 h 1705557"/>
              <a:gd name="connsiteX157" fmla="*/ 6105063 w 10232859"/>
              <a:gd name="connsiteY157" fmla="*/ 353854 h 1705557"/>
              <a:gd name="connsiteX158" fmla="*/ 6135796 w 10232859"/>
              <a:gd name="connsiteY158" fmla="*/ 369657 h 1705557"/>
              <a:gd name="connsiteX159" fmla="*/ 6195166 w 10232859"/>
              <a:gd name="connsiteY159" fmla="*/ 366704 h 1705557"/>
              <a:gd name="connsiteX160" fmla="*/ 6216259 w 10232859"/>
              <a:gd name="connsiteY160" fmla="*/ 369879 h 1705557"/>
              <a:gd name="connsiteX161" fmla="*/ 6228331 w 10232859"/>
              <a:gd name="connsiteY161" fmla="*/ 370548 h 1705557"/>
              <a:gd name="connsiteX162" fmla="*/ 6229602 w 10232859"/>
              <a:gd name="connsiteY162" fmla="*/ 369928 h 1705557"/>
              <a:gd name="connsiteX163" fmla="*/ 6258988 w 10232859"/>
              <a:gd name="connsiteY163" fmla="*/ 385174 h 1705557"/>
              <a:gd name="connsiteX164" fmla="*/ 6264106 w 10232859"/>
              <a:gd name="connsiteY164" fmla="*/ 385655 h 1705557"/>
              <a:gd name="connsiteX165" fmla="*/ 6281703 w 10232859"/>
              <a:gd name="connsiteY165" fmla="*/ 397568 h 1705557"/>
              <a:gd name="connsiteX166" fmla="*/ 6291622 w 10232859"/>
              <a:gd name="connsiteY166" fmla="*/ 402669 h 1705557"/>
              <a:gd name="connsiteX167" fmla="*/ 6292712 w 10232859"/>
              <a:gd name="connsiteY167" fmla="*/ 406285 h 1705557"/>
              <a:gd name="connsiteX168" fmla="*/ 6308227 w 10232859"/>
              <a:gd name="connsiteY168" fmla="*/ 412710 h 1705557"/>
              <a:gd name="connsiteX169" fmla="*/ 6328981 w 10232859"/>
              <a:gd name="connsiteY169" fmla="*/ 416009 h 1705557"/>
              <a:gd name="connsiteX170" fmla="*/ 6368693 w 10232859"/>
              <a:gd name="connsiteY170" fmla="*/ 424359 h 1705557"/>
              <a:gd name="connsiteX171" fmla="*/ 6414811 w 10232859"/>
              <a:gd name="connsiteY171" fmla="*/ 458714 h 1705557"/>
              <a:gd name="connsiteX172" fmla="*/ 6467879 w 10232859"/>
              <a:gd name="connsiteY172" fmla="*/ 474762 h 1705557"/>
              <a:gd name="connsiteX173" fmla="*/ 6564351 w 10232859"/>
              <a:gd name="connsiteY173" fmla="*/ 544032 h 1705557"/>
              <a:gd name="connsiteX174" fmla="*/ 6711178 w 10232859"/>
              <a:gd name="connsiteY174" fmla="*/ 580124 h 1705557"/>
              <a:gd name="connsiteX175" fmla="*/ 6764036 w 10232859"/>
              <a:gd name="connsiteY175" fmla="*/ 595457 h 1705557"/>
              <a:gd name="connsiteX176" fmla="*/ 6858983 w 10232859"/>
              <a:gd name="connsiteY176" fmla="*/ 630237 h 1705557"/>
              <a:gd name="connsiteX177" fmla="*/ 6910661 w 10232859"/>
              <a:gd name="connsiteY177" fmla="*/ 641134 h 1705557"/>
              <a:gd name="connsiteX178" fmla="*/ 6944111 w 10232859"/>
              <a:gd name="connsiteY178" fmla="*/ 666016 h 1705557"/>
              <a:gd name="connsiteX179" fmla="*/ 6965771 w 10232859"/>
              <a:gd name="connsiteY179" fmla="*/ 666445 h 1705557"/>
              <a:gd name="connsiteX180" fmla="*/ 6969639 w 10232859"/>
              <a:gd name="connsiteY180" fmla="*/ 666351 h 1705557"/>
              <a:gd name="connsiteX181" fmla="*/ 6982242 w 10232859"/>
              <a:gd name="connsiteY181" fmla="*/ 669626 h 1705557"/>
              <a:gd name="connsiteX182" fmla="*/ 6989387 w 10232859"/>
              <a:gd name="connsiteY182" fmla="*/ 665988 h 1705557"/>
              <a:gd name="connsiteX183" fmla="*/ 7010930 w 10232859"/>
              <a:gd name="connsiteY183" fmla="*/ 667648 h 1705557"/>
              <a:gd name="connsiteX184" fmla="*/ 7033125 w 10232859"/>
              <a:gd name="connsiteY184" fmla="*/ 674950 h 1705557"/>
              <a:gd name="connsiteX185" fmla="*/ 7134461 w 10232859"/>
              <a:gd name="connsiteY185" fmla="*/ 714706 h 1705557"/>
              <a:gd name="connsiteX186" fmla="*/ 7197450 w 10232859"/>
              <a:gd name="connsiteY186" fmla="*/ 735608 h 1705557"/>
              <a:gd name="connsiteX187" fmla="*/ 7225084 w 10232859"/>
              <a:gd name="connsiteY187" fmla="*/ 739019 h 1705557"/>
              <a:gd name="connsiteX188" fmla="*/ 7261183 w 10232859"/>
              <a:gd name="connsiteY188" fmla="*/ 746827 h 1705557"/>
              <a:gd name="connsiteX189" fmla="*/ 7327760 w 10232859"/>
              <a:gd name="connsiteY189" fmla="*/ 757100 h 1705557"/>
              <a:gd name="connsiteX190" fmla="*/ 7412222 w 10232859"/>
              <a:gd name="connsiteY190" fmla="*/ 777001 h 1705557"/>
              <a:gd name="connsiteX191" fmla="*/ 7457904 w 10232859"/>
              <a:gd name="connsiteY191" fmla="*/ 810835 h 1705557"/>
              <a:gd name="connsiteX192" fmla="*/ 7465795 w 10232859"/>
              <a:gd name="connsiteY192" fmla="*/ 809112 h 1705557"/>
              <a:gd name="connsiteX193" fmla="*/ 7505046 w 10232859"/>
              <a:gd name="connsiteY193" fmla="*/ 823031 h 1705557"/>
              <a:gd name="connsiteX194" fmla="*/ 7623220 w 10232859"/>
              <a:gd name="connsiteY194" fmla="*/ 895034 h 1705557"/>
              <a:gd name="connsiteX195" fmla="*/ 7700458 w 10232859"/>
              <a:gd name="connsiteY195" fmla="*/ 921593 h 1705557"/>
              <a:gd name="connsiteX196" fmla="*/ 7730988 w 10232859"/>
              <a:gd name="connsiteY196" fmla="*/ 927270 h 1705557"/>
              <a:gd name="connsiteX197" fmla="*/ 7781942 w 10232859"/>
              <a:gd name="connsiteY197" fmla="*/ 937017 h 1705557"/>
              <a:gd name="connsiteX198" fmla="*/ 7827704 w 10232859"/>
              <a:gd name="connsiteY198" fmla="*/ 935072 h 1705557"/>
              <a:gd name="connsiteX199" fmla="*/ 7867270 w 10232859"/>
              <a:gd name="connsiteY199" fmla="*/ 946880 h 1705557"/>
              <a:gd name="connsiteX200" fmla="*/ 7866538 w 10232859"/>
              <a:gd name="connsiteY200" fmla="*/ 961559 h 1705557"/>
              <a:gd name="connsiteX201" fmla="*/ 7912084 w 10232859"/>
              <a:gd name="connsiteY201" fmla="*/ 970314 h 1705557"/>
              <a:gd name="connsiteX202" fmla="*/ 7982264 w 10232859"/>
              <a:gd name="connsiteY202" fmla="*/ 982287 h 1705557"/>
              <a:gd name="connsiteX203" fmla="*/ 7991272 w 10232859"/>
              <a:gd name="connsiteY203" fmla="*/ 987618 h 1705557"/>
              <a:gd name="connsiteX204" fmla="*/ 8006496 w 10232859"/>
              <a:gd name="connsiteY204" fmla="*/ 979353 h 1705557"/>
              <a:gd name="connsiteX205" fmla="*/ 8034497 w 10232859"/>
              <a:gd name="connsiteY205" fmla="*/ 978568 h 1705557"/>
              <a:gd name="connsiteX206" fmla="*/ 8150881 w 10232859"/>
              <a:gd name="connsiteY206" fmla="*/ 996925 h 1705557"/>
              <a:gd name="connsiteX207" fmla="*/ 8172106 w 10232859"/>
              <a:gd name="connsiteY207" fmla="*/ 997026 h 1705557"/>
              <a:gd name="connsiteX208" fmla="*/ 8196076 w 10232859"/>
              <a:gd name="connsiteY208" fmla="*/ 1006592 h 1705557"/>
              <a:gd name="connsiteX209" fmla="*/ 8247463 w 10232859"/>
              <a:gd name="connsiteY209" fmla="*/ 1022846 h 1705557"/>
              <a:gd name="connsiteX210" fmla="*/ 8279272 w 10232859"/>
              <a:gd name="connsiteY210" fmla="*/ 1039435 h 1705557"/>
              <a:gd name="connsiteX211" fmla="*/ 8289611 w 10232859"/>
              <a:gd name="connsiteY211" fmla="*/ 1035144 h 1705557"/>
              <a:gd name="connsiteX212" fmla="*/ 8311483 w 10232859"/>
              <a:gd name="connsiteY212" fmla="*/ 1035913 h 1705557"/>
              <a:gd name="connsiteX213" fmla="*/ 8399489 w 10232859"/>
              <a:gd name="connsiteY213" fmla="*/ 1055076 h 1705557"/>
              <a:gd name="connsiteX214" fmla="*/ 8415973 w 10232859"/>
              <a:gd name="connsiteY214" fmla="*/ 1056174 h 1705557"/>
              <a:gd name="connsiteX215" fmla="*/ 8433326 w 10232859"/>
              <a:gd name="connsiteY215" fmla="*/ 1064395 h 1705557"/>
              <a:gd name="connsiteX216" fmla="*/ 8502328 w 10232859"/>
              <a:gd name="connsiteY216" fmla="*/ 1098012 h 1705557"/>
              <a:gd name="connsiteX217" fmla="*/ 8534346 w 10232859"/>
              <a:gd name="connsiteY217" fmla="*/ 1113494 h 1705557"/>
              <a:gd name="connsiteX218" fmla="*/ 8534980 w 10232859"/>
              <a:gd name="connsiteY218" fmla="*/ 1117375 h 1705557"/>
              <a:gd name="connsiteX219" fmla="*/ 8544104 w 10232859"/>
              <a:gd name="connsiteY219" fmla="*/ 1114920 h 1705557"/>
              <a:gd name="connsiteX220" fmla="*/ 8567742 w 10232859"/>
              <a:gd name="connsiteY220" fmla="*/ 1124104 h 1705557"/>
              <a:gd name="connsiteX221" fmla="*/ 8633779 w 10232859"/>
              <a:gd name="connsiteY221" fmla="*/ 1145740 h 1705557"/>
              <a:gd name="connsiteX222" fmla="*/ 8676965 w 10232859"/>
              <a:gd name="connsiteY222" fmla="*/ 1163463 h 1705557"/>
              <a:gd name="connsiteX223" fmla="*/ 8698944 w 10232859"/>
              <a:gd name="connsiteY223" fmla="*/ 1163453 h 1705557"/>
              <a:gd name="connsiteX224" fmla="*/ 8711456 w 10232859"/>
              <a:gd name="connsiteY224" fmla="*/ 1175731 h 1705557"/>
              <a:gd name="connsiteX225" fmla="*/ 8732793 w 10232859"/>
              <a:gd name="connsiteY225" fmla="*/ 1179486 h 1705557"/>
              <a:gd name="connsiteX226" fmla="*/ 8751897 w 10232859"/>
              <a:gd name="connsiteY226" fmla="*/ 1197400 h 1705557"/>
              <a:gd name="connsiteX227" fmla="*/ 8793564 w 10232859"/>
              <a:gd name="connsiteY227" fmla="*/ 1179086 h 1705557"/>
              <a:gd name="connsiteX228" fmla="*/ 8834270 w 10232859"/>
              <a:gd name="connsiteY228" fmla="*/ 1213138 h 1705557"/>
              <a:gd name="connsiteX229" fmla="*/ 8853872 w 10232859"/>
              <a:gd name="connsiteY229" fmla="*/ 1221228 h 1705557"/>
              <a:gd name="connsiteX230" fmla="*/ 8861901 w 10232859"/>
              <a:gd name="connsiteY230" fmla="*/ 1217889 h 1705557"/>
              <a:gd name="connsiteX231" fmla="*/ 8874168 w 10232859"/>
              <a:gd name="connsiteY231" fmla="*/ 1220481 h 1705557"/>
              <a:gd name="connsiteX232" fmla="*/ 8871123 w 10232859"/>
              <a:gd name="connsiteY232" fmla="*/ 1227674 h 1705557"/>
              <a:gd name="connsiteX233" fmla="*/ 8903537 w 10232859"/>
              <a:gd name="connsiteY233" fmla="*/ 1237102 h 1705557"/>
              <a:gd name="connsiteX234" fmla="*/ 8933767 w 10232859"/>
              <a:gd name="connsiteY234" fmla="*/ 1269882 h 1705557"/>
              <a:gd name="connsiteX235" fmla="*/ 8985765 w 10232859"/>
              <a:gd name="connsiteY235" fmla="*/ 1294178 h 1705557"/>
              <a:gd name="connsiteX236" fmla="*/ 9071444 w 10232859"/>
              <a:gd name="connsiteY236" fmla="*/ 1323819 h 1705557"/>
              <a:gd name="connsiteX237" fmla="*/ 9096711 w 10232859"/>
              <a:gd name="connsiteY237" fmla="*/ 1334291 h 1705557"/>
              <a:gd name="connsiteX238" fmla="*/ 9338853 w 10232859"/>
              <a:gd name="connsiteY238" fmla="*/ 1454560 h 1705557"/>
              <a:gd name="connsiteX239" fmla="*/ 9520814 w 10232859"/>
              <a:gd name="connsiteY239" fmla="*/ 1456341 h 1705557"/>
              <a:gd name="connsiteX240" fmla="*/ 9702271 w 10232859"/>
              <a:gd name="connsiteY240" fmla="*/ 1495067 h 1705557"/>
              <a:gd name="connsiteX241" fmla="*/ 9744273 w 10232859"/>
              <a:gd name="connsiteY241" fmla="*/ 1530026 h 1705557"/>
              <a:gd name="connsiteX242" fmla="*/ 9771903 w 10232859"/>
              <a:gd name="connsiteY242" fmla="*/ 1536548 h 1705557"/>
              <a:gd name="connsiteX243" fmla="*/ 9818565 w 10232859"/>
              <a:gd name="connsiteY243" fmla="*/ 1545059 h 1705557"/>
              <a:gd name="connsiteX244" fmla="*/ 9882202 w 10232859"/>
              <a:gd name="connsiteY244" fmla="*/ 1572402 h 1705557"/>
              <a:gd name="connsiteX245" fmla="*/ 10022025 w 10232859"/>
              <a:gd name="connsiteY245" fmla="*/ 1606210 h 1705557"/>
              <a:gd name="connsiteX246" fmla="*/ 10220406 w 10232859"/>
              <a:gd name="connsiteY246" fmla="*/ 1683519 h 1705557"/>
              <a:gd name="connsiteX247" fmla="*/ 10232859 w 10232859"/>
              <a:gd name="connsiteY247" fmla="*/ 1705557 h 1705557"/>
              <a:gd name="connsiteX248" fmla="*/ 0 w 10232859"/>
              <a:gd name="connsiteY248" fmla="*/ 1705557 h 1705557"/>
              <a:gd name="connsiteX249" fmla="*/ 0 w 10232859"/>
              <a:gd name="connsiteY249" fmla="*/ 28342 h 1705557"/>
              <a:gd name="connsiteX250" fmla="*/ 8097 w 10232859"/>
              <a:gd name="connsiteY250" fmla="*/ 30869 h 1705557"/>
              <a:gd name="connsiteX251" fmla="*/ 77128 w 10232859"/>
              <a:gd name="connsiteY251" fmla="*/ 13381 h 1705557"/>
              <a:gd name="connsiteX252" fmla="*/ 188338 w 10232859"/>
              <a:gd name="connsiteY252" fmla="*/ 11593 h 1705557"/>
              <a:gd name="connsiteX253" fmla="*/ 298809 w 10232859"/>
              <a:gd name="connsiteY253" fmla="*/ 12712 h 1705557"/>
              <a:gd name="connsiteX254" fmla="*/ 338985 w 10232859"/>
              <a:gd name="connsiteY254" fmla="*/ 14520 h 1705557"/>
              <a:gd name="connsiteX255" fmla="*/ 409815 w 10232859"/>
              <a:gd name="connsiteY255" fmla="*/ 11559 h 1705557"/>
              <a:gd name="connsiteX256" fmla="*/ 424169 w 10232859"/>
              <a:gd name="connsiteY256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089450 w 10232859"/>
              <a:gd name="connsiteY77" fmla="*/ 162714 h 1705557"/>
              <a:gd name="connsiteX78" fmla="*/ 3104175 w 10232859"/>
              <a:gd name="connsiteY78" fmla="*/ 169945 h 1705557"/>
              <a:gd name="connsiteX79" fmla="*/ 3254203 w 10232859"/>
              <a:gd name="connsiteY79" fmla="*/ 158270 h 1705557"/>
              <a:gd name="connsiteX80" fmla="*/ 3314383 w 10232859"/>
              <a:gd name="connsiteY80" fmla="*/ 228669 h 1705557"/>
              <a:gd name="connsiteX81" fmla="*/ 3476147 w 10232859"/>
              <a:gd name="connsiteY81" fmla="*/ 177439 h 1705557"/>
              <a:gd name="connsiteX82" fmla="*/ 3497583 w 10232859"/>
              <a:gd name="connsiteY82" fmla="*/ 156962 h 1705557"/>
              <a:gd name="connsiteX83" fmla="*/ 3704761 w 10232859"/>
              <a:gd name="connsiteY83" fmla="*/ 157006 h 1705557"/>
              <a:gd name="connsiteX84" fmla="*/ 3755040 w 10232859"/>
              <a:gd name="connsiteY84" fmla="*/ 148492 h 1705557"/>
              <a:gd name="connsiteX85" fmla="*/ 3804689 w 10232859"/>
              <a:gd name="connsiteY85" fmla="*/ 158407 h 1705557"/>
              <a:gd name="connsiteX86" fmla="*/ 3821793 w 10232859"/>
              <a:gd name="connsiteY86" fmla="*/ 151257 h 1705557"/>
              <a:gd name="connsiteX87" fmla="*/ 3824682 w 10232859"/>
              <a:gd name="connsiteY87" fmla="*/ 149833 h 1705557"/>
              <a:gd name="connsiteX88" fmla="*/ 3837536 w 10232859"/>
              <a:gd name="connsiteY88" fmla="*/ 148292 h 1705557"/>
              <a:gd name="connsiteX89" fmla="*/ 3839550 w 10232859"/>
              <a:gd name="connsiteY89" fmla="*/ 142661 h 1705557"/>
              <a:gd name="connsiteX90" fmla="*/ 3857743 w 10232859"/>
              <a:gd name="connsiteY90" fmla="*/ 136618 h 1705557"/>
              <a:gd name="connsiteX91" fmla="*/ 3881852 w 10232859"/>
              <a:gd name="connsiteY91" fmla="*/ 135231 h 1705557"/>
              <a:gd name="connsiteX92" fmla="*/ 3998088 w 10232859"/>
              <a:gd name="connsiteY92" fmla="*/ 134446 h 1705557"/>
              <a:gd name="connsiteX93" fmla="*/ 4066682 w 10232859"/>
              <a:gd name="connsiteY93" fmla="*/ 130661 h 1705557"/>
              <a:gd name="connsiteX94" fmla="*/ 4091246 w 10232859"/>
              <a:gd name="connsiteY94" fmla="*/ 124017 h 1705557"/>
              <a:gd name="connsiteX95" fmla="*/ 4126556 w 10232859"/>
              <a:gd name="connsiteY95" fmla="*/ 118239 h 1705557"/>
              <a:gd name="connsiteX96" fmla="*/ 4187717 w 10232859"/>
              <a:gd name="connsiteY96" fmla="*/ 104010 h 1705557"/>
              <a:gd name="connsiteX97" fmla="*/ 4220826 w 10232859"/>
              <a:gd name="connsiteY97" fmla="*/ 102505 h 1705557"/>
              <a:gd name="connsiteX98" fmla="*/ 4239014 w 10232859"/>
              <a:gd name="connsiteY98" fmla="*/ 97354 h 1705557"/>
              <a:gd name="connsiteX99" fmla="*/ 4246653 w 10232859"/>
              <a:gd name="connsiteY99" fmla="*/ 97874 h 1705557"/>
              <a:gd name="connsiteX100" fmla="*/ 4271841 w 10232859"/>
              <a:gd name="connsiteY100" fmla="*/ 96702 h 1705557"/>
              <a:gd name="connsiteX101" fmla="*/ 4286277 w 10232859"/>
              <a:gd name="connsiteY101" fmla="*/ 96687 h 1705557"/>
              <a:gd name="connsiteX102" fmla="*/ 4292025 w 10232859"/>
              <a:gd name="connsiteY102" fmla="*/ 96921 h 1705557"/>
              <a:gd name="connsiteX103" fmla="*/ 4304713 w 10232859"/>
              <a:gd name="connsiteY103" fmla="*/ 102187 h 1705557"/>
              <a:gd name="connsiteX104" fmla="*/ 4321285 w 10232859"/>
              <a:gd name="connsiteY104" fmla="*/ 100074 h 1705557"/>
              <a:gd name="connsiteX105" fmla="*/ 4339561 w 10232859"/>
              <a:gd name="connsiteY105" fmla="*/ 105320 h 1705557"/>
              <a:gd name="connsiteX106" fmla="*/ 4343990 w 10232859"/>
              <a:gd name="connsiteY106" fmla="*/ 101090 h 1705557"/>
              <a:gd name="connsiteX107" fmla="*/ 4358885 w 10232859"/>
              <a:gd name="connsiteY107" fmla="*/ 96778 h 1705557"/>
              <a:gd name="connsiteX108" fmla="*/ 4371648 w 10232859"/>
              <a:gd name="connsiteY108" fmla="*/ 101826 h 1705557"/>
              <a:gd name="connsiteX109" fmla="*/ 4398380 w 10232859"/>
              <a:gd name="connsiteY109" fmla="*/ 104961 h 1705557"/>
              <a:gd name="connsiteX110" fmla="*/ 4405729 w 10232859"/>
              <a:gd name="connsiteY110" fmla="*/ 104191 h 1705557"/>
              <a:gd name="connsiteX111" fmla="*/ 4431408 w 10232859"/>
              <a:gd name="connsiteY111" fmla="*/ 110825 h 1705557"/>
              <a:gd name="connsiteX112" fmla="*/ 4472183 w 10232859"/>
              <a:gd name="connsiteY112" fmla="*/ 116430 h 1705557"/>
              <a:gd name="connsiteX113" fmla="*/ 4518828 w 10232859"/>
              <a:gd name="connsiteY113" fmla="*/ 119114 h 1705557"/>
              <a:gd name="connsiteX114" fmla="*/ 4532040 w 10232859"/>
              <a:gd name="connsiteY114" fmla="*/ 124307 h 1705557"/>
              <a:gd name="connsiteX115" fmla="*/ 4617778 w 10232859"/>
              <a:gd name="connsiteY115" fmla="*/ 136993 h 1705557"/>
              <a:gd name="connsiteX116" fmla="*/ 4641872 w 10232859"/>
              <a:gd name="connsiteY116" fmla="*/ 140721 h 1705557"/>
              <a:gd name="connsiteX117" fmla="*/ 4662766 w 10232859"/>
              <a:gd name="connsiteY117" fmla="*/ 138952 h 1705557"/>
              <a:gd name="connsiteX118" fmla="*/ 4667770 w 10232859"/>
              <a:gd name="connsiteY118" fmla="*/ 134208 h 1705557"/>
              <a:gd name="connsiteX119" fmla="*/ 4681052 w 10232859"/>
              <a:gd name="connsiteY119" fmla="*/ 135461 h 1705557"/>
              <a:gd name="connsiteX120" fmla="*/ 4684624 w 10232859"/>
              <a:gd name="connsiteY120" fmla="*/ 134755 h 1705557"/>
              <a:gd name="connsiteX121" fmla="*/ 4705061 w 10232859"/>
              <a:gd name="connsiteY121" fmla="*/ 131748 h 1705557"/>
              <a:gd name="connsiteX122" fmla="*/ 4747746 w 10232859"/>
              <a:gd name="connsiteY122" fmla="*/ 151131 h 1705557"/>
              <a:gd name="connsiteX123" fmla="*/ 4801045 w 10232859"/>
              <a:gd name="connsiteY123" fmla="*/ 153753 h 1705557"/>
              <a:gd name="connsiteX124" fmla="*/ 5001600 w 10232859"/>
              <a:gd name="connsiteY124" fmla="*/ 196753 h 1705557"/>
              <a:gd name="connsiteX125" fmla="*/ 5033465 w 10232859"/>
              <a:gd name="connsiteY125" fmla="*/ 182429 h 1705557"/>
              <a:gd name="connsiteX126" fmla="*/ 5115965 w 10232859"/>
              <a:gd name="connsiteY126" fmla="*/ 192583 h 1705557"/>
              <a:gd name="connsiteX127" fmla="*/ 5237936 w 10232859"/>
              <a:gd name="connsiteY127" fmla="*/ 246022 h 1705557"/>
              <a:gd name="connsiteX128" fmla="*/ 5290566 w 10232859"/>
              <a:gd name="connsiteY128" fmla="*/ 269809 h 1705557"/>
              <a:gd name="connsiteX129" fmla="*/ 5344878 w 10232859"/>
              <a:gd name="connsiteY129" fmla="*/ 282874 h 1705557"/>
              <a:gd name="connsiteX130" fmla="*/ 5413398 w 10232859"/>
              <a:gd name="connsiteY130" fmla="*/ 282749 h 1705557"/>
              <a:gd name="connsiteX131" fmla="*/ 5415629 w 10232859"/>
              <a:gd name="connsiteY131" fmla="*/ 282282 h 1705557"/>
              <a:gd name="connsiteX132" fmla="*/ 5433078 w 10232859"/>
              <a:gd name="connsiteY132" fmla="*/ 286198 h 1705557"/>
              <a:gd name="connsiteX133" fmla="*/ 5435759 w 10232859"/>
              <a:gd name="connsiteY133" fmla="*/ 289614 h 1705557"/>
              <a:gd name="connsiteX134" fmla="*/ 5447372 w 10232859"/>
              <a:gd name="connsiteY134" fmla="*/ 293101 h 1705557"/>
              <a:gd name="connsiteX135" fmla="*/ 5469289 w 10232859"/>
              <a:gd name="connsiteY135" fmla="*/ 302134 h 1705557"/>
              <a:gd name="connsiteX136" fmla="*/ 5508752 w 10232859"/>
              <a:gd name="connsiteY136" fmla="*/ 312267 h 1705557"/>
              <a:gd name="connsiteX137" fmla="*/ 5509657 w 10232859"/>
              <a:gd name="connsiteY137" fmla="*/ 311450 h 1705557"/>
              <a:gd name="connsiteX138" fmla="*/ 5521245 w 10232859"/>
              <a:gd name="connsiteY138" fmla="*/ 310202 h 1705557"/>
              <a:gd name="connsiteX139" fmla="*/ 5542415 w 10232859"/>
              <a:gd name="connsiteY139" fmla="*/ 310009 h 1705557"/>
              <a:gd name="connsiteX140" fmla="*/ 5596538 w 10232859"/>
              <a:gd name="connsiteY140" fmla="*/ 297667 h 1705557"/>
              <a:gd name="connsiteX141" fmla="*/ 5632514 w 10232859"/>
              <a:gd name="connsiteY141" fmla="*/ 308476 h 1705557"/>
              <a:gd name="connsiteX142" fmla="*/ 5640005 w 10232859"/>
              <a:gd name="connsiteY142" fmla="*/ 310131 h 1705557"/>
              <a:gd name="connsiteX143" fmla="*/ 5640259 w 10232859"/>
              <a:gd name="connsiteY143" fmla="*/ 309949 h 1705557"/>
              <a:gd name="connsiteX144" fmla="*/ 5648365 w 10232859"/>
              <a:gd name="connsiteY144" fmla="*/ 311268 h 1705557"/>
              <a:gd name="connsiteX145" fmla="*/ 5653662 w 10232859"/>
              <a:gd name="connsiteY145" fmla="*/ 313149 h 1705557"/>
              <a:gd name="connsiteX146" fmla="*/ 5668196 w 10232859"/>
              <a:gd name="connsiteY146" fmla="*/ 316360 h 1705557"/>
              <a:gd name="connsiteX147" fmla="*/ 5673886 w 10232859"/>
              <a:gd name="connsiteY147" fmla="*/ 316040 h 1705557"/>
              <a:gd name="connsiteX148" fmla="*/ 5677139 w 10232859"/>
              <a:gd name="connsiteY148" fmla="*/ 313859 h 1705557"/>
              <a:gd name="connsiteX149" fmla="*/ 5708983 w 10232859"/>
              <a:gd name="connsiteY149" fmla="*/ 313188 h 1705557"/>
              <a:gd name="connsiteX150" fmla="*/ 5773909 w 10232859"/>
              <a:gd name="connsiteY150" fmla="*/ 318575 h 1705557"/>
              <a:gd name="connsiteX151" fmla="*/ 5809500 w 10232859"/>
              <a:gd name="connsiteY151" fmla="*/ 324964 h 1705557"/>
              <a:gd name="connsiteX152" fmla="*/ 5908729 w 10232859"/>
              <a:gd name="connsiteY152" fmla="*/ 338849 h 1705557"/>
              <a:gd name="connsiteX153" fmla="*/ 6009654 w 10232859"/>
              <a:gd name="connsiteY153" fmla="*/ 350040 h 1705557"/>
              <a:gd name="connsiteX154" fmla="*/ 6067487 w 10232859"/>
              <a:gd name="connsiteY154" fmla="*/ 340226 h 1705557"/>
              <a:gd name="connsiteX155" fmla="*/ 6073281 w 10232859"/>
              <a:gd name="connsiteY155" fmla="*/ 340830 h 1705557"/>
              <a:gd name="connsiteX156" fmla="*/ 6086225 w 10232859"/>
              <a:gd name="connsiteY156" fmla="*/ 346135 h 1705557"/>
              <a:gd name="connsiteX157" fmla="*/ 6105063 w 10232859"/>
              <a:gd name="connsiteY157" fmla="*/ 353854 h 1705557"/>
              <a:gd name="connsiteX158" fmla="*/ 6135796 w 10232859"/>
              <a:gd name="connsiteY158" fmla="*/ 369657 h 1705557"/>
              <a:gd name="connsiteX159" fmla="*/ 6195166 w 10232859"/>
              <a:gd name="connsiteY159" fmla="*/ 366704 h 1705557"/>
              <a:gd name="connsiteX160" fmla="*/ 6216259 w 10232859"/>
              <a:gd name="connsiteY160" fmla="*/ 369879 h 1705557"/>
              <a:gd name="connsiteX161" fmla="*/ 6228331 w 10232859"/>
              <a:gd name="connsiteY161" fmla="*/ 370548 h 1705557"/>
              <a:gd name="connsiteX162" fmla="*/ 6229602 w 10232859"/>
              <a:gd name="connsiteY162" fmla="*/ 369928 h 1705557"/>
              <a:gd name="connsiteX163" fmla="*/ 6258988 w 10232859"/>
              <a:gd name="connsiteY163" fmla="*/ 385174 h 1705557"/>
              <a:gd name="connsiteX164" fmla="*/ 6264106 w 10232859"/>
              <a:gd name="connsiteY164" fmla="*/ 385655 h 1705557"/>
              <a:gd name="connsiteX165" fmla="*/ 6281703 w 10232859"/>
              <a:gd name="connsiteY165" fmla="*/ 397568 h 1705557"/>
              <a:gd name="connsiteX166" fmla="*/ 6291622 w 10232859"/>
              <a:gd name="connsiteY166" fmla="*/ 402669 h 1705557"/>
              <a:gd name="connsiteX167" fmla="*/ 6292712 w 10232859"/>
              <a:gd name="connsiteY167" fmla="*/ 406285 h 1705557"/>
              <a:gd name="connsiteX168" fmla="*/ 6308227 w 10232859"/>
              <a:gd name="connsiteY168" fmla="*/ 412710 h 1705557"/>
              <a:gd name="connsiteX169" fmla="*/ 6328981 w 10232859"/>
              <a:gd name="connsiteY169" fmla="*/ 416009 h 1705557"/>
              <a:gd name="connsiteX170" fmla="*/ 6368693 w 10232859"/>
              <a:gd name="connsiteY170" fmla="*/ 424359 h 1705557"/>
              <a:gd name="connsiteX171" fmla="*/ 6414811 w 10232859"/>
              <a:gd name="connsiteY171" fmla="*/ 458714 h 1705557"/>
              <a:gd name="connsiteX172" fmla="*/ 6467879 w 10232859"/>
              <a:gd name="connsiteY172" fmla="*/ 474762 h 1705557"/>
              <a:gd name="connsiteX173" fmla="*/ 6564351 w 10232859"/>
              <a:gd name="connsiteY173" fmla="*/ 544032 h 1705557"/>
              <a:gd name="connsiteX174" fmla="*/ 6711178 w 10232859"/>
              <a:gd name="connsiteY174" fmla="*/ 580124 h 1705557"/>
              <a:gd name="connsiteX175" fmla="*/ 6764036 w 10232859"/>
              <a:gd name="connsiteY175" fmla="*/ 595457 h 1705557"/>
              <a:gd name="connsiteX176" fmla="*/ 6858983 w 10232859"/>
              <a:gd name="connsiteY176" fmla="*/ 630237 h 1705557"/>
              <a:gd name="connsiteX177" fmla="*/ 6910661 w 10232859"/>
              <a:gd name="connsiteY177" fmla="*/ 641134 h 1705557"/>
              <a:gd name="connsiteX178" fmla="*/ 6944111 w 10232859"/>
              <a:gd name="connsiteY178" fmla="*/ 666016 h 1705557"/>
              <a:gd name="connsiteX179" fmla="*/ 6965771 w 10232859"/>
              <a:gd name="connsiteY179" fmla="*/ 666445 h 1705557"/>
              <a:gd name="connsiteX180" fmla="*/ 6969639 w 10232859"/>
              <a:gd name="connsiteY180" fmla="*/ 666351 h 1705557"/>
              <a:gd name="connsiteX181" fmla="*/ 6982242 w 10232859"/>
              <a:gd name="connsiteY181" fmla="*/ 669626 h 1705557"/>
              <a:gd name="connsiteX182" fmla="*/ 6989387 w 10232859"/>
              <a:gd name="connsiteY182" fmla="*/ 665988 h 1705557"/>
              <a:gd name="connsiteX183" fmla="*/ 7010930 w 10232859"/>
              <a:gd name="connsiteY183" fmla="*/ 667648 h 1705557"/>
              <a:gd name="connsiteX184" fmla="*/ 7033125 w 10232859"/>
              <a:gd name="connsiteY184" fmla="*/ 674950 h 1705557"/>
              <a:gd name="connsiteX185" fmla="*/ 7134461 w 10232859"/>
              <a:gd name="connsiteY185" fmla="*/ 714706 h 1705557"/>
              <a:gd name="connsiteX186" fmla="*/ 7197450 w 10232859"/>
              <a:gd name="connsiteY186" fmla="*/ 735608 h 1705557"/>
              <a:gd name="connsiteX187" fmla="*/ 7225084 w 10232859"/>
              <a:gd name="connsiteY187" fmla="*/ 739019 h 1705557"/>
              <a:gd name="connsiteX188" fmla="*/ 7261183 w 10232859"/>
              <a:gd name="connsiteY188" fmla="*/ 746827 h 1705557"/>
              <a:gd name="connsiteX189" fmla="*/ 7327760 w 10232859"/>
              <a:gd name="connsiteY189" fmla="*/ 757100 h 1705557"/>
              <a:gd name="connsiteX190" fmla="*/ 7412222 w 10232859"/>
              <a:gd name="connsiteY190" fmla="*/ 777001 h 1705557"/>
              <a:gd name="connsiteX191" fmla="*/ 7457904 w 10232859"/>
              <a:gd name="connsiteY191" fmla="*/ 810835 h 1705557"/>
              <a:gd name="connsiteX192" fmla="*/ 7465795 w 10232859"/>
              <a:gd name="connsiteY192" fmla="*/ 809112 h 1705557"/>
              <a:gd name="connsiteX193" fmla="*/ 7505046 w 10232859"/>
              <a:gd name="connsiteY193" fmla="*/ 823031 h 1705557"/>
              <a:gd name="connsiteX194" fmla="*/ 7623220 w 10232859"/>
              <a:gd name="connsiteY194" fmla="*/ 895034 h 1705557"/>
              <a:gd name="connsiteX195" fmla="*/ 7700458 w 10232859"/>
              <a:gd name="connsiteY195" fmla="*/ 921593 h 1705557"/>
              <a:gd name="connsiteX196" fmla="*/ 7730988 w 10232859"/>
              <a:gd name="connsiteY196" fmla="*/ 927270 h 1705557"/>
              <a:gd name="connsiteX197" fmla="*/ 7781942 w 10232859"/>
              <a:gd name="connsiteY197" fmla="*/ 937017 h 1705557"/>
              <a:gd name="connsiteX198" fmla="*/ 7827704 w 10232859"/>
              <a:gd name="connsiteY198" fmla="*/ 935072 h 1705557"/>
              <a:gd name="connsiteX199" fmla="*/ 7867270 w 10232859"/>
              <a:gd name="connsiteY199" fmla="*/ 946880 h 1705557"/>
              <a:gd name="connsiteX200" fmla="*/ 7866538 w 10232859"/>
              <a:gd name="connsiteY200" fmla="*/ 961559 h 1705557"/>
              <a:gd name="connsiteX201" fmla="*/ 7912084 w 10232859"/>
              <a:gd name="connsiteY201" fmla="*/ 970314 h 1705557"/>
              <a:gd name="connsiteX202" fmla="*/ 7982264 w 10232859"/>
              <a:gd name="connsiteY202" fmla="*/ 982287 h 1705557"/>
              <a:gd name="connsiteX203" fmla="*/ 7991272 w 10232859"/>
              <a:gd name="connsiteY203" fmla="*/ 987618 h 1705557"/>
              <a:gd name="connsiteX204" fmla="*/ 8006496 w 10232859"/>
              <a:gd name="connsiteY204" fmla="*/ 979353 h 1705557"/>
              <a:gd name="connsiteX205" fmla="*/ 8034497 w 10232859"/>
              <a:gd name="connsiteY205" fmla="*/ 978568 h 1705557"/>
              <a:gd name="connsiteX206" fmla="*/ 8150881 w 10232859"/>
              <a:gd name="connsiteY206" fmla="*/ 996925 h 1705557"/>
              <a:gd name="connsiteX207" fmla="*/ 8172106 w 10232859"/>
              <a:gd name="connsiteY207" fmla="*/ 997026 h 1705557"/>
              <a:gd name="connsiteX208" fmla="*/ 8196076 w 10232859"/>
              <a:gd name="connsiteY208" fmla="*/ 1006592 h 1705557"/>
              <a:gd name="connsiteX209" fmla="*/ 8247463 w 10232859"/>
              <a:gd name="connsiteY209" fmla="*/ 1022846 h 1705557"/>
              <a:gd name="connsiteX210" fmla="*/ 8279272 w 10232859"/>
              <a:gd name="connsiteY210" fmla="*/ 1039435 h 1705557"/>
              <a:gd name="connsiteX211" fmla="*/ 8289611 w 10232859"/>
              <a:gd name="connsiteY211" fmla="*/ 1035144 h 1705557"/>
              <a:gd name="connsiteX212" fmla="*/ 8311483 w 10232859"/>
              <a:gd name="connsiteY212" fmla="*/ 1035913 h 1705557"/>
              <a:gd name="connsiteX213" fmla="*/ 8399489 w 10232859"/>
              <a:gd name="connsiteY213" fmla="*/ 1055076 h 1705557"/>
              <a:gd name="connsiteX214" fmla="*/ 8415973 w 10232859"/>
              <a:gd name="connsiteY214" fmla="*/ 1056174 h 1705557"/>
              <a:gd name="connsiteX215" fmla="*/ 8433326 w 10232859"/>
              <a:gd name="connsiteY215" fmla="*/ 1064395 h 1705557"/>
              <a:gd name="connsiteX216" fmla="*/ 8502328 w 10232859"/>
              <a:gd name="connsiteY216" fmla="*/ 1098012 h 1705557"/>
              <a:gd name="connsiteX217" fmla="*/ 8534346 w 10232859"/>
              <a:gd name="connsiteY217" fmla="*/ 1113494 h 1705557"/>
              <a:gd name="connsiteX218" fmla="*/ 8534980 w 10232859"/>
              <a:gd name="connsiteY218" fmla="*/ 1117375 h 1705557"/>
              <a:gd name="connsiteX219" fmla="*/ 8544104 w 10232859"/>
              <a:gd name="connsiteY219" fmla="*/ 1114920 h 1705557"/>
              <a:gd name="connsiteX220" fmla="*/ 8567742 w 10232859"/>
              <a:gd name="connsiteY220" fmla="*/ 1124104 h 1705557"/>
              <a:gd name="connsiteX221" fmla="*/ 8633779 w 10232859"/>
              <a:gd name="connsiteY221" fmla="*/ 1145740 h 1705557"/>
              <a:gd name="connsiteX222" fmla="*/ 8676965 w 10232859"/>
              <a:gd name="connsiteY222" fmla="*/ 1163463 h 1705557"/>
              <a:gd name="connsiteX223" fmla="*/ 8698944 w 10232859"/>
              <a:gd name="connsiteY223" fmla="*/ 1163453 h 1705557"/>
              <a:gd name="connsiteX224" fmla="*/ 8711456 w 10232859"/>
              <a:gd name="connsiteY224" fmla="*/ 1175731 h 1705557"/>
              <a:gd name="connsiteX225" fmla="*/ 8732793 w 10232859"/>
              <a:gd name="connsiteY225" fmla="*/ 1179486 h 1705557"/>
              <a:gd name="connsiteX226" fmla="*/ 8751897 w 10232859"/>
              <a:gd name="connsiteY226" fmla="*/ 1197400 h 1705557"/>
              <a:gd name="connsiteX227" fmla="*/ 8793564 w 10232859"/>
              <a:gd name="connsiteY227" fmla="*/ 1179086 h 1705557"/>
              <a:gd name="connsiteX228" fmla="*/ 8834270 w 10232859"/>
              <a:gd name="connsiteY228" fmla="*/ 1213138 h 1705557"/>
              <a:gd name="connsiteX229" fmla="*/ 8853872 w 10232859"/>
              <a:gd name="connsiteY229" fmla="*/ 1221228 h 1705557"/>
              <a:gd name="connsiteX230" fmla="*/ 8861901 w 10232859"/>
              <a:gd name="connsiteY230" fmla="*/ 1217889 h 1705557"/>
              <a:gd name="connsiteX231" fmla="*/ 8874168 w 10232859"/>
              <a:gd name="connsiteY231" fmla="*/ 1220481 h 1705557"/>
              <a:gd name="connsiteX232" fmla="*/ 8871123 w 10232859"/>
              <a:gd name="connsiteY232" fmla="*/ 1227674 h 1705557"/>
              <a:gd name="connsiteX233" fmla="*/ 8903537 w 10232859"/>
              <a:gd name="connsiteY233" fmla="*/ 1237102 h 1705557"/>
              <a:gd name="connsiteX234" fmla="*/ 8933767 w 10232859"/>
              <a:gd name="connsiteY234" fmla="*/ 1269882 h 1705557"/>
              <a:gd name="connsiteX235" fmla="*/ 8985765 w 10232859"/>
              <a:gd name="connsiteY235" fmla="*/ 1294178 h 1705557"/>
              <a:gd name="connsiteX236" fmla="*/ 9071444 w 10232859"/>
              <a:gd name="connsiteY236" fmla="*/ 1323819 h 1705557"/>
              <a:gd name="connsiteX237" fmla="*/ 9096711 w 10232859"/>
              <a:gd name="connsiteY237" fmla="*/ 1334291 h 1705557"/>
              <a:gd name="connsiteX238" fmla="*/ 9338853 w 10232859"/>
              <a:gd name="connsiteY238" fmla="*/ 1454560 h 1705557"/>
              <a:gd name="connsiteX239" fmla="*/ 9520814 w 10232859"/>
              <a:gd name="connsiteY239" fmla="*/ 1456341 h 1705557"/>
              <a:gd name="connsiteX240" fmla="*/ 9702271 w 10232859"/>
              <a:gd name="connsiteY240" fmla="*/ 1495067 h 1705557"/>
              <a:gd name="connsiteX241" fmla="*/ 9744273 w 10232859"/>
              <a:gd name="connsiteY241" fmla="*/ 1530026 h 1705557"/>
              <a:gd name="connsiteX242" fmla="*/ 9771903 w 10232859"/>
              <a:gd name="connsiteY242" fmla="*/ 1536548 h 1705557"/>
              <a:gd name="connsiteX243" fmla="*/ 9818565 w 10232859"/>
              <a:gd name="connsiteY243" fmla="*/ 1545059 h 1705557"/>
              <a:gd name="connsiteX244" fmla="*/ 9882202 w 10232859"/>
              <a:gd name="connsiteY244" fmla="*/ 1572402 h 1705557"/>
              <a:gd name="connsiteX245" fmla="*/ 10022025 w 10232859"/>
              <a:gd name="connsiteY245" fmla="*/ 1606210 h 1705557"/>
              <a:gd name="connsiteX246" fmla="*/ 10220406 w 10232859"/>
              <a:gd name="connsiteY246" fmla="*/ 1683519 h 1705557"/>
              <a:gd name="connsiteX247" fmla="*/ 10232859 w 10232859"/>
              <a:gd name="connsiteY247" fmla="*/ 1705557 h 1705557"/>
              <a:gd name="connsiteX248" fmla="*/ 0 w 10232859"/>
              <a:gd name="connsiteY248" fmla="*/ 1705557 h 1705557"/>
              <a:gd name="connsiteX249" fmla="*/ 0 w 10232859"/>
              <a:gd name="connsiteY249" fmla="*/ 28342 h 1705557"/>
              <a:gd name="connsiteX250" fmla="*/ 8097 w 10232859"/>
              <a:gd name="connsiteY250" fmla="*/ 30869 h 1705557"/>
              <a:gd name="connsiteX251" fmla="*/ 77128 w 10232859"/>
              <a:gd name="connsiteY251" fmla="*/ 13381 h 1705557"/>
              <a:gd name="connsiteX252" fmla="*/ 188338 w 10232859"/>
              <a:gd name="connsiteY252" fmla="*/ 11593 h 1705557"/>
              <a:gd name="connsiteX253" fmla="*/ 298809 w 10232859"/>
              <a:gd name="connsiteY253" fmla="*/ 12712 h 1705557"/>
              <a:gd name="connsiteX254" fmla="*/ 338985 w 10232859"/>
              <a:gd name="connsiteY254" fmla="*/ 14520 h 1705557"/>
              <a:gd name="connsiteX255" fmla="*/ 409815 w 10232859"/>
              <a:gd name="connsiteY255" fmla="*/ 11559 h 1705557"/>
              <a:gd name="connsiteX256" fmla="*/ 424169 w 10232859"/>
              <a:gd name="connsiteY256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089450 w 10232859"/>
              <a:gd name="connsiteY77" fmla="*/ 162714 h 1705557"/>
              <a:gd name="connsiteX78" fmla="*/ 3104175 w 10232859"/>
              <a:gd name="connsiteY78" fmla="*/ 169945 h 1705557"/>
              <a:gd name="connsiteX79" fmla="*/ 3254203 w 10232859"/>
              <a:gd name="connsiteY79" fmla="*/ 158270 h 1705557"/>
              <a:gd name="connsiteX80" fmla="*/ 3314383 w 10232859"/>
              <a:gd name="connsiteY80" fmla="*/ 228669 h 1705557"/>
              <a:gd name="connsiteX81" fmla="*/ 3476147 w 10232859"/>
              <a:gd name="connsiteY81" fmla="*/ 177439 h 1705557"/>
              <a:gd name="connsiteX82" fmla="*/ 3497583 w 10232859"/>
              <a:gd name="connsiteY82" fmla="*/ 156962 h 1705557"/>
              <a:gd name="connsiteX83" fmla="*/ 3704761 w 10232859"/>
              <a:gd name="connsiteY83" fmla="*/ 157006 h 1705557"/>
              <a:gd name="connsiteX84" fmla="*/ 3755040 w 10232859"/>
              <a:gd name="connsiteY84" fmla="*/ 148492 h 1705557"/>
              <a:gd name="connsiteX85" fmla="*/ 3804689 w 10232859"/>
              <a:gd name="connsiteY85" fmla="*/ 158407 h 1705557"/>
              <a:gd name="connsiteX86" fmla="*/ 3821793 w 10232859"/>
              <a:gd name="connsiteY86" fmla="*/ 151257 h 1705557"/>
              <a:gd name="connsiteX87" fmla="*/ 3824682 w 10232859"/>
              <a:gd name="connsiteY87" fmla="*/ 149833 h 1705557"/>
              <a:gd name="connsiteX88" fmla="*/ 3837536 w 10232859"/>
              <a:gd name="connsiteY88" fmla="*/ 148292 h 1705557"/>
              <a:gd name="connsiteX89" fmla="*/ 3839550 w 10232859"/>
              <a:gd name="connsiteY89" fmla="*/ 142661 h 1705557"/>
              <a:gd name="connsiteX90" fmla="*/ 3857743 w 10232859"/>
              <a:gd name="connsiteY90" fmla="*/ 136618 h 1705557"/>
              <a:gd name="connsiteX91" fmla="*/ 3881852 w 10232859"/>
              <a:gd name="connsiteY91" fmla="*/ 135231 h 1705557"/>
              <a:gd name="connsiteX92" fmla="*/ 3998088 w 10232859"/>
              <a:gd name="connsiteY92" fmla="*/ 134446 h 1705557"/>
              <a:gd name="connsiteX93" fmla="*/ 4066682 w 10232859"/>
              <a:gd name="connsiteY93" fmla="*/ 130661 h 1705557"/>
              <a:gd name="connsiteX94" fmla="*/ 4091246 w 10232859"/>
              <a:gd name="connsiteY94" fmla="*/ 124017 h 1705557"/>
              <a:gd name="connsiteX95" fmla="*/ 4126556 w 10232859"/>
              <a:gd name="connsiteY95" fmla="*/ 118239 h 1705557"/>
              <a:gd name="connsiteX96" fmla="*/ 4187717 w 10232859"/>
              <a:gd name="connsiteY96" fmla="*/ 104010 h 1705557"/>
              <a:gd name="connsiteX97" fmla="*/ 4220826 w 10232859"/>
              <a:gd name="connsiteY97" fmla="*/ 102505 h 1705557"/>
              <a:gd name="connsiteX98" fmla="*/ 4239014 w 10232859"/>
              <a:gd name="connsiteY98" fmla="*/ 97354 h 1705557"/>
              <a:gd name="connsiteX99" fmla="*/ 4246653 w 10232859"/>
              <a:gd name="connsiteY99" fmla="*/ 97874 h 1705557"/>
              <a:gd name="connsiteX100" fmla="*/ 4271841 w 10232859"/>
              <a:gd name="connsiteY100" fmla="*/ 96702 h 1705557"/>
              <a:gd name="connsiteX101" fmla="*/ 4286277 w 10232859"/>
              <a:gd name="connsiteY101" fmla="*/ 96687 h 1705557"/>
              <a:gd name="connsiteX102" fmla="*/ 4292025 w 10232859"/>
              <a:gd name="connsiteY102" fmla="*/ 96921 h 1705557"/>
              <a:gd name="connsiteX103" fmla="*/ 4304713 w 10232859"/>
              <a:gd name="connsiteY103" fmla="*/ 102187 h 1705557"/>
              <a:gd name="connsiteX104" fmla="*/ 4321285 w 10232859"/>
              <a:gd name="connsiteY104" fmla="*/ 100074 h 1705557"/>
              <a:gd name="connsiteX105" fmla="*/ 4339561 w 10232859"/>
              <a:gd name="connsiteY105" fmla="*/ 105320 h 1705557"/>
              <a:gd name="connsiteX106" fmla="*/ 4343990 w 10232859"/>
              <a:gd name="connsiteY106" fmla="*/ 101090 h 1705557"/>
              <a:gd name="connsiteX107" fmla="*/ 4358885 w 10232859"/>
              <a:gd name="connsiteY107" fmla="*/ 96778 h 1705557"/>
              <a:gd name="connsiteX108" fmla="*/ 4371648 w 10232859"/>
              <a:gd name="connsiteY108" fmla="*/ 101826 h 1705557"/>
              <a:gd name="connsiteX109" fmla="*/ 4398380 w 10232859"/>
              <a:gd name="connsiteY109" fmla="*/ 104961 h 1705557"/>
              <a:gd name="connsiteX110" fmla="*/ 4405729 w 10232859"/>
              <a:gd name="connsiteY110" fmla="*/ 104191 h 1705557"/>
              <a:gd name="connsiteX111" fmla="*/ 4431408 w 10232859"/>
              <a:gd name="connsiteY111" fmla="*/ 110825 h 1705557"/>
              <a:gd name="connsiteX112" fmla="*/ 4472183 w 10232859"/>
              <a:gd name="connsiteY112" fmla="*/ 116430 h 1705557"/>
              <a:gd name="connsiteX113" fmla="*/ 4518828 w 10232859"/>
              <a:gd name="connsiteY113" fmla="*/ 119114 h 1705557"/>
              <a:gd name="connsiteX114" fmla="*/ 4532040 w 10232859"/>
              <a:gd name="connsiteY114" fmla="*/ 124307 h 1705557"/>
              <a:gd name="connsiteX115" fmla="*/ 4617778 w 10232859"/>
              <a:gd name="connsiteY115" fmla="*/ 136993 h 1705557"/>
              <a:gd name="connsiteX116" fmla="*/ 4641872 w 10232859"/>
              <a:gd name="connsiteY116" fmla="*/ 140721 h 1705557"/>
              <a:gd name="connsiteX117" fmla="*/ 4662766 w 10232859"/>
              <a:gd name="connsiteY117" fmla="*/ 138952 h 1705557"/>
              <a:gd name="connsiteX118" fmla="*/ 4667770 w 10232859"/>
              <a:gd name="connsiteY118" fmla="*/ 134208 h 1705557"/>
              <a:gd name="connsiteX119" fmla="*/ 4681052 w 10232859"/>
              <a:gd name="connsiteY119" fmla="*/ 135461 h 1705557"/>
              <a:gd name="connsiteX120" fmla="*/ 4684624 w 10232859"/>
              <a:gd name="connsiteY120" fmla="*/ 134755 h 1705557"/>
              <a:gd name="connsiteX121" fmla="*/ 4705061 w 10232859"/>
              <a:gd name="connsiteY121" fmla="*/ 131748 h 1705557"/>
              <a:gd name="connsiteX122" fmla="*/ 4747746 w 10232859"/>
              <a:gd name="connsiteY122" fmla="*/ 151131 h 1705557"/>
              <a:gd name="connsiteX123" fmla="*/ 4801045 w 10232859"/>
              <a:gd name="connsiteY123" fmla="*/ 153753 h 1705557"/>
              <a:gd name="connsiteX124" fmla="*/ 5001600 w 10232859"/>
              <a:gd name="connsiteY124" fmla="*/ 196753 h 1705557"/>
              <a:gd name="connsiteX125" fmla="*/ 5033465 w 10232859"/>
              <a:gd name="connsiteY125" fmla="*/ 182429 h 1705557"/>
              <a:gd name="connsiteX126" fmla="*/ 5115965 w 10232859"/>
              <a:gd name="connsiteY126" fmla="*/ 192583 h 1705557"/>
              <a:gd name="connsiteX127" fmla="*/ 5237936 w 10232859"/>
              <a:gd name="connsiteY127" fmla="*/ 246022 h 1705557"/>
              <a:gd name="connsiteX128" fmla="*/ 5290566 w 10232859"/>
              <a:gd name="connsiteY128" fmla="*/ 269809 h 1705557"/>
              <a:gd name="connsiteX129" fmla="*/ 5344878 w 10232859"/>
              <a:gd name="connsiteY129" fmla="*/ 282874 h 1705557"/>
              <a:gd name="connsiteX130" fmla="*/ 5413398 w 10232859"/>
              <a:gd name="connsiteY130" fmla="*/ 282749 h 1705557"/>
              <a:gd name="connsiteX131" fmla="*/ 5415629 w 10232859"/>
              <a:gd name="connsiteY131" fmla="*/ 282282 h 1705557"/>
              <a:gd name="connsiteX132" fmla="*/ 5433078 w 10232859"/>
              <a:gd name="connsiteY132" fmla="*/ 286198 h 1705557"/>
              <a:gd name="connsiteX133" fmla="*/ 5435759 w 10232859"/>
              <a:gd name="connsiteY133" fmla="*/ 289614 h 1705557"/>
              <a:gd name="connsiteX134" fmla="*/ 5447372 w 10232859"/>
              <a:gd name="connsiteY134" fmla="*/ 293101 h 1705557"/>
              <a:gd name="connsiteX135" fmla="*/ 5469289 w 10232859"/>
              <a:gd name="connsiteY135" fmla="*/ 302134 h 1705557"/>
              <a:gd name="connsiteX136" fmla="*/ 5508752 w 10232859"/>
              <a:gd name="connsiteY136" fmla="*/ 312267 h 1705557"/>
              <a:gd name="connsiteX137" fmla="*/ 5509657 w 10232859"/>
              <a:gd name="connsiteY137" fmla="*/ 311450 h 1705557"/>
              <a:gd name="connsiteX138" fmla="*/ 5521245 w 10232859"/>
              <a:gd name="connsiteY138" fmla="*/ 310202 h 1705557"/>
              <a:gd name="connsiteX139" fmla="*/ 5542415 w 10232859"/>
              <a:gd name="connsiteY139" fmla="*/ 310009 h 1705557"/>
              <a:gd name="connsiteX140" fmla="*/ 5596538 w 10232859"/>
              <a:gd name="connsiteY140" fmla="*/ 297667 h 1705557"/>
              <a:gd name="connsiteX141" fmla="*/ 5632514 w 10232859"/>
              <a:gd name="connsiteY141" fmla="*/ 308476 h 1705557"/>
              <a:gd name="connsiteX142" fmla="*/ 5640005 w 10232859"/>
              <a:gd name="connsiteY142" fmla="*/ 310131 h 1705557"/>
              <a:gd name="connsiteX143" fmla="*/ 5640259 w 10232859"/>
              <a:gd name="connsiteY143" fmla="*/ 309949 h 1705557"/>
              <a:gd name="connsiteX144" fmla="*/ 5648365 w 10232859"/>
              <a:gd name="connsiteY144" fmla="*/ 311268 h 1705557"/>
              <a:gd name="connsiteX145" fmla="*/ 5653662 w 10232859"/>
              <a:gd name="connsiteY145" fmla="*/ 313149 h 1705557"/>
              <a:gd name="connsiteX146" fmla="*/ 5668196 w 10232859"/>
              <a:gd name="connsiteY146" fmla="*/ 316360 h 1705557"/>
              <a:gd name="connsiteX147" fmla="*/ 5673886 w 10232859"/>
              <a:gd name="connsiteY147" fmla="*/ 316040 h 1705557"/>
              <a:gd name="connsiteX148" fmla="*/ 5677139 w 10232859"/>
              <a:gd name="connsiteY148" fmla="*/ 313859 h 1705557"/>
              <a:gd name="connsiteX149" fmla="*/ 5708983 w 10232859"/>
              <a:gd name="connsiteY149" fmla="*/ 313188 h 1705557"/>
              <a:gd name="connsiteX150" fmla="*/ 5773909 w 10232859"/>
              <a:gd name="connsiteY150" fmla="*/ 318575 h 1705557"/>
              <a:gd name="connsiteX151" fmla="*/ 5809500 w 10232859"/>
              <a:gd name="connsiteY151" fmla="*/ 324964 h 1705557"/>
              <a:gd name="connsiteX152" fmla="*/ 5908729 w 10232859"/>
              <a:gd name="connsiteY152" fmla="*/ 338849 h 1705557"/>
              <a:gd name="connsiteX153" fmla="*/ 6009654 w 10232859"/>
              <a:gd name="connsiteY153" fmla="*/ 350040 h 1705557"/>
              <a:gd name="connsiteX154" fmla="*/ 6067487 w 10232859"/>
              <a:gd name="connsiteY154" fmla="*/ 340226 h 1705557"/>
              <a:gd name="connsiteX155" fmla="*/ 6073281 w 10232859"/>
              <a:gd name="connsiteY155" fmla="*/ 340830 h 1705557"/>
              <a:gd name="connsiteX156" fmla="*/ 6086225 w 10232859"/>
              <a:gd name="connsiteY156" fmla="*/ 346135 h 1705557"/>
              <a:gd name="connsiteX157" fmla="*/ 6105063 w 10232859"/>
              <a:gd name="connsiteY157" fmla="*/ 353854 h 1705557"/>
              <a:gd name="connsiteX158" fmla="*/ 6135796 w 10232859"/>
              <a:gd name="connsiteY158" fmla="*/ 369657 h 1705557"/>
              <a:gd name="connsiteX159" fmla="*/ 6195166 w 10232859"/>
              <a:gd name="connsiteY159" fmla="*/ 366704 h 1705557"/>
              <a:gd name="connsiteX160" fmla="*/ 6216259 w 10232859"/>
              <a:gd name="connsiteY160" fmla="*/ 369879 h 1705557"/>
              <a:gd name="connsiteX161" fmla="*/ 6228331 w 10232859"/>
              <a:gd name="connsiteY161" fmla="*/ 370548 h 1705557"/>
              <a:gd name="connsiteX162" fmla="*/ 6229602 w 10232859"/>
              <a:gd name="connsiteY162" fmla="*/ 369928 h 1705557"/>
              <a:gd name="connsiteX163" fmla="*/ 6258988 w 10232859"/>
              <a:gd name="connsiteY163" fmla="*/ 385174 h 1705557"/>
              <a:gd name="connsiteX164" fmla="*/ 6264106 w 10232859"/>
              <a:gd name="connsiteY164" fmla="*/ 385655 h 1705557"/>
              <a:gd name="connsiteX165" fmla="*/ 6281703 w 10232859"/>
              <a:gd name="connsiteY165" fmla="*/ 397568 h 1705557"/>
              <a:gd name="connsiteX166" fmla="*/ 6291622 w 10232859"/>
              <a:gd name="connsiteY166" fmla="*/ 402669 h 1705557"/>
              <a:gd name="connsiteX167" fmla="*/ 6292712 w 10232859"/>
              <a:gd name="connsiteY167" fmla="*/ 406285 h 1705557"/>
              <a:gd name="connsiteX168" fmla="*/ 6308227 w 10232859"/>
              <a:gd name="connsiteY168" fmla="*/ 412710 h 1705557"/>
              <a:gd name="connsiteX169" fmla="*/ 6328981 w 10232859"/>
              <a:gd name="connsiteY169" fmla="*/ 416009 h 1705557"/>
              <a:gd name="connsiteX170" fmla="*/ 6368693 w 10232859"/>
              <a:gd name="connsiteY170" fmla="*/ 424359 h 1705557"/>
              <a:gd name="connsiteX171" fmla="*/ 6414811 w 10232859"/>
              <a:gd name="connsiteY171" fmla="*/ 458714 h 1705557"/>
              <a:gd name="connsiteX172" fmla="*/ 6467879 w 10232859"/>
              <a:gd name="connsiteY172" fmla="*/ 474762 h 1705557"/>
              <a:gd name="connsiteX173" fmla="*/ 6564351 w 10232859"/>
              <a:gd name="connsiteY173" fmla="*/ 544032 h 1705557"/>
              <a:gd name="connsiteX174" fmla="*/ 6711178 w 10232859"/>
              <a:gd name="connsiteY174" fmla="*/ 580124 h 1705557"/>
              <a:gd name="connsiteX175" fmla="*/ 6764036 w 10232859"/>
              <a:gd name="connsiteY175" fmla="*/ 595457 h 1705557"/>
              <a:gd name="connsiteX176" fmla="*/ 6858983 w 10232859"/>
              <a:gd name="connsiteY176" fmla="*/ 630237 h 1705557"/>
              <a:gd name="connsiteX177" fmla="*/ 6910661 w 10232859"/>
              <a:gd name="connsiteY177" fmla="*/ 641134 h 1705557"/>
              <a:gd name="connsiteX178" fmla="*/ 6944111 w 10232859"/>
              <a:gd name="connsiteY178" fmla="*/ 666016 h 1705557"/>
              <a:gd name="connsiteX179" fmla="*/ 6965771 w 10232859"/>
              <a:gd name="connsiteY179" fmla="*/ 666445 h 1705557"/>
              <a:gd name="connsiteX180" fmla="*/ 6969639 w 10232859"/>
              <a:gd name="connsiteY180" fmla="*/ 666351 h 1705557"/>
              <a:gd name="connsiteX181" fmla="*/ 6982242 w 10232859"/>
              <a:gd name="connsiteY181" fmla="*/ 669626 h 1705557"/>
              <a:gd name="connsiteX182" fmla="*/ 6989387 w 10232859"/>
              <a:gd name="connsiteY182" fmla="*/ 665988 h 1705557"/>
              <a:gd name="connsiteX183" fmla="*/ 7010930 w 10232859"/>
              <a:gd name="connsiteY183" fmla="*/ 667648 h 1705557"/>
              <a:gd name="connsiteX184" fmla="*/ 7033125 w 10232859"/>
              <a:gd name="connsiteY184" fmla="*/ 674950 h 1705557"/>
              <a:gd name="connsiteX185" fmla="*/ 7134461 w 10232859"/>
              <a:gd name="connsiteY185" fmla="*/ 714706 h 1705557"/>
              <a:gd name="connsiteX186" fmla="*/ 7197450 w 10232859"/>
              <a:gd name="connsiteY186" fmla="*/ 735608 h 1705557"/>
              <a:gd name="connsiteX187" fmla="*/ 7225084 w 10232859"/>
              <a:gd name="connsiteY187" fmla="*/ 739019 h 1705557"/>
              <a:gd name="connsiteX188" fmla="*/ 7261183 w 10232859"/>
              <a:gd name="connsiteY188" fmla="*/ 746827 h 1705557"/>
              <a:gd name="connsiteX189" fmla="*/ 7327760 w 10232859"/>
              <a:gd name="connsiteY189" fmla="*/ 757100 h 1705557"/>
              <a:gd name="connsiteX190" fmla="*/ 7412222 w 10232859"/>
              <a:gd name="connsiteY190" fmla="*/ 777001 h 1705557"/>
              <a:gd name="connsiteX191" fmla="*/ 7457904 w 10232859"/>
              <a:gd name="connsiteY191" fmla="*/ 810835 h 1705557"/>
              <a:gd name="connsiteX192" fmla="*/ 7465795 w 10232859"/>
              <a:gd name="connsiteY192" fmla="*/ 809112 h 1705557"/>
              <a:gd name="connsiteX193" fmla="*/ 7505046 w 10232859"/>
              <a:gd name="connsiteY193" fmla="*/ 823031 h 1705557"/>
              <a:gd name="connsiteX194" fmla="*/ 7623220 w 10232859"/>
              <a:gd name="connsiteY194" fmla="*/ 895034 h 1705557"/>
              <a:gd name="connsiteX195" fmla="*/ 7700458 w 10232859"/>
              <a:gd name="connsiteY195" fmla="*/ 921593 h 1705557"/>
              <a:gd name="connsiteX196" fmla="*/ 7730988 w 10232859"/>
              <a:gd name="connsiteY196" fmla="*/ 927270 h 1705557"/>
              <a:gd name="connsiteX197" fmla="*/ 7781942 w 10232859"/>
              <a:gd name="connsiteY197" fmla="*/ 937017 h 1705557"/>
              <a:gd name="connsiteX198" fmla="*/ 7827704 w 10232859"/>
              <a:gd name="connsiteY198" fmla="*/ 935072 h 1705557"/>
              <a:gd name="connsiteX199" fmla="*/ 7867270 w 10232859"/>
              <a:gd name="connsiteY199" fmla="*/ 946880 h 1705557"/>
              <a:gd name="connsiteX200" fmla="*/ 7866538 w 10232859"/>
              <a:gd name="connsiteY200" fmla="*/ 961559 h 1705557"/>
              <a:gd name="connsiteX201" fmla="*/ 7912084 w 10232859"/>
              <a:gd name="connsiteY201" fmla="*/ 970314 h 1705557"/>
              <a:gd name="connsiteX202" fmla="*/ 7982264 w 10232859"/>
              <a:gd name="connsiteY202" fmla="*/ 982287 h 1705557"/>
              <a:gd name="connsiteX203" fmla="*/ 7991272 w 10232859"/>
              <a:gd name="connsiteY203" fmla="*/ 987618 h 1705557"/>
              <a:gd name="connsiteX204" fmla="*/ 8006496 w 10232859"/>
              <a:gd name="connsiteY204" fmla="*/ 979353 h 1705557"/>
              <a:gd name="connsiteX205" fmla="*/ 8034497 w 10232859"/>
              <a:gd name="connsiteY205" fmla="*/ 978568 h 1705557"/>
              <a:gd name="connsiteX206" fmla="*/ 8150881 w 10232859"/>
              <a:gd name="connsiteY206" fmla="*/ 996925 h 1705557"/>
              <a:gd name="connsiteX207" fmla="*/ 8172106 w 10232859"/>
              <a:gd name="connsiteY207" fmla="*/ 997026 h 1705557"/>
              <a:gd name="connsiteX208" fmla="*/ 8196076 w 10232859"/>
              <a:gd name="connsiteY208" fmla="*/ 1006592 h 1705557"/>
              <a:gd name="connsiteX209" fmla="*/ 8247463 w 10232859"/>
              <a:gd name="connsiteY209" fmla="*/ 1022846 h 1705557"/>
              <a:gd name="connsiteX210" fmla="*/ 8279272 w 10232859"/>
              <a:gd name="connsiteY210" fmla="*/ 1039435 h 1705557"/>
              <a:gd name="connsiteX211" fmla="*/ 8289611 w 10232859"/>
              <a:gd name="connsiteY211" fmla="*/ 1035144 h 1705557"/>
              <a:gd name="connsiteX212" fmla="*/ 8311483 w 10232859"/>
              <a:gd name="connsiteY212" fmla="*/ 1035913 h 1705557"/>
              <a:gd name="connsiteX213" fmla="*/ 8399489 w 10232859"/>
              <a:gd name="connsiteY213" fmla="*/ 1055076 h 1705557"/>
              <a:gd name="connsiteX214" fmla="*/ 8415973 w 10232859"/>
              <a:gd name="connsiteY214" fmla="*/ 1056174 h 1705557"/>
              <a:gd name="connsiteX215" fmla="*/ 8433326 w 10232859"/>
              <a:gd name="connsiteY215" fmla="*/ 1064395 h 1705557"/>
              <a:gd name="connsiteX216" fmla="*/ 8502328 w 10232859"/>
              <a:gd name="connsiteY216" fmla="*/ 1098012 h 1705557"/>
              <a:gd name="connsiteX217" fmla="*/ 8534346 w 10232859"/>
              <a:gd name="connsiteY217" fmla="*/ 1113494 h 1705557"/>
              <a:gd name="connsiteX218" fmla="*/ 8534980 w 10232859"/>
              <a:gd name="connsiteY218" fmla="*/ 1117375 h 1705557"/>
              <a:gd name="connsiteX219" fmla="*/ 8544104 w 10232859"/>
              <a:gd name="connsiteY219" fmla="*/ 1114920 h 1705557"/>
              <a:gd name="connsiteX220" fmla="*/ 8567742 w 10232859"/>
              <a:gd name="connsiteY220" fmla="*/ 1124104 h 1705557"/>
              <a:gd name="connsiteX221" fmla="*/ 8633779 w 10232859"/>
              <a:gd name="connsiteY221" fmla="*/ 1145740 h 1705557"/>
              <a:gd name="connsiteX222" fmla="*/ 8676965 w 10232859"/>
              <a:gd name="connsiteY222" fmla="*/ 1163463 h 1705557"/>
              <a:gd name="connsiteX223" fmla="*/ 8698944 w 10232859"/>
              <a:gd name="connsiteY223" fmla="*/ 1163453 h 1705557"/>
              <a:gd name="connsiteX224" fmla="*/ 8711456 w 10232859"/>
              <a:gd name="connsiteY224" fmla="*/ 1175731 h 1705557"/>
              <a:gd name="connsiteX225" fmla="*/ 8732793 w 10232859"/>
              <a:gd name="connsiteY225" fmla="*/ 1179486 h 1705557"/>
              <a:gd name="connsiteX226" fmla="*/ 8751897 w 10232859"/>
              <a:gd name="connsiteY226" fmla="*/ 1197400 h 1705557"/>
              <a:gd name="connsiteX227" fmla="*/ 8793564 w 10232859"/>
              <a:gd name="connsiteY227" fmla="*/ 1179086 h 1705557"/>
              <a:gd name="connsiteX228" fmla="*/ 8834270 w 10232859"/>
              <a:gd name="connsiteY228" fmla="*/ 1213138 h 1705557"/>
              <a:gd name="connsiteX229" fmla="*/ 8853872 w 10232859"/>
              <a:gd name="connsiteY229" fmla="*/ 1221228 h 1705557"/>
              <a:gd name="connsiteX230" fmla="*/ 8861901 w 10232859"/>
              <a:gd name="connsiteY230" fmla="*/ 1217889 h 1705557"/>
              <a:gd name="connsiteX231" fmla="*/ 8874168 w 10232859"/>
              <a:gd name="connsiteY231" fmla="*/ 1220481 h 1705557"/>
              <a:gd name="connsiteX232" fmla="*/ 8871123 w 10232859"/>
              <a:gd name="connsiteY232" fmla="*/ 1227674 h 1705557"/>
              <a:gd name="connsiteX233" fmla="*/ 8903537 w 10232859"/>
              <a:gd name="connsiteY233" fmla="*/ 1237102 h 1705557"/>
              <a:gd name="connsiteX234" fmla="*/ 8933767 w 10232859"/>
              <a:gd name="connsiteY234" fmla="*/ 1269882 h 1705557"/>
              <a:gd name="connsiteX235" fmla="*/ 8985765 w 10232859"/>
              <a:gd name="connsiteY235" fmla="*/ 1294178 h 1705557"/>
              <a:gd name="connsiteX236" fmla="*/ 9071444 w 10232859"/>
              <a:gd name="connsiteY236" fmla="*/ 1323819 h 1705557"/>
              <a:gd name="connsiteX237" fmla="*/ 9096711 w 10232859"/>
              <a:gd name="connsiteY237" fmla="*/ 1334291 h 1705557"/>
              <a:gd name="connsiteX238" fmla="*/ 9338853 w 10232859"/>
              <a:gd name="connsiteY238" fmla="*/ 1454560 h 1705557"/>
              <a:gd name="connsiteX239" fmla="*/ 9520814 w 10232859"/>
              <a:gd name="connsiteY239" fmla="*/ 1456341 h 1705557"/>
              <a:gd name="connsiteX240" fmla="*/ 9702271 w 10232859"/>
              <a:gd name="connsiteY240" fmla="*/ 1495067 h 1705557"/>
              <a:gd name="connsiteX241" fmla="*/ 9744273 w 10232859"/>
              <a:gd name="connsiteY241" fmla="*/ 1530026 h 1705557"/>
              <a:gd name="connsiteX242" fmla="*/ 9771903 w 10232859"/>
              <a:gd name="connsiteY242" fmla="*/ 1536548 h 1705557"/>
              <a:gd name="connsiteX243" fmla="*/ 9818565 w 10232859"/>
              <a:gd name="connsiteY243" fmla="*/ 1545059 h 1705557"/>
              <a:gd name="connsiteX244" fmla="*/ 9882202 w 10232859"/>
              <a:gd name="connsiteY244" fmla="*/ 1572402 h 1705557"/>
              <a:gd name="connsiteX245" fmla="*/ 10022025 w 10232859"/>
              <a:gd name="connsiteY245" fmla="*/ 1606210 h 1705557"/>
              <a:gd name="connsiteX246" fmla="*/ 10220406 w 10232859"/>
              <a:gd name="connsiteY246" fmla="*/ 1683519 h 1705557"/>
              <a:gd name="connsiteX247" fmla="*/ 10232859 w 10232859"/>
              <a:gd name="connsiteY247" fmla="*/ 1705557 h 1705557"/>
              <a:gd name="connsiteX248" fmla="*/ 0 w 10232859"/>
              <a:gd name="connsiteY248" fmla="*/ 1705557 h 1705557"/>
              <a:gd name="connsiteX249" fmla="*/ 0 w 10232859"/>
              <a:gd name="connsiteY249" fmla="*/ 28342 h 1705557"/>
              <a:gd name="connsiteX250" fmla="*/ 8097 w 10232859"/>
              <a:gd name="connsiteY250" fmla="*/ 30869 h 1705557"/>
              <a:gd name="connsiteX251" fmla="*/ 77128 w 10232859"/>
              <a:gd name="connsiteY251" fmla="*/ 13381 h 1705557"/>
              <a:gd name="connsiteX252" fmla="*/ 188338 w 10232859"/>
              <a:gd name="connsiteY252" fmla="*/ 11593 h 1705557"/>
              <a:gd name="connsiteX253" fmla="*/ 298809 w 10232859"/>
              <a:gd name="connsiteY253" fmla="*/ 12712 h 1705557"/>
              <a:gd name="connsiteX254" fmla="*/ 338985 w 10232859"/>
              <a:gd name="connsiteY254" fmla="*/ 14520 h 1705557"/>
              <a:gd name="connsiteX255" fmla="*/ 409815 w 10232859"/>
              <a:gd name="connsiteY255" fmla="*/ 11559 h 1705557"/>
              <a:gd name="connsiteX256" fmla="*/ 424169 w 10232859"/>
              <a:gd name="connsiteY256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089450 w 10232859"/>
              <a:gd name="connsiteY77" fmla="*/ 162714 h 1705557"/>
              <a:gd name="connsiteX78" fmla="*/ 3104175 w 10232859"/>
              <a:gd name="connsiteY78" fmla="*/ 169945 h 1705557"/>
              <a:gd name="connsiteX79" fmla="*/ 3254203 w 10232859"/>
              <a:gd name="connsiteY79" fmla="*/ 158270 h 1705557"/>
              <a:gd name="connsiteX80" fmla="*/ 3376686 w 10232859"/>
              <a:gd name="connsiteY80" fmla="*/ 218526 h 1705557"/>
              <a:gd name="connsiteX81" fmla="*/ 3476147 w 10232859"/>
              <a:gd name="connsiteY81" fmla="*/ 177439 h 1705557"/>
              <a:gd name="connsiteX82" fmla="*/ 3497583 w 10232859"/>
              <a:gd name="connsiteY82" fmla="*/ 156962 h 1705557"/>
              <a:gd name="connsiteX83" fmla="*/ 3704761 w 10232859"/>
              <a:gd name="connsiteY83" fmla="*/ 157006 h 1705557"/>
              <a:gd name="connsiteX84" fmla="*/ 3755040 w 10232859"/>
              <a:gd name="connsiteY84" fmla="*/ 148492 h 1705557"/>
              <a:gd name="connsiteX85" fmla="*/ 3804689 w 10232859"/>
              <a:gd name="connsiteY85" fmla="*/ 158407 h 1705557"/>
              <a:gd name="connsiteX86" fmla="*/ 3821793 w 10232859"/>
              <a:gd name="connsiteY86" fmla="*/ 151257 h 1705557"/>
              <a:gd name="connsiteX87" fmla="*/ 3824682 w 10232859"/>
              <a:gd name="connsiteY87" fmla="*/ 149833 h 1705557"/>
              <a:gd name="connsiteX88" fmla="*/ 3837536 w 10232859"/>
              <a:gd name="connsiteY88" fmla="*/ 148292 h 1705557"/>
              <a:gd name="connsiteX89" fmla="*/ 3839550 w 10232859"/>
              <a:gd name="connsiteY89" fmla="*/ 142661 h 1705557"/>
              <a:gd name="connsiteX90" fmla="*/ 3857743 w 10232859"/>
              <a:gd name="connsiteY90" fmla="*/ 136618 h 1705557"/>
              <a:gd name="connsiteX91" fmla="*/ 3881852 w 10232859"/>
              <a:gd name="connsiteY91" fmla="*/ 135231 h 1705557"/>
              <a:gd name="connsiteX92" fmla="*/ 3998088 w 10232859"/>
              <a:gd name="connsiteY92" fmla="*/ 134446 h 1705557"/>
              <a:gd name="connsiteX93" fmla="*/ 4066682 w 10232859"/>
              <a:gd name="connsiteY93" fmla="*/ 130661 h 1705557"/>
              <a:gd name="connsiteX94" fmla="*/ 4091246 w 10232859"/>
              <a:gd name="connsiteY94" fmla="*/ 124017 h 1705557"/>
              <a:gd name="connsiteX95" fmla="*/ 4126556 w 10232859"/>
              <a:gd name="connsiteY95" fmla="*/ 118239 h 1705557"/>
              <a:gd name="connsiteX96" fmla="*/ 4187717 w 10232859"/>
              <a:gd name="connsiteY96" fmla="*/ 104010 h 1705557"/>
              <a:gd name="connsiteX97" fmla="*/ 4220826 w 10232859"/>
              <a:gd name="connsiteY97" fmla="*/ 102505 h 1705557"/>
              <a:gd name="connsiteX98" fmla="*/ 4239014 w 10232859"/>
              <a:gd name="connsiteY98" fmla="*/ 97354 h 1705557"/>
              <a:gd name="connsiteX99" fmla="*/ 4246653 w 10232859"/>
              <a:gd name="connsiteY99" fmla="*/ 97874 h 1705557"/>
              <a:gd name="connsiteX100" fmla="*/ 4271841 w 10232859"/>
              <a:gd name="connsiteY100" fmla="*/ 96702 h 1705557"/>
              <a:gd name="connsiteX101" fmla="*/ 4286277 w 10232859"/>
              <a:gd name="connsiteY101" fmla="*/ 96687 h 1705557"/>
              <a:gd name="connsiteX102" fmla="*/ 4292025 w 10232859"/>
              <a:gd name="connsiteY102" fmla="*/ 96921 h 1705557"/>
              <a:gd name="connsiteX103" fmla="*/ 4304713 w 10232859"/>
              <a:gd name="connsiteY103" fmla="*/ 102187 h 1705557"/>
              <a:gd name="connsiteX104" fmla="*/ 4321285 w 10232859"/>
              <a:gd name="connsiteY104" fmla="*/ 100074 h 1705557"/>
              <a:gd name="connsiteX105" fmla="*/ 4339561 w 10232859"/>
              <a:gd name="connsiteY105" fmla="*/ 105320 h 1705557"/>
              <a:gd name="connsiteX106" fmla="*/ 4343990 w 10232859"/>
              <a:gd name="connsiteY106" fmla="*/ 101090 h 1705557"/>
              <a:gd name="connsiteX107" fmla="*/ 4358885 w 10232859"/>
              <a:gd name="connsiteY107" fmla="*/ 96778 h 1705557"/>
              <a:gd name="connsiteX108" fmla="*/ 4371648 w 10232859"/>
              <a:gd name="connsiteY108" fmla="*/ 101826 h 1705557"/>
              <a:gd name="connsiteX109" fmla="*/ 4398380 w 10232859"/>
              <a:gd name="connsiteY109" fmla="*/ 104961 h 1705557"/>
              <a:gd name="connsiteX110" fmla="*/ 4405729 w 10232859"/>
              <a:gd name="connsiteY110" fmla="*/ 104191 h 1705557"/>
              <a:gd name="connsiteX111" fmla="*/ 4431408 w 10232859"/>
              <a:gd name="connsiteY111" fmla="*/ 110825 h 1705557"/>
              <a:gd name="connsiteX112" fmla="*/ 4472183 w 10232859"/>
              <a:gd name="connsiteY112" fmla="*/ 116430 h 1705557"/>
              <a:gd name="connsiteX113" fmla="*/ 4518828 w 10232859"/>
              <a:gd name="connsiteY113" fmla="*/ 119114 h 1705557"/>
              <a:gd name="connsiteX114" fmla="*/ 4532040 w 10232859"/>
              <a:gd name="connsiteY114" fmla="*/ 124307 h 1705557"/>
              <a:gd name="connsiteX115" fmla="*/ 4617778 w 10232859"/>
              <a:gd name="connsiteY115" fmla="*/ 136993 h 1705557"/>
              <a:gd name="connsiteX116" fmla="*/ 4641872 w 10232859"/>
              <a:gd name="connsiteY116" fmla="*/ 140721 h 1705557"/>
              <a:gd name="connsiteX117" fmla="*/ 4662766 w 10232859"/>
              <a:gd name="connsiteY117" fmla="*/ 138952 h 1705557"/>
              <a:gd name="connsiteX118" fmla="*/ 4667770 w 10232859"/>
              <a:gd name="connsiteY118" fmla="*/ 134208 h 1705557"/>
              <a:gd name="connsiteX119" fmla="*/ 4681052 w 10232859"/>
              <a:gd name="connsiteY119" fmla="*/ 135461 h 1705557"/>
              <a:gd name="connsiteX120" fmla="*/ 4684624 w 10232859"/>
              <a:gd name="connsiteY120" fmla="*/ 134755 h 1705557"/>
              <a:gd name="connsiteX121" fmla="*/ 4705061 w 10232859"/>
              <a:gd name="connsiteY121" fmla="*/ 131748 h 1705557"/>
              <a:gd name="connsiteX122" fmla="*/ 4747746 w 10232859"/>
              <a:gd name="connsiteY122" fmla="*/ 151131 h 1705557"/>
              <a:gd name="connsiteX123" fmla="*/ 4801045 w 10232859"/>
              <a:gd name="connsiteY123" fmla="*/ 153753 h 1705557"/>
              <a:gd name="connsiteX124" fmla="*/ 5001600 w 10232859"/>
              <a:gd name="connsiteY124" fmla="*/ 196753 h 1705557"/>
              <a:gd name="connsiteX125" fmla="*/ 5033465 w 10232859"/>
              <a:gd name="connsiteY125" fmla="*/ 182429 h 1705557"/>
              <a:gd name="connsiteX126" fmla="*/ 5115965 w 10232859"/>
              <a:gd name="connsiteY126" fmla="*/ 192583 h 1705557"/>
              <a:gd name="connsiteX127" fmla="*/ 5237936 w 10232859"/>
              <a:gd name="connsiteY127" fmla="*/ 246022 h 1705557"/>
              <a:gd name="connsiteX128" fmla="*/ 5290566 w 10232859"/>
              <a:gd name="connsiteY128" fmla="*/ 269809 h 1705557"/>
              <a:gd name="connsiteX129" fmla="*/ 5344878 w 10232859"/>
              <a:gd name="connsiteY129" fmla="*/ 282874 h 1705557"/>
              <a:gd name="connsiteX130" fmla="*/ 5413398 w 10232859"/>
              <a:gd name="connsiteY130" fmla="*/ 282749 h 1705557"/>
              <a:gd name="connsiteX131" fmla="*/ 5415629 w 10232859"/>
              <a:gd name="connsiteY131" fmla="*/ 282282 h 1705557"/>
              <a:gd name="connsiteX132" fmla="*/ 5433078 w 10232859"/>
              <a:gd name="connsiteY132" fmla="*/ 286198 h 1705557"/>
              <a:gd name="connsiteX133" fmla="*/ 5435759 w 10232859"/>
              <a:gd name="connsiteY133" fmla="*/ 289614 h 1705557"/>
              <a:gd name="connsiteX134" fmla="*/ 5447372 w 10232859"/>
              <a:gd name="connsiteY134" fmla="*/ 293101 h 1705557"/>
              <a:gd name="connsiteX135" fmla="*/ 5469289 w 10232859"/>
              <a:gd name="connsiteY135" fmla="*/ 302134 h 1705557"/>
              <a:gd name="connsiteX136" fmla="*/ 5508752 w 10232859"/>
              <a:gd name="connsiteY136" fmla="*/ 312267 h 1705557"/>
              <a:gd name="connsiteX137" fmla="*/ 5509657 w 10232859"/>
              <a:gd name="connsiteY137" fmla="*/ 311450 h 1705557"/>
              <a:gd name="connsiteX138" fmla="*/ 5521245 w 10232859"/>
              <a:gd name="connsiteY138" fmla="*/ 310202 h 1705557"/>
              <a:gd name="connsiteX139" fmla="*/ 5542415 w 10232859"/>
              <a:gd name="connsiteY139" fmla="*/ 310009 h 1705557"/>
              <a:gd name="connsiteX140" fmla="*/ 5596538 w 10232859"/>
              <a:gd name="connsiteY140" fmla="*/ 297667 h 1705557"/>
              <a:gd name="connsiteX141" fmla="*/ 5632514 w 10232859"/>
              <a:gd name="connsiteY141" fmla="*/ 308476 h 1705557"/>
              <a:gd name="connsiteX142" fmla="*/ 5640005 w 10232859"/>
              <a:gd name="connsiteY142" fmla="*/ 310131 h 1705557"/>
              <a:gd name="connsiteX143" fmla="*/ 5640259 w 10232859"/>
              <a:gd name="connsiteY143" fmla="*/ 309949 h 1705557"/>
              <a:gd name="connsiteX144" fmla="*/ 5648365 w 10232859"/>
              <a:gd name="connsiteY144" fmla="*/ 311268 h 1705557"/>
              <a:gd name="connsiteX145" fmla="*/ 5653662 w 10232859"/>
              <a:gd name="connsiteY145" fmla="*/ 313149 h 1705557"/>
              <a:gd name="connsiteX146" fmla="*/ 5668196 w 10232859"/>
              <a:gd name="connsiteY146" fmla="*/ 316360 h 1705557"/>
              <a:gd name="connsiteX147" fmla="*/ 5673886 w 10232859"/>
              <a:gd name="connsiteY147" fmla="*/ 316040 h 1705557"/>
              <a:gd name="connsiteX148" fmla="*/ 5677139 w 10232859"/>
              <a:gd name="connsiteY148" fmla="*/ 313859 h 1705557"/>
              <a:gd name="connsiteX149" fmla="*/ 5708983 w 10232859"/>
              <a:gd name="connsiteY149" fmla="*/ 313188 h 1705557"/>
              <a:gd name="connsiteX150" fmla="*/ 5773909 w 10232859"/>
              <a:gd name="connsiteY150" fmla="*/ 318575 h 1705557"/>
              <a:gd name="connsiteX151" fmla="*/ 5809500 w 10232859"/>
              <a:gd name="connsiteY151" fmla="*/ 324964 h 1705557"/>
              <a:gd name="connsiteX152" fmla="*/ 5908729 w 10232859"/>
              <a:gd name="connsiteY152" fmla="*/ 338849 h 1705557"/>
              <a:gd name="connsiteX153" fmla="*/ 6009654 w 10232859"/>
              <a:gd name="connsiteY153" fmla="*/ 350040 h 1705557"/>
              <a:gd name="connsiteX154" fmla="*/ 6067487 w 10232859"/>
              <a:gd name="connsiteY154" fmla="*/ 340226 h 1705557"/>
              <a:gd name="connsiteX155" fmla="*/ 6073281 w 10232859"/>
              <a:gd name="connsiteY155" fmla="*/ 340830 h 1705557"/>
              <a:gd name="connsiteX156" fmla="*/ 6086225 w 10232859"/>
              <a:gd name="connsiteY156" fmla="*/ 346135 h 1705557"/>
              <a:gd name="connsiteX157" fmla="*/ 6105063 w 10232859"/>
              <a:gd name="connsiteY157" fmla="*/ 353854 h 1705557"/>
              <a:gd name="connsiteX158" fmla="*/ 6135796 w 10232859"/>
              <a:gd name="connsiteY158" fmla="*/ 369657 h 1705557"/>
              <a:gd name="connsiteX159" fmla="*/ 6195166 w 10232859"/>
              <a:gd name="connsiteY159" fmla="*/ 366704 h 1705557"/>
              <a:gd name="connsiteX160" fmla="*/ 6216259 w 10232859"/>
              <a:gd name="connsiteY160" fmla="*/ 369879 h 1705557"/>
              <a:gd name="connsiteX161" fmla="*/ 6228331 w 10232859"/>
              <a:gd name="connsiteY161" fmla="*/ 370548 h 1705557"/>
              <a:gd name="connsiteX162" fmla="*/ 6229602 w 10232859"/>
              <a:gd name="connsiteY162" fmla="*/ 369928 h 1705557"/>
              <a:gd name="connsiteX163" fmla="*/ 6258988 w 10232859"/>
              <a:gd name="connsiteY163" fmla="*/ 385174 h 1705557"/>
              <a:gd name="connsiteX164" fmla="*/ 6264106 w 10232859"/>
              <a:gd name="connsiteY164" fmla="*/ 385655 h 1705557"/>
              <a:gd name="connsiteX165" fmla="*/ 6281703 w 10232859"/>
              <a:gd name="connsiteY165" fmla="*/ 397568 h 1705557"/>
              <a:gd name="connsiteX166" fmla="*/ 6291622 w 10232859"/>
              <a:gd name="connsiteY166" fmla="*/ 402669 h 1705557"/>
              <a:gd name="connsiteX167" fmla="*/ 6292712 w 10232859"/>
              <a:gd name="connsiteY167" fmla="*/ 406285 h 1705557"/>
              <a:gd name="connsiteX168" fmla="*/ 6308227 w 10232859"/>
              <a:gd name="connsiteY168" fmla="*/ 412710 h 1705557"/>
              <a:gd name="connsiteX169" fmla="*/ 6328981 w 10232859"/>
              <a:gd name="connsiteY169" fmla="*/ 416009 h 1705557"/>
              <a:gd name="connsiteX170" fmla="*/ 6368693 w 10232859"/>
              <a:gd name="connsiteY170" fmla="*/ 424359 h 1705557"/>
              <a:gd name="connsiteX171" fmla="*/ 6414811 w 10232859"/>
              <a:gd name="connsiteY171" fmla="*/ 458714 h 1705557"/>
              <a:gd name="connsiteX172" fmla="*/ 6467879 w 10232859"/>
              <a:gd name="connsiteY172" fmla="*/ 474762 h 1705557"/>
              <a:gd name="connsiteX173" fmla="*/ 6564351 w 10232859"/>
              <a:gd name="connsiteY173" fmla="*/ 544032 h 1705557"/>
              <a:gd name="connsiteX174" fmla="*/ 6711178 w 10232859"/>
              <a:gd name="connsiteY174" fmla="*/ 580124 h 1705557"/>
              <a:gd name="connsiteX175" fmla="*/ 6764036 w 10232859"/>
              <a:gd name="connsiteY175" fmla="*/ 595457 h 1705557"/>
              <a:gd name="connsiteX176" fmla="*/ 6858983 w 10232859"/>
              <a:gd name="connsiteY176" fmla="*/ 630237 h 1705557"/>
              <a:gd name="connsiteX177" fmla="*/ 6910661 w 10232859"/>
              <a:gd name="connsiteY177" fmla="*/ 641134 h 1705557"/>
              <a:gd name="connsiteX178" fmla="*/ 6944111 w 10232859"/>
              <a:gd name="connsiteY178" fmla="*/ 666016 h 1705557"/>
              <a:gd name="connsiteX179" fmla="*/ 6965771 w 10232859"/>
              <a:gd name="connsiteY179" fmla="*/ 666445 h 1705557"/>
              <a:gd name="connsiteX180" fmla="*/ 6969639 w 10232859"/>
              <a:gd name="connsiteY180" fmla="*/ 666351 h 1705557"/>
              <a:gd name="connsiteX181" fmla="*/ 6982242 w 10232859"/>
              <a:gd name="connsiteY181" fmla="*/ 669626 h 1705557"/>
              <a:gd name="connsiteX182" fmla="*/ 6989387 w 10232859"/>
              <a:gd name="connsiteY182" fmla="*/ 665988 h 1705557"/>
              <a:gd name="connsiteX183" fmla="*/ 7010930 w 10232859"/>
              <a:gd name="connsiteY183" fmla="*/ 667648 h 1705557"/>
              <a:gd name="connsiteX184" fmla="*/ 7033125 w 10232859"/>
              <a:gd name="connsiteY184" fmla="*/ 674950 h 1705557"/>
              <a:gd name="connsiteX185" fmla="*/ 7134461 w 10232859"/>
              <a:gd name="connsiteY185" fmla="*/ 714706 h 1705557"/>
              <a:gd name="connsiteX186" fmla="*/ 7197450 w 10232859"/>
              <a:gd name="connsiteY186" fmla="*/ 735608 h 1705557"/>
              <a:gd name="connsiteX187" fmla="*/ 7225084 w 10232859"/>
              <a:gd name="connsiteY187" fmla="*/ 739019 h 1705557"/>
              <a:gd name="connsiteX188" fmla="*/ 7261183 w 10232859"/>
              <a:gd name="connsiteY188" fmla="*/ 746827 h 1705557"/>
              <a:gd name="connsiteX189" fmla="*/ 7327760 w 10232859"/>
              <a:gd name="connsiteY189" fmla="*/ 757100 h 1705557"/>
              <a:gd name="connsiteX190" fmla="*/ 7412222 w 10232859"/>
              <a:gd name="connsiteY190" fmla="*/ 777001 h 1705557"/>
              <a:gd name="connsiteX191" fmla="*/ 7457904 w 10232859"/>
              <a:gd name="connsiteY191" fmla="*/ 810835 h 1705557"/>
              <a:gd name="connsiteX192" fmla="*/ 7465795 w 10232859"/>
              <a:gd name="connsiteY192" fmla="*/ 809112 h 1705557"/>
              <a:gd name="connsiteX193" fmla="*/ 7505046 w 10232859"/>
              <a:gd name="connsiteY193" fmla="*/ 823031 h 1705557"/>
              <a:gd name="connsiteX194" fmla="*/ 7623220 w 10232859"/>
              <a:gd name="connsiteY194" fmla="*/ 895034 h 1705557"/>
              <a:gd name="connsiteX195" fmla="*/ 7700458 w 10232859"/>
              <a:gd name="connsiteY195" fmla="*/ 921593 h 1705557"/>
              <a:gd name="connsiteX196" fmla="*/ 7730988 w 10232859"/>
              <a:gd name="connsiteY196" fmla="*/ 927270 h 1705557"/>
              <a:gd name="connsiteX197" fmla="*/ 7781942 w 10232859"/>
              <a:gd name="connsiteY197" fmla="*/ 937017 h 1705557"/>
              <a:gd name="connsiteX198" fmla="*/ 7827704 w 10232859"/>
              <a:gd name="connsiteY198" fmla="*/ 935072 h 1705557"/>
              <a:gd name="connsiteX199" fmla="*/ 7867270 w 10232859"/>
              <a:gd name="connsiteY199" fmla="*/ 946880 h 1705557"/>
              <a:gd name="connsiteX200" fmla="*/ 7866538 w 10232859"/>
              <a:gd name="connsiteY200" fmla="*/ 961559 h 1705557"/>
              <a:gd name="connsiteX201" fmla="*/ 7912084 w 10232859"/>
              <a:gd name="connsiteY201" fmla="*/ 970314 h 1705557"/>
              <a:gd name="connsiteX202" fmla="*/ 7982264 w 10232859"/>
              <a:gd name="connsiteY202" fmla="*/ 982287 h 1705557"/>
              <a:gd name="connsiteX203" fmla="*/ 7991272 w 10232859"/>
              <a:gd name="connsiteY203" fmla="*/ 987618 h 1705557"/>
              <a:gd name="connsiteX204" fmla="*/ 8006496 w 10232859"/>
              <a:gd name="connsiteY204" fmla="*/ 979353 h 1705557"/>
              <a:gd name="connsiteX205" fmla="*/ 8034497 w 10232859"/>
              <a:gd name="connsiteY205" fmla="*/ 978568 h 1705557"/>
              <a:gd name="connsiteX206" fmla="*/ 8150881 w 10232859"/>
              <a:gd name="connsiteY206" fmla="*/ 996925 h 1705557"/>
              <a:gd name="connsiteX207" fmla="*/ 8172106 w 10232859"/>
              <a:gd name="connsiteY207" fmla="*/ 997026 h 1705557"/>
              <a:gd name="connsiteX208" fmla="*/ 8196076 w 10232859"/>
              <a:gd name="connsiteY208" fmla="*/ 1006592 h 1705557"/>
              <a:gd name="connsiteX209" fmla="*/ 8247463 w 10232859"/>
              <a:gd name="connsiteY209" fmla="*/ 1022846 h 1705557"/>
              <a:gd name="connsiteX210" fmla="*/ 8279272 w 10232859"/>
              <a:gd name="connsiteY210" fmla="*/ 1039435 h 1705557"/>
              <a:gd name="connsiteX211" fmla="*/ 8289611 w 10232859"/>
              <a:gd name="connsiteY211" fmla="*/ 1035144 h 1705557"/>
              <a:gd name="connsiteX212" fmla="*/ 8311483 w 10232859"/>
              <a:gd name="connsiteY212" fmla="*/ 1035913 h 1705557"/>
              <a:gd name="connsiteX213" fmla="*/ 8399489 w 10232859"/>
              <a:gd name="connsiteY213" fmla="*/ 1055076 h 1705557"/>
              <a:gd name="connsiteX214" fmla="*/ 8415973 w 10232859"/>
              <a:gd name="connsiteY214" fmla="*/ 1056174 h 1705557"/>
              <a:gd name="connsiteX215" fmla="*/ 8433326 w 10232859"/>
              <a:gd name="connsiteY215" fmla="*/ 1064395 h 1705557"/>
              <a:gd name="connsiteX216" fmla="*/ 8502328 w 10232859"/>
              <a:gd name="connsiteY216" fmla="*/ 1098012 h 1705557"/>
              <a:gd name="connsiteX217" fmla="*/ 8534346 w 10232859"/>
              <a:gd name="connsiteY217" fmla="*/ 1113494 h 1705557"/>
              <a:gd name="connsiteX218" fmla="*/ 8534980 w 10232859"/>
              <a:gd name="connsiteY218" fmla="*/ 1117375 h 1705557"/>
              <a:gd name="connsiteX219" fmla="*/ 8544104 w 10232859"/>
              <a:gd name="connsiteY219" fmla="*/ 1114920 h 1705557"/>
              <a:gd name="connsiteX220" fmla="*/ 8567742 w 10232859"/>
              <a:gd name="connsiteY220" fmla="*/ 1124104 h 1705557"/>
              <a:gd name="connsiteX221" fmla="*/ 8633779 w 10232859"/>
              <a:gd name="connsiteY221" fmla="*/ 1145740 h 1705557"/>
              <a:gd name="connsiteX222" fmla="*/ 8676965 w 10232859"/>
              <a:gd name="connsiteY222" fmla="*/ 1163463 h 1705557"/>
              <a:gd name="connsiteX223" fmla="*/ 8698944 w 10232859"/>
              <a:gd name="connsiteY223" fmla="*/ 1163453 h 1705557"/>
              <a:gd name="connsiteX224" fmla="*/ 8711456 w 10232859"/>
              <a:gd name="connsiteY224" fmla="*/ 1175731 h 1705557"/>
              <a:gd name="connsiteX225" fmla="*/ 8732793 w 10232859"/>
              <a:gd name="connsiteY225" fmla="*/ 1179486 h 1705557"/>
              <a:gd name="connsiteX226" fmla="*/ 8751897 w 10232859"/>
              <a:gd name="connsiteY226" fmla="*/ 1197400 h 1705557"/>
              <a:gd name="connsiteX227" fmla="*/ 8793564 w 10232859"/>
              <a:gd name="connsiteY227" fmla="*/ 1179086 h 1705557"/>
              <a:gd name="connsiteX228" fmla="*/ 8834270 w 10232859"/>
              <a:gd name="connsiteY228" fmla="*/ 1213138 h 1705557"/>
              <a:gd name="connsiteX229" fmla="*/ 8853872 w 10232859"/>
              <a:gd name="connsiteY229" fmla="*/ 1221228 h 1705557"/>
              <a:gd name="connsiteX230" fmla="*/ 8861901 w 10232859"/>
              <a:gd name="connsiteY230" fmla="*/ 1217889 h 1705557"/>
              <a:gd name="connsiteX231" fmla="*/ 8874168 w 10232859"/>
              <a:gd name="connsiteY231" fmla="*/ 1220481 h 1705557"/>
              <a:gd name="connsiteX232" fmla="*/ 8871123 w 10232859"/>
              <a:gd name="connsiteY232" fmla="*/ 1227674 h 1705557"/>
              <a:gd name="connsiteX233" fmla="*/ 8903537 w 10232859"/>
              <a:gd name="connsiteY233" fmla="*/ 1237102 h 1705557"/>
              <a:gd name="connsiteX234" fmla="*/ 8933767 w 10232859"/>
              <a:gd name="connsiteY234" fmla="*/ 1269882 h 1705557"/>
              <a:gd name="connsiteX235" fmla="*/ 8985765 w 10232859"/>
              <a:gd name="connsiteY235" fmla="*/ 1294178 h 1705557"/>
              <a:gd name="connsiteX236" fmla="*/ 9071444 w 10232859"/>
              <a:gd name="connsiteY236" fmla="*/ 1323819 h 1705557"/>
              <a:gd name="connsiteX237" fmla="*/ 9096711 w 10232859"/>
              <a:gd name="connsiteY237" fmla="*/ 1334291 h 1705557"/>
              <a:gd name="connsiteX238" fmla="*/ 9338853 w 10232859"/>
              <a:gd name="connsiteY238" fmla="*/ 1454560 h 1705557"/>
              <a:gd name="connsiteX239" fmla="*/ 9520814 w 10232859"/>
              <a:gd name="connsiteY239" fmla="*/ 1456341 h 1705557"/>
              <a:gd name="connsiteX240" fmla="*/ 9702271 w 10232859"/>
              <a:gd name="connsiteY240" fmla="*/ 1495067 h 1705557"/>
              <a:gd name="connsiteX241" fmla="*/ 9744273 w 10232859"/>
              <a:gd name="connsiteY241" fmla="*/ 1530026 h 1705557"/>
              <a:gd name="connsiteX242" fmla="*/ 9771903 w 10232859"/>
              <a:gd name="connsiteY242" fmla="*/ 1536548 h 1705557"/>
              <a:gd name="connsiteX243" fmla="*/ 9818565 w 10232859"/>
              <a:gd name="connsiteY243" fmla="*/ 1545059 h 1705557"/>
              <a:gd name="connsiteX244" fmla="*/ 9882202 w 10232859"/>
              <a:gd name="connsiteY244" fmla="*/ 1572402 h 1705557"/>
              <a:gd name="connsiteX245" fmla="*/ 10022025 w 10232859"/>
              <a:gd name="connsiteY245" fmla="*/ 1606210 h 1705557"/>
              <a:gd name="connsiteX246" fmla="*/ 10220406 w 10232859"/>
              <a:gd name="connsiteY246" fmla="*/ 1683519 h 1705557"/>
              <a:gd name="connsiteX247" fmla="*/ 10232859 w 10232859"/>
              <a:gd name="connsiteY247" fmla="*/ 1705557 h 1705557"/>
              <a:gd name="connsiteX248" fmla="*/ 0 w 10232859"/>
              <a:gd name="connsiteY248" fmla="*/ 1705557 h 1705557"/>
              <a:gd name="connsiteX249" fmla="*/ 0 w 10232859"/>
              <a:gd name="connsiteY249" fmla="*/ 28342 h 1705557"/>
              <a:gd name="connsiteX250" fmla="*/ 8097 w 10232859"/>
              <a:gd name="connsiteY250" fmla="*/ 30869 h 1705557"/>
              <a:gd name="connsiteX251" fmla="*/ 77128 w 10232859"/>
              <a:gd name="connsiteY251" fmla="*/ 13381 h 1705557"/>
              <a:gd name="connsiteX252" fmla="*/ 188338 w 10232859"/>
              <a:gd name="connsiteY252" fmla="*/ 11593 h 1705557"/>
              <a:gd name="connsiteX253" fmla="*/ 298809 w 10232859"/>
              <a:gd name="connsiteY253" fmla="*/ 12712 h 1705557"/>
              <a:gd name="connsiteX254" fmla="*/ 338985 w 10232859"/>
              <a:gd name="connsiteY254" fmla="*/ 14520 h 1705557"/>
              <a:gd name="connsiteX255" fmla="*/ 409815 w 10232859"/>
              <a:gd name="connsiteY255" fmla="*/ 11559 h 1705557"/>
              <a:gd name="connsiteX256" fmla="*/ 424169 w 10232859"/>
              <a:gd name="connsiteY256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089450 w 10232859"/>
              <a:gd name="connsiteY77" fmla="*/ 162714 h 1705557"/>
              <a:gd name="connsiteX78" fmla="*/ 3104175 w 10232859"/>
              <a:gd name="connsiteY78" fmla="*/ 169945 h 1705557"/>
              <a:gd name="connsiteX79" fmla="*/ 3254203 w 10232859"/>
              <a:gd name="connsiteY79" fmla="*/ 158270 h 1705557"/>
              <a:gd name="connsiteX80" fmla="*/ 3376686 w 10232859"/>
              <a:gd name="connsiteY80" fmla="*/ 218526 h 1705557"/>
              <a:gd name="connsiteX81" fmla="*/ 3476147 w 10232859"/>
              <a:gd name="connsiteY81" fmla="*/ 177439 h 1705557"/>
              <a:gd name="connsiteX82" fmla="*/ 3497583 w 10232859"/>
              <a:gd name="connsiteY82" fmla="*/ 156962 h 1705557"/>
              <a:gd name="connsiteX83" fmla="*/ 3704761 w 10232859"/>
              <a:gd name="connsiteY83" fmla="*/ 157006 h 1705557"/>
              <a:gd name="connsiteX84" fmla="*/ 3755040 w 10232859"/>
              <a:gd name="connsiteY84" fmla="*/ 148492 h 1705557"/>
              <a:gd name="connsiteX85" fmla="*/ 3804689 w 10232859"/>
              <a:gd name="connsiteY85" fmla="*/ 158407 h 1705557"/>
              <a:gd name="connsiteX86" fmla="*/ 3821793 w 10232859"/>
              <a:gd name="connsiteY86" fmla="*/ 151257 h 1705557"/>
              <a:gd name="connsiteX87" fmla="*/ 3824682 w 10232859"/>
              <a:gd name="connsiteY87" fmla="*/ 149833 h 1705557"/>
              <a:gd name="connsiteX88" fmla="*/ 3837536 w 10232859"/>
              <a:gd name="connsiteY88" fmla="*/ 148292 h 1705557"/>
              <a:gd name="connsiteX89" fmla="*/ 3839550 w 10232859"/>
              <a:gd name="connsiteY89" fmla="*/ 142661 h 1705557"/>
              <a:gd name="connsiteX90" fmla="*/ 3857743 w 10232859"/>
              <a:gd name="connsiteY90" fmla="*/ 136618 h 1705557"/>
              <a:gd name="connsiteX91" fmla="*/ 3881852 w 10232859"/>
              <a:gd name="connsiteY91" fmla="*/ 135231 h 1705557"/>
              <a:gd name="connsiteX92" fmla="*/ 3998088 w 10232859"/>
              <a:gd name="connsiteY92" fmla="*/ 134446 h 1705557"/>
              <a:gd name="connsiteX93" fmla="*/ 4066682 w 10232859"/>
              <a:gd name="connsiteY93" fmla="*/ 130661 h 1705557"/>
              <a:gd name="connsiteX94" fmla="*/ 4091246 w 10232859"/>
              <a:gd name="connsiteY94" fmla="*/ 124017 h 1705557"/>
              <a:gd name="connsiteX95" fmla="*/ 4126556 w 10232859"/>
              <a:gd name="connsiteY95" fmla="*/ 118239 h 1705557"/>
              <a:gd name="connsiteX96" fmla="*/ 4187717 w 10232859"/>
              <a:gd name="connsiteY96" fmla="*/ 104010 h 1705557"/>
              <a:gd name="connsiteX97" fmla="*/ 4220826 w 10232859"/>
              <a:gd name="connsiteY97" fmla="*/ 102505 h 1705557"/>
              <a:gd name="connsiteX98" fmla="*/ 4239014 w 10232859"/>
              <a:gd name="connsiteY98" fmla="*/ 97354 h 1705557"/>
              <a:gd name="connsiteX99" fmla="*/ 4246653 w 10232859"/>
              <a:gd name="connsiteY99" fmla="*/ 97874 h 1705557"/>
              <a:gd name="connsiteX100" fmla="*/ 4271841 w 10232859"/>
              <a:gd name="connsiteY100" fmla="*/ 96702 h 1705557"/>
              <a:gd name="connsiteX101" fmla="*/ 4286277 w 10232859"/>
              <a:gd name="connsiteY101" fmla="*/ 96687 h 1705557"/>
              <a:gd name="connsiteX102" fmla="*/ 4292025 w 10232859"/>
              <a:gd name="connsiteY102" fmla="*/ 96921 h 1705557"/>
              <a:gd name="connsiteX103" fmla="*/ 4304713 w 10232859"/>
              <a:gd name="connsiteY103" fmla="*/ 102187 h 1705557"/>
              <a:gd name="connsiteX104" fmla="*/ 4321285 w 10232859"/>
              <a:gd name="connsiteY104" fmla="*/ 100074 h 1705557"/>
              <a:gd name="connsiteX105" fmla="*/ 4339561 w 10232859"/>
              <a:gd name="connsiteY105" fmla="*/ 105320 h 1705557"/>
              <a:gd name="connsiteX106" fmla="*/ 4343990 w 10232859"/>
              <a:gd name="connsiteY106" fmla="*/ 101090 h 1705557"/>
              <a:gd name="connsiteX107" fmla="*/ 4358885 w 10232859"/>
              <a:gd name="connsiteY107" fmla="*/ 96778 h 1705557"/>
              <a:gd name="connsiteX108" fmla="*/ 4371648 w 10232859"/>
              <a:gd name="connsiteY108" fmla="*/ 101826 h 1705557"/>
              <a:gd name="connsiteX109" fmla="*/ 4398380 w 10232859"/>
              <a:gd name="connsiteY109" fmla="*/ 104961 h 1705557"/>
              <a:gd name="connsiteX110" fmla="*/ 4405729 w 10232859"/>
              <a:gd name="connsiteY110" fmla="*/ 104191 h 1705557"/>
              <a:gd name="connsiteX111" fmla="*/ 4431408 w 10232859"/>
              <a:gd name="connsiteY111" fmla="*/ 110825 h 1705557"/>
              <a:gd name="connsiteX112" fmla="*/ 4472183 w 10232859"/>
              <a:gd name="connsiteY112" fmla="*/ 116430 h 1705557"/>
              <a:gd name="connsiteX113" fmla="*/ 4518828 w 10232859"/>
              <a:gd name="connsiteY113" fmla="*/ 119114 h 1705557"/>
              <a:gd name="connsiteX114" fmla="*/ 4532040 w 10232859"/>
              <a:gd name="connsiteY114" fmla="*/ 124307 h 1705557"/>
              <a:gd name="connsiteX115" fmla="*/ 4617778 w 10232859"/>
              <a:gd name="connsiteY115" fmla="*/ 136993 h 1705557"/>
              <a:gd name="connsiteX116" fmla="*/ 4641872 w 10232859"/>
              <a:gd name="connsiteY116" fmla="*/ 140721 h 1705557"/>
              <a:gd name="connsiteX117" fmla="*/ 4662766 w 10232859"/>
              <a:gd name="connsiteY117" fmla="*/ 138952 h 1705557"/>
              <a:gd name="connsiteX118" fmla="*/ 4667770 w 10232859"/>
              <a:gd name="connsiteY118" fmla="*/ 134208 h 1705557"/>
              <a:gd name="connsiteX119" fmla="*/ 4681052 w 10232859"/>
              <a:gd name="connsiteY119" fmla="*/ 135461 h 1705557"/>
              <a:gd name="connsiteX120" fmla="*/ 4684624 w 10232859"/>
              <a:gd name="connsiteY120" fmla="*/ 134755 h 1705557"/>
              <a:gd name="connsiteX121" fmla="*/ 4705061 w 10232859"/>
              <a:gd name="connsiteY121" fmla="*/ 131748 h 1705557"/>
              <a:gd name="connsiteX122" fmla="*/ 4747746 w 10232859"/>
              <a:gd name="connsiteY122" fmla="*/ 151131 h 1705557"/>
              <a:gd name="connsiteX123" fmla="*/ 4801045 w 10232859"/>
              <a:gd name="connsiteY123" fmla="*/ 153753 h 1705557"/>
              <a:gd name="connsiteX124" fmla="*/ 5001600 w 10232859"/>
              <a:gd name="connsiteY124" fmla="*/ 196753 h 1705557"/>
              <a:gd name="connsiteX125" fmla="*/ 5033465 w 10232859"/>
              <a:gd name="connsiteY125" fmla="*/ 182429 h 1705557"/>
              <a:gd name="connsiteX126" fmla="*/ 5115965 w 10232859"/>
              <a:gd name="connsiteY126" fmla="*/ 192583 h 1705557"/>
              <a:gd name="connsiteX127" fmla="*/ 5237936 w 10232859"/>
              <a:gd name="connsiteY127" fmla="*/ 246022 h 1705557"/>
              <a:gd name="connsiteX128" fmla="*/ 5290566 w 10232859"/>
              <a:gd name="connsiteY128" fmla="*/ 269809 h 1705557"/>
              <a:gd name="connsiteX129" fmla="*/ 5344878 w 10232859"/>
              <a:gd name="connsiteY129" fmla="*/ 282874 h 1705557"/>
              <a:gd name="connsiteX130" fmla="*/ 5413398 w 10232859"/>
              <a:gd name="connsiteY130" fmla="*/ 282749 h 1705557"/>
              <a:gd name="connsiteX131" fmla="*/ 5415629 w 10232859"/>
              <a:gd name="connsiteY131" fmla="*/ 282282 h 1705557"/>
              <a:gd name="connsiteX132" fmla="*/ 5433078 w 10232859"/>
              <a:gd name="connsiteY132" fmla="*/ 286198 h 1705557"/>
              <a:gd name="connsiteX133" fmla="*/ 5435759 w 10232859"/>
              <a:gd name="connsiteY133" fmla="*/ 289614 h 1705557"/>
              <a:gd name="connsiteX134" fmla="*/ 5447372 w 10232859"/>
              <a:gd name="connsiteY134" fmla="*/ 293101 h 1705557"/>
              <a:gd name="connsiteX135" fmla="*/ 5469289 w 10232859"/>
              <a:gd name="connsiteY135" fmla="*/ 302134 h 1705557"/>
              <a:gd name="connsiteX136" fmla="*/ 5508752 w 10232859"/>
              <a:gd name="connsiteY136" fmla="*/ 312267 h 1705557"/>
              <a:gd name="connsiteX137" fmla="*/ 5509657 w 10232859"/>
              <a:gd name="connsiteY137" fmla="*/ 311450 h 1705557"/>
              <a:gd name="connsiteX138" fmla="*/ 5521245 w 10232859"/>
              <a:gd name="connsiteY138" fmla="*/ 310202 h 1705557"/>
              <a:gd name="connsiteX139" fmla="*/ 5542415 w 10232859"/>
              <a:gd name="connsiteY139" fmla="*/ 310009 h 1705557"/>
              <a:gd name="connsiteX140" fmla="*/ 5596538 w 10232859"/>
              <a:gd name="connsiteY140" fmla="*/ 297667 h 1705557"/>
              <a:gd name="connsiteX141" fmla="*/ 5632514 w 10232859"/>
              <a:gd name="connsiteY141" fmla="*/ 308476 h 1705557"/>
              <a:gd name="connsiteX142" fmla="*/ 5640005 w 10232859"/>
              <a:gd name="connsiteY142" fmla="*/ 310131 h 1705557"/>
              <a:gd name="connsiteX143" fmla="*/ 5640259 w 10232859"/>
              <a:gd name="connsiteY143" fmla="*/ 309949 h 1705557"/>
              <a:gd name="connsiteX144" fmla="*/ 5648365 w 10232859"/>
              <a:gd name="connsiteY144" fmla="*/ 311268 h 1705557"/>
              <a:gd name="connsiteX145" fmla="*/ 5653662 w 10232859"/>
              <a:gd name="connsiteY145" fmla="*/ 313149 h 1705557"/>
              <a:gd name="connsiteX146" fmla="*/ 5668196 w 10232859"/>
              <a:gd name="connsiteY146" fmla="*/ 316360 h 1705557"/>
              <a:gd name="connsiteX147" fmla="*/ 5673886 w 10232859"/>
              <a:gd name="connsiteY147" fmla="*/ 316040 h 1705557"/>
              <a:gd name="connsiteX148" fmla="*/ 5677139 w 10232859"/>
              <a:gd name="connsiteY148" fmla="*/ 313859 h 1705557"/>
              <a:gd name="connsiteX149" fmla="*/ 5708983 w 10232859"/>
              <a:gd name="connsiteY149" fmla="*/ 313188 h 1705557"/>
              <a:gd name="connsiteX150" fmla="*/ 5773909 w 10232859"/>
              <a:gd name="connsiteY150" fmla="*/ 318575 h 1705557"/>
              <a:gd name="connsiteX151" fmla="*/ 5809500 w 10232859"/>
              <a:gd name="connsiteY151" fmla="*/ 324964 h 1705557"/>
              <a:gd name="connsiteX152" fmla="*/ 5908729 w 10232859"/>
              <a:gd name="connsiteY152" fmla="*/ 338849 h 1705557"/>
              <a:gd name="connsiteX153" fmla="*/ 6009654 w 10232859"/>
              <a:gd name="connsiteY153" fmla="*/ 350040 h 1705557"/>
              <a:gd name="connsiteX154" fmla="*/ 6067487 w 10232859"/>
              <a:gd name="connsiteY154" fmla="*/ 340226 h 1705557"/>
              <a:gd name="connsiteX155" fmla="*/ 6073281 w 10232859"/>
              <a:gd name="connsiteY155" fmla="*/ 340830 h 1705557"/>
              <a:gd name="connsiteX156" fmla="*/ 6086225 w 10232859"/>
              <a:gd name="connsiteY156" fmla="*/ 346135 h 1705557"/>
              <a:gd name="connsiteX157" fmla="*/ 6105063 w 10232859"/>
              <a:gd name="connsiteY157" fmla="*/ 353854 h 1705557"/>
              <a:gd name="connsiteX158" fmla="*/ 6135796 w 10232859"/>
              <a:gd name="connsiteY158" fmla="*/ 369657 h 1705557"/>
              <a:gd name="connsiteX159" fmla="*/ 6195166 w 10232859"/>
              <a:gd name="connsiteY159" fmla="*/ 366704 h 1705557"/>
              <a:gd name="connsiteX160" fmla="*/ 6216259 w 10232859"/>
              <a:gd name="connsiteY160" fmla="*/ 369879 h 1705557"/>
              <a:gd name="connsiteX161" fmla="*/ 6228331 w 10232859"/>
              <a:gd name="connsiteY161" fmla="*/ 370548 h 1705557"/>
              <a:gd name="connsiteX162" fmla="*/ 6229602 w 10232859"/>
              <a:gd name="connsiteY162" fmla="*/ 369928 h 1705557"/>
              <a:gd name="connsiteX163" fmla="*/ 6258988 w 10232859"/>
              <a:gd name="connsiteY163" fmla="*/ 385174 h 1705557"/>
              <a:gd name="connsiteX164" fmla="*/ 6264106 w 10232859"/>
              <a:gd name="connsiteY164" fmla="*/ 385655 h 1705557"/>
              <a:gd name="connsiteX165" fmla="*/ 6281703 w 10232859"/>
              <a:gd name="connsiteY165" fmla="*/ 397568 h 1705557"/>
              <a:gd name="connsiteX166" fmla="*/ 6291622 w 10232859"/>
              <a:gd name="connsiteY166" fmla="*/ 402669 h 1705557"/>
              <a:gd name="connsiteX167" fmla="*/ 6292712 w 10232859"/>
              <a:gd name="connsiteY167" fmla="*/ 406285 h 1705557"/>
              <a:gd name="connsiteX168" fmla="*/ 6308227 w 10232859"/>
              <a:gd name="connsiteY168" fmla="*/ 412710 h 1705557"/>
              <a:gd name="connsiteX169" fmla="*/ 6328981 w 10232859"/>
              <a:gd name="connsiteY169" fmla="*/ 416009 h 1705557"/>
              <a:gd name="connsiteX170" fmla="*/ 6368693 w 10232859"/>
              <a:gd name="connsiteY170" fmla="*/ 424359 h 1705557"/>
              <a:gd name="connsiteX171" fmla="*/ 6414811 w 10232859"/>
              <a:gd name="connsiteY171" fmla="*/ 458714 h 1705557"/>
              <a:gd name="connsiteX172" fmla="*/ 6467879 w 10232859"/>
              <a:gd name="connsiteY172" fmla="*/ 474762 h 1705557"/>
              <a:gd name="connsiteX173" fmla="*/ 6564351 w 10232859"/>
              <a:gd name="connsiteY173" fmla="*/ 544032 h 1705557"/>
              <a:gd name="connsiteX174" fmla="*/ 6711178 w 10232859"/>
              <a:gd name="connsiteY174" fmla="*/ 580124 h 1705557"/>
              <a:gd name="connsiteX175" fmla="*/ 6764036 w 10232859"/>
              <a:gd name="connsiteY175" fmla="*/ 595457 h 1705557"/>
              <a:gd name="connsiteX176" fmla="*/ 6858983 w 10232859"/>
              <a:gd name="connsiteY176" fmla="*/ 630237 h 1705557"/>
              <a:gd name="connsiteX177" fmla="*/ 6910661 w 10232859"/>
              <a:gd name="connsiteY177" fmla="*/ 641134 h 1705557"/>
              <a:gd name="connsiteX178" fmla="*/ 6944111 w 10232859"/>
              <a:gd name="connsiteY178" fmla="*/ 666016 h 1705557"/>
              <a:gd name="connsiteX179" fmla="*/ 6965771 w 10232859"/>
              <a:gd name="connsiteY179" fmla="*/ 666445 h 1705557"/>
              <a:gd name="connsiteX180" fmla="*/ 6969639 w 10232859"/>
              <a:gd name="connsiteY180" fmla="*/ 666351 h 1705557"/>
              <a:gd name="connsiteX181" fmla="*/ 6982242 w 10232859"/>
              <a:gd name="connsiteY181" fmla="*/ 669626 h 1705557"/>
              <a:gd name="connsiteX182" fmla="*/ 6989387 w 10232859"/>
              <a:gd name="connsiteY182" fmla="*/ 665988 h 1705557"/>
              <a:gd name="connsiteX183" fmla="*/ 7010930 w 10232859"/>
              <a:gd name="connsiteY183" fmla="*/ 667648 h 1705557"/>
              <a:gd name="connsiteX184" fmla="*/ 7033125 w 10232859"/>
              <a:gd name="connsiteY184" fmla="*/ 674950 h 1705557"/>
              <a:gd name="connsiteX185" fmla="*/ 7134461 w 10232859"/>
              <a:gd name="connsiteY185" fmla="*/ 714706 h 1705557"/>
              <a:gd name="connsiteX186" fmla="*/ 7197450 w 10232859"/>
              <a:gd name="connsiteY186" fmla="*/ 735608 h 1705557"/>
              <a:gd name="connsiteX187" fmla="*/ 7225084 w 10232859"/>
              <a:gd name="connsiteY187" fmla="*/ 739019 h 1705557"/>
              <a:gd name="connsiteX188" fmla="*/ 7261183 w 10232859"/>
              <a:gd name="connsiteY188" fmla="*/ 746827 h 1705557"/>
              <a:gd name="connsiteX189" fmla="*/ 7327760 w 10232859"/>
              <a:gd name="connsiteY189" fmla="*/ 757100 h 1705557"/>
              <a:gd name="connsiteX190" fmla="*/ 7412222 w 10232859"/>
              <a:gd name="connsiteY190" fmla="*/ 777001 h 1705557"/>
              <a:gd name="connsiteX191" fmla="*/ 7457904 w 10232859"/>
              <a:gd name="connsiteY191" fmla="*/ 810835 h 1705557"/>
              <a:gd name="connsiteX192" fmla="*/ 7465795 w 10232859"/>
              <a:gd name="connsiteY192" fmla="*/ 809112 h 1705557"/>
              <a:gd name="connsiteX193" fmla="*/ 7505046 w 10232859"/>
              <a:gd name="connsiteY193" fmla="*/ 823031 h 1705557"/>
              <a:gd name="connsiteX194" fmla="*/ 7623220 w 10232859"/>
              <a:gd name="connsiteY194" fmla="*/ 895034 h 1705557"/>
              <a:gd name="connsiteX195" fmla="*/ 7700458 w 10232859"/>
              <a:gd name="connsiteY195" fmla="*/ 921593 h 1705557"/>
              <a:gd name="connsiteX196" fmla="*/ 7730988 w 10232859"/>
              <a:gd name="connsiteY196" fmla="*/ 927270 h 1705557"/>
              <a:gd name="connsiteX197" fmla="*/ 7781942 w 10232859"/>
              <a:gd name="connsiteY197" fmla="*/ 937017 h 1705557"/>
              <a:gd name="connsiteX198" fmla="*/ 7827704 w 10232859"/>
              <a:gd name="connsiteY198" fmla="*/ 935072 h 1705557"/>
              <a:gd name="connsiteX199" fmla="*/ 7867270 w 10232859"/>
              <a:gd name="connsiteY199" fmla="*/ 946880 h 1705557"/>
              <a:gd name="connsiteX200" fmla="*/ 7866538 w 10232859"/>
              <a:gd name="connsiteY200" fmla="*/ 961559 h 1705557"/>
              <a:gd name="connsiteX201" fmla="*/ 7912084 w 10232859"/>
              <a:gd name="connsiteY201" fmla="*/ 970314 h 1705557"/>
              <a:gd name="connsiteX202" fmla="*/ 7982264 w 10232859"/>
              <a:gd name="connsiteY202" fmla="*/ 982287 h 1705557"/>
              <a:gd name="connsiteX203" fmla="*/ 7991272 w 10232859"/>
              <a:gd name="connsiteY203" fmla="*/ 987618 h 1705557"/>
              <a:gd name="connsiteX204" fmla="*/ 8006496 w 10232859"/>
              <a:gd name="connsiteY204" fmla="*/ 979353 h 1705557"/>
              <a:gd name="connsiteX205" fmla="*/ 8034497 w 10232859"/>
              <a:gd name="connsiteY205" fmla="*/ 978568 h 1705557"/>
              <a:gd name="connsiteX206" fmla="*/ 8150881 w 10232859"/>
              <a:gd name="connsiteY206" fmla="*/ 996925 h 1705557"/>
              <a:gd name="connsiteX207" fmla="*/ 8172106 w 10232859"/>
              <a:gd name="connsiteY207" fmla="*/ 997026 h 1705557"/>
              <a:gd name="connsiteX208" fmla="*/ 8196076 w 10232859"/>
              <a:gd name="connsiteY208" fmla="*/ 1006592 h 1705557"/>
              <a:gd name="connsiteX209" fmla="*/ 8247463 w 10232859"/>
              <a:gd name="connsiteY209" fmla="*/ 1022846 h 1705557"/>
              <a:gd name="connsiteX210" fmla="*/ 8279272 w 10232859"/>
              <a:gd name="connsiteY210" fmla="*/ 1039435 h 1705557"/>
              <a:gd name="connsiteX211" fmla="*/ 8289611 w 10232859"/>
              <a:gd name="connsiteY211" fmla="*/ 1035144 h 1705557"/>
              <a:gd name="connsiteX212" fmla="*/ 8311483 w 10232859"/>
              <a:gd name="connsiteY212" fmla="*/ 1035913 h 1705557"/>
              <a:gd name="connsiteX213" fmla="*/ 8399489 w 10232859"/>
              <a:gd name="connsiteY213" fmla="*/ 1055076 h 1705557"/>
              <a:gd name="connsiteX214" fmla="*/ 8415973 w 10232859"/>
              <a:gd name="connsiteY214" fmla="*/ 1056174 h 1705557"/>
              <a:gd name="connsiteX215" fmla="*/ 8433326 w 10232859"/>
              <a:gd name="connsiteY215" fmla="*/ 1064395 h 1705557"/>
              <a:gd name="connsiteX216" fmla="*/ 8502328 w 10232859"/>
              <a:gd name="connsiteY216" fmla="*/ 1098012 h 1705557"/>
              <a:gd name="connsiteX217" fmla="*/ 8534346 w 10232859"/>
              <a:gd name="connsiteY217" fmla="*/ 1113494 h 1705557"/>
              <a:gd name="connsiteX218" fmla="*/ 8534980 w 10232859"/>
              <a:gd name="connsiteY218" fmla="*/ 1117375 h 1705557"/>
              <a:gd name="connsiteX219" fmla="*/ 8544104 w 10232859"/>
              <a:gd name="connsiteY219" fmla="*/ 1114920 h 1705557"/>
              <a:gd name="connsiteX220" fmla="*/ 8567742 w 10232859"/>
              <a:gd name="connsiteY220" fmla="*/ 1124104 h 1705557"/>
              <a:gd name="connsiteX221" fmla="*/ 8633779 w 10232859"/>
              <a:gd name="connsiteY221" fmla="*/ 1145740 h 1705557"/>
              <a:gd name="connsiteX222" fmla="*/ 8676965 w 10232859"/>
              <a:gd name="connsiteY222" fmla="*/ 1163463 h 1705557"/>
              <a:gd name="connsiteX223" fmla="*/ 8698944 w 10232859"/>
              <a:gd name="connsiteY223" fmla="*/ 1163453 h 1705557"/>
              <a:gd name="connsiteX224" fmla="*/ 8711456 w 10232859"/>
              <a:gd name="connsiteY224" fmla="*/ 1175731 h 1705557"/>
              <a:gd name="connsiteX225" fmla="*/ 8732793 w 10232859"/>
              <a:gd name="connsiteY225" fmla="*/ 1179486 h 1705557"/>
              <a:gd name="connsiteX226" fmla="*/ 8751897 w 10232859"/>
              <a:gd name="connsiteY226" fmla="*/ 1197400 h 1705557"/>
              <a:gd name="connsiteX227" fmla="*/ 8793564 w 10232859"/>
              <a:gd name="connsiteY227" fmla="*/ 1179086 h 1705557"/>
              <a:gd name="connsiteX228" fmla="*/ 8834270 w 10232859"/>
              <a:gd name="connsiteY228" fmla="*/ 1213138 h 1705557"/>
              <a:gd name="connsiteX229" fmla="*/ 8853872 w 10232859"/>
              <a:gd name="connsiteY229" fmla="*/ 1221228 h 1705557"/>
              <a:gd name="connsiteX230" fmla="*/ 8861901 w 10232859"/>
              <a:gd name="connsiteY230" fmla="*/ 1217889 h 1705557"/>
              <a:gd name="connsiteX231" fmla="*/ 8874168 w 10232859"/>
              <a:gd name="connsiteY231" fmla="*/ 1220481 h 1705557"/>
              <a:gd name="connsiteX232" fmla="*/ 8871123 w 10232859"/>
              <a:gd name="connsiteY232" fmla="*/ 1227674 h 1705557"/>
              <a:gd name="connsiteX233" fmla="*/ 8903537 w 10232859"/>
              <a:gd name="connsiteY233" fmla="*/ 1237102 h 1705557"/>
              <a:gd name="connsiteX234" fmla="*/ 8933767 w 10232859"/>
              <a:gd name="connsiteY234" fmla="*/ 1269882 h 1705557"/>
              <a:gd name="connsiteX235" fmla="*/ 8985765 w 10232859"/>
              <a:gd name="connsiteY235" fmla="*/ 1294178 h 1705557"/>
              <a:gd name="connsiteX236" fmla="*/ 9071444 w 10232859"/>
              <a:gd name="connsiteY236" fmla="*/ 1323819 h 1705557"/>
              <a:gd name="connsiteX237" fmla="*/ 9096711 w 10232859"/>
              <a:gd name="connsiteY237" fmla="*/ 1334291 h 1705557"/>
              <a:gd name="connsiteX238" fmla="*/ 9338853 w 10232859"/>
              <a:gd name="connsiteY238" fmla="*/ 1454560 h 1705557"/>
              <a:gd name="connsiteX239" fmla="*/ 9520814 w 10232859"/>
              <a:gd name="connsiteY239" fmla="*/ 1456341 h 1705557"/>
              <a:gd name="connsiteX240" fmla="*/ 9702271 w 10232859"/>
              <a:gd name="connsiteY240" fmla="*/ 1495067 h 1705557"/>
              <a:gd name="connsiteX241" fmla="*/ 9744273 w 10232859"/>
              <a:gd name="connsiteY241" fmla="*/ 1530026 h 1705557"/>
              <a:gd name="connsiteX242" fmla="*/ 9771903 w 10232859"/>
              <a:gd name="connsiteY242" fmla="*/ 1536548 h 1705557"/>
              <a:gd name="connsiteX243" fmla="*/ 9818565 w 10232859"/>
              <a:gd name="connsiteY243" fmla="*/ 1545059 h 1705557"/>
              <a:gd name="connsiteX244" fmla="*/ 9882202 w 10232859"/>
              <a:gd name="connsiteY244" fmla="*/ 1572402 h 1705557"/>
              <a:gd name="connsiteX245" fmla="*/ 10022025 w 10232859"/>
              <a:gd name="connsiteY245" fmla="*/ 1606210 h 1705557"/>
              <a:gd name="connsiteX246" fmla="*/ 10220406 w 10232859"/>
              <a:gd name="connsiteY246" fmla="*/ 1683519 h 1705557"/>
              <a:gd name="connsiteX247" fmla="*/ 10232859 w 10232859"/>
              <a:gd name="connsiteY247" fmla="*/ 1705557 h 1705557"/>
              <a:gd name="connsiteX248" fmla="*/ 0 w 10232859"/>
              <a:gd name="connsiteY248" fmla="*/ 1705557 h 1705557"/>
              <a:gd name="connsiteX249" fmla="*/ 0 w 10232859"/>
              <a:gd name="connsiteY249" fmla="*/ 28342 h 1705557"/>
              <a:gd name="connsiteX250" fmla="*/ 8097 w 10232859"/>
              <a:gd name="connsiteY250" fmla="*/ 30869 h 1705557"/>
              <a:gd name="connsiteX251" fmla="*/ 77128 w 10232859"/>
              <a:gd name="connsiteY251" fmla="*/ 13381 h 1705557"/>
              <a:gd name="connsiteX252" fmla="*/ 188338 w 10232859"/>
              <a:gd name="connsiteY252" fmla="*/ 11593 h 1705557"/>
              <a:gd name="connsiteX253" fmla="*/ 298809 w 10232859"/>
              <a:gd name="connsiteY253" fmla="*/ 12712 h 1705557"/>
              <a:gd name="connsiteX254" fmla="*/ 338985 w 10232859"/>
              <a:gd name="connsiteY254" fmla="*/ 14520 h 1705557"/>
              <a:gd name="connsiteX255" fmla="*/ 409815 w 10232859"/>
              <a:gd name="connsiteY255" fmla="*/ 11559 h 1705557"/>
              <a:gd name="connsiteX256" fmla="*/ 424169 w 10232859"/>
              <a:gd name="connsiteY256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089450 w 10232859"/>
              <a:gd name="connsiteY77" fmla="*/ 162714 h 1705557"/>
              <a:gd name="connsiteX78" fmla="*/ 3104175 w 10232859"/>
              <a:gd name="connsiteY78" fmla="*/ 169945 h 1705557"/>
              <a:gd name="connsiteX79" fmla="*/ 3254203 w 10232859"/>
              <a:gd name="connsiteY79" fmla="*/ 158270 h 1705557"/>
              <a:gd name="connsiteX80" fmla="*/ 3380350 w 10232859"/>
              <a:gd name="connsiteY80" fmla="*/ 157665 h 1705557"/>
              <a:gd name="connsiteX81" fmla="*/ 3476147 w 10232859"/>
              <a:gd name="connsiteY81" fmla="*/ 177439 h 1705557"/>
              <a:gd name="connsiteX82" fmla="*/ 3497583 w 10232859"/>
              <a:gd name="connsiteY82" fmla="*/ 156962 h 1705557"/>
              <a:gd name="connsiteX83" fmla="*/ 3704761 w 10232859"/>
              <a:gd name="connsiteY83" fmla="*/ 157006 h 1705557"/>
              <a:gd name="connsiteX84" fmla="*/ 3755040 w 10232859"/>
              <a:gd name="connsiteY84" fmla="*/ 148492 h 1705557"/>
              <a:gd name="connsiteX85" fmla="*/ 3804689 w 10232859"/>
              <a:gd name="connsiteY85" fmla="*/ 158407 h 1705557"/>
              <a:gd name="connsiteX86" fmla="*/ 3821793 w 10232859"/>
              <a:gd name="connsiteY86" fmla="*/ 151257 h 1705557"/>
              <a:gd name="connsiteX87" fmla="*/ 3824682 w 10232859"/>
              <a:gd name="connsiteY87" fmla="*/ 149833 h 1705557"/>
              <a:gd name="connsiteX88" fmla="*/ 3837536 w 10232859"/>
              <a:gd name="connsiteY88" fmla="*/ 148292 h 1705557"/>
              <a:gd name="connsiteX89" fmla="*/ 3839550 w 10232859"/>
              <a:gd name="connsiteY89" fmla="*/ 142661 h 1705557"/>
              <a:gd name="connsiteX90" fmla="*/ 3857743 w 10232859"/>
              <a:gd name="connsiteY90" fmla="*/ 136618 h 1705557"/>
              <a:gd name="connsiteX91" fmla="*/ 3881852 w 10232859"/>
              <a:gd name="connsiteY91" fmla="*/ 135231 h 1705557"/>
              <a:gd name="connsiteX92" fmla="*/ 3998088 w 10232859"/>
              <a:gd name="connsiteY92" fmla="*/ 134446 h 1705557"/>
              <a:gd name="connsiteX93" fmla="*/ 4066682 w 10232859"/>
              <a:gd name="connsiteY93" fmla="*/ 130661 h 1705557"/>
              <a:gd name="connsiteX94" fmla="*/ 4091246 w 10232859"/>
              <a:gd name="connsiteY94" fmla="*/ 124017 h 1705557"/>
              <a:gd name="connsiteX95" fmla="*/ 4126556 w 10232859"/>
              <a:gd name="connsiteY95" fmla="*/ 118239 h 1705557"/>
              <a:gd name="connsiteX96" fmla="*/ 4187717 w 10232859"/>
              <a:gd name="connsiteY96" fmla="*/ 104010 h 1705557"/>
              <a:gd name="connsiteX97" fmla="*/ 4220826 w 10232859"/>
              <a:gd name="connsiteY97" fmla="*/ 102505 h 1705557"/>
              <a:gd name="connsiteX98" fmla="*/ 4239014 w 10232859"/>
              <a:gd name="connsiteY98" fmla="*/ 97354 h 1705557"/>
              <a:gd name="connsiteX99" fmla="*/ 4246653 w 10232859"/>
              <a:gd name="connsiteY99" fmla="*/ 97874 h 1705557"/>
              <a:gd name="connsiteX100" fmla="*/ 4271841 w 10232859"/>
              <a:gd name="connsiteY100" fmla="*/ 96702 h 1705557"/>
              <a:gd name="connsiteX101" fmla="*/ 4286277 w 10232859"/>
              <a:gd name="connsiteY101" fmla="*/ 96687 h 1705557"/>
              <a:gd name="connsiteX102" fmla="*/ 4292025 w 10232859"/>
              <a:gd name="connsiteY102" fmla="*/ 96921 h 1705557"/>
              <a:gd name="connsiteX103" fmla="*/ 4304713 w 10232859"/>
              <a:gd name="connsiteY103" fmla="*/ 102187 h 1705557"/>
              <a:gd name="connsiteX104" fmla="*/ 4321285 w 10232859"/>
              <a:gd name="connsiteY104" fmla="*/ 100074 h 1705557"/>
              <a:gd name="connsiteX105" fmla="*/ 4339561 w 10232859"/>
              <a:gd name="connsiteY105" fmla="*/ 105320 h 1705557"/>
              <a:gd name="connsiteX106" fmla="*/ 4343990 w 10232859"/>
              <a:gd name="connsiteY106" fmla="*/ 101090 h 1705557"/>
              <a:gd name="connsiteX107" fmla="*/ 4358885 w 10232859"/>
              <a:gd name="connsiteY107" fmla="*/ 96778 h 1705557"/>
              <a:gd name="connsiteX108" fmla="*/ 4371648 w 10232859"/>
              <a:gd name="connsiteY108" fmla="*/ 101826 h 1705557"/>
              <a:gd name="connsiteX109" fmla="*/ 4398380 w 10232859"/>
              <a:gd name="connsiteY109" fmla="*/ 104961 h 1705557"/>
              <a:gd name="connsiteX110" fmla="*/ 4405729 w 10232859"/>
              <a:gd name="connsiteY110" fmla="*/ 104191 h 1705557"/>
              <a:gd name="connsiteX111" fmla="*/ 4431408 w 10232859"/>
              <a:gd name="connsiteY111" fmla="*/ 110825 h 1705557"/>
              <a:gd name="connsiteX112" fmla="*/ 4472183 w 10232859"/>
              <a:gd name="connsiteY112" fmla="*/ 116430 h 1705557"/>
              <a:gd name="connsiteX113" fmla="*/ 4518828 w 10232859"/>
              <a:gd name="connsiteY113" fmla="*/ 119114 h 1705557"/>
              <a:gd name="connsiteX114" fmla="*/ 4532040 w 10232859"/>
              <a:gd name="connsiteY114" fmla="*/ 124307 h 1705557"/>
              <a:gd name="connsiteX115" fmla="*/ 4617778 w 10232859"/>
              <a:gd name="connsiteY115" fmla="*/ 136993 h 1705557"/>
              <a:gd name="connsiteX116" fmla="*/ 4641872 w 10232859"/>
              <a:gd name="connsiteY116" fmla="*/ 140721 h 1705557"/>
              <a:gd name="connsiteX117" fmla="*/ 4662766 w 10232859"/>
              <a:gd name="connsiteY117" fmla="*/ 138952 h 1705557"/>
              <a:gd name="connsiteX118" fmla="*/ 4667770 w 10232859"/>
              <a:gd name="connsiteY118" fmla="*/ 134208 h 1705557"/>
              <a:gd name="connsiteX119" fmla="*/ 4681052 w 10232859"/>
              <a:gd name="connsiteY119" fmla="*/ 135461 h 1705557"/>
              <a:gd name="connsiteX120" fmla="*/ 4684624 w 10232859"/>
              <a:gd name="connsiteY120" fmla="*/ 134755 h 1705557"/>
              <a:gd name="connsiteX121" fmla="*/ 4705061 w 10232859"/>
              <a:gd name="connsiteY121" fmla="*/ 131748 h 1705557"/>
              <a:gd name="connsiteX122" fmla="*/ 4747746 w 10232859"/>
              <a:gd name="connsiteY122" fmla="*/ 151131 h 1705557"/>
              <a:gd name="connsiteX123" fmla="*/ 4801045 w 10232859"/>
              <a:gd name="connsiteY123" fmla="*/ 153753 h 1705557"/>
              <a:gd name="connsiteX124" fmla="*/ 5001600 w 10232859"/>
              <a:gd name="connsiteY124" fmla="*/ 196753 h 1705557"/>
              <a:gd name="connsiteX125" fmla="*/ 5033465 w 10232859"/>
              <a:gd name="connsiteY125" fmla="*/ 182429 h 1705557"/>
              <a:gd name="connsiteX126" fmla="*/ 5115965 w 10232859"/>
              <a:gd name="connsiteY126" fmla="*/ 192583 h 1705557"/>
              <a:gd name="connsiteX127" fmla="*/ 5237936 w 10232859"/>
              <a:gd name="connsiteY127" fmla="*/ 246022 h 1705557"/>
              <a:gd name="connsiteX128" fmla="*/ 5290566 w 10232859"/>
              <a:gd name="connsiteY128" fmla="*/ 269809 h 1705557"/>
              <a:gd name="connsiteX129" fmla="*/ 5344878 w 10232859"/>
              <a:gd name="connsiteY129" fmla="*/ 282874 h 1705557"/>
              <a:gd name="connsiteX130" fmla="*/ 5413398 w 10232859"/>
              <a:gd name="connsiteY130" fmla="*/ 282749 h 1705557"/>
              <a:gd name="connsiteX131" fmla="*/ 5415629 w 10232859"/>
              <a:gd name="connsiteY131" fmla="*/ 282282 h 1705557"/>
              <a:gd name="connsiteX132" fmla="*/ 5433078 w 10232859"/>
              <a:gd name="connsiteY132" fmla="*/ 286198 h 1705557"/>
              <a:gd name="connsiteX133" fmla="*/ 5435759 w 10232859"/>
              <a:gd name="connsiteY133" fmla="*/ 289614 h 1705557"/>
              <a:gd name="connsiteX134" fmla="*/ 5447372 w 10232859"/>
              <a:gd name="connsiteY134" fmla="*/ 293101 h 1705557"/>
              <a:gd name="connsiteX135" fmla="*/ 5469289 w 10232859"/>
              <a:gd name="connsiteY135" fmla="*/ 302134 h 1705557"/>
              <a:gd name="connsiteX136" fmla="*/ 5508752 w 10232859"/>
              <a:gd name="connsiteY136" fmla="*/ 312267 h 1705557"/>
              <a:gd name="connsiteX137" fmla="*/ 5509657 w 10232859"/>
              <a:gd name="connsiteY137" fmla="*/ 311450 h 1705557"/>
              <a:gd name="connsiteX138" fmla="*/ 5521245 w 10232859"/>
              <a:gd name="connsiteY138" fmla="*/ 310202 h 1705557"/>
              <a:gd name="connsiteX139" fmla="*/ 5542415 w 10232859"/>
              <a:gd name="connsiteY139" fmla="*/ 310009 h 1705557"/>
              <a:gd name="connsiteX140" fmla="*/ 5596538 w 10232859"/>
              <a:gd name="connsiteY140" fmla="*/ 297667 h 1705557"/>
              <a:gd name="connsiteX141" fmla="*/ 5632514 w 10232859"/>
              <a:gd name="connsiteY141" fmla="*/ 308476 h 1705557"/>
              <a:gd name="connsiteX142" fmla="*/ 5640005 w 10232859"/>
              <a:gd name="connsiteY142" fmla="*/ 310131 h 1705557"/>
              <a:gd name="connsiteX143" fmla="*/ 5640259 w 10232859"/>
              <a:gd name="connsiteY143" fmla="*/ 309949 h 1705557"/>
              <a:gd name="connsiteX144" fmla="*/ 5648365 w 10232859"/>
              <a:gd name="connsiteY144" fmla="*/ 311268 h 1705557"/>
              <a:gd name="connsiteX145" fmla="*/ 5653662 w 10232859"/>
              <a:gd name="connsiteY145" fmla="*/ 313149 h 1705557"/>
              <a:gd name="connsiteX146" fmla="*/ 5668196 w 10232859"/>
              <a:gd name="connsiteY146" fmla="*/ 316360 h 1705557"/>
              <a:gd name="connsiteX147" fmla="*/ 5673886 w 10232859"/>
              <a:gd name="connsiteY147" fmla="*/ 316040 h 1705557"/>
              <a:gd name="connsiteX148" fmla="*/ 5677139 w 10232859"/>
              <a:gd name="connsiteY148" fmla="*/ 313859 h 1705557"/>
              <a:gd name="connsiteX149" fmla="*/ 5708983 w 10232859"/>
              <a:gd name="connsiteY149" fmla="*/ 313188 h 1705557"/>
              <a:gd name="connsiteX150" fmla="*/ 5773909 w 10232859"/>
              <a:gd name="connsiteY150" fmla="*/ 318575 h 1705557"/>
              <a:gd name="connsiteX151" fmla="*/ 5809500 w 10232859"/>
              <a:gd name="connsiteY151" fmla="*/ 324964 h 1705557"/>
              <a:gd name="connsiteX152" fmla="*/ 5908729 w 10232859"/>
              <a:gd name="connsiteY152" fmla="*/ 338849 h 1705557"/>
              <a:gd name="connsiteX153" fmla="*/ 6009654 w 10232859"/>
              <a:gd name="connsiteY153" fmla="*/ 350040 h 1705557"/>
              <a:gd name="connsiteX154" fmla="*/ 6067487 w 10232859"/>
              <a:gd name="connsiteY154" fmla="*/ 340226 h 1705557"/>
              <a:gd name="connsiteX155" fmla="*/ 6073281 w 10232859"/>
              <a:gd name="connsiteY155" fmla="*/ 340830 h 1705557"/>
              <a:gd name="connsiteX156" fmla="*/ 6086225 w 10232859"/>
              <a:gd name="connsiteY156" fmla="*/ 346135 h 1705557"/>
              <a:gd name="connsiteX157" fmla="*/ 6105063 w 10232859"/>
              <a:gd name="connsiteY157" fmla="*/ 353854 h 1705557"/>
              <a:gd name="connsiteX158" fmla="*/ 6135796 w 10232859"/>
              <a:gd name="connsiteY158" fmla="*/ 369657 h 1705557"/>
              <a:gd name="connsiteX159" fmla="*/ 6195166 w 10232859"/>
              <a:gd name="connsiteY159" fmla="*/ 366704 h 1705557"/>
              <a:gd name="connsiteX160" fmla="*/ 6216259 w 10232859"/>
              <a:gd name="connsiteY160" fmla="*/ 369879 h 1705557"/>
              <a:gd name="connsiteX161" fmla="*/ 6228331 w 10232859"/>
              <a:gd name="connsiteY161" fmla="*/ 370548 h 1705557"/>
              <a:gd name="connsiteX162" fmla="*/ 6229602 w 10232859"/>
              <a:gd name="connsiteY162" fmla="*/ 369928 h 1705557"/>
              <a:gd name="connsiteX163" fmla="*/ 6258988 w 10232859"/>
              <a:gd name="connsiteY163" fmla="*/ 385174 h 1705557"/>
              <a:gd name="connsiteX164" fmla="*/ 6264106 w 10232859"/>
              <a:gd name="connsiteY164" fmla="*/ 385655 h 1705557"/>
              <a:gd name="connsiteX165" fmla="*/ 6281703 w 10232859"/>
              <a:gd name="connsiteY165" fmla="*/ 397568 h 1705557"/>
              <a:gd name="connsiteX166" fmla="*/ 6291622 w 10232859"/>
              <a:gd name="connsiteY166" fmla="*/ 402669 h 1705557"/>
              <a:gd name="connsiteX167" fmla="*/ 6292712 w 10232859"/>
              <a:gd name="connsiteY167" fmla="*/ 406285 h 1705557"/>
              <a:gd name="connsiteX168" fmla="*/ 6308227 w 10232859"/>
              <a:gd name="connsiteY168" fmla="*/ 412710 h 1705557"/>
              <a:gd name="connsiteX169" fmla="*/ 6328981 w 10232859"/>
              <a:gd name="connsiteY169" fmla="*/ 416009 h 1705557"/>
              <a:gd name="connsiteX170" fmla="*/ 6368693 w 10232859"/>
              <a:gd name="connsiteY170" fmla="*/ 424359 h 1705557"/>
              <a:gd name="connsiteX171" fmla="*/ 6414811 w 10232859"/>
              <a:gd name="connsiteY171" fmla="*/ 458714 h 1705557"/>
              <a:gd name="connsiteX172" fmla="*/ 6467879 w 10232859"/>
              <a:gd name="connsiteY172" fmla="*/ 474762 h 1705557"/>
              <a:gd name="connsiteX173" fmla="*/ 6564351 w 10232859"/>
              <a:gd name="connsiteY173" fmla="*/ 544032 h 1705557"/>
              <a:gd name="connsiteX174" fmla="*/ 6711178 w 10232859"/>
              <a:gd name="connsiteY174" fmla="*/ 580124 h 1705557"/>
              <a:gd name="connsiteX175" fmla="*/ 6764036 w 10232859"/>
              <a:gd name="connsiteY175" fmla="*/ 595457 h 1705557"/>
              <a:gd name="connsiteX176" fmla="*/ 6858983 w 10232859"/>
              <a:gd name="connsiteY176" fmla="*/ 630237 h 1705557"/>
              <a:gd name="connsiteX177" fmla="*/ 6910661 w 10232859"/>
              <a:gd name="connsiteY177" fmla="*/ 641134 h 1705557"/>
              <a:gd name="connsiteX178" fmla="*/ 6944111 w 10232859"/>
              <a:gd name="connsiteY178" fmla="*/ 666016 h 1705557"/>
              <a:gd name="connsiteX179" fmla="*/ 6965771 w 10232859"/>
              <a:gd name="connsiteY179" fmla="*/ 666445 h 1705557"/>
              <a:gd name="connsiteX180" fmla="*/ 6969639 w 10232859"/>
              <a:gd name="connsiteY180" fmla="*/ 666351 h 1705557"/>
              <a:gd name="connsiteX181" fmla="*/ 6982242 w 10232859"/>
              <a:gd name="connsiteY181" fmla="*/ 669626 h 1705557"/>
              <a:gd name="connsiteX182" fmla="*/ 6989387 w 10232859"/>
              <a:gd name="connsiteY182" fmla="*/ 665988 h 1705557"/>
              <a:gd name="connsiteX183" fmla="*/ 7010930 w 10232859"/>
              <a:gd name="connsiteY183" fmla="*/ 667648 h 1705557"/>
              <a:gd name="connsiteX184" fmla="*/ 7033125 w 10232859"/>
              <a:gd name="connsiteY184" fmla="*/ 674950 h 1705557"/>
              <a:gd name="connsiteX185" fmla="*/ 7134461 w 10232859"/>
              <a:gd name="connsiteY185" fmla="*/ 714706 h 1705557"/>
              <a:gd name="connsiteX186" fmla="*/ 7197450 w 10232859"/>
              <a:gd name="connsiteY186" fmla="*/ 735608 h 1705557"/>
              <a:gd name="connsiteX187" fmla="*/ 7225084 w 10232859"/>
              <a:gd name="connsiteY187" fmla="*/ 739019 h 1705557"/>
              <a:gd name="connsiteX188" fmla="*/ 7261183 w 10232859"/>
              <a:gd name="connsiteY188" fmla="*/ 746827 h 1705557"/>
              <a:gd name="connsiteX189" fmla="*/ 7327760 w 10232859"/>
              <a:gd name="connsiteY189" fmla="*/ 757100 h 1705557"/>
              <a:gd name="connsiteX190" fmla="*/ 7412222 w 10232859"/>
              <a:gd name="connsiteY190" fmla="*/ 777001 h 1705557"/>
              <a:gd name="connsiteX191" fmla="*/ 7457904 w 10232859"/>
              <a:gd name="connsiteY191" fmla="*/ 810835 h 1705557"/>
              <a:gd name="connsiteX192" fmla="*/ 7465795 w 10232859"/>
              <a:gd name="connsiteY192" fmla="*/ 809112 h 1705557"/>
              <a:gd name="connsiteX193" fmla="*/ 7505046 w 10232859"/>
              <a:gd name="connsiteY193" fmla="*/ 823031 h 1705557"/>
              <a:gd name="connsiteX194" fmla="*/ 7623220 w 10232859"/>
              <a:gd name="connsiteY194" fmla="*/ 895034 h 1705557"/>
              <a:gd name="connsiteX195" fmla="*/ 7700458 w 10232859"/>
              <a:gd name="connsiteY195" fmla="*/ 921593 h 1705557"/>
              <a:gd name="connsiteX196" fmla="*/ 7730988 w 10232859"/>
              <a:gd name="connsiteY196" fmla="*/ 927270 h 1705557"/>
              <a:gd name="connsiteX197" fmla="*/ 7781942 w 10232859"/>
              <a:gd name="connsiteY197" fmla="*/ 937017 h 1705557"/>
              <a:gd name="connsiteX198" fmla="*/ 7827704 w 10232859"/>
              <a:gd name="connsiteY198" fmla="*/ 935072 h 1705557"/>
              <a:gd name="connsiteX199" fmla="*/ 7867270 w 10232859"/>
              <a:gd name="connsiteY199" fmla="*/ 946880 h 1705557"/>
              <a:gd name="connsiteX200" fmla="*/ 7866538 w 10232859"/>
              <a:gd name="connsiteY200" fmla="*/ 961559 h 1705557"/>
              <a:gd name="connsiteX201" fmla="*/ 7912084 w 10232859"/>
              <a:gd name="connsiteY201" fmla="*/ 970314 h 1705557"/>
              <a:gd name="connsiteX202" fmla="*/ 7982264 w 10232859"/>
              <a:gd name="connsiteY202" fmla="*/ 982287 h 1705557"/>
              <a:gd name="connsiteX203" fmla="*/ 7991272 w 10232859"/>
              <a:gd name="connsiteY203" fmla="*/ 987618 h 1705557"/>
              <a:gd name="connsiteX204" fmla="*/ 8006496 w 10232859"/>
              <a:gd name="connsiteY204" fmla="*/ 979353 h 1705557"/>
              <a:gd name="connsiteX205" fmla="*/ 8034497 w 10232859"/>
              <a:gd name="connsiteY205" fmla="*/ 978568 h 1705557"/>
              <a:gd name="connsiteX206" fmla="*/ 8150881 w 10232859"/>
              <a:gd name="connsiteY206" fmla="*/ 996925 h 1705557"/>
              <a:gd name="connsiteX207" fmla="*/ 8172106 w 10232859"/>
              <a:gd name="connsiteY207" fmla="*/ 997026 h 1705557"/>
              <a:gd name="connsiteX208" fmla="*/ 8196076 w 10232859"/>
              <a:gd name="connsiteY208" fmla="*/ 1006592 h 1705557"/>
              <a:gd name="connsiteX209" fmla="*/ 8247463 w 10232859"/>
              <a:gd name="connsiteY209" fmla="*/ 1022846 h 1705557"/>
              <a:gd name="connsiteX210" fmla="*/ 8279272 w 10232859"/>
              <a:gd name="connsiteY210" fmla="*/ 1039435 h 1705557"/>
              <a:gd name="connsiteX211" fmla="*/ 8289611 w 10232859"/>
              <a:gd name="connsiteY211" fmla="*/ 1035144 h 1705557"/>
              <a:gd name="connsiteX212" fmla="*/ 8311483 w 10232859"/>
              <a:gd name="connsiteY212" fmla="*/ 1035913 h 1705557"/>
              <a:gd name="connsiteX213" fmla="*/ 8399489 w 10232859"/>
              <a:gd name="connsiteY213" fmla="*/ 1055076 h 1705557"/>
              <a:gd name="connsiteX214" fmla="*/ 8415973 w 10232859"/>
              <a:gd name="connsiteY214" fmla="*/ 1056174 h 1705557"/>
              <a:gd name="connsiteX215" fmla="*/ 8433326 w 10232859"/>
              <a:gd name="connsiteY215" fmla="*/ 1064395 h 1705557"/>
              <a:gd name="connsiteX216" fmla="*/ 8502328 w 10232859"/>
              <a:gd name="connsiteY216" fmla="*/ 1098012 h 1705557"/>
              <a:gd name="connsiteX217" fmla="*/ 8534346 w 10232859"/>
              <a:gd name="connsiteY217" fmla="*/ 1113494 h 1705557"/>
              <a:gd name="connsiteX218" fmla="*/ 8534980 w 10232859"/>
              <a:gd name="connsiteY218" fmla="*/ 1117375 h 1705557"/>
              <a:gd name="connsiteX219" fmla="*/ 8544104 w 10232859"/>
              <a:gd name="connsiteY219" fmla="*/ 1114920 h 1705557"/>
              <a:gd name="connsiteX220" fmla="*/ 8567742 w 10232859"/>
              <a:gd name="connsiteY220" fmla="*/ 1124104 h 1705557"/>
              <a:gd name="connsiteX221" fmla="*/ 8633779 w 10232859"/>
              <a:gd name="connsiteY221" fmla="*/ 1145740 h 1705557"/>
              <a:gd name="connsiteX222" fmla="*/ 8676965 w 10232859"/>
              <a:gd name="connsiteY222" fmla="*/ 1163463 h 1705557"/>
              <a:gd name="connsiteX223" fmla="*/ 8698944 w 10232859"/>
              <a:gd name="connsiteY223" fmla="*/ 1163453 h 1705557"/>
              <a:gd name="connsiteX224" fmla="*/ 8711456 w 10232859"/>
              <a:gd name="connsiteY224" fmla="*/ 1175731 h 1705557"/>
              <a:gd name="connsiteX225" fmla="*/ 8732793 w 10232859"/>
              <a:gd name="connsiteY225" fmla="*/ 1179486 h 1705557"/>
              <a:gd name="connsiteX226" fmla="*/ 8751897 w 10232859"/>
              <a:gd name="connsiteY226" fmla="*/ 1197400 h 1705557"/>
              <a:gd name="connsiteX227" fmla="*/ 8793564 w 10232859"/>
              <a:gd name="connsiteY227" fmla="*/ 1179086 h 1705557"/>
              <a:gd name="connsiteX228" fmla="*/ 8834270 w 10232859"/>
              <a:gd name="connsiteY228" fmla="*/ 1213138 h 1705557"/>
              <a:gd name="connsiteX229" fmla="*/ 8853872 w 10232859"/>
              <a:gd name="connsiteY229" fmla="*/ 1221228 h 1705557"/>
              <a:gd name="connsiteX230" fmla="*/ 8861901 w 10232859"/>
              <a:gd name="connsiteY230" fmla="*/ 1217889 h 1705557"/>
              <a:gd name="connsiteX231" fmla="*/ 8874168 w 10232859"/>
              <a:gd name="connsiteY231" fmla="*/ 1220481 h 1705557"/>
              <a:gd name="connsiteX232" fmla="*/ 8871123 w 10232859"/>
              <a:gd name="connsiteY232" fmla="*/ 1227674 h 1705557"/>
              <a:gd name="connsiteX233" fmla="*/ 8903537 w 10232859"/>
              <a:gd name="connsiteY233" fmla="*/ 1237102 h 1705557"/>
              <a:gd name="connsiteX234" fmla="*/ 8933767 w 10232859"/>
              <a:gd name="connsiteY234" fmla="*/ 1269882 h 1705557"/>
              <a:gd name="connsiteX235" fmla="*/ 8985765 w 10232859"/>
              <a:gd name="connsiteY235" fmla="*/ 1294178 h 1705557"/>
              <a:gd name="connsiteX236" fmla="*/ 9071444 w 10232859"/>
              <a:gd name="connsiteY236" fmla="*/ 1323819 h 1705557"/>
              <a:gd name="connsiteX237" fmla="*/ 9096711 w 10232859"/>
              <a:gd name="connsiteY237" fmla="*/ 1334291 h 1705557"/>
              <a:gd name="connsiteX238" fmla="*/ 9338853 w 10232859"/>
              <a:gd name="connsiteY238" fmla="*/ 1454560 h 1705557"/>
              <a:gd name="connsiteX239" fmla="*/ 9520814 w 10232859"/>
              <a:gd name="connsiteY239" fmla="*/ 1456341 h 1705557"/>
              <a:gd name="connsiteX240" fmla="*/ 9702271 w 10232859"/>
              <a:gd name="connsiteY240" fmla="*/ 1495067 h 1705557"/>
              <a:gd name="connsiteX241" fmla="*/ 9744273 w 10232859"/>
              <a:gd name="connsiteY241" fmla="*/ 1530026 h 1705557"/>
              <a:gd name="connsiteX242" fmla="*/ 9771903 w 10232859"/>
              <a:gd name="connsiteY242" fmla="*/ 1536548 h 1705557"/>
              <a:gd name="connsiteX243" fmla="*/ 9818565 w 10232859"/>
              <a:gd name="connsiteY243" fmla="*/ 1545059 h 1705557"/>
              <a:gd name="connsiteX244" fmla="*/ 9882202 w 10232859"/>
              <a:gd name="connsiteY244" fmla="*/ 1572402 h 1705557"/>
              <a:gd name="connsiteX245" fmla="*/ 10022025 w 10232859"/>
              <a:gd name="connsiteY245" fmla="*/ 1606210 h 1705557"/>
              <a:gd name="connsiteX246" fmla="*/ 10220406 w 10232859"/>
              <a:gd name="connsiteY246" fmla="*/ 1683519 h 1705557"/>
              <a:gd name="connsiteX247" fmla="*/ 10232859 w 10232859"/>
              <a:gd name="connsiteY247" fmla="*/ 1705557 h 1705557"/>
              <a:gd name="connsiteX248" fmla="*/ 0 w 10232859"/>
              <a:gd name="connsiteY248" fmla="*/ 1705557 h 1705557"/>
              <a:gd name="connsiteX249" fmla="*/ 0 w 10232859"/>
              <a:gd name="connsiteY249" fmla="*/ 28342 h 1705557"/>
              <a:gd name="connsiteX250" fmla="*/ 8097 w 10232859"/>
              <a:gd name="connsiteY250" fmla="*/ 30869 h 1705557"/>
              <a:gd name="connsiteX251" fmla="*/ 77128 w 10232859"/>
              <a:gd name="connsiteY251" fmla="*/ 13381 h 1705557"/>
              <a:gd name="connsiteX252" fmla="*/ 188338 w 10232859"/>
              <a:gd name="connsiteY252" fmla="*/ 11593 h 1705557"/>
              <a:gd name="connsiteX253" fmla="*/ 298809 w 10232859"/>
              <a:gd name="connsiteY253" fmla="*/ 12712 h 1705557"/>
              <a:gd name="connsiteX254" fmla="*/ 338985 w 10232859"/>
              <a:gd name="connsiteY254" fmla="*/ 14520 h 1705557"/>
              <a:gd name="connsiteX255" fmla="*/ 409815 w 10232859"/>
              <a:gd name="connsiteY255" fmla="*/ 11559 h 1705557"/>
              <a:gd name="connsiteX256" fmla="*/ 424169 w 10232859"/>
              <a:gd name="connsiteY256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089450 w 10232859"/>
              <a:gd name="connsiteY77" fmla="*/ 162714 h 1705557"/>
              <a:gd name="connsiteX78" fmla="*/ 3104175 w 10232859"/>
              <a:gd name="connsiteY78" fmla="*/ 169945 h 1705557"/>
              <a:gd name="connsiteX79" fmla="*/ 3254203 w 10232859"/>
              <a:gd name="connsiteY79" fmla="*/ 158270 h 1705557"/>
              <a:gd name="connsiteX80" fmla="*/ 3380350 w 10232859"/>
              <a:gd name="connsiteY80" fmla="*/ 157665 h 1705557"/>
              <a:gd name="connsiteX81" fmla="*/ 3476147 w 10232859"/>
              <a:gd name="connsiteY81" fmla="*/ 177439 h 1705557"/>
              <a:gd name="connsiteX82" fmla="*/ 3585541 w 10232859"/>
              <a:gd name="connsiteY82" fmla="*/ 143437 h 1705557"/>
              <a:gd name="connsiteX83" fmla="*/ 3704761 w 10232859"/>
              <a:gd name="connsiteY83" fmla="*/ 157006 h 1705557"/>
              <a:gd name="connsiteX84" fmla="*/ 3755040 w 10232859"/>
              <a:gd name="connsiteY84" fmla="*/ 148492 h 1705557"/>
              <a:gd name="connsiteX85" fmla="*/ 3804689 w 10232859"/>
              <a:gd name="connsiteY85" fmla="*/ 158407 h 1705557"/>
              <a:gd name="connsiteX86" fmla="*/ 3821793 w 10232859"/>
              <a:gd name="connsiteY86" fmla="*/ 151257 h 1705557"/>
              <a:gd name="connsiteX87" fmla="*/ 3824682 w 10232859"/>
              <a:gd name="connsiteY87" fmla="*/ 149833 h 1705557"/>
              <a:gd name="connsiteX88" fmla="*/ 3837536 w 10232859"/>
              <a:gd name="connsiteY88" fmla="*/ 148292 h 1705557"/>
              <a:gd name="connsiteX89" fmla="*/ 3839550 w 10232859"/>
              <a:gd name="connsiteY89" fmla="*/ 142661 h 1705557"/>
              <a:gd name="connsiteX90" fmla="*/ 3857743 w 10232859"/>
              <a:gd name="connsiteY90" fmla="*/ 136618 h 1705557"/>
              <a:gd name="connsiteX91" fmla="*/ 3881852 w 10232859"/>
              <a:gd name="connsiteY91" fmla="*/ 135231 h 1705557"/>
              <a:gd name="connsiteX92" fmla="*/ 3998088 w 10232859"/>
              <a:gd name="connsiteY92" fmla="*/ 134446 h 1705557"/>
              <a:gd name="connsiteX93" fmla="*/ 4066682 w 10232859"/>
              <a:gd name="connsiteY93" fmla="*/ 130661 h 1705557"/>
              <a:gd name="connsiteX94" fmla="*/ 4091246 w 10232859"/>
              <a:gd name="connsiteY94" fmla="*/ 124017 h 1705557"/>
              <a:gd name="connsiteX95" fmla="*/ 4126556 w 10232859"/>
              <a:gd name="connsiteY95" fmla="*/ 118239 h 1705557"/>
              <a:gd name="connsiteX96" fmla="*/ 4187717 w 10232859"/>
              <a:gd name="connsiteY96" fmla="*/ 104010 h 1705557"/>
              <a:gd name="connsiteX97" fmla="*/ 4220826 w 10232859"/>
              <a:gd name="connsiteY97" fmla="*/ 102505 h 1705557"/>
              <a:gd name="connsiteX98" fmla="*/ 4239014 w 10232859"/>
              <a:gd name="connsiteY98" fmla="*/ 97354 h 1705557"/>
              <a:gd name="connsiteX99" fmla="*/ 4246653 w 10232859"/>
              <a:gd name="connsiteY99" fmla="*/ 97874 h 1705557"/>
              <a:gd name="connsiteX100" fmla="*/ 4271841 w 10232859"/>
              <a:gd name="connsiteY100" fmla="*/ 96702 h 1705557"/>
              <a:gd name="connsiteX101" fmla="*/ 4286277 w 10232859"/>
              <a:gd name="connsiteY101" fmla="*/ 96687 h 1705557"/>
              <a:gd name="connsiteX102" fmla="*/ 4292025 w 10232859"/>
              <a:gd name="connsiteY102" fmla="*/ 96921 h 1705557"/>
              <a:gd name="connsiteX103" fmla="*/ 4304713 w 10232859"/>
              <a:gd name="connsiteY103" fmla="*/ 102187 h 1705557"/>
              <a:gd name="connsiteX104" fmla="*/ 4321285 w 10232859"/>
              <a:gd name="connsiteY104" fmla="*/ 100074 h 1705557"/>
              <a:gd name="connsiteX105" fmla="*/ 4339561 w 10232859"/>
              <a:gd name="connsiteY105" fmla="*/ 105320 h 1705557"/>
              <a:gd name="connsiteX106" fmla="*/ 4343990 w 10232859"/>
              <a:gd name="connsiteY106" fmla="*/ 101090 h 1705557"/>
              <a:gd name="connsiteX107" fmla="*/ 4358885 w 10232859"/>
              <a:gd name="connsiteY107" fmla="*/ 96778 h 1705557"/>
              <a:gd name="connsiteX108" fmla="*/ 4371648 w 10232859"/>
              <a:gd name="connsiteY108" fmla="*/ 101826 h 1705557"/>
              <a:gd name="connsiteX109" fmla="*/ 4398380 w 10232859"/>
              <a:gd name="connsiteY109" fmla="*/ 104961 h 1705557"/>
              <a:gd name="connsiteX110" fmla="*/ 4405729 w 10232859"/>
              <a:gd name="connsiteY110" fmla="*/ 104191 h 1705557"/>
              <a:gd name="connsiteX111" fmla="*/ 4431408 w 10232859"/>
              <a:gd name="connsiteY111" fmla="*/ 110825 h 1705557"/>
              <a:gd name="connsiteX112" fmla="*/ 4472183 w 10232859"/>
              <a:gd name="connsiteY112" fmla="*/ 116430 h 1705557"/>
              <a:gd name="connsiteX113" fmla="*/ 4518828 w 10232859"/>
              <a:gd name="connsiteY113" fmla="*/ 119114 h 1705557"/>
              <a:gd name="connsiteX114" fmla="*/ 4532040 w 10232859"/>
              <a:gd name="connsiteY114" fmla="*/ 124307 h 1705557"/>
              <a:gd name="connsiteX115" fmla="*/ 4617778 w 10232859"/>
              <a:gd name="connsiteY115" fmla="*/ 136993 h 1705557"/>
              <a:gd name="connsiteX116" fmla="*/ 4641872 w 10232859"/>
              <a:gd name="connsiteY116" fmla="*/ 140721 h 1705557"/>
              <a:gd name="connsiteX117" fmla="*/ 4662766 w 10232859"/>
              <a:gd name="connsiteY117" fmla="*/ 138952 h 1705557"/>
              <a:gd name="connsiteX118" fmla="*/ 4667770 w 10232859"/>
              <a:gd name="connsiteY118" fmla="*/ 134208 h 1705557"/>
              <a:gd name="connsiteX119" fmla="*/ 4681052 w 10232859"/>
              <a:gd name="connsiteY119" fmla="*/ 135461 h 1705557"/>
              <a:gd name="connsiteX120" fmla="*/ 4684624 w 10232859"/>
              <a:gd name="connsiteY120" fmla="*/ 134755 h 1705557"/>
              <a:gd name="connsiteX121" fmla="*/ 4705061 w 10232859"/>
              <a:gd name="connsiteY121" fmla="*/ 131748 h 1705557"/>
              <a:gd name="connsiteX122" fmla="*/ 4747746 w 10232859"/>
              <a:gd name="connsiteY122" fmla="*/ 151131 h 1705557"/>
              <a:gd name="connsiteX123" fmla="*/ 4801045 w 10232859"/>
              <a:gd name="connsiteY123" fmla="*/ 153753 h 1705557"/>
              <a:gd name="connsiteX124" fmla="*/ 5001600 w 10232859"/>
              <a:gd name="connsiteY124" fmla="*/ 196753 h 1705557"/>
              <a:gd name="connsiteX125" fmla="*/ 5033465 w 10232859"/>
              <a:gd name="connsiteY125" fmla="*/ 182429 h 1705557"/>
              <a:gd name="connsiteX126" fmla="*/ 5115965 w 10232859"/>
              <a:gd name="connsiteY126" fmla="*/ 192583 h 1705557"/>
              <a:gd name="connsiteX127" fmla="*/ 5237936 w 10232859"/>
              <a:gd name="connsiteY127" fmla="*/ 246022 h 1705557"/>
              <a:gd name="connsiteX128" fmla="*/ 5290566 w 10232859"/>
              <a:gd name="connsiteY128" fmla="*/ 269809 h 1705557"/>
              <a:gd name="connsiteX129" fmla="*/ 5344878 w 10232859"/>
              <a:gd name="connsiteY129" fmla="*/ 282874 h 1705557"/>
              <a:gd name="connsiteX130" fmla="*/ 5413398 w 10232859"/>
              <a:gd name="connsiteY130" fmla="*/ 282749 h 1705557"/>
              <a:gd name="connsiteX131" fmla="*/ 5415629 w 10232859"/>
              <a:gd name="connsiteY131" fmla="*/ 282282 h 1705557"/>
              <a:gd name="connsiteX132" fmla="*/ 5433078 w 10232859"/>
              <a:gd name="connsiteY132" fmla="*/ 286198 h 1705557"/>
              <a:gd name="connsiteX133" fmla="*/ 5435759 w 10232859"/>
              <a:gd name="connsiteY133" fmla="*/ 289614 h 1705557"/>
              <a:gd name="connsiteX134" fmla="*/ 5447372 w 10232859"/>
              <a:gd name="connsiteY134" fmla="*/ 293101 h 1705557"/>
              <a:gd name="connsiteX135" fmla="*/ 5469289 w 10232859"/>
              <a:gd name="connsiteY135" fmla="*/ 302134 h 1705557"/>
              <a:gd name="connsiteX136" fmla="*/ 5508752 w 10232859"/>
              <a:gd name="connsiteY136" fmla="*/ 312267 h 1705557"/>
              <a:gd name="connsiteX137" fmla="*/ 5509657 w 10232859"/>
              <a:gd name="connsiteY137" fmla="*/ 311450 h 1705557"/>
              <a:gd name="connsiteX138" fmla="*/ 5521245 w 10232859"/>
              <a:gd name="connsiteY138" fmla="*/ 310202 h 1705557"/>
              <a:gd name="connsiteX139" fmla="*/ 5542415 w 10232859"/>
              <a:gd name="connsiteY139" fmla="*/ 310009 h 1705557"/>
              <a:gd name="connsiteX140" fmla="*/ 5596538 w 10232859"/>
              <a:gd name="connsiteY140" fmla="*/ 297667 h 1705557"/>
              <a:gd name="connsiteX141" fmla="*/ 5632514 w 10232859"/>
              <a:gd name="connsiteY141" fmla="*/ 308476 h 1705557"/>
              <a:gd name="connsiteX142" fmla="*/ 5640005 w 10232859"/>
              <a:gd name="connsiteY142" fmla="*/ 310131 h 1705557"/>
              <a:gd name="connsiteX143" fmla="*/ 5640259 w 10232859"/>
              <a:gd name="connsiteY143" fmla="*/ 309949 h 1705557"/>
              <a:gd name="connsiteX144" fmla="*/ 5648365 w 10232859"/>
              <a:gd name="connsiteY144" fmla="*/ 311268 h 1705557"/>
              <a:gd name="connsiteX145" fmla="*/ 5653662 w 10232859"/>
              <a:gd name="connsiteY145" fmla="*/ 313149 h 1705557"/>
              <a:gd name="connsiteX146" fmla="*/ 5668196 w 10232859"/>
              <a:gd name="connsiteY146" fmla="*/ 316360 h 1705557"/>
              <a:gd name="connsiteX147" fmla="*/ 5673886 w 10232859"/>
              <a:gd name="connsiteY147" fmla="*/ 316040 h 1705557"/>
              <a:gd name="connsiteX148" fmla="*/ 5677139 w 10232859"/>
              <a:gd name="connsiteY148" fmla="*/ 313859 h 1705557"/>
              <a:gd name="connsiteX149" fmla="*/ 5708983 w 10232859"/>
              <a:gd name="connsiteY149" fmla="*/ 313188 h 1705557"/>
              <a:gd name="connsiteX150" fmla="*/ 5773909 w 10232859"/>
              <a:gd name="connsiteY150" fmla="*/ 318575 h 1705557"/>
              <a:gd name="connsiteX151" fmla="*/ 5809500 w 10232859"/>
              <a:gd name="connsiteY151" fmla="*/ 324964 h 1705557"/>
              <a:gd name="connsiteX152" fmla="*/ 5908729 w 10232859"/>
              <a:gd name="connsiteY152" fmla="*/ 338849 h 1705557"/>
              <a:gd name="connsiteX153" fmla="*/ 6009654 w 10232859"/>
              <a:gd name="connsiteY153" fmla="*/ 350040 h 1705557"/>
              <a:gd name="connsiteX154" fmla="*/ 6067487 w 10232859"/>
              <a:gd name="connsiteY154" fmla="*/ 340226 h 1705557"/>
              <a:gd name="connsiteX155" fmla="*/ 6073281 w 10232859"/>
              <a:gd name="connsiteY155" fmla="*/ 340830 h 1705557"/>
              <a:gd name="connsiteX156" fmla="*/ 6086225 w 10232859"/>
              <a:gd name="connsiteY156" fmla="*/ 346135 h 1705557"/>
              <a:gd name="connsiteX157" fmla="*/ 6105063 w 10232859"/>
              <a:gd name="connsiteY157" fmla="*/ 353854 h 1705557"/>
              <a:gd name="connsiteX158" fmla="*/ 6135796 w 10232859"/>
              <a:gd name="connsiteY158" fmla="*/ 369657 h 1705557"/>
              <a:gd name="connsiteX159" fmla="*/ 6195166 w 10232859"/>
              <a:gd name="connsiteY159" fmla="*/ 366704 h 1705557"/>
              <a:gd name="connsiteX160" fmla="*/ 6216259 w 10232859"/>
              <a:gd name="connsiteY160" fmla="*/ 369879 h 1705557"/>
              <a:gd name="connsiteX161" fmla="*/ 6228331 w 10232859"/>
              <a:gd name="connsiteY161" fmla="*/ 370548 h 1705557"/>
              <a:gd name="connsiteX162" fmla="*/ 6229602 w 10232859"/>
              <a:gd name="connsiteY162" fmla="*/ 369928 h 1705557"/>
              <a:gd name="connsiteX163" fmla="*/ 6258988 w 10232859"/>
              <a:gd name="connsiteY163" fmla="*/ 385174 h 1705557"/>
              <a:gd name="connsiteX164" fmla="*/ 6264106 w 10232859"/>
              <a:gd name="connsiteY164" fmla="*/ 385655 h 1705557"/>
              <a:gd name="connsiteX165" fmla="*/ 6281703 w 10232859"/>
              <a:gd name="connsiteY165" fmla="*/ 397568 h 1705557"/>
              <a:gd name="connsiteX166" fmla="*/ 6291622 w 10232859"/>
              <a:gd name="connsiteY166" fmla="*/ 402669 h 1705557"/>
              <a:gd name="connsiteX167" fmla="*/ 6292712 w 10232859"/>
              <a:gd name="connsiteY167" fmla="*/ 406285 h 1705557"/>
              <a:gd name="connsiteX168" fmla="*/ 6308227 w 10232859"/>
              <a:gd name="connsiteY168" fmla="*/ 412710 h 1705557"/>
              <a:gd name="connsiteX169" fmla="*/ 6328981 w 10232859"/>
              <a:gd name="connsiteY169" fmla="*/ 416009 h 1705557"/>
              <a:gd name="connsiteX170" fmla="*/ 6368693 w 10232859"/>
              <a:gd name="connsiteY170" fmla="*/ 424359 h 1705557"/>
              <a:gd name="connsiteX171" fmla="*/ 6414811 w 10232859"/>
              <a:gd name="connsiteY171" fmla="*/ 458714 h 1705557"/>
              <a:gd name="connsiteX172" fmla="*/ 6467879 w 10232859"/>
              <a:gd name="connsiteY172" fmla="*/ 474762 h 1705557"/>
              <a:gd name="connsiteX173" fmla="*/ 6564351 w 10232859"/>
              <a:gd name="connsiteY173" fmla="*/ 544032 h 1705557"/>
              <a:gd name="connsiteX174" fmla="*/ 6711178 w 10232859"/>
              <a:gd name="connsiteY174" fmla="*/ 580124 h 1705557"/>
              <a:gd name="connsiteX175" fmla="*/ 6764036 w 10232859"/>
              <a:gd name="connsiteY175" fmla="*/ 595457 h 1705557"/>
              <a:gd name="connsiteX176" fmla="*/ 6858983 w 10232859"/>
              <a:gd name="connsiteY176" fmla="*/ 630237 h 1705557"/>
              <a:gd name="connsiteX177" fmla="*/ 6910661 w 10232859"/>
              <a:gd name="connsiteY177" fmla="*/ 641134 h 1705557"/>
              <a:gd name="connsiteX178" fmla="*/ 6944111 w 10232859"/>
              <a:gd name="connsiteY178" fmla="*/ 666016 h 1705557"/>
              <a:gd name="connsiteX179" fmla="*/ 6965771 w 10232859"/>
              <a:gd name="connsiteY179" fmla="*/ 666445 h 1705557"/>
              <a:gd name="connsiteX180" fmla="*/ 6969639 w 10232859"/>
              <a:gd name="connsiteY180" fmla="*/ 666351 h 1705557"/>
              <a:gd name="connsiteX181" fmla="*/ 6982242 w 10232859"/>
              <a:gd name="connsiteY181" fmla="*/ 669626 h 1705557"/>
              <a:gd name="connsiteX182" fmla="*/ 6989387 w 10232859"/>
              <a:gd name="connsiteY182" fmla="*/ 665988 h 1705557"/>
              <a:gd name="connsiteX183" fmla="*/ 7010930 w 10232859"/>
              <a:gd name="connsiteY183" fmla="*/ 667648 h 1705557"/>
              <a:gd name="connsiteX184" fmla="*/ 7033125 w 10232859"/>
              <a:gd name="connsiteY184" fmla="*/ 674950 h 1705557"/>
              <a:gd name="connsiteX185" fmla="*/ 7134461 w 10232859"/>
              <a:gd name="connsiteY185" fmla="*/ 714706 h 1705557"/>
              <a:gd name="connsiteX186" fmla="*/ 7197450 w 10232859"/>
              <a:gd name="connsiteY186" fmla="*/ 735608 h 1705557"/>
              <a:gd name="connsiteX187" fmla="*/ 7225084 w 10232859"/>
              <a:gd name="connsiteY187" fmla="*/ 739019 h 1705557"/>
              <a:gd name="connsiteX188" fmla="*/ 7261183 w 10232859"/>
              <a:gd name="connsiteY188" fmla="*/ 746827 h 1705557"/>
              <a:gd name="connsiteX189" fmla="*/ 7327760 w 10232859"/>
              <a:gd name="connsiteY189" fmla="*/ 757100 h 1705557"/>
              <a:gd name="connsiteX190" fmla="*/ 7412222 w 10232859"/>
              <a:gd name="connsiteY190" fmla="*/ 777001 h 1705557"/>
              <a:gd name="connsiteX191" fmla="*/ 7457904 w 10232859"/>
              <a:gd name="connsiteY191" fmla="*/ 810835 h 1705557"/>
              <a:gd name="connsiteX192" fmla="*/ 7465795 w 10232859"/>
              <a:gd name="connsiteY192" fmla="*/ 809112 h 1705557"/>
              <a:gd name="connsiteX193" fmla="*/ 7505046 w 10232859"/>
              <a:gd name="connsiteY193" fmla="*/ 823031 h 1705557"/>
              <a:gd name="connsiteX194" fmla="*/ 7623220 w 10232859"/>
              <a:gd name="connsiteY194" fmla="*/ 895034 h 1705557"/>
              <a:gd name="connsiteX195" fmla="*/ 7700458 w 10232859"/>
              <a:gd name="connsiteY195" fmla="*/ 921593 h 1705557"/>
              <a:gd name="connsiteX196" fmla="*/ 7730988 w 10232859"/>
              <a:gd name="connsiteY196" fmla="*/ 927270 h 1705557"/>
              <a:gd name="connsiteX197" fmla="*/ 7781942 w 10232859"/>
              <a:gd name="connsiteY197" fmla="*/ 937017 h 1705557"/>
              <a:gd name="connsiteX198" fmla="*/ 7827704 w 10232859"/>
              <a:gd name="connsiteY198" fmla="*/ 935072 h 1705557"/>
              <a:gd name="connsiteX199" fmla="*/ 7867270 w 10232859"/>
              <a:gd name="connsiteY199" fmla="*/ 946880 h 1705557"/>
              <a:gd name="connsiteX200" fmla="*/ 7866538 w 10232859"/>
              <a:gd name="connsiteY200" fmla="*/ 961559 h 1705557"/>
              <a:gd name="connsiteX201" fmla="*/ 7912084 w 10232859"/>
              <a:gd name="connsiteY201" fmla="*/ 970314 h 1705557"/>
              <a:gd name="connsiteX202" fmla="*/ 7982264 w 10232859"/>
              <a:gd name="connsiteY202" fmla="*/ 982287 h 1705557"/>
              <a:gd name="connsiteX203" fmla="*/ 7991272 w 10232859"/>
              <a:gd name="connsiteY203" fmla="*/ 987618 h 1705557"/>
              <a:gd name="connsiteX204" fmla="*/ 8006496 w 10232859"/>
              <a:gd name="connsiteY204" fmla="*/ 979353 h 1705557"/>
              <a:gd name="connsiteX205" fmla="*/ 8034497 w 10232859"/>
              <a:gd name="connsiteY205" fmla="*/ 978568 h 1705557"/>
              <a:gd name="connsiteX206" fmla="*/ 8150881 w 10232859"/>
              <a:gd name="connsiteY206" fmla="*/ 996925 h 1705557"/>
              <a:gd name="connsiteX207" fmla="*/ 8172106 w 10232859"/>
              <a:gd name="connsiteY207" fmla="*/ 997026 h 1705557"/>
              <a:gd name="connsiteX208" fmla="*/ 8196076 w 10232859"/>
              <a:gd name="connsiteY208" fmla="*/ 1006592 h 1705557"/>
              <a:gd name="connsiteX209" fmla="*/ 8247463 w 10232859"/>
              <a:gd name="connsiteY209" fmla="*/ 1022846 h 1705557"/>
              <a:gd name="connsiteX210" fmla="*/ 8279272 w 10232859"/>
              <a:gd name="connsiteY210" fmla="*/ 1039435 h 1705557"/>
              <a:gd name="connsiteX211" fmla="*/ 8289611 w 10232859"/>
              <a:gd name="connsiteY211" fmla="*/ 1035144 h 1705557"/>
              <a:gd name="connsiteX212" fmla="*/ 8311483 w 10232859"/>
              <a:gd name="connsiteY212" fmla="*/ 1035913 h 1705557"/>
              <a:gd name="connsiteX213" fmla="*/ 8399489 w 10232859"/>
              <a:gd name="connsiteY213" fmla="*/ 1055076 h 1705557"/>
              <a:gd name="connsiteX214" fmla="*/ 8415973 w 10232859"/>
              <a:gd name="connsiteY214" fmla="*/ 1056174 h 1705557"/>
              <a:gd name="connsiteX215" fmla="*/ 8433326 w 10232859"/>
              <a:gd name="connsiteY215" fmla="*/ 1064395 h 1705557"/>
              <a:gd name="connsiteX216" fmla="*/ 8502328 w 10232859"/>
              <a:gd name="connsiteY216" fmla="*/ 1098012 h 1705557"/>
              <a:gd name="connsiteX217" fmla="*/ 8534346 w 10232859"/>
              <a:gd name="connsiteY217" fmla="*/ 1113494 h 1705557"/>
              <a:gd name="connsiteX218" fmla="*/ 8534980 w 10232859"/>
              <a:gd name="connsiteY218" fmla="*/ 1117375 h 1705557"/>
              <a:gd name="connsiteX219" fmla="*/ 8544104 w 10232859"/>
              <a:gd name="connsiteY219" fmla="*/ 1114920 h 1705557"/>
              <a:gd name="connsiteX220" fmla="*/ 8567742 w 10232859"/>
              <a:gd name="connsiteY220" fmla="*/ 1124104 h 1705557"/>
              <a:gd name="connsiteX221" fmla="*/ 8633779 w 10232859"/>
              <a:gd name="connsiteY221" fmla="*/ 1145740 h 1705557"/>
              <a:gd name="connsiteX222" fmla="*/ 8676965 w 10232859"/>
              <a:gd name="connsiteY222" fmla="*/ 1163463 h 1705557"/>
              <a:gd name="connsiteX223" fmla="*/ 8698944 w 10232859"/>
              <a:gd name="connsiteY223" fmla="*/ 1163453 h 1705557"/>
              <a:gd name="connsiteX224" fmla="*/ 8711456 w 10232859"/>
              <a:gd name="connsiteY224" fmla="*/ 1175731 h 1705557"/>
              <a:gd name="connsiteX225" fmla="*/ 8732793 w 10232859"/>
              <a:gd name="connsiteY225" fmla="*/ 1179486 h 1705557"/>
              <a:gd name="connsiteX226" fmla="*/ 8751897 w 10232859"/>
              <a:gd name="connsiteY226" fmla="*/ 1197400 h 1705557"/>
              <a:gd name="connsiteX227" fmla="*/ 8793564 w 10232859"/>
              <a:gd name="connsiteY227" fmla="*/ 1179086 h 1705557"/>
              <a:gd name="connsiteX228" fmla="*/ 8834270 w 10232859"/>
              <a:gd name="connsiteY228" fmla="*/ 1213138 h 1705557"/>
              <a:gd name="connsiteX229" fmla="*/ 8853872 w 10232859"/>
              <a:gd name="connsiteY229" fmla="*/ 1221228 h 1705557"/>
              <a:gd name="connsiteX230" fmla="*/ 8861901 w 10232859"/>
              <a:gd name="connsiteY230" fmla="*/ 1217889 h 1705557"/>
              <a:gd name="connsiteX231" fmla="*/ 8874168 w 10232859"/>
              <a:gd name="connsiteY231" fmla="*/ 1220481 h 1705557"/>
              <a:gd name="connsiteX232" fmla="*/ 8871123 w 10232859"/>
              <a:gd name="connsiteY232" fmla="*/ 1227674 h 1705557"/>
              <a:gd name="connsiteX233" fmla="*/ 8903537 w 10232859"/>
              <a:gd name="connsiteY233" fmla="*/ 1237102 h 1705557"/>
              <a:gd name="connsiteX234" fmla="*/ 8933767 w 10232859"/>
              <a:gd name="connsiteY234" fmla="*/ 1269882 h 1705557"/>
              <a:gd name="connsiteX235" fmla="*/ 8985765 w 10232859"/>
              <a:gd name="connsiteY235" fmla="*/ 1294178 h 1705557"/>
              <a:gd name="connsiteX236" fmla="*/ 9071444 w 10232859"/>
              <a:gd name="connsiteY236" fmla="*/ 1323819 h 1705557"/>
              <a:gd name="connsiteX237" fmla="*/ 9096711 w 10232859"/>
              <a:gd name="connsiteY237" fmla="*/ 1334291 h 1705557"/>
              <a:gd name="connsiteX238" fmla="*/ 9338853 w 10232859"/>
              <a:gd name="connsiteY238" fmla="*/ 1454560 h 1705557"/>
              <a:gd name="connsiteX239" fmla="*/ 9520814 w 10232859"/>
              <a:gd name="connsiteY239" fmla="*/ 1456341 h 1705557"/>
              <a:gd name="connsiteX240" fmla="*/ 9702271 w 10232859"/>
              <a:gd name="connsiteY240" fmla="*/ 1495067 h 1705557"/>
              <a:gd name="connsiteX241" fmla="*/ 9744273 w 10232859"/>
              <a:gd name="connsiteY241" fmla="*/ 1530026 h 1705557"/>
              <a:gd name="connsiteX242" fmla="*/ 9771903 w 10232859"/>
              <a:gd name="connsiteY242" fmla="*/ 1536548 h 1705557"/>
              <a:gd name="connsiteX243" fmla="*/ 9818565 w 10232859"/>
              <a:gd name="connsiteY243" fmla="*/ 1545059 h 1705557"/>
              <a:gd name="connsiteX244" fmla="*/ 9882202 w 10232859"/>
              <a:gd name="connsiteY244" fmla="*/ 1572402 h 1705557"/>
              <a:gd name="connsiteX245" fmla="*/ 10022025 w 10232859"/>
              <a:gd name="connsiteY245" fmla="*/ 1606210 h 1705557"/>
              <a:gd name="connsiteX246" fmla="*/ 10220406 w 10232859"/>
              <a:gd name="connsiteY246" fmla="*/ 1683519 h 1705557"/>
              <a:gd name="connsiteX247" fmla="*/ 10232859 w 10232859"/>
              <a:gd name="connsiteY247" fmla="*/ 1705557 h 1705557"/>
              <a:gd name="connsiteX248" fmla="*/ 0 w 10232859"/>
              <a:gd name="connsiteY248" fmla="*/ 1705557 h 1705557"/>
              <a:gd name="connsiteX249" fmla="*/ 0 w 10232859"/>
              <a:gd name="connsiteY249" fmla="*/ 28342 h 1705557"/>
              <a:gd name="connsiteX250" fmla="*/ 8097 w 10232859"/>
              <a:gd name="connsiteY250" fmla="*/ 30869 h 1705557"/>
              <a:gd name="connsiteX251" fmla="*/ 77128 w 10232859"/>
              <a:gd name="connsiteY251" fmla="*/ 13381 h 1705557"/>
              <a:gd name="connsiteX252" fmla="*/ 188338 w 10232859"/>
              <a:gd name="connsiteY252" fmla="*/ 11593 h 1705557"/>
              <a:gd name="connsiteX253" fmla="*/ 298809 w 10232859"/>
              <a:gd name="connsiteY253" fmla="*/ 12712 h 1705557"/>
              <a:gd name="connsiteX254" fmla="*/ 338985 w 10232859"/>
              <a:gd name="connsiteY254" fmla="*/ 14520 h 1705557"/>
              <a:gd name="connsiteX255" fmla="*/ 409815 w 10232859"/>
              <a:gd name="connsiteY255" fmla="*/ 11559 h 1705557"/>
              <a:gd name="connsiteX256" fmla="*/ 424169 w 10232859"/>
              <a:gd name="connsiteY256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089450 w 10232859"/>
              <a:gd name="connsiteY77" fmla="*/ 162714 h 1705557"/>
              <a:gd name="connsiteX78" fmla="*/ 3104175 w 10232859"/>
              <a:gd name="connsiteY78" fmla="*/ 169945 h 1705557"/>
              <a:gd name="connsiteX79" fmla="*/ 3254203 w 10232859"/>
              <a:gd name="connsiteY79" fmla="*/ 158270 h 1705557"/>
              <a:gd name="connsiteX80" fmla="*/ 3380350 w 10232859"/>
              <a:gd name="connsiteY80" fmla="*/ 157665 h 1705557"/>
              <a:gd name="connsiteX81" fmla="*/ 3476147 w 10232859"/>
              <a:gd name="connsiteY81" fmla="*/ 177439 h 1705557"/>
              <a:gd name="connsiteX82" fmla="*/ 3581876 w 10232859"/>
              <a:gd name="connsiteY82" fmla="*/ 156962 h 1705557"/>
              <a:gd name="connsiteX83" fmla="*/ 3704761 w 10232859"/>
              <a:gd name="connsiteY83" fmla="*/ 157006 h 1705557"/>
              <a:gd name="connsiteX84" fmla="*/ 3755040 w 10232859"/>
              <a:gd name="connsiteY84" fmla="*/ 148492 h 1705557"/>
              <a:gd name="connsiteX85" fmla="*/ 3804689 w 10232859"/>
              <a:gd name="connsiteY85" fmla="*/ 158407 h 1705557"/>
              <a:gd name="connsiteX86" fmla="*/ 3821793 w 10232859"/>
              <a:gd name="connsiteY86" fmla="*/ 151257 h 1705557"/>
              <a:gd name="connsiteX87" fmla="*/ 3824682 w 10232859"/>
              <a:gd name="connsiteY87" fmla="*/ 149833 h 1705557"/>
              <a:gd name="connsiteX88" fmla="*/ 3837536 w 10232859"/>
              <a:gd name="connsiteY88" fmla="*/ 148292 h 1705557"/>
              <a:gd name="connsiteX89" fmla="*/ 3839550 w 10232859"/>
              <a:gd name="connsiteY89" fmla="*/ 142661 h 1705557"/>
              <a:gd name="connsiteX90" fmla="*/ 3857743 w 10232859"/>
              <a:gd name="connsiteY90" fmla="*/ 136618 h 1705557"/>
              <a:gd name="connsiteX91" fmla="*/ 3881852 w 10232859"/>
              <a:gd name="connsiteY91" fmla="*/ 135231 h 1705557"/>
              <a:gd name="connsiteX92" fmla="*/ 3998088 w 10232859"/>
              <a:gd name="connsiteY92" fmla="*/ 134446 h 1705557"/>
              <a:gd name="connsiteX93" fmla="*/ 4066682 w 10232859"/>
              <a:gd name="connsiteY93" fmla="*/ 130661 h 1705557"/>
              <a:gd name="connsiteX94" fmla="*/ 4091246 w 10232859"/>
              <a:gd name="connsiteY94" fmla="*/ 124017 h 1705557"/>
              <a:gd name="connsiteX95" fmla="*/ 4126556 w 10232859"/>
              <a:gd name="connsiteY95" fmla="*/ 118239 h 1705557"/>
              <a:gd name="connsiteX96" fmla="*/ 4187717 w 10232859"/>
              <a:gd name="connsiteY96" fmla="*/ 104010 h 1705557"/>
              <a:gd name="connsiteX97" fmla="*/ 4220826 w 10232859"/>
              <a:gd name="connsiteY97" fmla="*/ 102505 h 1705557"/>
              <a:gd name="connsiteX98" fmla="*/ 4239014 w 10232859"/>
              <a:gd name="connsiteY98" fmla="*/ 97354 h 1705557"/>
              <a:gd name="connsiteX99" fmla="*/ 4246653 w 10232859"/>
              <a:gd name="connsiteY99" fmla="*/ 97874 h 1705557"/>
              <a:gd name="connsiteX100" fmla="*/ 4271841 w 10232859"/>
              <a:gd name="connsiteY100" fmla="*/ 96702 h 1705557"/>
              <a:gd name="connsiteX101" fmla="*/ 4286277 w 10232859"/>
              <a:gd name="connsiteY101" fmla="*/ 96687 h 1705557"/>
              <a:gd name="connsiteX102" fmla="*/ 4292025 w 10232859"/>
              <a:gd name="connsiteY102" fmla="*/ 96921 h 1705557"/>
              <a:gd name="connsiteX103" fmla="*/ 4304713 w 10232859"/>
              <a:gd name="connsiteY103" fmla="*/ 102187 h 1705557"/>
              <a:gd name="connsiteX104" fmla="*/ 4321285 w 10232859"/>
              <a:gd name="connsiteY104" fmla="*/ 100074 h 1705557"/>
              <a:gd name="connsiteX105" fmla="*/ 4339561 w 10232859"/>
              <a:gd name="connsiteY105" fmla="*/ 105320 h 1705557"/>
              <a:gd name="connsiteX106" fmla="*/ 4343990 w 10232859"/>
              <a:gd name="connsiteY106" fmla="*/ 101090 h 1705557"/>
              <a:gd name="connsiteX107" fmla="*/ 4358885 w 10232859"/>
              <a:gd name="connsiteY107" fmla="*/ 96778 h 1705557"/>
              <a:gd name="connsiteX108" fmla="*/ 4371648 w 10232859"/>
              <a:gd name="connsiteY108" fmla="*/ 101826 h 1705557"/>
              <a:gd name="connsiteX109" fmla="*/ 4398380 w 10232859"/>
              <a:gd name="connsiteY109" fmla="*/ 104961 h 1705557"/>
              <a:gd name="connsiteX110" fmla="*/ 4405729 w 10232859"/>
              <a:gd name="connsiteY110" fmla="*/ 104191 h 1705557"/>
              <a:gd name="connsiteX111" fmla="*/ 4431408 w 10232859"/>
              <a:gd name="connsiteY111" fmla="*/ 110825 h 1705557"/>
              <a:gd name="connsiteX112" fmla="*/ 4472183 w 10232859"/>
              <a:gd name="connsiteY112" fmla="*/ 116430 h 1705557"/>
              <a:gd name="connsiteX113" fmla="*/ 4518828 w 10232859"/>
              <a:gd name="connsiteY113" fmla="*/ 119114 h 1705557"/>
              <a:gd name="connsiteX114" fmla="*/ 4532040 w 10232859"/>
              <a:gd name="connsiteY114" fmla="*/ 124307 h 1705557"/>
              <a:gd name="connsiteX115" fmla="*/ 4617778 w 10232859"/>
              <a:gd name="connsiteY115" fmla="*/ 136993 h 1705557"/>
              <a:gd name="connsiteX116" fmla="*/ 4641872 w 10232859"/>
              <a:gd name="connsiteY116" fmla="*/ 140721 h 1705557"/>
              <a:gd name="connsiteX117" fmla="*/ 4662766 w 10232859"/>
              <a:gd name="connsiteY117" fmla="*/ 138952 h 1705557"/>
              <a:gd name="connsiteX118" fmla="*/ 4667770 w 10232859"/>
              <a:gd name="connsiteY118" fmla="*/ 134208 h 1705557"/>
              <a:gd name="connsiteX119" fmla="*/ 4681052 w 10232859"/>
              <a:gd name="connsiteY119" fmla="*/ 135461 h 1705557"/>
              <a:gd name="connsiteX120" fmla="*/ 4684624 w 10232859"/>
              <a:gd name="connsiteY120" fmla="*/ 134755 h 1705557"/>
              <a:gd name="connsiteX121" fmla="*/ 4705061 w 10232859"/>
              <a:gd name="connsiteY121" fmla="*/ 131748 h 1705557"/>
              <a:gd name="connsiteX122" fmla="*/ 4747746 w 10232859"/>
              <a:gd name="connsiteY122" fmla="*/ 151131 h 1705557"/>
              <a:gd name="connsiteX123" fmla="*/ 4801045 w 10232859"/>
              <a:gd name="connsiteY123" fmla="*/ 153753 h 1705557"/>
              <a:gd name="connsiteX124" fmla="*/ 5001600 w 10232859"/>
              <a:gd name="connsiteY124" fmla="*/ 196753 h 1705557"/>
              <a:gd name="connsiteX125" fmla="*/ 5033465 w 10232859"/>
              <a:gd name="connsiteY125" fmla="*/ 182429 h 1705557"/>
              <a:gd name="connsiteX126" fmla="*/ 5115965 w 10232859"/>
              <a:gd name="connsiteY126" fmla="*/ 192583 h 1705557"/>
              <a:gd name="connsiteX127" fmla="*/ 5237936 w 10232859"/>
              <a:gd name="connsiteY127" fmla="*/ 246022 h 1705557"/>
              <a:gd name="connsiteX128" fmla="*/ 5290566 w 10232859"/>
              <a:gd name="connsiteY128" fmla="*/ 269809 h 1705557"/>
              <a:gd name="connsiteX129" fmla="*/ 5344878 w 10232859"/>
              <a:gd name="connsiteY129" fmla="*/ 282874 h 1705557"/>
              <a:gd name="connsiteX130" fmla="*/ 5413398 w 10232859"/>
              <a:gd name="connsiteY130" fmla="*/ 282749 h 1705557"/>
              <a:gd name="connsiteX131" fmla="*/ 5415629 w 10232859"/>
              <a:gd name="connsiteY131" fmla="*/ 282282 h 1705557"/>
              <a:gd name="connsiteX132" fmla="*/ 5433078 w 10232859"/>
              <a:gd name="connsiteY132" fmla="*/ 286198 h 1705557"/>
              <a:gd name="connsiteX133" fmla="*/ 5435759 w 10232859"/>
              <a:gd name="connsiteY133" fmla="*/ 289614 h 1705557"/>
              <a:gd name="connsiteX134" fmla="*/ 5447372 w 10232859"/>
              <a:gd name="connsiteY134" fmla="*/ 293101 h 1705557"/>
              <a:gd name="connsiteX135" fmla="*/ 5469289 w 10232859"/>
              <a:gd name="connsiteY135" fmla="*/ 302134 h 1705557"/>
              <a:gd name="connsiteX136" fmla="*/ 5508752 w 10232859"/>
              <a:gd name="connsiteY136" fmla="*/ 312267 h 1705557"/>
              <a:gd name="connsiteX137" fmla="*/ 5509657 w 10232859"/>
              <a:gd name="connsiteY137" fmla="*/ 311450 h 1705557"/>
              <a:gd name="connsiteX138" fmla="*/ 5521245 w 10232859"/>
              <a:gd name="connsiteY138" fmla="*/ 310202 h 1705557"/>
              <a:gd name="connsiteX139" fmla="*/ 5542415 w 10232859"/>
              <a:gd name="connsiteY139" fmla="*/ 310009 h 1705557"/>
              <a:gd name="connsiteX140" fmla="*/ 5596538 w 10232859"/>
              <a:gd name="connsiteY140" fmla="*/ 297667 h 1705557"/>
              <a:gd name="connsiteX141" fmla="*/ 5632514 w 10232859"/>
              <a:gd name="connsiteY141" fmla="*/ 308476 h 1705557"/>
              <a:gd name="connsiteX142" fmla="*/ 5640005 w 10232859"/>
              <a:gd name="connsiteY142" fmla="*/ 310131 h 1705557"/>
              <a:gd name="connsiteX143" fmla="*/ 5640259 w 10232859"/>
              <a:gd name="connsiteY143" fmla="*/ 309949 h 1705557"/>
              <a:gd name="connsiteX144" fmla="*/ 5648365 w 10232859"/>
              <a:gd name="connsiteY144" fmla="*/ 311268 h 1705557"/>
              <a:gd name="connsiteX145" fmla="*/ 5653662 w 10232859"/>
              <a:gd name="connsiteY145" fmla="*/ 313149 h 1705557"/>
              <a:gd name="connsiteX146" fmla="*/ 5668196 w 10232859"/>
              <a:gd name="connsiteY146" fmla="*/ 316360 h 1705557"/>
              <a:gd name="connsiteX147" fmla="*/ 5673886 w 10232859"/>
              <a:gd name="connsiteY147" fmla="*/ 316040 h 1705557"/>
              <a:gd name="connsiteX148" fmla="*/ 5677139 w 10232859"/>
              <a:gd name="connsiteY148" fmla="*/ 313859 h 1705557"/>
              <a:gd name="connsiteX149" fmla="*/ 5708983 w 10232859"/>
              <a:gd name="connsiteY149" fmla="*/ 313188 h 1705557"/>
              <a:gd name="connsiteX150" fmla="*/ 5773909 w 10232859"/>
              <a:gd name="connsiteY150" fmla="*/ 318575 h 1705557"/>
              <a:gd name="connsiteX151" fmla="*/ 5809500 w 10232859"/>
              <a:gd name="connsiteY151" fmla="*/ 324964 h 1705557"/>
              <a:gd name="connsiteX152" fmla="*/ 5908729 w 10232859"/>
              <a:gd name="connsiteY152" fmla="*/ 338849 h 1705557"/>
              <a:gd name="connsiteX153" fmla="*/ 6009654 w 10232859"/>
              <a:gd name="connsiteY153" fmla="*/ 350040 h 1705557"/>
              <a:gd name="connsiteX154" fmla="*/ 6067487 w 10232859"/>
              <a:gd name="connsiteY154" fmla="*/ 340226 h 1705557"/>
              <a:gd name="connsiteX155" fmla="*/ 6073281 w 10232859"/>
              <a:gd name="connsiteY155" fmla="*/ 340830 h 1705557"/>
              <a:gd name="connsiteX156" fmla="*/ 6086225 w 10232859"/>
              <a:gd name="connsiteY156" fmla="*/ 346135 h 1705557"/>
              <a:gd name="connsiteX157" fmla="*/ 6105063 w 10232859"/>
              <a:gd name="connsiteY157" fmla="*/ 353854 h 1705557"/>
              <a:gd name="connsiteX158" fmla="*/ 6135796 w 10232859"/>
              <a:gd name="connsiteY158" fmla="*/ 369657 h 1705557"/>
              <a:gd name="connsiteX159" fmla="*/ 6195166 w 10232859"/>
              <a:gd name="connsiteY159" fmla="*/ 366704 h 1705557"/>
              <a:gd name="connsiteX160" fmla="*/ 6216259 w 10232859"/>
              <a:gd name="connsiteY160" fmla="*/ 369879 h 1705557"/>
              <a:gd name="connsiteX161" fmla="*/ 6228331 w 10232859"/>
              <a:gd name="connsiteY161" fmla="*/ 370548 h 1705557"/>
              <a:gd name="connsiteX162" fmla="*/ 6229602 w 10232859"/>
              <a:gd name="connsiteY162" fmla="*/ 369928 h 1705557"/>
              <a:gd name="connsiteX163" fmla="*/ 6258988 w 10232859"/>
              <a:gd name="connsiteY163" fmla="*/ 385174 h 1705557"/>
              <a:gd name="connsiteX164" fmla="*/ 6264106 w 10232859"/>
              <a:gd name="connsiteY164" fmla="*/ 385655 h 1705557"/>
              <a:gd name="connsiteX165" fmla="*/ 6281703 w 10232859"/>
              <a:gd name="connsiteY165" fmla="*/ 397568 h 1705557"/>
              <a:gd name="connsiteX166" fmla="*/ 6291622 w 10232859"/>
              <a:gd name="connsiteY166" fmla="*/ 402669 h 1705557"/>
              <a:gd name="connsiteX167" fmla="*/ 6292712 w 10232859"/>
              <a:gd name="connsiteY167" fmla="*/ 406285 h 1705557"/>
              <a:gd name="connsiteX168" fmla="*/ 6308227 w 10232859"/>
              <a:gd name="connsiteY168" fmla="*/ 412710 h 1705557"/>
              <a:gd name="connsiteX169" fmla="*/ 6328981 w 10232859"/>
              <a:gd name="connsiteY169" fmla="*/ 416009 h 1705557"/>
              <a:gd name="connsiteX170" fmla="*/ 6368693 w 10232859"/>
              <a:gd name="connsiteY170" fmla="*/ 424359 h 1705557"/>
              <a:gd name="connsiteX171" fmla="*/ 6414811 w 10232859"/>
              <a:gd name="connsiteY171" fmla="*/ 458714 h 1705557"/>
              <a:gd name="connsiteX172" fmla="*/ 6467879 w 10232859"/>
              <a:gd name="connsiteY172" fmla="*/ 474762 h 1705557"/>
              <a:gd name="connsiteX173" fmla="*/ 6564351 w 10232859"/>
              <a:gd name="connsiteY173" fmla="*/ 544032 h 1705557"/>
              <a:gd name="connsiteX174" fmla="*/ 6711178 w 10232859"/>
              <a:gd name="connsiteY174" fmla="*/ 580124 h 1705557"/>
              <a:gd name="connsiteX175" fmla="*/ 6764036 w 10232859"/>
              <a:gd name="connsiteY175" fmla="*/ 595457 h 1705557"/>
              <a:gd name="connsiteX176" fmla="*/ 6858983 w 10232859"/>
              <a:gd name="connsiteY176" fmla="*/ 630237 h 1705557"/>
              <a:gd name="connsiteX177" fmla="*/ 6910661 w 10232859"/>
              <a:gd name="connsiteY177" fmla="*/ 641134 h 1705557"/>
              <a:gd name="connsiteX178" fmla="*/ 6944111 w 10232859"/>
              <a:gd name="connsiteY178" fmla="*/ 666016 h 1705557"/>
              <a:gd name="connsiteX179" fmla="*/ 6965771 w 10232859"/>
              <a:gd name="connsiteY179" fmla="*/ 666445 h 1705557"/>
              <a:gd name="connsiteX180" fmla="*/ 6969639 w 10232859"/>
              <a:gd name="connsiteY180" fmla="*/ 666351 h 1705557"/>
              <a:gd name="connsiteX181" fmla="*/ 6982242 w 10232859"/>
              <a:gd name="connsiteY181" fmla="*/ 669626 h 1705557"/>
              <a:gd name="connsiteX182" fmla="*/ 6989387 w 10232859"/>
              <a:gd name="connsiteY182" fmla="*/ 665988 h 1705557"/>
              <a:gd name="connsiteX183" fmla="*/ 7010930 w 10232859"/>
              <a:gd name="connsiteY183" fmla="*/ 667648 h 1705557"/>
              <a:gd name="connsiteX184" fmla="*/ 7033125 w 10232859"/>
              <a:gd name="connsiteY184" fmla="*/ 674950 h 1705557"/>
              <a:gd name="connsiteX185" fmla="*/ 7134461 w 10232859"/>
              <a:gd name="connsiteY185" fmla="*/ 714706 h 1705557"/>
              <a:gd name="connsiteX186" fmla="*/ 7197450 w 10232859"/>
              <a:gd name="connsiteY186" fmla="*/ 735608 h 1705557"/>
              <a:gd name="connsiteX187" fmla="*/ 7225084 w 10232859"/>
              <a:gd name="connsiteY187" fmla="*/ 739019 h 1705557"/>
              <a:gd name="connsiteX188" fmla="*/ 7261183 w 10232859"/>
              <a:gd name="connsiteY188" fmla="*/ 746827 h 1705557"/>
              <a:gd name="connsiteX189" fmla="*/ 7327760 w 10232859"/>
              <a:gd name="connsiteY189" fmla="*/ 757100 h 1705557"/>
              <a:gd name="connsiteX190" fmla="*/ 7412222 w 10232859"/>
              <a:gd name="connsiteY190" fmla="*/ 777001 h 1705557"/>
              <a:gd name="connsiteX191" fmla="*/ 7457904 w 10232859"/>
              <a:gd name="connsiteY191" fmla="*/ 810835 h 1705557"/>
              <a:gd name="connsiteX192" fmla="*/ 7465795 w 10232859"/>
              <a:gd name="connsiteY192" fmla="*/ 809112 h 1705557"/>
              <a:gd name="connsiteX193" fmla="*/ 7505046 w 10232859"/>
              <a:gd name="connsiteY193" fmla="*/ 823031 h 1705557"/>
              <a:gd name="connsiteX194" fmla="*/ 7623220 w 10232859"/>
              <a:gd name="connsiteY194" fmla="*/ 895034 h 1705557"/>
              <a:gd name="connsiteX195" fmla="*/ 7700458 w 10232859"/>
              <a:gd name="connsiteY195" fmla="*/ 921593 h 1705557"/>
              <a:gd name="connsiteX196" fmla="*/ 7730988 w 10232859"/>
              <a:gd name="connsiteY196" fmla="*/ 927270 h 1705557"/>
              <a:gd name="connsiteX197" fmla="*/ 7781942 w 10232859"/>
              <a:gd name="connsiteY197" fmla="*/ 937017 h 1705557"/>
              <a:gd name="connsiteX198" fmla="*/ 7827704 w 10232859"/>
              <a:gd name="connsiteY198" fmla="*/ 935072 h 1705557"/>
              <a:gd name="connsiteX199" fmla="*/ 7867270 w 10232859"/>
              <a:gd name="connsiteY199" fmla="*/ 946880 h 1705557"/>
              <a:gd name="connsiteX200" fmla="*/ 7866538 w 10232859"/>
              <a:gd name="connsiteY200" fmla="*/ 961559 h 1705557"/>
              <a:gd name="connsiteX201" fmla="*/ 7912084 w 10232859"/>
              <a:gd name="connsiteY201" fmla="*/ 970314 h 1705557"/>
              <a:gd name="connsiteX202" fmla="*/ 7982264 w 10232859"/>
              <a:gd name="connsiteY202" fmla="*/ 982287 h 1705557"/>
              <a:gd name="connsiteX203" fmla="*/ 7991272 w 10232859"/>
              <a:gd name="connsiteY203" fmla="*/ 987618 h 1705557"/>
              <a:gd name="connsiteX204" fmla="*/ 8006496 w 10232859"/>
              <a:gd name="connsiteY204" fmla="*/ 979353 h 1705557"/>
              <a:gd name="connsiteX205" fmla="*/ 8034497 w 10232859"/>
              <a:gd name="connsiteY205" fmla="*/ 978568 h 1705557"/>
              <a:gd name="connsiteX206" fmla="*/ 8150881 w 10232859"/>
              <a:gd name="connsiteY206" fmla="*/ 996925 h 1705557"/>
              <a:gd name="connsiteX207" fmla="*/ 8172106 w 10232859"/>
              <a:gd name="connsiteY207" fmla="*/ 997026 h 1705557"/>
              <a:gd name="connsiteX208" fmla="*/ 8196076 w 10232859"/>
              <a:gd name="connsiteY208" fmla="*/ 1006592 h 1705557"/>
              <a:gd name="connsiteX209" fmla="*/ 8247463 w 10232859"/>
              <a:gd name="connsiteY209" fmla="*/ 1022846 h 1705557"/>
              <a:gd name="connsiteX210" fmla="*/ 8279272 w 10232859"/>
              <a:gd name="connsiteY210" fmla="*/ 1039435 h 1705557"/>
              <a:gd name="connsiteX211" fmla="*/ 8289611 w 10232859"/>
              <a:gd name="connsiteY211" fmla="*/ 1035144 h 1705557"/>
              <a:gd name="connsiteX212" fmla="*/ 8311483 w 10232859"/>
              <a:gd name="connsiteY212" fmla="*/ 1035913 h 1705557"/>
              <a:gd name="connsiteX213" fmla="*/ 8399489 w 10232859"/>
              <a:gd name="connsiteY213" fmla="*/ 1055076 h 1705557"/>
              <a:gd name="connsiteX214" fmla="*/ 8415973 w 10232859"/>
              <a:gd name="connsiteY214" fmla="*/ 1056174 h 1705557"/>
              <a:gd name="connsiteX215" fmla="*/ 8433326 w 10232859"/>
              <a:gd name="connsiteY215" fmla="*/ 1064395 h 1705557"/>
              <a:gd name="connsiteX216" fmla="*/ 8502328 w 10232859"/>
              <a:gd name="connsiteY216" fmla="*/ 1098012 h 1705557"/>
              <a:gd name="connsiteX217" fmla="*/ 8534346 w 10232859"/>
              <a:gd name="connsiteY217" fmla="*/ 1113494 h 1705557"/>
              <a:gd name="connsiteX218" fmla="*/ 8534980 w 10232859"/>
              <a:gd name="connsiteY218" fmla="*/ 1117375 h 1705557"/>
              <a:gd name="connsiteX219" fmla="*/ 8544104 w 10232859"/>
              <a:gd name="connsiteY219" fmla="*/ 1114920 h 1705557"/>
              <a:gd name="connsiteX220" fmla="*/ 8567742 w 10232859"/>
              <a:gd name="connsiteY220" fmla="*/ 1124104 h 1705557"/>
              <a:gd name="connsiteX221" fmla="*/ 8633779 w 10232859"/>
              <a:gd name="connsiteY221" fmla="*/ 1145740 h 1705557"/>
              <a:gd name="connsiteX222" fmla="*/ 8676965 w 10232859"/>
              <a:gd name="connsiteY222" fmla="*/ 1163463 h 1705557"/>
              <a:gd name="connsiteX223" fmla="*/ 8698944 w 10232859"/>
              <a:gd name="connsiteY223" fmla="*/ 1163453 h 1705557"/>
              <a:gd name="connsiteX224" fmla="*/ 8711456 w 10232859"/>
              <a:gd name="connsiteY224" fmla="*/ 1175731 h 1705557"/>
              <a:gd name="connsiteX225" fmla="*/ 8732793 w 10232859"/>
              <a:gd name="connsiteY225" fmla="*/ 1179486 h 1705557"/>
              <a:gd name="connsiteX226" fmla="*/ 8751897 w 10232859"/>
              <a:gd name="connsiteY226" fmla="*/ 1197400 h 1705557"/>
              <a:gd name="connsiteX227" fmla="*/ 8793564 w 10232859"/>
              <a:gd name="connsiteY227" fmla="*/ 1179086 h 1705557"/>
              <a:gd name="connsiteX228" fmla="*/ 8834270 w 10232859"/>
              <a:gd name="connsiteY228" fmla="*/ 1213138 h 1705557"/>
              <a:gd name="connsiteX229" fmla="*/ 8853872 w 10232859"/>
              <a:gd name="connsiteY229" fmla="*/ 1221228 h 1705557"/>
              <a:gd name="connsiteX230" fmla="*/ 8861901 w 10232859"/>
              <a:gd name="connsiteY230" fmla="*/ 1217889 h 1705557"/>
              <a:gd name="connsiteX231" fmla="*/ 8874168 w 10232859"/>
              <a:gd name="connsiteY231" fmla="*/ 1220481 h 1705557"/>
              <a:gd name="connsiteX232" fmla="*/ 8871123 w 10232859"/>
              <a:gd name="connsiteY232" fmla="*/ 1227674 h 1705557"/>
              <a:gd name="connsiteX233" fmla="*/ 8903537 w 10232859"/>
              <a:gd name="connsiteY233" fmla="*/ 1237102 h 1705557"/>
              <a:gd name="connsiteX234" fmla="*/ 8933767 w 10232859"/>
              <a:gd name="connsiteY234" fmla="*/ 1269882 h 1705557"/>
              <a:gd name="connsiteX235" fmla="*/ 8985765 w 10232859"/>
              <a:gd name="connsiteY235" fmla="*/ 1294178 h 1705557"/>
              <a:gd name="connsiteX236" fmla="*/ 9071444 w 10232859"/>
              <a:gd name="connsiteY236" fmla="*/ 1323819 h 1705557"/>
              <a:gd name="connsiteX237" fmla="*/ 9096711 w 10232859"/>
              <a:gd name="connsiteY237" fmla="*/ 1334291 h 1705557"/>
              <a:gd name="connsiteX238" fmla="*/ 9338853 w 10232859"/>
              <a:gd name="connsiteY238" fmla="*/ 1454560 h 1705557"/>
              <a:gd name="connsiteX239" fmla="*/ 9520814 w 10232859"/>
              <a:gd name="connsiteY239" fmla="*/ 1456341 h 1705557"/>
              <a:gd name="connsiteX240" fmla="*/ 9702271 w 10232859"/>
              <a:gd name="connsiteY240" fmla="*/ 1495067 h 1705557"/>
              <a:gd name="connsiteX241" fmla="*/ 9744273 w 10232859"/>
              <a:gd name="connsiteY241" fmla="*/ 1530026 h 1705557"/>
              <a:gd name="connsiteX242" fmla="*/ 9771903 w 10232859"/>
              <a:gd name="connsiteY242" fmla="*/ 1536548 h 1705557"/>
              <a:gd name="connsiteX243" fmla="*/ 9818565 w 10232859"/>
              <a:gd name="connsiteY243" fmla="*/ 1545059 h 1705557"/>
              <a:gd name="connsiteX244" fmla="*/ 9882202 w 10232859"/>
              <a:gd name="connsiteY244" fmla="*/ 1572402 h 1705557"/>
              <a:gd name="connsiteX245" fmla="*/ 10022025 w 10232859"/>
              <a:gd name="connsiteY245" fmla="*/ 1606210 h 1705557"/>
              <a:gd name="connsiteX246" fmla="*/ 10220406 w 10232859"/>
              <a:gd name="connsiteY246" fmla="*/ 1683519 h 1705557"/>
              <a:gd name="connsiteX247" fmla="*/ 10232859 w 10232859"/>
              <a:gd name="connsiteY247" fmla="*/ 1705557 h 1705557"/>
              <a:gd name="connsiteX248" fmla="*/ 0 w 10232859"/>
              <a:gd name="connsiteY248" fmla="*/ 1705557 h 1705557"/>
              <a:gd name="connsiteX249" fmla="*/ 0 w 10232859"/>
              <a:gd name="connsiteY249" fmla="*/ 28342 h 1705557"/>
              <a:gd name="connsiteX250" fmla="*/ 8097 w 10232859"/>
              <a:gd name="connsiteY250" fmla="*/ 30869 h 1705557"/>
              <a:gd name="connsiteX251" fmla="*/ 77128 w 10232859"/>
              <a:gd name="connsiteY251" fmla="*/ 13381 h 1705557"/>
              <a:gd name="connsiteX252" fmla="*/ 188338 w 10232859"/>
              <a:gd name="connsiteY252" fmla="*/ 11593 h 1705557"/>
              <a:gd name="connsiteX253" fmla="*/ 298809 w 10232859"/>
              <a:gd name="connsiteY253" fmla="*/ 12712 h 1705557"/>
              <a:gd name="connsiteX254" fmla="*/ 338985 w 10232859"/>
              <a:gd name="connsiteY254" fmla="*/ 14520 h 1705557"/>
              <a:gd name="connsiteX255" fmla="*/ 409815 w 10232859"/>
              <a:gd name="connsiteY255" fmla="*/ 11559 h 1705557"/>
              <a:gd name="connsiteX256" fmla="*/ 424169 w 10232859"/>
              <a:gd name="connsiteY256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089450 w 10232859"/>
              <a:gd name="connsiteY77" fmla="*/ 162714 h 1705557"/>
              <a:gd name="connsiteX78" fmla="*/ 3104175 w 10232859"/>
              <a:gd name="connsiteY78" fmla="*/ 169945 h 1705557"/>
              <a:gd name="connsiteX79" fmla="*/ 3254203 w 10232859"/>
              <a:gd name="connsiteY79" fmla="*/ 158270 h 1705557"/>
              <a:gd name="connsiteX80" fmla="*/ 3380350 w 10232859"/>
              <a:gd name="connsiteY80" fmla="*/ 157665 h 1705557"/>
              <a:gd name="connsiteX81" fmla="*/ 3476147 w 10232859"/>
              <a:gd name="connsiteY81" fmla="*/ 177439 h 1705557"/>
              <a:gd name="connsiteX82" fmla="*/ 3581876 w 10232859"/>
              <a:gd name="connsiteY82" fmla="*/ 156962 h 1705557"/>
              <a:gd name="connsiteX83" fmla="*/ 3704761 w 10232859"/>
              <a:gd name="connsiteY83" fmla="*/ 157006 h 1705557"/>
              <a:gd name="connsiteX84" fmla="*/ 3755040 w 10232859"/>
              <a:gd name="connsiteY84" fmla="*/ 148492 h 1705557"/>
              <a:gd name="connsiteX85" fmla="*/ 3804689 w 10232859"/>
              <a:gd name="connsiteY85" fmla="*/ 158407 h 1705557"/>
              <a:gd name="connsiteX86" fmla="*/ 3821793 w 10232859"/>
              <a:gd name="connsiteY86" fmla="*/ 151257 h 1705557"/>
              <a:gd name="connsiteX87" fmla="*/ 3824682 w 10232859"/>
              <a:gd name="connsiteY87" fmla="*/ 149833 h 1705557"/>
              <a:gd name="connsiteX88" fmla="*/ 3837536 w 10232859"/>
              <a:gd name="connsiteY88" fmla="*/ 148292 h 1705557"/>
              <a:gd name="connsiteX89" fmla="*/ 3839550 w 10232859"/>
              <a:gd name="connsiteY89" fmla="*/ 142661 h 1705557"/>
              <a:gd name="connsiteX90" fmla="*/ 3857743 w 10232859"/>
              <a:gd name="connsiteY90" fmla="*/ 136618 h 1705557"/>
              <a:gd name="connsiteX91" fmla="*/ 3881852 w 10232859"/>
              <a:gd name="connsiteY91" fmla="*/ 135231 h 1705557"/>
              <a:gd name="connsiteX92" fmla="*/ 3998088 w 10232859"/>
              <a:gd name="connsiteY92" fmla="*/ 134446 h 1705557"/>
              <a:gd name="connsiteX93" fmla="*/ 4066682 w 10232859"/>
              <a:gd name="connsiteY93" fmla="*/ 130661 h 1705557"/>
              <a:gd name="connsiteX94" fmla="*/ 4091246 w 10232859"/>
              <a:gd name="connsiteY94" fmla="*/ 124017 h 1705557"/>
              <a:gd name="connsiteX95" fmla="*/ 4126556 w 10232859"/>
              <a:gd name="connsiteY95" fmla="*/ 118239 h 1705557"/>
              <a:gd name="connsiteX96" fmla="*/ 4187717 w 10232859"/>
              <a:gd name="connsiteY96" fmla="*/ 104010 h 1705557"/>
              <a:gd name="connsiteX97" fmla="*/ 4220826 w 10232859"/>
              <a:gd name="connsiteY97" fmla="*/ 102505 h 1705557"/>
              <a:gd name="connsiteX98" fmla="*/ 4239014 w 10232859"/>
              <a:gd name="connsiteY98" fmla="*/ 97354 h 1705557"/>
              <a:gd name="connsiteX99" fmla="*/ 4246653 w 10232859"/>
              <a:gd name="connsiteY99" fmla="*/ 97874 h 1705557"/>
              <a:gd name="connsiteX100" fmla="*/ 4271841 w 10232859"/>
              <a:gd name="connsiteY100" fmla="*/ 96702 h 1705557"/>
              <a:gd name="connsiteX101" fmla="*/ 4286277 w 10232859"/>
              <a:gd name="connsiteY101" fmla="*/ 96687 h 1705557"/>
              <a:gd name="connsiteX102" fmla="*/ 4292025 w 10232859"/>
              <a:gd name="connsiteY102" fmla="*/ 96921 h 1705557"/>
              <a:gd name="connsiteX103" fmla="*/ 4304713 w 10232859"/>
              <a:gd name="connsiteY103" fmla="*/ 102187 h 1705557"/>
              <a:gd name="connsiteX104" fmla="*/ 4321285 w 10232859"/>
              <a:gd name="connsiteY104" fmla="*/ 100074 h 1705557"/>
              <a:gd name="connsiteX105" fmla="*/ 4339561 w 10232859"/>
              <a:gd name="connsiteY105" fmla="*/ 105320 h 1705557"/>
              <a:gd name="connsiteX106" fmla="*/ 4343990 w 10232859"/>
              <a:gd name="connsiteY106" fmla="*/ 101090 h 1705557"/>
              <a:gd name="connsiteX107" fmla="*/ 4358885 w 10232859"/>
              <a:gd name="connsiteY107" fmla="*/ 96778 h 1705557"/>
              <a:gd name="connsiteX108" fmla="*/ 4371648 w 10232859"/>
              <a:gd name="connsiteY108" fmla="*/ 101826 h 1705557"/>
              <a:gd name="connsiteX109" fmla="*/ 4398380 w 10232859"/>
              <a:gd name="connsiteY109" fmla="*/ 104961 h 1705557"/>
              <a:gd name="connsiteX110" fmla="*/ 4405729 w 10232859"/>
              <a:gd name="connsiteY110" fmla="*/ 104191 h 1705557"/>
              <a:gd name="connsiteX111" fmla="*/ 4431408 w 10232859"/>
              <a:gd name="connsiteY111" fmla="*/ 110825 h 1705557"/>
              <a:gd name="connsiteX112" fmla="*/ 4472183 w 10232859"/>
              <a:gd name="connsiteY112" fmla="*/ 116430 h 1705557"/>
              <a:gd name="connsiteX113" fmla="*/ 4518828 w 10232859"/>
              <a:gd name="connsiteY113" fmla="*/ 119114 h 1705557"/>
              <a:gd name="connsiteX114" fmla="*/ 4532040 w 10232859"/>
              <a:gd name="connsiteY114" fmla="*/ 124307 h 1705557"/>
              <a:gd name="connsiteX115" fmla="*/ 4617778 w 10232859"/>
              <a:gd name="connsiteY115" fmla="*/ 136993 h 1705557"/>
              <a:gd name="connsiteX116" fmla="*/ 4641872 w 10232859"/>
              <a:gd name="connsiteY116" fmla="*/ 140721 h 1705557"/>
              <a:gd name="connsiteX117" fmla="*/ 4662766 w 10232859"/>
              <a:gd name="connsiteY117" fmla="*/ 138952 h 1705557"/>
              <a:gd name="connsiteX118" fmla="*/ 4667770 w 10232859"/>
              <a:gd name="connsiteY118" fmla="*/ 134208 h 1705557"/>
              <a:gd name="connsiteX119" fmla="*/ 4681052 w 10232859"/>
              <a:gd name="connsiteY119" fmla="*/ 135461 h 1705557"/>
              <a:gd name="connsiteX120" fmla="*/ 4684624 w 10232859"/>
              <a:gd name="connsiteY120" fmla="*/ 134755 h 1705557"/>
              <a:gd name="connsiteX121" fmla="*/ 4705061 w 10232859"/>
              <a:gd name="connsiteY121" fmla="*/ 131748 h 1705557"/>
              <a:gd name="connsiteX122" fmla="*/ 4747746 w 10232859"/>
              <a:gd name="connsiteY122" fmla="*/ 151131 h 1705557"/>
              <a:gd name="connsiteX123" fmla="*/ 4801045 w 10232859"/>
              <a:gd name="connsiteY123" fmla="*/ 153753 h 1705557"/>
              <a:gd name="connsiteX124" fmla="*/ 5001600 w 10232859"/>
              <a:gd name="connsiteY124" fmla="*/ 196753 h 1705557"/>
              <a:gd name="connsiteX125" fmla="*/ 5033465 w 10232859"/>
              <a:gd name="connsiteY125" fmla="*/ 182429 h 1705557"/>
              <a:gd name="connsiteX126" fmla="*/ 5115965 w 10232859"/>
              <a:gd name="connsiteY126" fmla="*/ 192583 h 1705557"/>
              <a:gd name="connsiteX127" fmla="*/ 5237936 w 10232859"/>
              <a:gd name="connsiteY127" fmla="*/ 246022 h 1705557"/>
              <a:gd name="connsiteX128" fmla="*/ 5290566 w 10232859"/>
              <a:gd name="connsiteY128" fmla="*/ 269809 h 1705557"/>
              <a:gd name="connsiteX129" fmla="*/ 5344878 w 10232859"/>
              <a:gd name="connsiteY129" fmla="*/ 282874 h 1705557"/>
              <a:gd name="connsiteX130" fmla="*/ 5413398 w 10232859"/>
              <a:gd name="connsiteY130" fmla="*/ 282749 h 1705557"/>
              <a:gd name="connsiteX131" fmla="*/ 5415629 w 10232859"/>
              <a:gd name="connsiteY131" fmla="*/ 282282 h 1705557"/>
              <a:gd name="connsiteX132" fmla="*/ 5433078 w 10232859"/>
              <a:gd name="connsiteY132" fmla="*/ 286198 h 1705557"/>
              <a:gd name="connsiteX133" fmla="*/ 5435759 w 10232859"/>
              <a:gd name="connsiteY133" fmla="*/ 289614 h 1705557"/>
              <a:gd name="connsiteX134" fmla="*/ 5447372 w 10232859"/>
              <a:gd name="connsiteY134" fmla="*/ 293101 h 1705557"/>
              <a:gd name="connsiteX135" fmla="*/ 5469289 w 10232859"/>
              <a:gd name="connsiteY135" fmla="*/ 302134 h 1705557"/>
              <a:gd name="connsiteX136" fmla="*/ 5508752 w 10232859"/>
              <a:gd name="connsiteY136" fmla="*/ 312267 h 1705557"/>
              <a:gd name="connsiteX137" fmla="*/ 5509657 w 10232859"/>
              <a:gd name="connsiteY137" fmla="*/ 311450 h 1705557"/>
              <a:gd name="connsiteX138" fmla="*/ 5521245 w 10232859"/>
              <a:gd name="connsiteY138" fmla="*/ 310202 h 1705557"/>
              <a:gd name="connsiteX139" fmla="*/ 5542415 w 10232859"/>
              <a:gd name="connsiteY139" fmla="*/ 310009 h 1705557"/>
              <a:gd name="connsiteX140" fmla="*/ 5596538 w 10232859"/>
              <a:gd name="connsiteY140" fmla="*/ 297667 h 1705557"/>
              <a:gd name="connsiteX141" fmla="*/ 5632514 w 10232859"/>
              <a:gd name="connsiteY141" fmla="*/ 308476 h 1705557"/>
              <a:gd name="connsiteX142" fmla="*/ 5640005 w 10232859"/>
              <a:gd name="connsiteY142" fmla="*/ 310131 h 1705557"/>
              <a:gd name="connsiteX143" fmla="*/ 5640259 w 10232859"/>
              <a:gd name="connsiteY143" fmla="*/ 309949 h 1705557"/>
              <a:gd name="connsiteX144" fmla="*/ 5648365 w 10232859"/>
              <a:gd name="connsiteY144" fmla="*/ 311268 h 1705557"/>
              <a:gd name="connsiteX145" fmla="*/ 5653662 w 10232859"/>
              <a:gd name="connsiteY145" fmla="*/ 313149 h 1705557"/>
              <a:gd name="connsiteX146" fmla="*/ 5668196 w 10232859"/>
              <a:gd name="connsiteY146" fmla="*/ 316360 h 1705557"/>
              <a:gd name="connsiteX147" fmla="*/ 5673886 w 10232859"/>
              <a:gd name="connsiteY147" fmla="*/ 316040 h 1705557"/>
              <a:gd name="connsiteX148" fmla="*/ 5677139 w 10232859"/>
              <a:gd name="connsiteY148" fmla="*/ 313859 h 1705557"/>
              <a:gd name="connsiteX149" fmla="*/ 5708983 w 10232859"/>
              <a:gd name="connsiteY149" fmla="*/ 313188 h 1705557"/>
              <a:gd name="connsiteX150" fmla="*/ 5773909 w 10232859"/>
              <a:gd name="connsiteY150" fmla="*/ 318575 h 1705557"/>
              <a:gd name="connsiteX151" fmla="*/ 5809500 w 10232859"/>
              <a:gd name="connsiteY151" fmla="*/ 324964 h 1705557"/>
              <a:gd name="connsiteX152" fmla="*/ 5908729 w 10232859"/>
              <a:gd name="connsiteY152" fmla="*/ 338849 h 1705557"/>
              <a:gd name="connsiteX153" fmla="*/ 6009654 w 10232859"/>
              <a:gd name="connsiteY153" fmla="*/ 350040 h 1705557"/>
              <a:gd name="connsiteX154" fmla="*/ 6067487 w 10232859"/>
              <a:gd name="connsiteY154" fmla="*/ 340226 h 1705557"/>
              <a:gd name="connsiteX155" fmla="*/ 6073281 w 10232859"/>
              <a:gd name="connsiteY155" fmla="*/ 340830 h 1705557"/>
              <a:gd name="connsiteX156" fmla="*/ 6086225 w 10232859"/>
              <a:gd name="connsiteY156" fmla="*/ 346135 h 1705557"/>
              <a:gd name="connsiteX157" fmla="*/ 6105063 w 10232859"/>
              <a:gd name="connsiteY157" fmla="*/ 353854 h 1705557"/>
              <a:gd name="connsiteX158" fmla="*/ 6135796 w 10232859"/>
              <a:gd name="connsiteY158" fmla="*/ 369657 h 1705557"/>
              <a:gd name="connsiteX159" fmla="*/ 6195166 w 10232859"/>
              <a:gd name="connsiteY159" fmla="*/ 366704 h 1705557"/>
              <a:gd name="connsiteX160" fmla="*/ 6216259 w 10232859"/>
              <a:gd name="connsiteY160" fmla="*/ 369879 h 1705557"/>
              <a:gd name="connsiteX161" fmla="*/ 6228331 w 10232859"/>
              <a:gd name="connsiteY161" fmla="*/ 370548 h 1705557"/>
              <a:gd name="connsiteX162" fmla="*/ 6229602 w 10232859"/>
              <a:gd name="connsiteY162" fmla="*/ 369928 h 1705557"/>
              <a:gd name="connsiteX163" fmla="*/ 6258988 w 10232859"/>
              <a:gd name="connsiteY163" fmla="*/ 385174 h 1705557"/>
              <a:gd name="connsiteX164" fmla="*/ 6264106 w 10232859"/>
              <a:gd name="connsiteY164" fmla="*/ 385655 h 1705557"/>
              <a:gd name="connsiteX165" fmla="*/ 6281703 w 10232859"/>
              <a:gd name="connsiteY165" fmla="*/ 397568 h 1705557"/>
              <a:gd name="connsiteX166" fmla="*/ 6291622 w 10232859"/>
              <a:gd name="connsiteY166" fmla="*/ 402669 h 1705557"/>
              <a:gd name="connsiteX167" fmla="*/ 6292712 w 10232859"/>
              <a:gd name="connsiteY167" fmla="*/ 406285 h 1705557"/>
              <a:gd name="connsiteX168" fmla="*/ 6308227 w 10232859"/>
              <a:gd name="connsiteY168" fmla="*/ 412710 h 1705557"/>
              <a:gd name="connsiteX169" fmla="*/ 6328981 w 10232859"/>
              <a:gd name="connsiteY169" fmla="*/ 416009 h 1705557"/>
              <a:gd name="connsiteX170" fmla="*/ 6368693 w 10232859"/>
              <a:gd name="connsiteY170" fmla="*/ 424359 h 1705557"/>
              <a:gd name="connsiteX171" fmla="*/ 6414811 w 10232859"/>
              <a:gd name="connsiteY171" fmla="*/ 458714 h 1705557"/>
              <a:gd name="connsiteX172" fmla="*/ 6467879 w 10232859"/>
              <a:gd name="connsiteY172" fmla="*/ 474762 h 1705557"/>
              <a:gd name="connsiteX173" fmla="*/ 6564351 w 10232859"/>
              <a:gd name="connsiteY173" fmla="*/ 544032 h 1705557"/>
              <a:gd name="connsiteX174" fmla="*/ 6711178 w 10232859"/>
              <a:gd name="connsiteY174" fmla="*/ 580124 h 1705557"/>
              <a:gd name="connsiteX175" fmla="*/ 6764036 w 10232859"/>
              <a:gd name="connsiteY175" fmla="*/ 595457 h 1705557"/>
              <a:gd name="connsiteX176" fmla="*/ 6858983 w 10232859"/>
              <a:gd name="connsiteY176" fmla="*/ 630237 h 1705557"/>
              <a:gd name="connsiteX177" fmla="*/ 6910661 w 10232859"/>
              <a:gd name="connsiteY177" fmla="*/ 641134 h 1705557"/>
              <a:gd name="connsiteX178" fmla="*/ 6944111 w 10232859"/>
              <a:gd name="connsiteY178" fmla="*/ 666016 h 1705557"/>
              <a:gd name="connsiteX179" fmla="*/ 6965771 w 10232859"/>
              <a:gd name="connsiteY179" fmla="*/ 666445 h 1705557"/>
              <a:gd name="connsiteX180" fmla="*/ 6969639 w 10232859"/>
              <a:gd name="connsiteY180" fmla="*/ 666351 h 1705557"/>
              <a:gd name="connsiteX181" fmla="*/ 6982242 w 10232859"/>
              <a:gd name="connsiteY181" fmla="*/ 669626 h 1705557"/>
              <a:gd name="connsiteX182" fmla="*/ 6989387 w 10232859"/>
              <a:gd name="connsiteY182" fmla="*/ 665988 h 1705557"/>
              <a:gd name="connsiteX183" fmla="*/ 7010930 w 10232859"/>
              <a:gd name="connsiteY183" fmla="*/ 667648 h 1705557"/>
              <a:gd name="connsiteX184" fmla="*/ 7033125 w 10232859"/>
              <a:gd name="connsiteY184" fmla="*/ 674950 h 1705557"/>
              <a:gd name="connsiteX185" fmla="*/ 7134461 w 10232859"/>
              <a:gd name="connsiteY185" fmla="*/ 714706 h 1705557"/>
              <a:gd name="connsiteX186" fmla="*/ 7197450 w 10232859"/>
              <a:gd name="connsiteY186" fmla="*/ 735608 h 1705557"/>
              <a:gd name="connsiteX187" fmla="*/ 7225084 w 10232859"/>
              <a:gd name="connsiteY187" fmla="*/ 739019 h 1705557"/>
              <a:gd name="connsiteX188" fmla="*/ 7261183 w 10232859"/>
              <a:gd name="connsiteY188" fmla="*/ 746827 h 1705557"/>
              <a:gd name="connsiteX189" fmla="*/ 7327760 w 10232859"/>
              <a:gd name="connsiteY189" fmla="*/ 757100 h 1705557"/>
              <a:gd name="connsiteX190" fmla="*/ 7412222 w 10232859"/>
              <a:gd name="connsiteY190" fmla="*/ 777001 h 1705557"/>
              <a:gd name="connsiteX191" fmla="*/ 7457904 w 10232859"/>
              <a:gd name="connsiteY191" fmla="*/ 810835 h 1705557"/>
              <a:gd name="connsiteX192" fmla="*/ 7465795 w 10232859"/>
              <a:gd name="connsiteY192" fmla="*/ 809112 h 1705557"/>
              <a:gd name="connsiteX193" fmla="*/ 7505046 w 10232859"/>
              <a:gd name="connsiteY193" fmla="*/ 823031 h 1705557"/>
              <a:gd name="connsiteX194" fmla="*/ 7623220 w 10232859"/>
              <a:gd name="connsiteY194" fmla="*/ 895034 h 1705557"/>
              <a:gd name="connsiteX195" fmla="*/ 7700458 w 10232859"/>
              <a:gd name="connsiteY195" fmla="*/ 921593 h 1705557"/>
              <a:gd name="connsiteX196" fmla="*/ 7730988 w 10232859"/>
              <a:gd name="connsiteY196" fmla="*/ 927270 h 1705557"/>
              <a:gd name="connsiteX197" fmla="*/ 7781942 w 10232859"/>
              <a:gd name="connsiteY197" fmla="*/ 937017 h 1705557"/>
              <a:gd name="connsiteX198" fmla="*/ 7827704 w 10232859"/>
              <a:gd name="connsiteY198" fmla="*/ 935072 h 1705557"/>
              <a:gd name="connsiteX199" fmla="*/ 7867270 w 10232859"/>
              <a:gd name="connsiteY199" fmla="*/ 946880 h 1705557"/>
              <a:gd name="connsiteX200" fmla="*/ 7866538 w 10232859"/>
              <a:gd name="connsiteY200" fmla="*/ 961559 h 1705557"/>
              <a:gd name="connsiteX201" fmla="*/ 7912084 w 10232859"/>
              <a:gd name="connsiteY201" fmla="*/ 970314 h 1705557"/>
              <a:gd name="connsiteX202" fmla="*/ 7982264 w 10232859"/>
              <a:gd name="connsiteY202" fmla="*/ 982287 h 1705557"/>
              <a:gd name="connsiteX203" fmla="*/ 7991272 w 10232859"/>
              <a:gd name="connsiteY203" fmla="*/ 987618 h 1705557"/>
              <a:gd name="connsiteX204" fmla="*/ 8006496 w 10232859"/>
              <a:gd name="connsiteY204" fmla="*/ 979353 h 1705557"/>
              <a:gd name="connsiteX205" fmla="*/ 8034497 w 10232859"/>
              <a:gd name="connsiteY205" fmla="*/ 978568 h 1705557"/>
              <a:gd name="connsiteX206" fmla="*/ 8150881 w 10232859"/>
              <a:gd name="connsiteY206" fmla="*/ 996925 h 1705557"/>
              <a:gd name="connsiteX207" fmla="*/ 8172106 w 10232859"/>
              <a:gd name="connsiteY207" fmla="*/ 997026 h 1705557"/>
              <a:gd name="connsiteX208" fmla="*/ 8196076 w 10232859"/>
              <a:gd name="connsiteY208" fmla="*/ 1006592 h 1705557"/>
              <a:gd name="connsiteX209" fmla="*/ 8247463 w 10232859"/>
              <a:gd name="connsiteY209" fmla="*/ 1022846 h 1705557"/>
              <a:gd name="connsiteX210" fmla="*/ 8279272 w 10232859"/>
              <a:gd name="connsiteY210" fmla="*/ 1039435 h 1705557"/>
              <a:gd name="connsiteX211" fmla="*/ 8289611 w 10232859"/>
              <a:gd name="connsiteY211" fmla="*/ 1035144 h 1705557"/>
              <a:gd name="connsiteX212" fmla="*/ 8311483 w 10232859"/>
              <a:gd name="connsiteY212" fmla="*/ 1035913 h 1705557"/>
              <a:gd name="connsiteX213" fmla="*/ 8399489 w 10232859"/>
              <a:gd name="connsiteY213" fmla="*/ 1055076 h 1705557"/>
              <a:gd name="connsiteX214" fmla="*/ 8415973 w 10232859"/>
              <a:gd name="connsiteY214" fmla="*/ 1056174 h 1705557"/>
              <a:gd name="connsiteX215" fmla="*/ 8433326 w 10232859"/>
              <a:gd name="connsiteY215" fmla="*/ 1064395 h 1705557"/>
              <a:gd name="connsiteX216" fmla="*/ 8502328 w 10232859"/>
              <a:gd name="connsiteY216" fmla="*/ 1098012 h 1705557"/>
              <a:gd name="connsiteX217" fmla="*/ 8534346 w 10232859"/>
              <a:gd name="connsiteY217" fmla="*/ 1113494 h 1705557"/>
              <a:gd name="connsiteX218" fmla="*/ 8534980 w 10232859"/>
              <a:gd name="connsiteY218" fmla="*/ 1117375 h 1705557"/>
              <a:gd name="connsiteX219" fmla="*/ 8544104 w 10232859"/>
              <a:gd name="connsiteY219" fmla="*/ 1114920 h 1705557"/>
              <a:gd name="connsiteX220" fmla="*/ 8567742 w 10232859"/>
              <a:gd name="connsiteY220" fmla="*/ 1124104 h 1705557"/>
              <a:gd name="connsiteX221" fmla="*/ 8633779 w 10232859"/>
              <a:gd name="connsiteY221" fmla="*/ 1145740 h 1705557"/>
              <a:gd name="connsiteX222" fmla="*/ 8676965 w 10232859"/>
              <a:gd name="connsiteY222" fmla="*/ 1163463 h 1705557"/>
              <a:gd name="connsiteX223" fmla="*/ 8698944 w 10232859"/>
              <a:gd name="connsiteY223" fmla="*/ 1163453 h 1705557"/>
              <a:gd name="connsiteX224" fmla="*/ 8711456 w 10232859"/>
              <a:gd name="connsiteY224" fmla="*/ 1175731 h 1705557"/>
              <a:gd name="connsiteX225" fmla="*/ 8732793 w 10232859"/>
              <a:gd name="connsiteY225" fmla="*/ 1179486 h 1705557"/>
              <a:gd name="connsiteX226" fmla="*/ 8751897 w 10232859"/>
              <a:gd name="connsiteY226" fmla="*/ 1197400 h 1705557"/>
              <a:gd name="connsiteX227" fmla="*/ 8793564 w 10232859"/>
              <a:gd name="connsiteY227" fmla="*/ 1179086 h 1705557"/>
              <a:gd name="connsiteX228" fmla="*/ 8834270 w 10232859"/>
              <a:gd name="connsiteY228" fmla="*/ 1213138 h 1705557"/>
              <a:gd name="connsiteX229" fmla="*/ 8853872 w 10232859"/>
              <a:gd name="connsiteY229" fmla="*/ 1221228 h 1705557"/>
              <a:gd name="connsiteX230" fmla="*/ 8861901 w 10232859"/>
              <a:gd name="connsiteY230" fmla="*/ 1217889 h 1705557"/>
              <a:gd name="connsiteX231" fmla="*/ 8874168 w 10232859"/>
              <a:gd name="connsiteY231" fmla="*/ 1220481 h 1705557"/>
              <a:gd name="connsiteX232" fmla="*/ 8871123 w 10232859"/>
              <a:gd name="connsiteY232" fmla="*/ 1227674 h 1705557"/>
              <a:gd name="connsiteX233" fmla="*/ 8903537 w 10232859"/>
              <a:gd name="connsiteY233" fmla="*/ 1237102 h 1705557"/>
              <a:gd name="connsiteX234" fmla="*/ 8933767 w 10232859"/>
              <a:gd name="connsiteY234" fmla="*/ 1269882 h 1705557"/>
              <a:gd name="connsiteX235" fmla="*/ 8985765 w 10232859"/>
              <a:gd name="connsiteY235" fmla="*/ 1294178 h 1705557"/>
              <a:gd name="connsiteX236" fmla="*/ 9071444 w 10232859"/>
              <a:gd name="connsiteY236" fmla="*/ 1323819 h 1705557"/>
              <a:gd name="connsiteX237" fmla="*/ 9096711 w 10232859"/>
              <a:gd name="connsiteY237" fmla="*/ 1334291 h 1705557"/>
              <a:gd name="connsiteX238" fmla="*/ 9338853 w 10232859"/>
              <a:gd name="connsiteY238" fmla="*/ 1454560 h 1705557"/>
              <a:gd name="connsiteX239" fmla="*/ 9520814 w 10232859"/>
              <a:gd name="connsiteY239" fmla="*/ 1456341 h 1705557"/>
              <a:gd name="connsiteX240" fmla="*/ 9702271 w 10232859"/>
              <a:gd name="connsiteY240" fmla="*/ 1495067 h 1705557"/>
              <a:gd name="connsiteX241" fmla="*/ 9744273 w 10232859"/>
              <a:gd name="connsiteY241" fmla="*/ 1530026 h 1705557"/>
              <a:gd name="connsiteX242" fmla="*/ 9771903 w 10232859"/>
              <a:gd name="connsiteY242" fmla="*/ 1536548 h 1705557"/>
              <a:gd name="connsiteX243" fmla="*/ 9818565 w 10232859"/>
              <a:gd name="connsiteY243" fmla="*/ 1545059 h 1705557"/>
              <a:gd name="connsiteX244" fmla="*/ 9882202 w 10232859"/>
              <a:gd name="connsiteY244" fmla="*/ 1572402 h 1705557"/>
              <a:gd name="connsiteX245" fmla="*/ 10022025 w 10232859"/>
              <a:gd name="connsiteY245" fmla="*/ 1606210 h 1705557"/>
              <a:gd name="connsiteX246" fmla="*/ 10220406 w 10232859"/>
              <a:gd name="connsiteY246" fmla="*/ 1683519 h 1705557"/>
              <a:gd name="connsiteX247" fmla="*/ 10232859 w 10232859"/>
              <a:gd name="connsiteY247" fmla="*/ 1705557 h 1705557"/>
              <a:gd name="connsiteX248" fmla="*/ 0 w 10232859"/>
              <a:gd name="connsiteY248" fmla="*/ 1705557 h 1705557"/>
              <a:gd name="connsiteX249" fmla="*/ 0 w 10232859"/>
              <a:gd name="connsiteY249" fmla="*/ 28342 h 1705557"/>
              <a:gd name="connsiteX250" fmla="*/ 8097 w 10232859"/>
              <a:gd name="connsiteY250" fmla="*/ 30869 h 1705557"/>
              <a:gd name="connsiteX251" fmla="*/ 77128 w 10232859"/>
              <a:gd name="connsiteY251" fmla="*/ 13381 h 1705557"/>
              <a:gd name="connsiteX252" fmla="*/ 188338 w 10232859"/>
              <a:gd name="connsiteY252" fmla="*/ 11593 h 1705557"/>
              <a:gd name="connsiteX253" fmla="*/ 298809 w 10232859"/>
              <a:gd name="connsiteY253" fmla="*/ 12712 h 1705557"/>
              <a:gd name="connsiteX254" fmla="*/ 338985 w 10232859"/>
              <a:gd name="connsiteY254" fmla="*/ 14520 h 1705557"/>
              <a:gd name="connsiteX255" fmla="*/ 409815 w 10232859"/>
              <a:gd name="connsiteY255" fmla="*/ 11559 h 1705557"/>
              <a:gd name="connsiteX256" fmla="*/ 424169 w 10232859"/>
              <a:gd name="connsiteY256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089450 w 10232859"/>
              <a:gd name="connsiteY77" fmla="*/ 162714 h 1705557"/>
              <a:gd name="connsiteX78" fmla="*/ 3104175 w 10232859"/>
              <a:gd name="connsiteY78" fmla="*/ 169945 h 1705557"/>
              <a:gd name="connsiteX79" fmla="*/ 3254203 w 10232859"/>
              <a:gd name="connsiteY79" fmla="*/ 158270 h 1705557"/>
              <a:gd name="connsiteX80" fmla="*/ 3380350 w 10232859"/>
              <a:gd name="connsiteY80" fmla="*/ 157665 h 1705557"/>
              <a:gd name="connsiteX81" fmla="*/ 3476147 w 10232859"/>
              <a:gd name="connsiteY81" fmla="*/ 177439 h 1705557"/>
              <a:gd name="connsiteX82" fmla="*/ 3581876 w 10232859"/>
              <a:gd name="connsiteY82" fmla="*/ 156962 h 1705557"/>
              <a:gd name="connsiteX83" fmla="*/ 3704761 w 10232859"/>
              <a:gd name="connsiteY83" fmla="*/ 157006 h 1705557"/>
              <a:gd name="connsiteX84" fmla="*/ 3755040 w 10232859"/>
              <a:gd name="connsiteY84" fmla="*/ 148492 h 1705557"/>
              <a:gd name="connsiteX85" fmla="*/ 3804689 w 10232859"/>
              <a:gd name="connsiteY85" fmla="*/ 158407 h 1705557"/>
              <a:gd name="connsiteX86" fmla="*/ 3821793 w 10232859"/>
              <a:gd name="connsiteY86" fmla="*/ 151257 h 1705557"/>
              <a:gd name="connsiteX87" fmla="*/ 3824682 w 10232859"/>
              <a:gd name="connsiteY87" fmla="*/ 149833 h 1705557"/>
              <a:gd name="connsiteX88" fmla="*/ 3837536 w 10232859"/>
              <a:gd name="connsiteY88" fmla="*/ 148292 h 1705557"/>
              <a:gd name="connsiteX89" fmla="*/ 3839550 w 10232859"/>
              <a:gd name="connsiteY89" fmla="*/ 142661 h 1705557"/>
              <a:gd name="connsiteX90" fmla="*/ 3857743 w 10232859"/>
              <a:gd name="connsiteY90" fmla="*/ 136618 h 1705557"/>
              <a:gd name="connsiteX91" fmla="*/ 3881852 w 10232859"/>
              <a:gd name="connsiteY91" fmla="*/ 135231 h 1705557"/>
              <a:gd name="connsiteX92" fmla="*/ 3998088 w 10232859"/>
              <a:gd name="connsiteY92" fmla="*/ 134446 h 1705557"/>
              <a:gd name="connsiteX93" fmla="*/ 4066682 w 10232859"/>
              <a:gd name="connsiteY93" fmla="*/ 130661 h 1705557"/>
              <a:gd name="connsiteX94" fmla="*/ 4091246 w 10232859"/>
              <a:gd name="connsiteY94" fmla="*/ 124017 h 1705557"/>
              <a:gd name="connsiteX95" fmla="*/ 4126556 w 10232859"/>
              <a:gd name="connsiteY95" fmla="*/ 118239 h 1705557"/>
              <a:gd name="connsiteX96" fmla="*/ 4187717 w 10232859"/>
              <a:gd name="connsiteY96" fmla="*/ 104010 h 1705557"/>
              <a:gd name="connsiteX97" fmla="*/ 4220826 w 10232859"/>
              <a:gd name="connsiteY97" fmla="*/ 102505 h 1705557"/>
              <a:gd name="connsiteX98" fmla="*/ 4239014 w 10232859"/>
              <a:gd name="connsiteY98" fmla="*/ 97354 h 1705557"/>
              <a:gd name="connsiteX99" fmla="*/ 4246653 w 10232859"/>
              <a:gd name="connsiteY99" fmla="*/ 97874 h 1705557"/>
              <a:gd name="connsiteX100" fmla="*/ 4271841 w 10232859"/>
              <a:gd name="connsiteY100" fmla="*/ 96702 h 1705557"/>
              <a:gd name="connsiteX101" fmla="*/ 4286277 w 10232859"/>
              <a:gd name="connsiteY101" fmla="*/ 96687 h 1705557"/>
              <a:gd name="connsiteX102" fmla="*/ 4292025 w 10232859"/>
              <a:gd name="connsiteY102" fmla="*/ 96921 h 1705557"/>
              <a:gd name="connsiteX103" fmla="*/ 4304713 w 10232859"/>
              <a:gd name="connsiteY103" fmla="*/ 102187 h 1705557"/>
              <a:gd name="connsiteX104" fmla="*/ 4321285 w 10232859"/>
              <a:gd name="connsiteY104" fmla="*/ 100074 h 1705557"/>
              <a:gd name="connsiteX105" fmla="*/ 4339561 w 10232859"/>
              <a:gd name="connsiteY105" fmla="*/ 105320 h 1705557"/>
              <a:gd name="connsiteX106" fmla="*/ 4343990 w 10232859"/>
              <a:gd name="connsiteY106" fmla="*/ 101090 h 1705557"/>
              <a:gd name="connsiteX107" fmla="*/ 4358885 w 10232859"/>
              <a:gd name="connsiteY107" fmla="*/ 96778 h 1705557"/>
              <a:gd name="connsiteX108" fmla="*/ 4371648 w 10232859"/>
              <a:gd name="connsiteY108" fmla="*/ 101826 h 1705557"/>
              <a:gd name="connsiteX109" fmla="*/ 4398380 w 10232859"/>
              <a:gd name="connsiteY109" fmla="*/ 104961 h 1705557"/>
              <a:gd name="connsiteX110" fmla="*/ 4405729 w 10232859"/>
              <a:gd name="connsiteY110" fmla="*/ 104191 h 1705557"/>
              <a:gd name="connsiteX111" fmla="*/ 4431408 w 10232859"/>
              <a:gd name="connsiteY111" fmla="*/ 110825 h 1705557"/>
              <a:gd name="connsiteX112" fmla="*/ 4472183 w 10232859"/>
              <a:gd name="connsiteY112" fmla="*/ 116430 h 1705557"/>
              <a:gd name="connsiteX113" fmla="*/ 4518828 w 10232859"/>
              <a:gd name="connsiteY113" fmla="*/ 119114 h 1705557"/>
              <a:gd name="connsiteX114" fmla="*/ 4532040 w 10232859"/>
              <a:gd name="connsiteY114" fmla="*/ 124307 h 1705557"/>
              <a:gd name="connsiteX115" fmla="*/ 4617778 w 10232859"/>
              <a:gd name="connsiteY115" fmla="*/ 136993 h 1705557"/>
              <a:gd name="connsiteX116" fmla="*/ 4641872 w 10232859"/>
              <a:gd name="connsiteY116" fmla="*/ 140721 h 1705557"/>
              <a:gd name="connsiteX117" fmla="*/ 4662766 w 10232859"/>
              <a:gd name="connsiteY117" fmla="*/ 138952 h 1705557"/>
              <a:gd name="connsiteX118" fmla="*/ 4667770 w 10232859"/>
              <a:gd name="connsiteY118" fmla="*/ 134208 h 1705557"/>
              <a:gd name="connsiteX119" fmla="*/ 4681052 w 10232859"/>
              <a:gd name="connsiteY119" fmla="*/ 135461 h 1705557"/>
              <a:gd name="connsiteX120" fmla="*/ 4684624 w 10232859"/>
              <a:gd name="connsiteY120" fmla="*/ 134755 h 1705557"/>
              <a:gd name="connsiteX121" fmla="*/ 4705061 w 10232859"/>
              <a:gd name="connsiteY121" fmla="*/ 131748 h 1705557"/>
              <a:gd name="connsiteX122" fmla="*/ 4747746 w 10232859"/>
              <a:gd name="connsiteY122" fmla="*/ 151131 h 1705557"/>
              <a:gd name="connsiteX123" fmla="*/ 4801045 w 10232859"/>
              <a:gd name="connsiteY123" fmla="*/ 153753 h 1705557"/>
              <a:gd name="connsiteX124" fmla="*/ 5001600 w 10232859"/>
              <a:gd name="connsiteY124" fmla="*/ 196753 h 1705557"/>
              <a:gd name="connsiteX125" fmla="*/ 5033465 w 10232859"/>
              <a:gd name="connsiteY125" fmla="*/ 182429 h 1705557"/>
              <a:gd name="connsiteX126" fmla="*/ 5115965 w 10232859"/>
              <a:gd name="connsiteY126" fmla="*/ 192583 h 1705557"/>
              <a:gd name="connsiteX127" fmla="*/ 5237936 w 10232859"/>
              <a:gd name="connsiteY127" fmla="*/ 246022 h 1705557"/>
              <a:gd name="connsiteX128" fmla="*/ 5290566 w 10232859"/>
              <a:gd name="connsiteY128" fmla="*/ 269809 h 1705557"/>
              <a:gd name="connsiteX129" fmla="*/ 5344878 w 10232859"/>
              <a:gd name="connsiteY129" fmla="*/ 282874 h 1705557"/>
              <a:gd name="connsiteX130" fmla="*/ 5413398 w 10232859"/>
              <a:gd name="connsiteY130" fmla="*/ 282749 h 1705557"/>
              <a:gd name="connsiteX131" fmla="*/ 5415629 w 10232859"/>
              <a:gd name="connsiteY131" fmla="*/ 282282 h 1705557"/>
              <a:gd name="connsiteX132" fmla="*/ 5433078 w 10232859"/>
              <a:gd name="connsiteY132" fmla="*/ 286198 h 1705557"/>
              <a:gd name="connsiteX133" fmla="*/ 5435759 w 10232859"/>
              <a:gd name="connsiteY133" fmla="*/ 289614 h 1705557"/>
              <a:gd name="connsiteX134" fmla="*/ 5447372 w 10232859"/>
              <a:gd name="connsiteY134" fmla="*/ 293101 h 1705557"/>
              <a:gd name="connsiteX135" fmla="*/ 5469289 w 10232859"/>
              <a:gd name="connsiteY135" fmla="*/ 302134 h 1705557"/>
              <a:gd name="connsiteX136" fmla="*/ 5508752 w 10232859"/>
              <a:gd name="connsiteY136" fmla="*/ 312267 h 1705557"/>
              <a:gd name="connsiteX137" fmla="*/ 5509657 w 10232859"/>
              <a:gd name="connsiteY137" fmla="*/ 311450 h 1705557"/>
              <a:gd name="connsiteX138" fmla="*/ 5521245 w 10232859"/>
              <a:gd name="connsiteY138" fmla="*/ 310202 h 1705557"/>
              <a:gd name="connsiteX139" fmla="*/ 5542415 w 10232859"/>
              <a:gd name="connsiteY139" fmla="*/ 310009 h 1705557"/>
              <a:gd name="connsiteX140" fmla="*/ 5596538 w 10232859"/>
              <a:gd name="connsiteY140" fmla="*/ 297667 h 1705557"/>
              <a:gd name="connsiteX141" fmla="*/ 5632514 w 10232859"/>
              <a:gd name="connsiteY141" fmla="*/ 308476 h 1705557"/>
              <a:gd name="connsiteX142" fmla="*/ 5640005 w 10232859"/>
              <a:gd name="connsiteY142" fmla="*/ 310131 h 1705557"/>
              <a:gd name="connsiteX143" fmla="*/ 5640259 w 10232859"/>
              <a:gd name="connsiteY143" fmla="*/ 309949 h 1705557"/>
              <a:gd name="connsiteX144" fmla="*/ 5648365 w 10232859"/>
              <a:gd name="connsiteY144" fmla="*/ 311268 h 1705557"/>
              <a:gd name="connsiteX145" fmla="*/ 5653662 w 10232859"/>
              <a:gd name="connsiteY145" fmla="*/ 313149 h 1705557"/>
              <a:gd name="connsiteX146" fmla="*/ 5668196 w 10232859"/>
              <a:gd name="connsiteY146" fmla="*/ 316360 h 1705557"/>
              <a:gd name="connsiteX147" fmla="*/ 5673886 w 10232859"/>
              <a:gd name="connsiteY147" fmla="*/ 316040 h 1705557"/>
              <a:gd name="connsiteX148" fmla="*/ 5677139 w 10232859"/>
              <a:gd name="connsiteY148" fmla="*/ 313859 h 1705557"/>
              <a:gd name="connsiteX149" fmla="*/ 5708983 w 10232859"/>
              <a:gd name="connsiteY149" fmla="*/ 313188 h 1705557"/>
              <a:gd name="connsiteX150" fmla="*/ 5773909 w 10232859"/>
              <a:gd name="connsiteY150" fmla="*/ 318575 h 1705557"/>
              <a:gd name="connsiteX151" fmla="*/ 5809500 w 10232859"/>
              <a:gd name="connsiteY151" fmla="*/ 324964 h 1705557"/>
              <a:gd name="connsiteX152" fmla="*/ 5908729 w 10232859"/>
              <a:gd name="connsiteY152" fmla="*/ 338849 h 1705557"/>
              <a:gd name="connsiteX153" fmla="*/ 6009654 w 10232859"/>
              <a:gd name="connsiteY153" fmla="*/ 350040 h 1705557"/>
              <a:gd name="connsiteX154" fmla="*/ 6067487 w 10232859"/>
              <a:gd name="connsiteY154" fmla="*/ 340226 h 1705557"/>
              <a:gd name="connsiteX155" fmla="*/ 6073281 w 10232859"/>
              <a:gd name="connsiteY155" fmla="*/ 340830 h 1705557"/>
              <a:gd name="connsiteX156" fmla="*/ 6086225 w 10232859"/>
              <a:gd name="connsiteY156" fmla="*/ 346135 h 1705557"/>
              <a:gd name="connsiteX157" fmla="*/ 6105063 w 10232859"/>
              <a:gd name="connsiteY157" fmla="*/ 353854 h 1705557"/>
              <a:gd name="connsiteX158" fmla="*/ 6135796 w 10232859"/>
              <a:gd name="connsiteY158" fmla="*/ 369657 h 1705557"/>
              <a:gd name="connsiteX159" fmla="*/ 6195166 w 10232859"/>
              <a:gd name="connsiteY159" fmla="*/ 366704 h 1705557"/>
              <a:gd name="connsiteX160" fmla="*/ 6216259 w 10232859"/>
              <a:gd name="connsiteY160" fmla="*/ 369879 h 1705557"/>
              <a:gd name="connsiteX161" fmla="*/ 6228331 w 10232859"/>
              <a:gd name="connsiteY161" fmla="*/ 370548 h 1705557"/>
              <a:gd name="connsiteX162" fmla="*/ 6229602 w 10232859"/>
              <a:gd name="connsiteY162" fmla="*/ 369928 h 1705557"/>
              <a:gd name="connsiteX163" fmla="*/ 6258988 w 10232859"/>
              <a:gd name="connsiteY163" fmla="*/ 385174 h 1705557"/>
              <a:gd name="connsiteX164" fmla="*/ 6264106 w 10232859"/>
              <a:gd name="connsiteY164" fmla="*/ 385655 h 1705557"/>
              <a:gd name="connsiteX165" fmla="*/ 6281703 w 10232859"/>
              <a:gd name="connsiteY165" fmla="*/ 397568 h 1705557"/>
              <a:gd name="connsiteX166" fmla="*/ 6291622 w 10232859"/>
              <a:gd name="connsiteY166" fmla="*/ 402669 h 1705557"/>
              <a:gd name="connsiteX167" fmla="*/ 6292712 w 10232859"/>
              <a:gd name="connsiteY167" fmla="*/ 406285 h 1705557"/>
              <a:gd name="connsiteX168" fmla="*/ 6308227 w 10232859"/>
              <a:gd name="connsiteY168" fmla="*/ 412710 h 1705557"/>
              <a:gd name="connsiteX169" fmla="*/ 6328981 w 10232859"/>
              <a:gd name="connsiteY169" fmla="*/ 416009 h 1705557"/>
              <a:gd name="connsiteX170" fmla="*/ 6368693 w 10232859"/>
              <a:gd name="connsiteY170" fmla="*/ 424359 h 1705557"/>
              <a:gd name="connsiteX171" fmla="*/ 6414811 w 10232859"/>
              <a:gd name="connsiteY171" fmla="*/ 458714 h 1705557"/>
              <a:gd name="connsiteX172" fmla="*/ 6467879 w 10232859"/>
              <a:gd name="connsiteY172" fmla="*/ 474762 h 1705557"/>
              <a:gd name="connsiteX173" fmla="*/ 6564351 w 10232859"/>
              <a:gd name="connsiteY173" fmla="*/ 544032 h 1705557"/>
              <a:gd name="connsiteX174" fmla="*/ 6711178 w 10232859"/>
              <a:gd name="connsiteY174" fmla="*/ 580124 h 1705557"/>
              <a:gd name="connsiteX175" fmla="*/ 6764036 w 10232859"/>
              <a:gd name="connsiteY175" fmla="*/ 595457 h 1705557"/>
              <a:gd name="connsiteX176" fmla="*/ 6858983 w 10232859"/>
              <a:gd name="connsiteY176" fmla="*/ 630237 h 1705557"/>
              <a:gd name="connsiteX177" fmla="*/ 6910661 w 10232859"/>
              <a:gd name="connsiteY177" fmla="*/ 641134 h 1705557"/>
              <a:gd name="connsiteX178" fmla="*/ 6944111 w 10232859"/>
              <a:gd name="connsiteY178" fmla="*/ 666016 h 1705557"/>
              <a:gd name="connsiteX179" fmla="*/ 6965771 w 10232859"/>
              <a:gd name="connsiteY179" fmla="*/ 666445 h 1705557"/>
              <a:gd name="connsiteX180" fmla="*/ 6969639 w 10232859"/>
              <a:gd name="connsiteY180" fmla="*/ 666351 h 1705557"/>
              <a:gd name="connsiteX181" fmla="*/ 6982242 w 10232859"/>
              <a:gd name="connsiteY181" fmla="*/ 669626 h 1705557"/>
              <a:gd name="connsiteX182" fmla="*/ 6989387 w 10232859"/>
              <a:gd name="connsiteY182" fmla="*/ 665988 h 1705557"/>
              <a:gd name="connsiteX183" fmla="*/ 7010930 w 10232859"/>
              <a:gd name="connsiteY183" fmla="*/ 667648 h 1705557"/>
              <a:gd name="connsiteX184" fmla="*/ 7033125 w 10232859"/>
              <a:gd name="connsiteY184" fmla="*/ 674950 h 1705557"/>
              <a:gd name="connsiteX185" fmla="*/ 7134461 w 10232859"/>
              <a:gd name="connsiteY185" fmla="*/ 714706 h 1705557"/>
              <a:gd name="connsiteX186" fmla="*/ 7197450 w 10232859"/>
              <a:gd name="connsiteY186" fmla="*/ 735608 h 1705557"/>
              <a:gd name="connsiteX187" fmla="*/ 7225084 w 10232859"/>
              <a:gd name="connsiteY187" fmla="*/ 739019 h 1705557"/>
              <a:gd name="connsiteX188" fmla="*/ 7261183 w 10232859"/>
              <a:gd name="connsiteY188" fmla="*/ 746827 h 1705557"/>
              <a:gd name="connsiteX189" fmla="*/ 7327760 w 10232859"/>
              <a:gd name="connsiteY189" fmla="*/ 757100 h 1705557"/>
              <a:gd name="connsiteX190" fmla="*/ 7412222 w 10232859"/>
              <a:gd name="connsiteY190" fmla="*/ 777001 h 1705557"/>
              <a:gd name="connsiteX191" fmla="*/ 7457904 w 10232859"/>
              <a:gd name="connsiteY191" fmla="*/ 810835 h 1705557"/>
              <a:gd name="connsiteX192" fmla="*/ 7465795 w 10232859"/>
              <a:gd name="connsiteY192" fmla="*/ 809112 h 1705557"/>
              <a:gd name="connsiteX193" fmla="*/ 7505046 w 10232859"/>
              <a:gd name="connsiteY193" fmla="*/ 823031 h 1705557"/>
              <a:gd name="connsiteX194" fmla="*/ 7623220 w 10232859"/>
              <a:gd name="connsiteY194" fmla="*/ 895034 h 1705557"/>
              <a:gd name="connsiteX195" fmla="*/ 7700458 w 10232859"/>
              <a:gd name="connsiteY195" fmla="*/ 921593 h 1705557"/>
              <a:gd name="connsiteX196" fmla="*/ 7730988 w 10232859"/>
              <a:gd name="connsiteY196" fmla="*/ 927270 h 1705557"/>
              <a:gd name="connsiteX197" fmla="*/ 7781942 w 10232859"/>
              <a:gd name="connsiteY197" fmla="*/ 937017 h 1705557"/>
              <a:gd name="connsiteX198" fmla="*/ 7827704 w 10232859"/>
              <a:gd name="connsiteY198" fmla="*/ 935072 h 1705557"/>
              <a:gd name="connsiteX199" fmla="*/ 7867270 w 10232859"/>
              <a:gd name="connsiteY199" fmla="*/ 946880 h 1705557"/>
              <a:gd name="connsiteX200" fmla="*/ 7866538 w 10232859"/>
              <a:gd name="connsiteY200" fmla="*/ 961559 h 1705557"/>
              <a:gd name="connsiteX201" fmla="*/ 7912084 w 10232859"/>
              <a:gd name="connsiteY201" fmla="*/ 970314 h 1705557"/>
              <a:gd name="connsiteX202" fmla="*/ 7982264 w 10232859"/>
              <a:gd name="connsiteY202" fmla="*/ 982287 h 1705557"/>
              <a:gd name="connsiteX203" fmla="*/ 7991272 w 10232859"/>
              <a:gd name="connsiteY203" fmla="*/ 987618 h 1705557"/>
              <a:gd name="connsiteX204" fmla="*/ 8006496 w 10232859"/>
              <a:gd name="connsiteY204" fmla="*/ 979353 h 1705557"/>
              <a:gd name="connsiteX205" fmla="*/ 8034497 w 10232859"/>
              <a:gd name="connsiteY205" fmla="*/ 978568 h 1705557"/>
              <a:gd name="connsiteX206" fmla="*/ 8150881 w 10232859"/>
              <a:gd name="connsiteY206" fmla="*/ 996925 h 1705557"/>
              <a:gd name="connsiteX207" fmla="*/ 8172106 w 10232859"/>
              <a:gd name="connsiteY207" fmla="*/ 997026 h 1705557"/>
              <a:gd name="connsiteX208" fmla="*/ 8196076 w 10232859"/>
              <a:gd name="connsiteY208" fmla="*/ 1006592 h 1705557"/>
              <a:gd name="connsiteX209" fmla="*/ 8247463 w 10232859"/>
              <a:gd name="connsiteY209" fmla="*/ 1022846 h 1705557"/>
              <a:gd name="connsiteX210" fmla="*/ 8279272 w 10232859"/>
              <a:gd name="connsiteY210" fmla="*/ 1039435 h 1705557"/>
              <a:gd name="connsiteX211" fmla="*/ 8289611 w 10232859"/>
              <a:gd name="connsiteY211" fmla="*/ 1035144 h 1705557"/>
              <a:gd name="connsiteX212" fmla="*/ 8311483 w 10232859"/>
              <a:gd name="connsiteY212" fmla="*/ 1035913 h 1705557"/>
              <a:gd name="connsiteX213" fmla="*/ 8399489 w 10232859"/>
              <a:gd name="connsiteY213" fmla="*/ 1055076 h 1705557"/>
              <a:gd name="connsiteX214" fmla="*/ 8415973 w 10232859"/>
              <a:gd name="connsiteY214" fmla="*/ 1056174 h 1705557"/>
              <a:gd name="connsiteX215" fmla="*/ 8433326 w 10232859"/>
              <a:gd name="connsiteY215" fmla="*/ 1064395 h 1705557"/>
              <a:gd name="connsiteX216" fmla="*/ 8502328 w 10232859"/>
              <a:gd name="connsiteY216" fmla="*/ 1098012 h 1705557"/>
              <a:gd name="connsiteX217" fmla="*/ 8534346 w 10232859"/>
              <a:gd name="connsiteY217" fmla="*/ 1113494 h 1705557"/>
              <a:gd name="connsiteX218" fmla="*/ 8534980 w 10232859"/>
              <a:gd name="connsiteY218" fmla="*/ 1117375 h 1705557"/>
              <a:gd name="connsiteX219" fmla="*/ 8544104 w 10232859"/>
              <a:gd name="connsiteY219" fmla="*/ 1114920 h 1705557"/>
              <a:gd name="connsiteX220" fmla="*/ 8567742 w 10232859"/>
              <a:gd name="connsiteY220" fmla="*/ 1124104 h 1705557"/>
              <a:gd name="connsiteX221" fmla="*/ 8633779 w 10232859"/>
              <a:gd name="connsiteY221" fmla="*/ 1145740 h 1705557"/>
              <a:gd name="connsiteX222" fmla="*/ 8676965 w 10232859"/>
              <a:gd name="connsiteY222" fmla="*/ 1163463 h 1705557"/>
              <a:gd name="connsiteX223" fmla="*/ 8698944 w 10232859"/>
              <a:gd name="connsiteY223" fmla="*/ 1163453 h 1705557"/>
              <a:gd name="connsiteX224" fmla="*/ 8711456 w 10232859"/>
              <a:gd name="connsiteY224" fmla="*/ 1175731 h 1705557"/>
              <a:gd name="connsiteX225" fmla="*/ 8732793 w 10232859"/>
              <a:gd name="connsiteY225" fmla="*/ 1179486 h 1705557"/>
              <a:gd name="connsiteX226" fmla="*/ 8751897 w 10232859"/>
              <a:gd name="connsiteY226" fmla="*/ 1197400 h 1705557"/>
              <a:gd name="connsiteX227" fmla="*/ 8793564 w 10232859"/>
              <a:gd name="connsiteY227" fmla="*/ 1179086 h 1705557"/>
              <a:gd name="connsiteX228" fmla="*/ 8834270 w 10232859"/>
              <a:gd name="connsiteY228" fmla="*/ 1213138 h 1705557"/>
              <a:gd name="connsiteX229" fmla="*/ 8853872 w 10232859"/>
              <a:gd name="connsiteY229" fmla="*/ 1221228 h 1705557"/>
              <a:gd name="connsiteX230" fmla="*/ 8861901 w 10232859"/>
              <a:gd name="connsiteY230" fmla="*/ 1217889 h 1705557"/>
              <a:gd name="connsiteX231" fmla="*/ 8874168 w 10232859"/>
              <a:gd name="connsiteY231" fmla="*/ 1220481 h 1705557"/>
              <a:gd name="connsiteX232" fmla="*/ 8871123 w 10232859"/>
              <a:gd name="connsiteY232" fmla="*/ 1227674 h 1705557"/>
              <a:gd name="connsiteX233" fmla="*/ 8903537 w 10232859"/>
              <a:gd name="connsiteY233" fmla="*/ 1237102 h 1705557"/>
              <a:gd name="connsiteX234" fmla="*/ 8933767 w 10232859"/>
              <a:gd name="connsiteY234" fmla="*/ 1269882 h 1705557"/>
              <a:gd name="connsiteX235" fmla="*/ 8985765 w 10232859"/>
              <a:gd name="connsiteY235" fmla="*/ 1294178 h 1705557"/>
              <a:gd name="connsiteX236" fmla="*/ 9071444 w 10232859"/>
              <a:gd name="connsiteY236" fmla="*/ 1323819 h 1705557"/>
              <a:gd name="connsiteX237" fmla="*/ 9096711 w 10232859"/>
              <a:gd name="connsiteY237" fmla="*/ 1334291 h 1705557"/>
              <a:gd name="connsiteX238" fmla="*/ 9338853 w 10232859"/>
              <a:gd name="connsiteY238" fmla="*/ 1454560 h 1705557"/>
              <a:gd name="connsiteX239" fmla="*/ 9520814 w 10232859"/>
              <a:gd name="connsiteY239" fmla="*/ 1456341 h 1705557"/>
              <a:gd name="connsiteX240" fmla="*/ 9702271 w 10232859"/>
              <a:gd name="connsiteY240" fmla="*/ 1495067 h 1705557"/>
              <a:gd name="connsiteX241" fmla="*/ 9744273 w 10232859"/>
              <a:gd name="connsiteY241" fmla="*/ 1530026 h 1705557"/>
              <a:gd name="connsiteX242" fmla="*/ 9771903 w 10232859"/>
              <a:gd name="connsiteY242" fmla="*/ 1536548 h 1705557"/>
              <a:gd name="connsiteX243" fmla="*/ 9818565 w 10232859"/>
              <a:gd name="connsiteY243" fmla="*/ 1545059 h 1705557"/>
              <a:gd name="connsiteX244" fmla="*/ 9882202 w 10232859"/>
              <a:gd name="connsiteY244" fmla="*/ 1572402 h 1705557"/>
              <a:gd name="connsiteX245" fmla="*/ 10022025 w 10232859"/>
              <a:gd name="connsiteY245" fmla="*/ 1606210 h 1705557"/>
              <a:gd name="connsiteX246" fmla="*/ 10220406 w 10232859"/>
              <a:gd name="connsiteY246" fmla="*/ 1683519 h 1705557"/>
              <a:gd name="connsiteX247" fmla="*/ 10232859 w 10232859"/>
              <a:gd name="connsiteY247" fmla="*/ 1705557 h 1705557"/>
              <a:gd name="connsiteX248" fmla="*/ 0 w 10232859"/>
              <a:gd name="connsiteY248" fmla="*/ 1705557 h 1705557"/>
              <a:gd name="connsiteX249" fmla="*/ 0 w 10232859"/>
              <a:gd name="connsiteY249" fmla="*/ 28342 h 1705557"/>
              <a:gd name="connsiteX250" fmla="*/ 8097 w 10232859"/>
              <a:gd name="connsiteY250" fmla="*/ 30869 h 1705557"/>
              <a:gd name="connsiteX251" fmla="*/ 77128 w 10232859"/>
              <a:gd name="connsiteY251" fmla="*/ 13381 h 1705557"/>
              <a:gd name="connsiteX252" fmla="*/ 188338 w 10232859"/>
              <a:gd name="connsiteY252" fmla="*/ 11593 h 1705557"/>
              <a:gd name="connsiteX253" fmla="*/ 298809 w 10232859"/>
              <a:gd name="connsiteY253" fmla="*/ 12712 h 1705557"/>
              <a:gd name="connsiteX254" fmla="*/ 338985 w 10232859"/>
              <a:gd name="connsiteY254" fmla="*/ 14520 h 1705557"/>
              <a:gd name="connsiteX255" fmla="*/ 409815 w 10232859"/>
              <a:gd name="connsiteY255" fmla="*/ 11559 h 1705557"/>
              <a:gd name="connsiteX256" fmla="*/ 424169 w 10232859"/>
              <a:gd name="connsiteY256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089450 w 10232859"/>
              <a:gd name="connsiteY77" fmla="*/ 162714 h 1705557"/>
              <a:gd name="connsiteX78" fmla="*/ 3104175 w 10232859"/>
              <a:gd name="connsiteY78" fmla="*/ 169945 h 1705557"/>
              <a:gd name="connsiteX79" fmla="*/ 3254203 w 10232859"/>
              <a:gd name="connsiteY79" fmla="*/ 158270 h 1705557"/>
              <a:gd name="connsiteX80" fmla="*/ 3380350 w 10232859"/>
              <a:gd name="connsiteY80" fmla="*/ 157665 h 1705557"/>
              <a:gd name="connsiteX81" fmla="*/ 3476147 w 10232859"/>
              <a:gd name="connsiteY81" fmla="*/ 177439 h 1705557"/>
              <a:gd name="connsiteX82" fmla="*/ 3581876 w 10232859"/>
              <a:gd name="connsiteY82" fmla="*/ 156962 h 1705557"/>
              <a:gd name="connsiteX83" fmla="*/ 3704761 w 10232859"/>
              <a:gd name="connsiteY83" fmla="*/ 157006 h 1705557"/>
              <a:gd name="connsiteX84" fmla="*/ 3755040 w 10232859"/>
              <a:gd name="connsiteY84" fmla="*/ 148492 h 1705557"/>
              <a:gd name="connsiteX85" fmla="*/ 3804689 w 10232859"/>
              <a:gd name="connsiteY85" fmla="*/ 158407 h 1705557"/>
              <a:gd name="connsiteX86" fmla="*/ 3821793 w 10232859"/>
              <a:gd name="connsiteY86" fmla="*/ 151257 h 1705557"/>
              <a:gd name="connsiteX87" fmla="*/ 3824682 w 10232859"/>
              <a:gd name="connsiteY87" fmla="*/ 149833 h 1705557"/>
              <a:gd name="connsiteX88" fmla="*/ 3837536 w 10232859"/>
              <a:gd name="connsiteY88" fmla="*/ 148292 h 1705557"/>
              <a:gd name="connsiteX89" fmla="*/ 3839550 w 10232859"/>
              <a:gd name="connsiteY89" fmla="*/ 142661 h 1705557"/>
              <a:gd name="connsiteX90" fmla="*/ 3857743 w 10232859"/>
              <a:gd name="connsiteY90" fmla="*/ 136618 h 1705557"/>
              <a:gd name="connsiteX91" fmla="*/ 3881852 w 10232859"/>
              <a:gd name="connsiteY91" fmla="*/ 135231 h 1705557"/>
              <a:gd name="connsiteX92" fmla="*/ 3998088 w 10232859"/>
              <a:gd name="connsiteY92" fmla="*/ 134446 h 1705557"/>
              <a:gd name="connsiteX93" fmla="*/ 4066682 w 10232859"/>
              <a:gd name="connsiteY93" fmla="*/ 130661 h 1705557"/>
              <a:gd name="connsiteX94" fmla="*/ 4091246 w 10232859"/>
              <a:gd name="connsiteY94" fmla="*/ 124017 h 1705557"/>
              <a:gd name="connsiteX95" fmla="*/ 4126556 w 10232859"/>
              <a:gd name="connsiteY95" fmla="*/ 118239 h 1705557"/>
              <a:gd name="connsiteX96" fmla="*/ 4187717 w 10232859"/>
              <a:gd name="connsiteY96" fmla="*/ 104010 h 1705557"/>
              <a:gd name="connsiteX97" fmla="*/ 4220826 w 10232859"/>
              <a:gd name="connsiteY97" fmla="*/ 102505 h 1705557"/>
              <a:gd name="connsiteX98" fmla="*/ 4239014 w 10232859"/>
              <a:gd name="connsiteY98" fmla="*/ 97354 h 1705557"/>
              <a:gd name="connsiteX99" fmla="*/ 4246653 w 10232859"/>
              <a:gd name="connsiteY99" fmla="*/ 97874 h 1705557"/>
              <a:gd name="connsiteX100" fmla="*/ 4271841 w 10232859"/>
              <a:gd name="connsiteY100" fmla="*/ 96702 h 1705557"/>
              <a:gd name="connsiteX101" fmla="*/ 4286277 w 10232859"/>
              <a:gd name="connsiteY101" fmla="*/ 96687 h 1705557"/>
              <a:gd name="connsiteX102" fmla="*/ 4292025 w 10232859"/>
              <a:gd name="connsiteY102" fmla="*/ 96921 h 1705557"/>
              <a:gd name="connsiteX103" fmla="*/ 4304713 w 10232859"/>
              <a:gd name="connsiteY103" fmla="*/ 102187 h 1705557"/>
              <a:gd name="connsiteX104" fmla="*/ 4321285 w 10232859"/>
              <a:gd name="connsiteY104" fmla="*/ 100074 h 1705557"/>
              <a:gd name="connsiteX105" fmla="*/ 4339561 w 10232859"/>
              <a:gd name="connsiteY105" fmla="*/ 105320 h 1705557"/>
              <a:gd name="connsiteX106" fmla="*/ 4343990 w 10232859"/>
              <a:gd name="connsiteY106" fmla="*/ 101090 h 1705557"/>
              <a:gd name="connsiteX107" fmla="*/ 4358885 w 10232859"/>
              <a:gd name="connsiteY107" fmla="*/ 96778 h 1705557"/>
              <a:gd name="connsiteX108" fmla="*/ 4371648 w 10232859"/>
              <a:gd name="connsiteY108" fmla="*/ 101826 h 1705557"/>
              <a:gd name="connsiteX109" fmla="*/ 4398380 w 10232859"/>
              <a:gd name="connsiteY109" fmla="*/ 104961 h 1705557"/>
              <a:gd name="connsiteX110" fmla="*/ 4405729 w 10232859"/>
              <a:gd name="connsiteY110" fmla="*/ 104191 h 1705557"/>
              <a:gd name="connsiteX111" fmla="*/ 4431408 w 10232859"/>
              <a:gd name="connsiteY111" fmla="*/ 110825 h 1705557"/>
              <a:gd name="connsiteX112" fmla="*/ 4472183 w 10232859"/>
              <a:gd name="connsiteY112" fmla="*/ 116430 h 1705557"/>
              <a:gd name="connsiteX113" fmla="*/ 4518828 w 10232859"/>
              <a:gd name="connsiteY113" fmla="*/ 119114 h 1705557"/>
              <a:gd name="connsiteX114" fmla="*/ 4532040 w 10232859"/>
              <a:gd name="connsiteY114" fmla="*/ 124307 h 1705557"/>
              <a:gd name="connsiteX115" fmla="*/ 4617778 w 10232859"/>
              <a:gd name="connsiteY115" fmla="*/ 136993 h 1705557"/>
              <a:gd name="connsiteX116" fmla="*/ 4641872 w 10232859"/>
              <a:gd name="connsiteY116" fmla="*/ 140721 h 1705557"/>
              <a:gd name="connsiteX117" fmla="*/ 4662766 w 10232859"/>
              <a:gd name="connsiteY117" fmla="*/ 138952 h 1705557"/>
              <a:gd name="connsiteX118" fmla="*/ 4667770 w 10232859"/>
              <a:gd name="connsiteY118" fmla="*/ 134208 h 1705557"/>
              <a:gd name="connsiteX119" fmla="*/ 4681052 w 10232859"/>
              <a:gd name="connsiteY119" fmla="*/ 135461 h 1705557"/>
              <a:gd name="connsiteX120" fmla="*/ 4684624 w 10232859"/>
              <a:gd name="connsiteY120" fmla="*/ 134755 h 1705557"/>
              <a:gd name="connsiteX121" fmla="*/ 4705061 w 10232859"/>
              <a:gd name="connsiteY121" fmla="*/ 131748 h 1705557"/>
              <a:gd name="connsiteX122" fmla="*/ 4747746 w 10232859"/>
              <a:gd name="connsiteY122" fmla="*/ 151131 h 1705557"/>
              <a:gd name="connsiteX123" fmla="*/ 4801045 w 10232859"/>
              <a:gd name="connsiteY123" fmla="*/ 153753 h 1705557"/>
              <a:gd name="connsiteX124" fmla="*/ 5001600 w 10232859"/>
              <a:gd name="connsiteY124" fmla="*/ 196753 h 1705557"/>
              <a:gd name="connsiteX125" fmla="*/ 5033465 w 10232859"/>
              <a:gd name="connsiteY125" fmla="*/ 182429 h 1705557"/>
              <a:gd name="connsiteX126" fmla="*/ 5115965 w 10232859"/>
              <a:gd name="connsiteY126" fmla="*/ 192583 h 1705557"/>
              <a:gd name="connsiteX127" fmla="*/ 5237936 w 10232859"/>
              <a:gd name="connsiteY127" fmla="*/ 246022 h 1705557"/>
              <a:gd name="connsiteX128" fmla="*/ 5290566 w 10232859"/>
              <a:gd name="connsiteY128" fmla="*/ 269809 h 1705557"/>
              <a:gd name="connsiteX129" fmla="*/ 5344878 w 10232859"/>
              <a:gd name="connsiteY129" fmla="*/ 282874 h 1705557"/>
              <a:gd name="connsiteX130" fmla="*/ 5413398 w 10232859"/>
              <a:gd name="connsiteY130" fmla="*/ 282749 h 1705557"/>
              <a:gd name="connsiteX131" fmla="*/ 5415629 w 10232859"/>
              <a:gd name="connsiteY131" fmla="*/ 282282 h 1705557"/>
              <a:gd name="connsiteX132" fmla="*/ 5433078 w 10232859"/>
              <a:gd name="connsiteY132" fmla="*/ 286198 h 1705557"/>
              <a:gd name="connsiteX133" fmla="*/ 5435759 w 10232859"/>
              <a:gd name="connsiteY133" fmla="*/ 289614 h 1705557"/>
              <a:gd name="connsiteX134" fmla="*/ 5447372 w 10232859"/>
              <a:gd name="connsiteY134" fmla="*/ 293101 h 1705557"/>
              <a:gd name="connsiteX135" fmla="*/ 5469289 w 10232859"/>
              <a:gd name="connsiteY135" fmla="*/ 302134 h 1705557"/>
              <a:gd name="connsiteX136" fmla="*/ 5508752 w 10232859"/>
              <a:gd name="connsiteY136" fmla="*/ 312267 h 1705557"/>
              <a:gd name="connsiteX137" fmla="*/ 5509657 w 10232859"/>
              <a:gd name="connsiteY137" fmla="*/ 311450 h 1705557"/>
              <a:gd name="connsiteX138" fmla="*/ 5521245 w 10232859"/>
              <a:gd name="connsiteY138" fmla="*/ 310202 h 1705557"/>
              <a:gd name="connsiteX139" fmla="*/ 5542415 w 10232859"/>
              <a:gd name="connsiteY139" fmla="*/ 310009 h 1705557"/>
              <a:gd name="connsiteX140" fmla="*/ 5596538 w 10232859"/>
              <a:gd name="connsiteY140" fmla="*/ 297667 h 1705557"/>
              <a:gd name="connsiteX141" fmla="*/ 5632514 w 10232859"/>
              <a:gd name="connsiteY141" fmla="*/ 308476 h 1705557"/>
              <a:gd name="connsiteX142" fmla="*/ 5640005 w 10232859"/>
              <a:gd name="connsiteY142" fmla="*/ 310131 h 1705557"/>
              <a:gd name="connsiteX143" fmla="*/ 5640259 w 10232859"/>
              <a:gd name="connsiteY143" fmla="*/ 309949 h 1705557"/>
              <a:gd name="connsiteX144" fmla="*/ 5648365 w 10232859"/>
              <a:gd name="connsiteY144" fmla="*/ 311268 h 1705557"/>
              <a:gd name="connsiteX145" fmla="*/ 5653662 w 10232859"/>
              <a:gd name="connsiteY145" fmla="*/ 313149 h 1705557"/>
              <a:gd name="connsiteX146" fmla="*/ 5668196 w 10232859"/>
              <a:gd name="connsiteY146" fmla="*/ 316360 h 1705557"/>
              <a:gd name="connsiteX147" fmla="*/ 5673886 w 10232859"/>
              <a:gd name="connsiteY147" fmla="*/ 316040 h 1705557"/>
              <a:gd name="connsiteX148" fmla="*/ 5677139 w 10232859"/>
              <a:gd name="connsiteY148" fmla="*/ 313859 h 1705557"/>
              <a:gd name="connsiteX149" fmla="*/ 5708983 w 10232859"/>
              <a:gd name="connsiteY149" fmla="*/ 313188 h 1705557"/>
              <a:gd name="connsiteX150" fmla="*/ 5773909 w 10232859"/>
              <a:gd name="connsiteY150" fmla="*/ 318575 h 1705557"/>
              <a:gd name="connsiteX151" fmla="*/ 5809500 w 10232859"/>
              <a:gd name="connsiteY151" fmla="*/ 324964 h 1705557"/>
              <a:gd name="connsiteX152" fmla="*/ 5908729 w 10232859"/>
              <a:gd name="connsiteY152" fmla="*/ 338849 h 1705557"/>
              <a:gd name="connsiteX153" fmla="*/ 6009654 w 10232859"/>
              <a:gd name="connsiteY153" fmla="*/ 350040 h 1705557"/>
              <a:gd name="connsiteX154" fmla="*/ 6067487 w 10232859"/>
              <a:gd name="connsiteY154" fmla="*/ 340226 h 1705557"/>
              <a:gd name="connsiteX155" fmla="*/ 6073281 w 10232859"/>
              <a:gd name="connsiteY155" fmla="*/ 340830 h 1705557"/>
              <a:gd name="connsiteX156" fmla="*/ 6086225 w 10232859"/>
              <a:gd name="connsiteY156" fmla="*/ 346135 h 1705557"/>
              <a:gd name="connsiteX157" fmla="*/ 6105063 w 10232859"/>
              <a:gd name="connsiteY157" fmla="*/ 353854 h 1705557"/>
              <a:gd name="connsiteX158" fmla="*/ 6135796 w 10232859"/>
              <a:gd name="connsiteY158" fmla="*/ 369657 h 1705557"/>
              <a:gd name="connsiteX159" fmla="*/ 6195166 w 10232859"/>
              <a:gd name="connsiteY159" fmla="*/ 366704 h 1705557"/>
              <a:gd name="connsiteX160" fmla="*/ 6216259 w 10232859"/>
              <a:gd name="connsiteY160" fmla="*/ 369879 h 1705557"/>
              <a:gd name="connsiteX161" fmla="*/ 6228331 w 10232859"/>
              <a:gd name="connsiteY161" fmla="*/ 370548 h 1705557"/>
              <a:gd name="connsiteX162" fmla="*/ 6229602 w 10232859"/>
              <a:gd name="connsiteY162" fmla="*/ 369928 h 1705557"/>
              <a:gd name="connsiteX163" fmla="*/ 6258988 w 10232859"/>
              <a:gd name="connsiteY163" fmla="*/ 385174 h 1705557"/>
              <a:gd name="connsiteX164" fmla="*/ 6264106 w 10232859"/>
              <a:gd name="connsiteY164" fmla="*/ 385655 h 1705557"/>
              <a:gd name="connsiteX165" fmla="*/ 6281703 w 10232859"/>
              <a:gd name="connsiteY165" fmla="*/ 397568 h 1705557"/>
              <a:gd name="connsiteX166" fmla="*/ 6291622 w 10232859"/>
              <a:gd name="connsiteY166" fmla="*/ 402669 h 1705557"/>
              <a:gd name="connsiteX167" fmla="*/ 6292712 w 10232859"/>
              <a:gd name="connsiteY167" fmla="*/ 406285 h 1705557"/>
              <a:gd name="connsiteX168" fmla="*/ 6308227 w 10232859"/>
              <a:gd name="connsiteY168" fmla="*/ 412710 h 1705557"/>
              <a:gd name="connsiteX169" fmla="*/ 6328981 w 10232859"/>
              <a:gd name="connsiteY169" fmla="*/ 416009 h 1705557"/>
              <a:gd name="connsiteX170" fmla="*/ 6368693 w 10232859"/>
              <a:gd name="connsiteY170" fmla="*/ 424359 h 1705557"/>
              <a:gd name="connsiteX171" fmla="*/ 6414811 w 10232859"/>
              <a:gd name="connsiteY171" fmla="*/ 458714 h 1705557"/>
              <a:gd name="connsiteX172" fmla="*/ 6467879 w 10232859"/>
              <a:gd name="connsiteY172" fmla="*/ 474762 h 1705557"/>
              <a:gd name="connsiteX173" fmla="*/ 6564351 w 10232859"/>
              <a:gd name="connsiteY173" fmla="*/ 544032 h 1705557"/>
              <a:gd name="connsiteX174" fmla="*/ 6711178 w 10232859"/>
              <a:gd name="connsiteY174" fmla="*/ 580124 h 1705557"/>
              <a:gd name="connsiteX175" fmla="*/ 6764036 w 10232859"/>
              <a:gd name="connsiteY175" fmla="*/ 595457 h 1705557"/>
              <a:gd name="connsiteX176" fmla="*/ 6858983 w 10232859"/>
              <a:gd name="connsiteY176" fmla="*/ 630237 h 1705557"/>
              <a:gd name="connsiteX177" fmla="*/ 6910661 w 10232859"/>
              <a:gd name="connsiteY177" fmla="*/ 641134 h 1705557"/>
              <a:gd name="connsiteX178" fmla="*/ 6944111 w 10232859"/>
              <a:gd name="connsiteY178" fmla="*/ 666016 h 1705557"/>
              <a:gd name="connsiteX179" fmla="*/ 6965771 w 10232859"/>
              <a:gd name="connsiteY179" fmla="*/ 666445 h 1705557"/>
              <a:gd name="connsiteX180" fmla="*/ 6969639 w 10232859"/>
              <a:gd name="connsiteY180" fmla="*/ 666351 h 1705557"/>
              <a:gd name="connsiteX181" fmla="*/ 6982242 w 10232859"/>
              <a:gd name="connsiteY181" fmla="*/ 669626 h 1705557"/>
              <a:gd name="connsiteX182" fmla="*/ 6989387 w 10232859"/>
              <a:gd name="connsiteY182" fmla="*/ 665988 h 1705557"/>
              <a:gd name="connsiteX183" fmla="*/ 7010930 w 10232859"/>
              <a:gd name="connsiteY183" fmla="*/ 667648 h 1705557"/>
              <a:gd name="connsiteX184" fmla="*/ 7033125 w 10232859"/>
              <a:gd name="connsiteY184" fmla="*/ 674950 h 1705557"/>
              <a:gd name="connsiteX185" fmla="*/ 7134461 w 10232859"/>
              <a:gd name="connsiteY185" fmla="*/ 714706 h 1705557"/>
              <a:gd name="connsiteX186" fmla="*/ 7197450 w 10232859"/>
              <a:gd name="connsiteY186" fmla="*/ 735608 h 1705557"/>
              <a:gd name="connsiteX187" fmla="*/ 7225084 w 10232859"/>
              <a:gd name="connsiteY187" fmla="*/ 739019 h 1705557"/>
              <a:gd name="connsiteX188" fmla="*/ 7261183 w 10232859"/>
              <a:gd name="connsiteY188" fmla="*/ 746827 h 1705557"/>
              <a:gd name="connsiteX189" fmla="*/ 7327760 w 10232859"/>
              <a:gd name="connsiteY189" fmla="*/ 757100 h 1705557"/>
              <a:gd name="connsiteX190" fmla="*/ 7412222 w 10232859"/>
              <a:gd name="connsiteY190" fmla="*/ 777001 h 1705557"/>
              <a:gd name="connsiteX191" fmla="*/ 7457904 w 10232859"/>
              <a:gd name="connsiteY191" fmla="*/ 810835 h 1705557"/>
              <a:gd name="connsiteX192" fmla="*/ 7465795 w 10232859"/>
              <a:gd name="connsiteY192" fmla="*/ 809112 h 1705557"/>
              <a:gd name="connsiteX193" fmla="*/ 7505046 w 10232859"/>
              <a:gd name="connsiteY193" fmla="*/ 823031 h 1705557"/>
              <a:gd name="connsiteX194" fmla="*/ 7623220 w 10232859"/>
              <a:gd name="connsiteY194" fmla="*/ 895034 h 1705557"/>
              <a:gd name="connsiteX195" fmla="*/ 7700458 w 10232859"/>
              <a:gd name="connsiteY195" fmla="*/ 921593 h 1705557"/>
              <a:gd name="connsiteX196" fmla="*/ 7730988 w 10232859"/>
              <a:gd name="connsiteY196" fmla="*/ 927270 h 1705557"/>
              <a:gd name="connsiteX197" fmla="*/ 7781942 w 10232859"/>
              <a:gd name="connsiteY197" fmla="*/ 937017 h 1705557"/>
              <a:gd name="connsiteX198" fmla="*/ 7827704 w 10232859"/>
              <a:gd name="connsiteY198" fmla="*/ 935072 h 1705557"/>
              <a:gd name="connsiteX199" fmla="*/ 7867270 w 10232859"/>
              <a:gd name="connsiteY199" fmla="*/ 946880 h 1705557"/>
              <a:gd name="connsiteX200" fmla="*/ 7866538 w 10232859"/>
              <a:gd name="connsiteY200" fmla="*/ 961559 h 1705557"/>
              <a:gd name="connsiteX201" fmla="*/ 7912084 w 10232859"/>
              <a:gd name="connsiteY201" fmla="*/ 970314 h 1705557"/>
              <a:gd name="connsiteX202" fmla="*/ 7982264 w 10232859"/>
              <a:gd name="connsiteY202" fmla="*/ 982287 h 1705557"/>
              <a:gd name="connsiteX203" fmla="*/ 7991272 w 10232859"/>
              <a:gd name="connsiteY203" fmla="*/ 987618 h 1705557"/>
              <a:gd name="connsiteX204" fmla="*/ 8006496 w 10232859"/>
              <a:gd name="connsiteY204" fmla="*/ 979353 h 1705557"/>
              <a:gd name="connsiteX205" fmla="*/ 8034497 w 10232859"/>
              <a:gd name="connsiteY205" fmla="*/ 978568 h 1705557"/>
              <a:gd name="connsiteX206" fmla="*/ 8150881 w 10232859"/>
              <a:gd name="connsiteY206" fmla="*/ 996925 h 1705557"/>
              <a:gd name="connsiteX207" fmla="*/ 8172106 w 10232859"/>
              <a:gd name="connsiteY207" fmla="*/ 997026 h 1705557"/>
              <a:gd name="connsiteX208" fmla="*/ 8196076 w 10232859"/>
              <a:gd name="connsiteY208" fmla="*/ 1006592 h 1705557"/>
              <a:gd name="connsiteX209" fmla="*/ 8247463 w 10232859"/>
              <a:gd name="connsiteY209" fmla="*/ 1022846 h 1705557"/>
              <a:gd name="connsiteX210" fmla="*/ 8279272 w 10232859"/>
              <a:gd name="connsiteY210" fmla="*/ 1039435 h 1705557"/>
              <a:gd name="connsiteX211" fmla="*/ 8289611 w 10232859"/>
              <a:gd name="connsiteY211" fmla="*/ 1035144 h 1705557"/>
              <a:gd name="connsiteX212" fmla="*/ 8311483 w 10232859"/>
              <a:gd name="connsiteY212" fmla="*/ 1035913 h 1705557"/>
              <a:gd name="connsiteX213" fmla="*/ 8399489 w 10232859"/>
              <a:gd name="connsiteY213" fmla="*/ 1055076 h 1705557"/>
              <a:gd name="connsiteX214" fmla="*/ 8415973 w 10232859"/>
              <a:gd name="connsiteY214" fmla="*/ 1056174 h 1705557"/>
              <a:gd name="connsiteX215" fmla="*/ 8433326 w 10232859"/>
              <a:gd name="connsiteY215" fmla="*/ 1064395 h 1705557"/>
              <a:gd name="connsiteX216" fmla="*/ 8502328 w 10232859"/>
              <a:gd name="connsiteY216" fmla="*/ 1098012 h 1705557"/>
              <a:gd name="connsiteX217" fmla="*/ 8534346 w 10232859"/>
              <a:gd name="connsiteY217" fmla="*/ 1113494 h 1705557"/>
              <a:gd name="connsiteX218" fmla="*/ 8534980 w 10232859"/>
              <a:gd name="connsiteY218" fmla="*/ 1117375 h 1705557"/>
              <a:gd name="connsiteX219" fmla="*/ 8544104 w 10232859"/>
              <a:gd name="connsiteY219" fmla="*/ 1114920 h 1705557"/>
              <a:gd name="connsiteX220" fmla="*/ 8567742 w 10232859"/>
              <a:gd name="connsiteY220" fmla="*/ 1124104 h 1705557"/>
              <a:gd name="connsiteX221" fmla="*/ 8633779 w 10232859"/>
              <a:gd name="connsiteY221" fmla="*/ 1145740 h 1705557"/>
              <a:gd name="connsiteX222" fmla="*/ 8676965 w 10232859"/>
              <a:gd name="connsiteY222" fmla="*/ 1163463 h 1705557"/>
              <a:gd name="connsiteX223" fmla="*/ 8698944 w 10232859"/>
              <a:gd name="connsiteY223" fmla="*/ 1163453 h 1705557"/>
              <a:gd name="connsiteX224" fmla="*/ 8711456 w 10232859"/>
              <a:gd name="connsiteY224" fmla="*/ 1175731 h 1705557"/>
              <a:gd name="connsiteX225" fmla="*/ 8732793 w 10232859"/>
              <a:gd name="connsiteY225" fmla="*/ 1179486 h 1705557"/>
              <a:gd name="connsiteX226" fmla="*/ 8751897 w 10232859"/>
              <a:gd name="connsiteY226" fmla="*/ 1197400 h 1705557"/>
              <a:gd name="connsiteX227" fmla="*/ 8793564 w 10232859"/>
              <a:gd name="connsiteY227" fmla="*/ 1179086 h 1705557"/>
              <a:gd name="connsiteX228" fmla="*/ 8834270 w 10232859"/>
              <a:gd name="connsiteY228" fmla="*/ 1213138 h 1705557"/>
              <a:gd name="connsiteX229" fmla="*/ 8853872 w 10232859"/>
              <a:gd name="connsiteY229" fmla="*/ 1221228 h 1705557"/>
              <a:gd name="connsiteX230" fmla="*/ 8861901 w 10232859"/>
              <a:gd name="connsiteY230" fmla="*/ 1217889 h 1705557"/>
              <a:gd name="connsiteX231" fmla="*/ 8874168 w 10232859"/>
              <a:gd name="connsiteY231" fmla="*/ 1220481 h 1705557"/>
              <a:gd name="connsiteX232" fmla="*/ 8871123 w 10232859"/>
              <a:gd name="connsiteY232" fmla="*/ 1227674 h 1705557"/>
              <a:gd name="connsiteX233" fmla="*/ 8903537 w 10232859"/>
              <a:gd name="connsiteY233" fmla="*/ 1237102 h 1705557"/>
              <a:gd name="connsiteX234" fmla="*/ 8933767 w 10232859"/>
              <a:gd name="connsiteY234" fmla="*/ 1269882 h 1705557"/>
              <a:gd name="connsiteX235" fmla="*/ 8985765 w 10232859"/>
              <a:gd name="connsiteY235" fmla="*/ 1294178 h 1705557"/>
              <a:gd name="connsiteX236" fmla="*/ 9071444 w 10232859"/>
              <a:gd name="connsiteY236" fmla="*/ 1323819 h 1705557"/>
              <a:gd name="connsiteX237" fmla="*/ 9096711 w 10232859"/>
              <a:gd name="connsiteY237" fmla="*/ 1334291 h 1705557"/>
              <a:gd name="connsiteX238" fmla="*/ 9338853 w 10232859"/>
              <a:gd name="connsiteY238" fmla="*/ 1454560 h 1705557"/>
              <a:gd name="connsiteX239" fmla="*/ 9520814 w 10232859"/>
              <a:gd name="connsiteY239" fmla="*/ 1456341 h 1705557"/>
              <a:gd name="connsiteX240" fmla="*/ 9702271 w 10232859"/>
              <a:gd name="connsiteY240" fmla="*/ 1495067 h 1705557"/>
              <a:gd name="connsiteX241" fmla="*/ 9744273 w 10232859"/>
              <a:gd name="connsiteY241" fmla="*/ 1530026 h 1705557"/>
              <a:gd name="connsiteX242" fmla="*/ 9771903 w 10232859"/>
              <a:gd name="connsiteY242" fmla="*/ 1536548 h 1705557"/>
              <a:gd name="connsiteX243" fmla="*/ 9818565 w 10232859"/>
              <a:gd name="connsiteY243" fmla="*/ 1545059 h 1705557"/>
              <a:gd name="connsiteX244" fmla="*/ 9882202 w 10232859"/>
              <a:gd name="connsiteY244" fmla="*/ 1572402 h 1705557"/>
              <a:gd name="connsiteX245" fmla="*/ 10022025 w 10232859"/>
              <a:gd name="connsiteY245" fmla="*/ 1606210 h 1705557"/>
              <a:gd name="connsiteX246" fmla="*/ 10220406 w 10232859"/>
              <a:gd name="connsiteY246" fmla="*/ 1683519 h 1705557"/>
              <a:gd name="connsiteX247" fmla="*/ 10232859 w 10232859"/>
              <a:gd name="connsiteY247" fmla="*/ 1705557 h 1705557"/>
              <a:gd name="connsiteX248" fmla="*/ 0 w 10232859"/>
              <a:gd name="connsiteY248" fmla="*/ 1705557 h 1705557"/>
              <a:gd name="connsiteX249" fmla="*/ 0 w 10232859"/>
              <a:gd name="connsiteY249" fmla="*/ 28342 h 1705557"/>
              <a:gd name="connsiteX250" fmla="*/ 8097 w 10232859"/>
              <a:gd name="connsiteY250" fmla="*/ 30869 h 1705557"/>
              <a:gd name="connsiteX251" fmla="*/ 77128 w 10232859"/>
              <a:gd name="connsiteY251" fmla="*/ 13381 h 1705557"/>
              <a:gd name="connsiteX252" fmla="*/ 188338 w 10232859"/>
              <a:gd name="connsiteY252" fmla="*/ 11593 h 1705557"/>
              <a:gd name="connsiteX253" fmla="*/ 298809 w 10232859"/>
              <a:gd name="connsiteY253" fmla="*/ 12712 h 1705557"/>
              <a:gd name="connsiteX254" fmla="*/ 338985 w 10232859"/>
              <a:gd name="connsiteY254" fmla="*/ 14520 h 1705557"/>
              <a:gd name="connsiteX255" fmla="*/ 409815 w 10232859"/>
              <a:gd name="connsiteY255" fmla="*/ 11559 h 1705557"/>
              <a:gd name="connsiteX256" fmla="*/ 424169 w 10232859"/>
              <a:gd name="connsiteY256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089450 w 10232859"/>
              <a:gd name="connsiteY77" fmla="*/ 162714 h 1705557"/>
              <a:gd name="connsiteX78" fmla="*/ 3104175 w 10232859"/>
              <a:gd name="connsiteY78" fmla="*/ 169945 h 1705557"/>
              <a:gd name="connsiteX79" fmla="*/ 3254203 w 10232859"/>
              <a:gd name="connsiteY79" fmla="*/ 158270 h 1705557"/>
              <a:gd name="connsiteX80" fmla="*/ 3380350 w 10232859"/>
              <a:gd name="connsiteY80" fmla="*/ 157665 h 1705557"/>
              <a:gd name="connsiteX81" fmla="*/ 3476147 w 10232859"/>
              <a:gd name="connsiteY81" fmla="*/ 177439 h 1705557"/>
              <a:gd name="connsiteX82" fmla="*/ 3581876 w 10232859"/>
              <a:gd name="connsiteY82" fmla="*/ 156962 h 1705557"/>
              <a:gd name="connsiteX83" fmla="*/ 3704761 w 10232859"/>
              <a:gd name="connsiteY83" fmla="*/ 157006 h 1705557"/>
              <a:gd name="connsiteX84" fmla="*/ 3755040 w 10232859"/>
              <a:gd name="connsiteY84" fmla="*/ 148492 h 1705557"/>
              <a:gd name="connsiteX85" fmla="*/ 3804689 w 10232859"/>
              <a:gd name="connsiteY85" fmla="*/ 158407 h 1705557"/>
              <a:gd name="connsiteX86" fmla="*/ 3821793 w 10232859"/>
              <a:gd name="connsiteY86" fmla="*/ 151257 h 1705557"/>
              <a:gd name="connsiteX87" fmla="*/ 3824682 w 10232859"/>
              <a:gd name="connsiteY87" fmla="*/ 149833 h 1705557"/>
              <a:gd name="connsiteX88" fmla="*/ 3837536 w 10232859"/>
              <a:gd name="connsiteY88" fmla="*/ 148292 h 1705557"/>
              <a:gd name="connsiteX89" fmla="*/ 3839550 w 10232859"/>
              <a:gd name="connsiteY89" fmla="*/ 142661 h 1705557"/>
              <a:gd name="connsiteX90" fmla="*/ 3857743 w 10232859"/>
              <a:gd name="connsiteY90" fmla="*/ 136618 h 1705557"/>
              <a:gd name="connsiteX91" fmla="*/ 3881852 w 10232859"/>
              <a:gd name="connsiteY91" fmla="*/ 135231 h 1705557"/>
              <a:gd name="connsiteX92" fmla="*/ 3998088 w 10232859"/>
              <a:gd name="connsiteY92" fmla="*/ 134446 h 1705557"/>
              <a:gd name="connsiteX93" fmla="*/ 4066682 w 10232859"/>
              <a:gd name="connsiteY93" fmla="*/ 130661 h 1705557"/>
              <a:gd name="connsiteX94" fmla="*/ 4091246 w 10232859"/>
              <a:gd name="connsiteY94" fmla="*/ 124017 h 1705557"/>
              <a:gd name="connsiteX95" fmla="*/ 4126556 w 10232859"/>
              <a:gd name="connsiteY95" fmla="*/ 118239 h 1705557"/>
              <a:gd name="connsiteX96" fmla="*/ 4187717 w 10232859"/>
              <a:gd name="connsiteY96" fmla="*/ 104010 h 1705557"/>
              <a:gd name="connsiteX97" fmla="*/ 4220826 w 10232859"/>
              <a:gd name="connsiteY97" fmla="*/ 102505 h 1705557"/>
              <a:gd name="connsiteX98" fmla="*/ 4239014 w 10232859"/>
              <a:gd name="connsiteY98" fmla="*/ 97354 h 1705557"/>
              <a:gd name="connsiteX99" fmla="*/ 4246653 w 10232859"/>
              <a:gd name="connsiteY99" fmla="*/ 97874 h 1705557"/>
              <a:gd name="connsiteX100" fmla="*/ 4271841 w 10232859"/>
              <a:gd name="connsiteY100" fmla="*/ 96702 h 1705557"/>
              <a:gd name="connsiteX101" fmla="*/ 4286277 w 10232859"/>
              <a:gd name="connsiteY101" fmla="*/ 96687 h 1705557"/>
              <a:gd name="connsiteX102" fmla="*/ 4292025 w 10232859"/>
              <a:gd name="connsiteY102" fmla="*/ 96921 h 1705557"/>
              <a:gd name="connsiteX103" fmla="*/ 4304713 w 10232859"/>
              <a:gd name="connsiteY103" fmla="*/ 102187 h 1705557"/>
              <a:gd name="connsiteX104" fmla="*/ 4321285 w 10232859"/>
              <a:gd name="connsiteY104" fmla="*/ 100074 h 1705557"/>
              <a:gd name="connsiteX105" fmla="*/ 4339561 w 10232859"/>
              <a:gd name="connsiteY105" fmla="*/ 105320 h 1705557"/>
              <a:gd name="connsiteX106" fmla="*/ 4343990 w 10232859"/>
              <a:gd name="connsiteY106" fmla="*/ 101090 h 1705557"/>
              <a:gd name="connsiteX107" fmla="*/ 4358885 w 10232859"/>
              <a:gd name="connsiteY107" fmla="*/ 96778 h 1705557"/>
              <a:gd name="connsiteX108" fmla="*/ 4371648 w 10232859"/>
              <a:gd name="connsiteY108" fmla="*/ 101826 h 1705557"/>
              <a:gd name="connsiteX109" fmla="*/ 4398380 w 10232859"/>
              <a:gd name="connsiteY109" fmla="*/ 104961 h 1705557"/>
              <a:gd name="connsiteX110" fmla="*/ 4405729 w 10232859"/>
              <a:gd name="connsiteY110" fmla="*/ 104191 h 1705557"/>
              <a:gd name="connsiteX111" fmla="*/ 4431408 w 10232859"/>
              <a:gd name="connsiteY111" fmla="*/ 110825 h 1705557"/>
              <a:gd name="connsiteX112" fmla="*/ 4472183 w 10232859"/>
              <a:gd name="connsiteY112" fmla="*/ 116430 h 1705557"/>
              <a:gd name="connsiteX113" fmla="*/ 4518828 w 10232859"/>
              <a:gd name="connsiteY113" fmla="*/ 119114 h 1705557"/>
              <a:gd name="connsiteX114" fmla="*/ 4532040 w 10232859"/>
              <a:gd name="connsiteY114" fmla="*/ 124307 h 1705557"/>
              <a:gd name="connsiteX115" fmla="*/ 4617778 w 10232859"/>
              <a:gd name="connsiteY115" fmla="*/ 136993 h 1705557"/>
              <a:gd name="connsiteX116" fmla="*/ 4641872 w 10232859"/>
              <a:gd name="connsiteY116" fmla="*/ 140721 h 1705557"/>
              <a:gd name="connsiteX117" fmla="*/ 4662766 w 10232859"/>
              <a:gd name="connsiteY117" fmla="*/ 138952 h 1705557"/>
              <a:gd name="connsiteX118" fmla="*/ 4667770 w 10232859"/>
              <a:gd name="connsiteY118" fmla="*/ 134208 h 1705557"/>
              <a:gd name="connsiteX119" fmla="*/ 4681052 w 10232859"/>
              <a:gd name="connsiteY119" fmla="*/ 135461 h 1705557"/>
              <a:gd name="connsiteX120" fmla="*/ 4684624 w 10232859"/>
              <a:gd name="connsiteY120" fmla="*/ 134755 h 1705557"/>
              <a:gd name="connsiteX121" fmla="*/ 4705061 w 10232859"/>
              <a:gd name="connsiteY121" fmla="*/ 131748 h 1705557"/>
              <a:gd name="connsiteX122" fmla="*/ 4747746 w 10232859"/>
              <a:gd name="connsiteY122" fmla="*/ 151131 h 1705557"/>
              <a:gd name="connsiteX123" fmla="*/ 4801045 w 10232859"/>
              <a:gd name="connsiteY123" fmla="*/ 153753 h 1705557"/>
              <a:gd name="connsiteX124" fmla="*/ 5001600 w 10232859"/>
              <a:gd name="connsiteY124" fmla="*/ 196753 h 1705557"/>
              <a:gd name="connsiteX125" fmla="*/ 5033465 w 10232859"/>
              <a:gd name="connsiteY125" fmla="*/ 182429 h 1705557"/>
              <a:gd name="connsiteX126" fmla="*/ 5115965 w 10232859"/>
              <a:gd name="connsiteY126" fmla="*/ 192583 h 1705557"/>
              <a:gd name="connsiteX127" fmla="*/ 5237936 w 10232859"/>
              <a:gd name="connsiteY127" fmla="*/ 246022 h 1705557"/>
              <a:gd name="connsiteX128" fmla="*/ 5290566 w 10232859"/>
              <a:gd name="connsiteY128" fmla="*/ 269809 h 1705557"/>
              <a:gd name="connsiteX129" fmla="*/ 5344878 w 10232859"/>
              <a:gd name="connsiteY129" fmla="*/ 282874 h 1705557"/>
              <a:gd name="connsiteX130" fmla="*/ 5413398 w 10232859"/>
              <a:gd name="connsiteY130" fmla="*/ 282749 h 1705557"/>
              <a:gd name="connsiteX131" fmla="*/ 5415629 w 10232859"/>
              <a:gd name="connsiteY131" fmla="*/ 282282 h 1705557"/>
              <a:gd name="connsiteX132" fmla="*/ 5433078 w 10232859"/>
              <a:gd name="connsiteY132" fmla="*/ 286198 h 1705557"/>
              <a:gd name="connsiteX133" fmla="*/ 5435759 w 10232859"/>
              <a:gd name="connsiteY133" fmla="*/ 289614 h 1705557"/>
              <a:gd name="connsiteX134" fmla="*/ 5447372 w 10232859"/>
              <a:gd name="connsiteY134" fmla="*/ 293101 h 1705557"/>
              <a:gd name="connsiteX135" fmla="*/ 5469289 w 10232859"/>
              <a:gd name="connsiteY135" fmla="*/ 302134 h 1705557"/>
              <a:gd name="connsiteX136" fmla="*/ 5508752 w 10232859"/>
              <a:gd name="connsiteY136" fmla="*/ 312267 h 1705557"/>
              <a:gd name="connsiteX137" fmla="*/ 5509657 w 10232859"/>
              <a:gd name="connsiteY137" fmla="*/ 311450 h 1705557"/>
              <a:gd name="connsiteX138" fmla="*/ 5521245 w 10232859"/>
              <a:gd name="connsiteY138" fmla="*/ 310202 h 1705557"/>
              <a:gd name="connsiteX139" fmla="*/ 5542415 w 10232859"/>
              <a:gd name="connsiteY139" fmla="*/ 310009 h 1705557"/>
              <a:gd name="connsiteX140" fmla="*/ 5596538 w 10232859"/>
              <a:gd name="connsiteY140" fmla="*/ 297667 h 1705557"/>
              <a:gd name="connsiteX141" fmla="*/ 5632514 w 10232859"/>
              <a:gd name="connsiteY141" fmla="*/ 308476 h 1705557"/>
              <a:gd name="connsiteX142" fmla="*/ 5640005 w 10232859"/>
              <a:gd name="connsiteY142" fmla="*/ 310131 h 1705557"/>
              <a:gd name="connsiteX143" fmla="*/ 5640259 w 10232859"/>
              <a:gd name="connsiteY143" fmla="*/ 309949 h 1705557"/>
              <a:gd name="connsiteX144" fmla="*/ 5648365 w 10232859"/>
              <a:gd name="connsiteY144" fmla="*/ 311268 h 1705557"/>
              <a:gd name="connsiteX145" fmla="*/ 5653662 w 10232859"/>
              <a:gd name="connsiteY145" fmla="*/ 313149 h 1705557"/>
              <a:gd name="connsiteX146" fmla="*/ 5668196 w 10232859"/>
              <a:gd name="connsiteY146" fmla="*/ 316360 h 1705557"/>
              <a:gd name="connsiteX147" fmla="*/ 5673886 w 10232859"/>
              <a:gd name="connsiteY147" fmla="*/ 316040 h 1705557"/>
              <a:gd name="connsiteX148" fmla="*/ 5677139 w 10232859"/>
              <a:gd name="connsiteY148" fmla="*/ 313859 h 1705557"/>
              <a:gd name="connsiteX149" fmla="*/ 5708983 w 10232859"/>
              <a:gd name="connsiteY149" fmla="*/ 313188 h 1705557"/>
              <a:gd name="connsiteX150" fmla="*/ 5773909 w 10232859"/>
              <a:gd name="connsiteY150" fmla="*/ 318575 h 1705557"/>
              <a:gd name="connsiteX151" fmla="*/ 5809500 w 10232859"/>
              <a:gd name="connsiteY151" fmla="*/ 324964 h 1705557"/>
              <a:gd name="connsiteX152" fmla="*/ 5908729 w 10232859"/>
              <a:gd name="connsiteY152" fmla="*/ 338849 h 1705557"/>
              <a:gd name="connsiteX153" fmla="*/ 6009654 w 10232859"/>
              <a:gd name="connsiteY153" fmla="*/ 350040 h 1705557"/>
              <a:gd name="connsiteX154" fmla="*/ 6067487 w 10232859"/>
              <a:gd name="connsiteY154" fmla="*/ 340226 h 1705557"/>
              <a:gd name="connsiteX155" fmla="*/ 6073281 w 10232859"/>
              <a:gd name="connsiteY155" fmla="*/ 340830 h 1705557"/>
              <a:gd name="connsiteX156" fmla="*/ 6086225 w 10232859"/>
              <a:gd name="connsiteY156" fmla="*/ 346135 h 1705557"/>
              <a:gd name="connsiteX157" fmla="*/ 6105063 w 10232859"/>
              <a:gd name="connsiteY157" fmla="*/ 353854 h 1705557"/>
              <a:gd name="connsiteX158" fmla="*/ 6135796 w 10232859"/>
              <a:gd name="connsiteY158" fmla="*/ 369657 h 1705557"/>
              <a:gd name="connsiteX159" fmla="*/ 6195166 w 10232859"/>
              <a:gd name="connsiteY159" fmla="*/ 366704 h 1705557"/>
              <a:gd name="connsiteX160" fmla="*/ 6216259 w 10232859"/>
              <a:gd name="connsiteY160" fmla="*/ 369879 h 1705557"/>
              <a:gd name="connsiteX161" fmla="*/ 6228331 w 10232859"/>
              <a:gd name="connsiteY161" fmla="*/ 370548 h 1705557"/>
              <a:gd name="connsiteX162" fmla="*/ 6229602 w 10232859"/>
              <a:gd name="connsiteY162" fmla="*/ 369928 h 1705557"/>
              <a:gd name="connsiteX163" fmla="*/ 6258988 w 10232859"/>
              <a:gd name="connsiteY163" fmla="*/ 385174 h 1705557"/>
              <a:gd name="connsiteX164" fmla="*/ 6264106 w 10232859"/>
              <a:gd name="connsiteY164" fmla="*/ 385655 h 1705557"/>
              <a:gd name="connsiteX165" fmla="*/ 6281703 w 10232859"/>
              <a:gd name="connsiteY165" fmla="*/ 397568 h 1705557"/>
              <a:gd name="connsiteX166" fmla="*/ 6291622 w 10232859"/>
              <a:gd name="connsiteY166" fmla="*/ 402669 h 1705557"/>
              <a:gd name="connsiteX167" fmla="*/ 6292712 w 10232859"/>
              <a:gd name="connsiteY167" fmla="*/ 406285 h 1705557"/>
              <a:gd name="connsiteX168" fmla="*/ 6308227 w 10232859"/>
              <a:gd name="connsiteY168" fmla="*/ 412710 h 1705557"/>
              <a:gd name="connsiteX169" fmla="*/ 6328981 w 10232859"/>
              <a:gd name="connsiteY169" fmla="*/ 416009 h 1705557"/>
              <a:gd name="connsiteX170" fmla="*/ 6368693 w 10232859"/>
              <a:gd name="connsiteY170" fmla="*/ 424359 h 1705557"/>
              <a:gd name="connsiteX171" fmla="*/ 6414811 w 10232859"/>
              <a:gd name="connsiteY171" fmla="*/ 458714 h 1705557"/>
              <a:gd name="connsiteX172" fmla="*/ 6467879 w 10232859"/>
              <a:gd name="connsiteY172" fmla="*/ 474762 h 1705557"/>
              <a:gd name="connsiteX173" fmla="*/ 6564351 w 10232859"/>
              <a:gd name="connsiteY173" fmla="*/ 544032 h 1705557"/>
              <a:gd name="connsiteX174" fmla="*/ 6711178 w 10232859"/>
              <a:gd name="connsiteY174" fmla="*/ 580124 h 1705557"/>
              <a:gd name="connsiteX175" fmla="*/ 6764036 w 10232859"/>
              <a:gd name="connsiteY175" fmla="*/ 595457 h 1705557"/>
              <a:gd name="connsiteX176" fmla="*/ 6858983 w 10232859"/>
              <a:gd name="connsiteY176" fmla="*/ 630237 h 1705557"/>
              <a:gd name="connsiteX177" fmla="*/ 6910661 w 10232859"/>
              <a:gd name="connsiteY177" fmla="*/ 641134 h 1705557"/>
              <a:gd name="connsiteX178" fmla="*/ 6944111 w 10232859"/>
              <a:gd name="connsiteY178" fmla="*/ 666016 h 1705557"/>
              <a:gd name="connsiteX179" fmla="*/ 6965771 w 10232859"/>
              <a:gd name="connsiteY179" fmla="*/ 666445 h 1705557"/>
              <a:gd name="connsiteX180" fmla="*/ 6969639 w 10232859"/>
              <a:gd name="connsiteY180" fmla="*/ 666351 h 1705557"/>
              <a:gd name="connsiteX181" fmla="*/ 6982242 w 10232859"/>
              <a:gd name="connsiteY181" fmla="*/ 669626 h 1705557"/>
              <a:gd name="connsiteX182" fmla="*/ 6989387 w 10232859"/>
              <a:gd name="connsiteY182" fmla="*/ 665988 h 1705557"/>
              <a:gd name="connsiteX183" fmla="*/ 7010930 w 10232859"/>
              <a:gd name="connsiteY183" fmla="*/ 667648 h 1705557"/>
              <a:gd name="connsiteX184" fmla="*/ 7033125 w 10232859"/>
              <a:gd name="connsiteY184" fmla="*/ 674950 h 1705557"/>
              <a:gd name="connsiteX185" fmla="*/ 7134461 w 10232859"/>
              <a:gd name="connsiteY185" fmla="*/ 714706 h 1705557"/>
              <a:gd name="connsiteX186" fmla="*/ 7197450 w 10232859"/>
              <a:gd name="connsiteY186" fmla="*/ 735608 h 1705557"/>
              <a:gd name="connsiteX187" fmla="*/ 7225084 w 10232859"/>
              <a:gd name="connsiteY187" fmla="*/ 739019 h 1705557"/>
              <a:gd name="connsiteX188" fmla="*/ 7261183 w 10232859"/>
              <a:gd name="connsiteY188" fmla="*/ 746827 h 1705557"/>
              <a:gd name="connsiteX189" fmla="*/ 7327760 w 10232859"/>
              <a:gd name="connsiteY189" fmla="*/ 757100 h 1705557"/>
              <a:gd name="connsiteX190" fmla="*/ 7412222 w 10232859"/>
              <a:gd name="connsiteY190" fmla="*/ 777001 h 1705557"/>
              <a:gd name="connsiteX191" fmla="*/ 7457904 w 10232859"/>
              <a:gd name="connsiteY191" fmla="*/ 810835 h 1705557"/>
              <a:gd name="connsiteX192" fmla="*/ 7465795 w 10232859"/>
              <a:gd name="connsiteY192" fmla="*/ 809112 h 1705557"/>
              <a:gd name="connsiteX193" fmla="*/ 7505046 w 10232859"/>
              <a:gd name="connsiteY193" fmla="*/ 823031 h 1705557"/>
              <a:gd name="connsiteX194" fmla="*/ 7623220 w 10232859"/>
              <a:gd name="connsiteY194" fmla="*/ 895034 h 1705557"/>
              <a:gd name="connsiteX195" fmla="*/ 7700458 w 10232859"/>
              <a:gd name="connsiteY195" fmla="*/ 921593 h 1705557"/>
              <a:gd name="connsiteX196" fmla="*/ 7730988 w 10232859"/>
              <a:gd name="connsiteY196" fmla="*/ 927270 h 1705557"/>
              <a:gd name="connsiteX197" fmla="*/ 7781942 w 10232859"/>
              <a:gd name="connsiteY197" fmla="*/ 937017 h 1705557"/>
              <a:gd name="connsiteX198" fmla="*/ 7827704 w 10232859"/>
              <a:gd name="connsiteY198" fmla="*/ 935072 h 1705557"/>
              <a:gd name="connsiteX199" fmla="*/ 7867270 w 10232859"/>
              <a:gd name="connsiteY199" fmla="*/ 946880 h 1705557"/>
              <a:gd name="connsiteX200" fmla="*/ 7866538 w 10232859"/>
              <a:gd name="connsiteY200" fmla="*/ 961559 h 1705557"/>
              <a:gd name="connsiteX201" fmla="*/ 7912084 w 10232859"/>
              <a:gd name="connsiteY201" fmla="*/ 970314 h 1705557"/>
              <a:gd name="connsiteX202" fmla="*/ 7982264 w 10232859"/>
              <a:gd name="connsiteY202" fmla="*/ 982287 h 1705557"/>
              <a:gd name="connsiteX203" fmla="*/ 7991272 w 10232859"/>
              <a:gd name="connsiteY203" fmla="*/ 987618 h 1705557"/>
              <a:gd name="connsiteX204" fmla="*/ 8006496 w 10232859"/>
              <a:gd name="connsiteY204" fmla="*/ 979353 h 1705557"/>
              <a:gd name="connsiteX205" fmla="*/ 8034497 w 10232859"/>
              <a:gd name="connsiteY205" fmla="*/ 978568 h 1705557"/>
              <a:gd name="connsiteX206" fmla="*/ 8150881 w 10232859"/>
              <a:gd name="connsiteY206" fmla="*/ 996925 h 1705557"/>
              <a:gd name="connsiteX207" fmla="*/ 8172106 w 10232859"/>
              <a:gd name="connsiteY207" fmla="*/ 997026 h 1705557"/>
              <a:gd name="connsiteX208" fmla="*/ 8196076 w 10232859"/>
              <a:gd name="connsiteY208" fmla="*/ 1006592 h 1705557"/>
              <a:gd name="connsiteX209" fmla="*/ 8247463 w 10232859"/>
              <a:gd name="connsiteY209" fmla="*/ 1022846 h 1705557"/>
              <a:gd name="connsiteX210" fmla="*/ 8279272 w 10232859"/>
              <a:gd name="connsiteY210" fmla="*/ 1039435 h 1705557"/>
              <a:gd name="connsiteX211" fmla="*/ 8289611 w 10232859"/>
              <a:gd name="connsiteY211" fmla="*/ 1035144 h 1705557"/>
              <a:gd name="connsiteX212" fmla="*/ 8311483 w 10232859"/>
              <a:gd name="connsiteY212" fmla="*/ 1035913 h 1705557"/>
              <a:gd name="connsiteX213" fmla="*/ 8399489 w 10232859"/>
              <a:gd name="connsiteY213" fmla="*/ 1055076 h 1705557"/>
              <a:gd name="connsiteX214" fmla="*/ 8415973 w 10232859"/>
              <a:gd name="connsiteY214" fmla="*/ 1056174 h 1705557"/>
              <a:gd name="connsiteX215" fmla="*/ 8433326 w 10232859"/>
              <a:gd name="connsiteY215" fmla="*/ 1064395 h 1705557"/>
              <a:gd name="connsiteX216" fmla="*/ 8502328 w 10232859"/>
              <a:gd name="connsiteY216" fmla="*/ 1098012 h 1705557"/>
              <a:gd name="connsiteX217" fmla="*/ 8534346 w 10232859"/>
              <a:gd name="connsiteY217" fmla="*/ 1113494 h 1705557"/>
              <a:gd name="connsiteX218" fmla="*/ 8534980 w 10232859"/>
              <a:gd name="connsiteY218" fmla="*/ 1117375 h 1705557"/>
              <a:gd name="connsiteX219" fmla="*/ 8544104 w 10232859"/>
              <a:gd name="connsiteY219" fmla="*/ 1114920 h 1705557"/>
              <a:gd name="connsiteX220" fmla="*/ 8567742 w 10232859"/>
              <a:gd name="connsiteY220" fmla="*/ 1124104 h 1705557"/>
              <a:gd name="connsiteX221" fmla="*/ 8633779 w 10232859"/>
              <a:gd name="connsiteY221" fmla="*/ 1145740 h 1705557"/>
              <a:gd name="connsiteX222" fmla="*/ 8676965 w 10232859"/>
              <a:gd name="connsiteY222" fmla="*/ 1163463 h 1705557"/>
              <a:gd name="connsiteX223" fmla="*/ 8698944 w 10232859"/>
              <a:gd name="connsiteY223" fmla="*/ 1163453 h 1705557"/>
              <a:gd name="connsiteX224" fmla="*/ 8711456 w 10232859"/>
              <a:gd name="connsiteY224" fmla="*/ 1175731 h 1705557"/>
              <a:gd name="connsiteX225" fmla="*/ 8732793 w 10232859"/>
              <a:gd name="connsiteY225" fmla="*/ 1179486 h 1705557"/>
              <a:gd name="connsiteX226" fmla="*/ 8751897 w 10232859"/>
              <a:gd name="connsiteY226" fmla="*/ 1197400 h 1705557"/>
              <a:gd name="connsiteX227" fmla="*/ 8793564 w 10232859"/>
              <a:gd name="connsiteY227" fmla="*/ 1179086 h 1705557"/>
              <a:gd name="connsiteX228" fmla="*/ 8834270 w 10232859"/>
              <a:gd name="connsiteY228" fmla="*/ 1213138 h 1705557"/>
              <a:gd name="connsiteX229" fmla="*/ 8853872 w 10232859"/>
              <a:gd name="connsiteY229" fmla="*/ 1221228 h 1705557"/>
              <a:gd name="connsiteX230" fmla="*/ 8861901 w 10232859"/>
              <a:gd name="connsiteY230" fmla="*/ 1217889 h 1705557"/>
              <a:gd name="connsiteX231" fmla="*/ 8874168 w 10232859"/>
              <a:gd name="connsiteY231" fmla="*/ 1220481 h 1705557"/>
              <a:gd name="connsiteX232" fmla="*/ 8871123 w 10232859"/>
              <a:gd name="connsiteY232" fmla="*/ 1227674 h 1705557"/>
              <a:gd name="connsiteX233" fmla="*/ 8903537 w 10232859"/>
              <a:gd name="connsiteY233" fmla="*/ 1237102 h 1705557"/>
              <a:gd name="connsiteX234" fmla="*/ 8933767 w 10232859"/>
              <a:gd name="connsiteY234" fmla="*/ 1269882 h 1705557"/>
              <a:gd name="connsiteX235" fmla="*/ 8985765 w 10232859"/>
              <a:gd name="connsiteY235" fmla="*/ 1294178 h 1705557"/>
              <a:gd name="connsiteX236" fmla="*/ 9071444 w 10232859"/>
              <a:gd name="connsiteY236" fmla="*/ 1323819 h 1705557"/>
              <a:gd name="connsiteX237" fmla="*/ 9096711 w 10232859"/>
              <a:gd name="connsiteY237" fmla="*/ 1334291 h 1705557"/>
              <a:gd name="connsiteX238" fmla="*/ 9338853 w 10232859"/>
              <a:gd name="connsiteY238" fmla="*/ 1454560 h 1705557"/>
              <a:gd name="connsiteX239" fmla="*/ 9520814 w 10232859"/>
              <a:gd name="connsiteY239" fmla="*/ 1456341 h 1705557"/>
              <a:gd name="connsiteX240" fmla="*/ 9702271 w 10232859"/>
              <a:gd name="connsiteY240" fmla="*/ 1495067 h 1705557"/>
              <a:gd name="connsiteX241" fmla="*/ 9744273 w 10232859"/>
              <a:gd name="connsiteY241" fmla="*/ 1530026 h 1705557"/>
              <a:gd name="connsiteX242" fmla="*/ 9771903 w 10232859"/>
              <a:gd name="connsiteY242" fmla="*/ 1536548 h 1705557"/>
              <a:gd name="connsiteX243" fmla="*/ 9818565 w 10232859"/>
              <a:gd name="connsiteY243" fmla="*/ 1545059 h 1705557"/>
              <a:gd name="connsiteX244" fmla="*/ 9882202 w 10232859"/>
              <a:gd name="connsiteY244" fmla="*/ 1572402 h 1705557"/>
              <a:gd name="connsiteX245" fmla="*/ 10022025 w 10232859"/>
              <a:gd name="connsiteY245" fmla="*/ 1606210 h 1705557"/>
              <a:gd name="connsiteX246" fmla="*/ 10220406 w 10232859"/>
              <a:gd name="connsiteY246" fmla="*/ 1683519 h 1705557"/>
              <a:gd name="connsiteX247" fmla="*/ 10232859 w 10232859"/>
              <a:gd name="connsiteY247" fmla="*/ 1705557 h 1705557"/>
              <a:gd name="connsiteX248" fmla="*/ 0 w 10232859"/>
              <a:gd name="connsiteY248" fmla="*/ 1705557 h 1705557"/>
              <a:gd name="connsiteX249" fmla="*/ 0 w 10232859"/>
              <a:gd name="connsiteY249" fmla="*/ 28342 h 1705557"/>
              <a:gd name="connsiteX250" fmla="*/ 8097 w 10232859"/>
              <a:gd name="connsiteY250" fmla="*/ 30869 h 1705557"/>
              <a:gd name="connsiteX251" fmla="*/ 77128 w 10232859"/>
              <a:gd name="connsiteY251" fmla="*/ 13381 h 1705557"/>
              <a:gd name="connsiteX252" fmla="*/ 188338 w 10232859"/>
              <a:gd name="connsiteY252" fmla="*/ 11593 h 1705557"/>
              <a:gd name="connsiteX253" fmla="*/ 298809 w 10232859"/>
              <a:gd name="connsiteY253" fmla="*/ 12712 h 1705557"/>
              <a:gd name="connsiteX254" fmla="*/ 338985 w 10232859"/>
              <a:gd name="connsiteY254" fmla="*/ 14520 h 1705557"/>
              <a:gd name="connsiteX255" fmla="*/ 409815 w 10232859"/>
              <a:gd name="connsiteY255" fmla="*/ 11559 h 1705557"/>
              <a:gd name="connsiteX256" fmla="*/ 424169 w 10232859"/>
              <a:gd name="connsiteY256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089450 w 10232859"/>
              <a:gd name="connsiteY77" fmla="*/ 162714 h 1705557"/>
              <a:gd name="connsiteX78" fmla="*/ 3254203 w 10232859"/>
              <a:gd name="connsiteY78" fmla="*/ 158270 h 1705557"/>
              <a:gd name="connsiteX79" fmla="*/ 3380350 w 10232859"/>
              <a:gd name="connsiteY79" fmla="*/ 157665 h 1705557"/>
              <a:gd name="connsiteX80" fmla="*/ 3476147 w 10232859"/>
              <a:gd name="connsiteY80" fmla="*/ 177439 h 1705557"/>
              <a:gd name="connsiteX81" fmla="*/ 3581876 w 10232859"/>
              <a:gd name="connsiteY81" fmla="*/ 156962 h 1705557"/>
              <a:gd name="connsiteX82" fmla="*/ 3704761 w 10232859"/>
              <a:gd name="connsiteY82" fmla="*/ 157006 h 1705557"/>
              <a:gd name="connsiteX83" fmla="*/ 3755040 w 10232859"/>
              <a:gd name="connsiteY83" fmla="*/ 148492 h 1705557"/>
              <a:gd name="connsiteX84" fmla="*/ 3804689 w 10232859"/>
              <a:gd name="connsiteY84" fmla="*/ 158407 h 1705557"/>
              <a:gd name="connsiteX85" fmla="*/ 3821793 w 10232859"/>
              <a:gd name="connsiteY85" fmla="*/ 151257 h 1705557"/>
              <a:gd name="connsiteX86" fmla="*/ 3824682 w 10232859"/>
              <a:gd name="connsiteY86" fmla="*/ 149833 h 1705557"/>
              <a:gd name="connsiteX87" fmla="*/ 3837536 w 10232859"/>
              <a:gd name="connsiteY87" fmla="*/ 148292 h 1705557"/>
              <a:gd name="connsiteX88" fmla="*/ 3839550 w 10232859"/>
              <a:gd name="connsiteY88" fmla="*/ 142661 h 1705557"/>
              <a:gd name="connsiteX89" fmla="*/ 3857743 w 10232859"/>
              <a:gd name="connsiteY89" fmla="*/ 136618 h 1705557"/>
              <a:gd name="connsiteX90" fmla="*/ 3881852 w 10232859"/>
              <a:gd name="connsiteY90" fmla="*/ 135231 h 1705557"/>
              <a:gd name="connsiteX91" fmla="*/ 3998088 w 10232859"/>
              <a:gd name="connsiteY91" fmla="*/ 134446 h 1705557"/>
              <a:gd name="connsiteX92" fmla="*/ 4066682 w 10232859"/>
              <a:gd name="connsiteY92" fmla="*/ 130661 h 1705557"/>
              <a:gd name="connsiteX93" fmla="*/ 4091246 w 10232859"/>
              <a:gd name="connsiteY93" fmla="*/ 124017 h 1705557"/>
              <a:gd name="connsiteX94" fmla="*/ 4126556 w 10232859"/>
              <a:gd name="connsiteY94" fmla="*/ 118239 h 1705557"/>
              <a:gd name="connsiteX95" fmla="*/ 4187717 w 10232859"/>
              <a:gd name="connsiteY95" fmla="*/ 104010 h 1705557"/>
              <a:gd name="connsiteX96" fmla="*/ 4220826 w 10232859"/>
              <a:gd name="connsiteY96" fmla="*/ 102505 h 1705557"/>
              <a:gd name="connsiteX97" fmla="*/ 4239014 w 10232859"/>
              <a:gd name="connsiteY97" fmla="*/ 97354 h 1705557"/>
              <a:gd name="connsiteX98" fmla="*/ 4246653 w 10232859"/>
              <a:gd name="connsiteY98" fmla="*/ 97874 h 1705557"/>
              <a:gd name="connsiteX99" fmla="*/ 4271841 w 10232859"/>
              <a:gd name="connsiteY99" fmla="*/ 96702 h 1705557"/>
              <a:gd name="connsiteX100" fmla="*/ 4286277 w 10232859"/>
              <a:gd name="connsiteY100" fmla="*/ 96687 h 1705557"/>
              <a:gd name="connsiteX101" fmla="*/ 4292025 w 10232859"/>
              <a:gd name="connsiteY101" fmla="*/ 96921 h 1705557"/>
              <a:gd name="connsiteX102" fmla="*/ 4304713 w 10232859"/>
              <a:gd name="connsiteY102" fmla="*/ 102187 h 1705557"/>
              <a:gd name="connsiteX103" fmla="*/ 4321285 w 10232859"/>
              <a:gd name="connsiteY103" fmla="*/ 100074 h 1705557"/>
              <a:gd name="connsiteX104" fmla="*/ 4339561 w 10232859"/>
              <a:gd name="connsiteY104" fmla="*/ 105320 h 1705557"/>
              <a:gd name="connsiteX105" fmla="*/ 4343990 w 10232859"/>
              <a:gd name="connsiteY105" fmla="*/ 101090 h 1705557"/>
              <a:gd name="connsiteX106" fmla="*/ 4358885 w 10232859"/>
              <a:gd name="connsiteY106" fmla="*/ 96778 h 1705557"/>
              <a:gd name="connsiteX107" fmla="*/ 4371648 w 10232859"/>
              <a:gd name="connsiteY107" fmla="*/ 101826 h 1705557"/>
              <a:gd name="connsiteX108" fmla="*/ 4398380 w 10232859"/>
              <a:gd name="connsiteY108" fmla="*/ 104961 h 1705557"/>
              <a:gd name="connsiteX109" fmla="*/ 4405729 w 10232859"/>
              <a:gd name="connsiteY109" fmla="*/ 104191 h 1705557"/>
              <a:gd name="connsiteX110" fmla="*/ 4431408 w 10232859"/>
              <a:gd name="connsiteY110" fmla="*/ 110825 h 1705557"/>
              <a:gd name="connsiteX111" fmla="*/ 4472183 w 10232859"/>
              <a:gd name="connsiteY111" fmla="*/ 116430 h 1705557"/>
              <a:gd name="connsiteX112" fmla="*/ 4518828 w 10232859"/>
              <a:gd name="connsiteY112" fmla="*/ 119114 h 1705557"/>
              <a:gd name="connsiteX113" fmla="*/ 4532040 w 10232859"/>
              <a:gd name="connsiteY113" fmla="*/ 124307 h 1705557"/>
              <a:gd name="connsiteX114" fmla="*/ 4617778 w 10232859"/>
              <a:gd name="connsiteY114" fmla="*/ 136993 h 1705557"/>
              <a:gd name="connsiteX115" fmla="*/ 4641872 w 10232859"/>
              <a:gd name="connsiteY115" fmla="*/ 140721 h 1705557"/>
              <a:gd name="connsiteX116" fmla="*/ 4662766 w 10232859"/>
              <a:gd name="connsiteY116" fmla="*/ 138952 h 1705557"/>
              <a:gd name="connsiteX117" fmla="*/ 4667770 w 10232859"/>
              <a:gd name="connsiteY117" fmla="*/ 134208 h 1705557"/>
              <a:gd name="connsiteX118" fmla="*/ 4681052 w 10232859"/>
              <a:gd name="connsiteY118" fmla="*/ 135461 h 1705557"/>
              <a:gd name="connsiteX119" fmla="*/ 4684624 w 10232859"/>
              <a:gd name="connsiteY119" fmla="*/ 134755 h 1705557"/>
              <a:gd name="connsiteX120" fmla="*/ 4705061 w 10232859"/>
              <a:gd name="connsiteY120" fmla="*/ 131748 h 1705557"/>
              <a:gd name="connsiteX121" fmla="*/ 4747746 w 10232859"/>
              <a:gd name="connsiteY121" fmla="*/ 151131 h 1705557"/>
              <a:gd name="connsiteX122" fmla="*/ 4801045 w 10232859"/>
              <a:gd name="connsiteY122" fmla="*/ 153753 h 1705557"/>
              <a:gd name="connsiteX123" fmla="*/ 5001600 w 10232859"/>
              <a:gd name="connsiteY123" fmla="*/ 196753 h 1705557"/>
              <a:gd name="connsiteX124" fmla="*/ 5033465 w 10232859"/>
              <a:gd name="connsiteY124" fmla="*/ 182429 h 1705557"/>
              <a:gd name="connsiteX125" fmla="*/ 5115965 w 10232859"/>
              <a:gd name="connsiteY125" fmla="*/ 192583 h 1705557"/>
              <a:gd name="connsiteX126" fmla="*/ 5237936 w 10232859"/>
              <a:gd name="connsiteY126" fmla="*/ 246022 h 1705557"/>
              <a:gd name="connsiteX127" fmla="*/ 5290566 w 10232859"/>
              <a:gd name="connsiteY127" fmla="*/ 269809 h 1705557"/>
              <a:gd name="connsiteX128" fmla="*/ 5344878 w 10232859"/>
              <a:gd name="connsiteY128" fmla="*/ 282874 h 1705557"/>
              <a:gd name="connsiteX129" fmla="*/ 5413398 w 10232859"/>
              <a:gd name="connsiteY129" fmla="*/ 282749 h 1705557"/>
              <a:gd name="connsiteX130" fmla="*/ 5415629 w 10232859"/>
              <a:gd name="connsiteY130" fmla="*/ 282282 h 1705557"/>
              <a:gd name="connsiteX131" fmla="*/ 5433078 w 10232859"/>
              <a:gd name="connsiteY131" fmla="*/ 286198 h 1705557"/>
              <a:gd name="connsiteX132" fmla="*/ 5435759 w 10232859"/>
              <a:gd name="connsiteY132" fmla="*/ 289614 h 1705557"/>
              <a:gd name="connsiteX133" fmla="*/ 5447372 w 10232859"/>
              <a:gd name="connsiteY133" fmla="*/ 293101 h 1705557"/>
              <a:gd name="connsiteX134" fmla="*/ 5469289 w 10232859"/>
              <a:gd name="connsiteY134" fmla="*/ 302134 h 1705557"/>
              <a:gd name="connsiteX135" fmla="*/ 5508752 w 10232859"/>
              <a:gd name="connsiteY135" fmla="*/ 312267 h 1705557"/>
              <a:gd name="connsiteX136" fmla="*/ 5509657 w 10232859"/>
              <a:gd name="connsiteY136" fmla="*/ 311450 h 1705557"/>
              <a:gd name="connsiteX137" fmla="*/ 5521245 w 10232859"/>
              <a:gd name="connsiteY137" fmla="*/ 310202 h 1705557"/>
              <a:gd name="connsiteX138" fmla="*/ 5542415 w 10232859"/>
              <a:gd name="connsiteY138" fmla="*/ 310009 h 1705557"/>
              <a:gd name="connsiteX139" fmla="*/ 5596538 w 10232859"/>
              <a:gd name="connsiteY139" fmla="*/ 297667 h 1705557"/>
              <a:gd name="connsiteX140" fmla="*/ 5632514 w 10232859"/>
              <a:gd name="connsiteY140" fmla="*/ 308476 h 1705557"/>
              <a:gd name="connsiteX141" fmla="*/ 5640005 w 10232859"/>
              <a:gd name="connsiteY141" fmla="*/ 310131 h 1705557"/>
              <a:gd name="connsiteX142" fmla="*/ 5640259 w 10232859"/>
              <a:gd name="connsiteY142" fmla="*/ 309949 h 1705557"/>
              <a:gd name="connsiteX143" fmla="*/ 5648365 w 10232859"/>
              <a:gd name="connsiteY143" fmla="*/ 311268 h 1705557"/>
              <a:gd name="connsiteX144" fmla="*/ 5653662 w 10232859"/>
              <a:gd name="connsiteY144" fmla="*/ 313149 h 1705557"/>
              <a:gd name="connsiteX145" fmla="*/ 5668196 w 10232859"/>
              <a:gd name="connsiteY145" fmla="*/ 316360 h 1705557"/>
              <a:gd name="connsiteX146" fmla="*/ 5673886 w 10232859"/>
              <a:gd name="connsiteY146" fmla="*/ 316040 h 1705557"/>
              <a:gd name="connsiteX147" fmla="*/ 5677139 w 10232859"/>
              <a:gd name="connsiteY147" fmla="*/ 313859 h 1705557"/>
              <a:gd name="connsiteX148" fmla="*/ 5708983 w 10232859"/>
              <a:gd name="connsiteY148" fmla="*/ 313188 h 1705557"/>
              <a:gd name="connsiteX149" fmla="*/ 5773909 w 10232859"/>
              <a:gd name="connsiteY149" fmla="*/ 318575 h 1705557"/>
              <a:gd name="connsiteX150" fmla="*/ 5809500 w 10232859"/>
              <a:gd name="connsiteY150" fmla="*/ 324964 h 1705557"/>
              <a:gd name="connsiteX151" fmla="*/ 5908729 w 10232859"/>
              <a:gd name="connsiteY151" fmla="*/ 338849 h 1705557"/>
              <a:gd name="connsiteX152" fmla="*/ 6009654 w 10232859"/>
              <a:gd name="connsiteY152" fmla="*/ 350040 h 1705557"/>
              <a:gd name="connsiteX153" fmla="*/ 6067487 w 10232859"/>
              <a:gd name="connsiteY153" fmla="*/ 340226 h 1705557"/>
              <a:gd name="connsiteX154" fmla="*/ 6073281 w 10232859"/>
              <a:gd name="connsiteY154" fmla="*/ 340830 h 1705557"/>
              <a:gd name="connsiteX155" fmla="*/ 6086225 w 10232859"/>
              <a:gd name="connsiteY155" fmla="*/ 346135 h 1705557"/>
              <a:gd name="connsiteX156" fmla="*/ 6105063 w 10232859"/>
              <a:gd name="connsiteY156" fmla="*/ 353854 h 1705557"/>
              <a:gd name="connsiteX157" fmla="*/ 6135796 w 10232859"/>
              <a:gd name="connsiteY157" fmla="*/ 369657 h 1705557"/>
              <a:gd name="connsiteX158" fmla="*/ 6195166 w 10232859"/>
              <a:gd name="connsiteY158" fmla="*/ 366704 h 1705557"/>
              <a:gd name="connsiteX159" fmla="*/ 6216259 w 10232859"/>
              <a:gd name="connsiteY159" fmla="*/ 369879 h 1705557"/>
              <a:gd name="connsiteX160" fmla="*/ 6228331 w 10232859"/>
              <a:gd name="connsiteY160" fmla="*/ 370548 h 1705557"/>
              <a:gd name="connsiteX161" fmla="*/ 6229602 w 10232859"/>
              <a:gd name="connsiteY161" fmla="*/ 369928 h 1705557"/>
              <a:gd name="connsiteX162" fmla="*/ 6258988 w 10232859"/>
              <a:gd name="connsiteY162" fmla="*/ 385174 h 1705557"/>
              <a:gd name="connsiteX163" fmla="*/ 6264106 w 10232859"/>
              <a:gd name="connsiteY163" fmla="*/ 385655 h 1705557"/>
              <a:gd name="connsiteX164" fmla="*/ 6281703 w 10232859"/>
              <a:gd name="connsiteY164" fmla="*/ 397568 h 1705557"/>
              <a:gd name="connsiteX165" fmla="*/ 6291622 w 10232859"/>
              <a:gd name="connsiteY165" fmla="*/ 402669 h 1705557"/>
              <a:gd name="connsiteX166" fmla="*/ 6292712 w 10232859"/>
              <a:gd name="connsiteY166" fmla="*/ 406285 h 1705557"/>
              <a:gd name="connsiteX167" fmla="*/ 6308227 w 10232859"/>
              <a:gd name="connsiteY167" fmla="*/ 412710 h 1705557"/>
              <a:gd name="connsiteX168" fmla="*/ 6328981 w 10232859"/>
              <a:gd name="connsiteY168" fmla="*/ 416009 h 1705557"/>
              <a:gd name="connsiteX169" fmla="*/ 6368693 w 10232859"/>
              <a:gd name="connsiteY169" fmla="*/ 424359 h 1705557"/>
              <a:gd name="connsiteX170" fmla="*/ 6414811 w 10232859"/>
              <a:gd name="connsiteY170" fmla="*/ 458714 h 1705557"/>
              <a:gd name="connsiteX171" fmla="*/ 6467879 w 10232859"/>
              <a:gd name="connsiteY171" fmla="*/ 474762 h 1705557"/>
              <a:gd name="connsiteX172" fmla="*/ 6564351 w 10232859"/>
              <a:gd name="connsiteY172" fmla="*/ 544032 h 1705557"/>
              <a:gd name="connsiteX173" fmla="*/ 6711178 w 10232859"/>
              <a:gd name="connsiteY173" fmla="*/ 580124 h 1705557"/>
              <a:gd name="connsiteX174" fmla="*/ 6764036 w 10232859"/>
              <a:gd name="connsiteY174" fmla="*/ 595457 h 1705557"/>
              <a:gd name="connsiteX175" fmla="*/ 6858983 w 10232859"/>
              <a:gd name="connsiteY175" fmla="*/ 630237 h 1705557"/>
              <a:gd name="connsiteX176" fmla="*/ 6910661 w 10232859"/>
              <a:gd name="connsiteY176" fmla="*/ 641134 h 1705557"/>
              <a:gd name="connsiteX177" fmla="*/ 6944111 w 10232859"/>
              <a:gd name="connsiteY177" fmla="*/ 666016 h 1705557"/>
              <a:gd name="connsiteX178" fmla="*/ 6965771 w 10232859"/>
              <a:gd name="connsiteY178" fmla="*/ 666445 h 1705557"/>
              <a:gd name="connsiteX179" fmla="*/ 6969639 w 10232859"/>
              <a:gd name="connsiteY179" fmla="*/ 666351 h 1705557"/>
              <a:gd name="connsiteX180" fmla="*/ 6982242 w 10232859"/>
              <a:gd name="connsiteY180" fmla="*/ 669626 h 1705557"/>
              <a:gd name="connsiteX181" fmla="*/ 6989387 w 10232859"/>
              <a:gd name="connsiteY181" fmla="*/ 665988 h 1705557"/>
              <a:gd name="connsiteX182" fmla="*/ 7010930 w 10232859"/>
              <a:gd name="connsiteY182" fmla="*/ 667648 h 1705557"/>
              <a:gd name="connsiteX183" fmla="*/ 7033125 w 10232859"/>
              <a:gd name="connsiteY183" fmla="*/ 674950 h 1705557"/>
              <a:gd name="connsiteX184" fmla="*/ 7134461 w 10232859"/>
              <a:gd name="connsiteY184" fmla="*/ 714706 h 1705557"/>
              <a:gd name="connsiteX185" fmla="*/ 7197450 w 10232859"/>
              <a:gd name="connsiteY185" fmla="*/ 735608 h 1705557"/>
              <a:gd name="connsiteX186" fmla="*/ 7225084 w 10232859"/>
              <a:gd name="connsiteY186" fmla="*/ 739019 h 1705557"/>
              <a:gd name="connsiteX187" fmla="*/ 7261183 w 10232859"/>
              <a:gd name="connsiteY187" fmla="*/ 746827 h 1705557"/>
              <a:gd name="connsiteX188" fmla="*/ 7327760 w 10232859"/>
              <a:gd name="connsiteY188" fmla="*/ 757100 h 1705557"/>
              <a:gd name="connsiteX189" fmla="*/ 7412222 w 10232859"/>
              <a:gd name="connsiteY189" fmla="*/ 777001 h 1705557"/>
              <a:gd name="connsiteX190" fmla="*/ 7457904 w 10232859"/>
              <a:gd name="connsiteY190" fmla="*/ 810835 h 1705557"/>
              <a:gd name="connsiteX191" fmla="*/ 7465795 w 10232859"/>
              <a:gd name="connsiteY191" fmla="*/ 809112 h 1705557"/>
              <a:gd name="connsiteX192" fmla="*/ 7505046 w 10232859"/>
              <a:gd name="connsiteY192" fmla="*/ 823031 h 1705557"/>
              <a:gd name="connsiteX193" fmla="*/ 7623220 w 10232859"/>
              <a:gd name="connsiteY193" fmla="*/ 895034 h 1705557"/>
              <a:gd name="connsiteX194" fmla="*/ 7700458 w 10232859"/>
              <a:gd name="connsiteY194" fmla="*/ 921593 h 1705557"/>
              <a:gd name="connsiteX195" fmla="*/ 7730988 w 10232859"/>
              <a:gd name="connsiteY195" fmla="*/ 927270 h 1705557"/>
              <a:gd name="connsiteX196" fmla="*/ 7781942 w 10232859"/>
              <a:gd name="connsiteY196" fmla="*/ 937017 h 1705557"/>
              <a:gd name="connsiteX197" fmla="*/ 7827704 w 10232859"/>
              <a:gd name="connsiteY197" fmla="*/ 935072 h 1705557"/>
              <a:gd name="connsiteX198" fmla="*/ 7867270 w 10232859"/>
              <a:gd name="connsiteY198" fmla="*/ 946880 h 1705557"/>
              <a:gd name="connsiteX199" fmla="*/ 7866538 w 10232859"/>
              <a:gd name="connsiteY199" fmla="*/ 961559 h 1705557"/>
              <a:gd name="connsiteX200" fmla="*/ 7912084 w 10232859"/>
              <a:gd name="connsiteY200" fmla="*/ 970314 h 1705557"/>
              <a:gd name="connsiteX201" fmla="*/ 7982264 w 10232859"/>
              <a:gd name="connsiteY201" fmla="*/ 982287 h 1705557"/>
              <a:gd name="connsiteX202" fmla="*/ 7991272 w 10232859"/>
              <a:gd name="connsiteY202" fmla="*/ 987618 h 1705557"/>
              <a:gd name="connsiteX203" fmla="*/ 8006496 w 10232859"/>
              <a:gd name="connsiteY203" fmla="*/ 979353 h 1705557"/>
              <a:gd name="connsiteX204" fmla="*/ 8034497 w 10232859"/>
              <a:gd name="connsiteY204" fmla="*/ 978568 h 1705557"/>
              <a:gd name="connsiteX205" fmla="*/ 8150881 w 10232859"/>
              <a:gd name="connsiteY205" fmla="*/ 996925 h 1705557"/>
              <a:gd name="connsiteX206" fmla="*/ 8172106 w 10232859"/>
              <a:gd name="connsiteY206" fmla="*/ 997026 h 1705557"/>
              <a:gd name="connsiteX207" fmla="*/ 8196076 w 10232859"/>
              <a:gd name="connsiteY207" fmla="*/ 1006592 h 1705557"/>
              <a:gd name="connsiteX208" fmla="*/ 8247463 w 10232859"/>
              <a:gd name="connsiteY208" fmla="*/ 1022846 h 1705557"/>
              <a:gd name="connsiteX209" fmla="*/ 8279272 w 10232859"/>
              <a:gd name="connsiteY209" fmla="*/ 1039435 h 1705557"/>
              <a:gd name="connsiteX210" fmla="*/ 8289611 w 10232859"/>
              <a:gd name="connsiteY210" fmla="*/ 1035144 h 1705557"/>
              <a:gd name="connsiteX211" fmla="*/ 8311483 w 10232859"/>
              <a:gd name="connsiteY211" fmla="*/ 1035913 h 1705557"/>
              <a:gd name="connsiteX212" fmla="*/ 8399489 w 10232859"/>
              <a:gd name="connsiteY212" fmla="*/ 1055076 h 1705557"/>
              <a:gd name="connsiteX213" fmla="*/ 8415973 w 10232859"/>
              <a:gd name="connsiteY213" fmla="*/ 1056174 h 1705557"/>
              <a:gd name="connsiteX214" fmla="*/ 8433326 w 10232859"/>
              <a:gd name="connsiteY214" fmla="*/ 1064395 h 1705557"/>
              <a:gd name="connsiteX215" fmla="*/ 8502328 w 10232859"/>
              <a:gd name="connsiteY215" fmla="*/ 1098012 h 1705557"/>
              <a:gd name="connsiteX216" fmla="*/ 8534346 w 10232859"/>
              <a:gd name="connsiteY216" fmla="*/ 1113494 h 1705557"/>
              <a:gd name="connsiteX217" fmla="*/ 8534980 w 10232859"/>
              <a:gd name="connsiteY217" fmla="*/ 1117375 h 1705557"/>
              <a:gd name="connsiteX218" fmla="*/ 8544104 w 10232859"/>
              <a:gd name="connsiteY218" fmla="*/ 1114920 h 1705557"/>
              <a:gd name="connsiteX219" fmla="*/ 8567742 w 10232859"/>
              <a:gd name="connsiteY219" fmla="*/ 1124104 h 1705557"/>
              <a:gd name="connsiteX220" fmla="*/ 8633779 w 10232859"/>
              <a:gd name="connsiteY220" fmla="*/ 1145740 h 1705557"/>
              <a:gd name="connsiteX221" fmla="*/ 8676965 w 10232859"/>
              <a:gd name="connsiteY221" fmla="*/ 1163463 h 1705557"/>
              <a:gd name="connsiteX222" fmla="*/ 8698944 w 10232859"/>
              <a:gd name="connsiteY222" fmla="*/ 1163453 h 1705557"/>
              <a:gd name="connsiteX223" fmla="*/ 8711456 w 10232859"/>
              <a:gd name="connsiteY223" fmla="*/ 1175731 h 1705557"/>
              <a:gd name="connsiteX224" fmla="*/ 8732793 w 10232859"/>
              <a:gd name="connsiteY224" fmla="*/ 1179486 h 1705557"/>
              <a:gd name="connsiteX225" fmla="*/ 8751897 w 10232859"/>
              <a:gd name="connsiteY225" fmla="*/ 1197400 h 1705557"/>
              <a:gd name="connsiteX226" fmla="*/ 8793564 w 10232859"/>
              <a:gd name="connsiteY226" fmla="*/ 1179086 h 1705557"/>
              <a:gd name="connsiteX227" fmla="*/ 8834270 w 10232859"/>
              <a:gd name="connsiteY227" fmla="*/ 1213138 h 1705557"/>
              <a:gd name="connsiteX228" fmla="*/ 8853872 w 10232859"/>
              <a:gd name="connsiteY228" fmla="*/ 1221228 h 1705557"/>
              <a:gd name="connsiteX229" fmla="*/ 8861901 w 10232859"/>
              <a:gd name="connsiteY229" fmla="*/ 1217889 h 1705557"/>
              <a:gd name="connsiteX230" fmla="*/ 8874168 w 10232859"/>
              <a:gd name="connsiteY230" fmla="*/ 1220481 h 1705557"/>
              <a:gd name="connsiteX231" fmla="*/ 8871123 w 10232859"/>
              <a:gd name="connsiteY231" fmla="*/ 1227674 h 1705557"/>
              <a:gd name="connsiteX232" fmla="*/ 8903537 w 10232859"/>
              <a:gd name="connsiteY232" fmla="*/ 1237102 h 1705557"/>
              <a:gd name="connsiteX233" fmla="*/ 8933767 w 10232859"/>
              <a:gd name="connsiteY233" fmla="*/ 1269882 h 1705557"/>
              <a:gd name="connsiteX234" fmla="*/ 8985765 w 10232859"/>
              <a:gd name="connsiteY234" fmla="*/ 1294178 h 1705557"/>
              <a:gd name="connsiteX235" fmla="*/ 9071444 w 10232859"/>
              <a:gd name="connsiteY235" fmla="*/ 1323819 h 1705557"/>
              <a:gd name="connsiteX236" fmla="*/ 9096711 w 10232859"/>
              <a:gd name="connsiteY236" fmla="*/ 1334291 h 1705557"/>
              <a:gd name="connsiteX237" fmla="*/ 9338853 w 10232859"/>
              <a:gd name="connsiteY237" fmla="*/ 1454560 h 1705557"/>
              <a:gd name="connsiteX238" fmla="*/ 9520814 w 10232859"/>
              <a:gd name="connsiteY238" fmla="*/ 1456341 h 1705557"/>
              <a:gd name="connsiteX239" fmla="*/ 9702271 w 10232859"/>
              <a:gd name="connsiteY239" fmla="*/ 1495067 h 1705557"/>
              <a:gd name="connsiteX240" fmla="*/ 9744273 w 10232859"/>
              <a:gd name="connsiteY240" fmla="*/ 1530026 h 1705557"/>
              <a:gd name="connsiteX241" fmla="*/ 9771903 w 10232859"/>
              <a:gd name="connsiteY241" fmla="*/ 1536548 h 1705557"/>
              <a:gd name="connsiteX242" fmla="*/ 9818565 w 10232859"/>
              <a:gd name="connsiteY242" fmla="*/ 1545059 h 1705557"/>
              <a:gd name="connsiteX243" fmla="*/ 9882202 w 10232859"/>
              <a:gd name="connsiteY243" fmla="*/ 1572402 h 1705557"/>
              <a:gd name="connsiteX244" fmla="*/ 10022025 w 10232859"/>
              <a:gd name="connsiteY244" fmla="*/ 1606210 h 1705557"/>
              <a:gd name="connsiteX245" fmla="*/ 10220406 w 10232859"/>
              <a:gd name="connsiteY245" fmla="*/ 1683519 h 1705557"/>
              <a:gd name="connsiteX246" fmla="*/ 10232859 w 10232859"/>
              <a:gd name="connsiteY246" fmla="*/ 1705557 h 1705557"/>
              <a:gd name="connsiteX247" fmla="*/ 0 w 10232859"/>
              <a:gd name="connsiteY247" fmla="*/ 1705557 h 1705557"/>
              <a:gd name="connsiteX248" fmla="*/ 0 w 10232859"/>
              <a:gd name="connsiteY248" fmla="*/ 28342 h 1705557"/>
              <a:gd name="connsiteX249" fmla="*/ 8097 w 10232859"/>
              <a:gd name="connsiteY249" fmla="*/ 30869 h 1705557"/>
              <a:gd name="connsiteX250" fmla="*/ 77128 w 10232859"/>
              <a:gd name="connsiteY250" fmla="*/ 13381 h 1705557"/>
              <a:gd name="connsiteX251" fmla="*/ 188338 w 10232859"/>
              <a:gd name="connsiteY251" fmla="*/ 11593 h 1705557"/>
              <a:gd name="connsiteX252" fmla="*/ 298809 w 10232859"/>
              <a:gd name="connsiteY252" fmla="*/ 12712 h 1705557"/>
              <a:gd name="connsiteX253" fmla="*/ 338985 w 10232859"/>
              <a:gd name="connsiteY253" fmla="*/ 14520 h 1705557"/>
              <a:gd name="connsiteX254" fmla="*/ 409815 w 10232859"/>
              <a:gd name="connsiteY254" fmla="*/ 11559 h 1705557"/>
              <a:gd name="connsiteX255" fmla="*/ 424169 w 10232859"/>
              <a:gd name="connsiteY255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173743 w 10232859"/>
              <a:gd name="connsiteY77" fmla="*/ 166095 h 1705557"/>
              <a:gd name="connsiteX78" fmla="*/ 3254203 w 10232859"/>
              <a:gd name="connsiteY78" fmla="*/ 158270 h 1705557"/>
              <a:gd name="connsiteX79" fmla="*/ 3380350 w 10232859"/>
              <a:gd name="connsiteY79" fmla="*/ 157665 h 1705557"/>
              <a:gd name="connsiteX80" fmla="*/ 3476147 w 10232859"/>
              <a:gd name="connsiteY80" fmla="*/ 177439 h 1705557"/>
              <a:gd name="connsiteX81" fmla="*/ 3581876 w 10232859"/>
              <a:gd name="connsiteY81" fmla="*/ 156962 h 1705557"/>
              <a:gd name="connsiteX82" fmla="*/ 3704761 w 10232859"/>
              <a:gd name="connsiteY82" fmla="*/ 157006 h 1705557"/>
              <a:gd name="connsiteX83" fmla="*/ 3755040 w 10232859"/>
              <a:gd name="connsiteY83" fmla="*/ 148492 h 1705557"/>
              <a:gd name="connsiteX84" fmla="*/ 3804689 w 10232859"/>
              <a:gd name="connsiteY84" fmla="*/ 158407 h 1705557"/>
              <a:gd name="connsiteX85" fmla="*/ 3821793 w 10232859"/>
              <a:gd name="connsiteY85" fmla="*/ 151257 h 1705557"/>
              <a:gd name="connsiteX86" fmla="*/ 3824682 w 10232859"/>
              <a:gd name="connsiteY86" fmla="*/ 149833 h 1705557"/>
              <a:gd name="connsiteX87" fmla="*/ 3837536 w 10232859"/>
              <a:gd name="connsiteY87" fmla="*/ 148292 h 1705557"/>
              <a:gd name="connsiteX88" fmla="*/ 3839550 w 10232859"/>
              <a:gd name="connsiteY88" fmla="*/ 142661 h 1705557"/>
              <a:gd name="connsiteX89" fmla="*/ 3857743 w 10232859"/>
              <a:gd name="connsiteY89" fmla="*/ 136618 h 1705557"/>
              <a:gd name="connsiteX90" fmla="*/ 3881852 w 10232859"/>
              <a:gd name="connsiteY90" fmla="*/ 135231 h 1705557"/>
              <a:gd name="connsiteX91" fmla="*/ 3998088 w 10232859"/>
              <a:gd name="connsiteY91" fmla="*/ 134446 h 1705557"/>
              <a:gd name="connsiteX92" fmla="*/ 4066682 w 10232859"/>
              <a:gd name="connsiteY92" fmla="*/ 130661 h 1705557"/>
              <a:gd name="connsiteX93" fmla="*/ 4091246 w 10232859"/>
              <a:gd name="connsiteY93" fmla="*/ 124017 h 1705557"/>
              <a:gd name="connsiteX94" fmla="*/ 4126556 w 10232859"/>
              <a:gd name="connsiteY94" fmla="*/ 118239 h 1705557"/>
              <a:gd name="connsiteX95" fmla="*/ 4187717 w 10232859"/>
              <a:gd name="connsiteY95" fmla="*/ 104010 h 1705557"/>
              <a:gd name="connsiteX96" fmla="*/ 4220826 w 10232859"/>
              <a:gd name="connsiteY96" fmla="*/ 102505 h 1705557"/>
              <a:gd name="connsiteX97" fmla="*/ 4239014 w 10232859"/>
              <a:gd name="connsiteY97" fmla="*/ 97354 h 1705557"/>
              <a:gd name="connsiteX98" fmla="*/ 4246653 w 10232859"/>
              <a:gd name="connsiteY98" fmla="*/ 97874 h 1705557"/>
              <a:gd name="connsiteX99" fmla="*/ 4271841 w 10232859"/>
              <a:gd name="connsiteY99" fmla="*/ 96702 h 1705557"/>
              <a:gd name="connsiteX100" fmla="*/ 4286277 w 10232859"/>
              <a:gd name="connsiteY100" fmla="*/ 96687 h 1705557"/>
              <a:gd name="connsiteX101" fmla="*/ 4292025 w 10232859"/>
              <a:gd name="connsiteY101" fmla="*/ 96921 h 1705557"/>
              <a:gd name="connsiteX102" fmla="*/ 4304713 w 10232859"/>
              <a:gd name="connsiteY102" fmla="*/ 102187 h 1705557"/>
              <a:gd name="connsiteX103" fmla="*/ 4321285 w 10232859"/>
              <a:gd name="connsiteY103" fmla="*/ 100074 h 1705557"/>
              <a:gd name="connsiteX104" fmla="*/ 4339561 w 10232859"/>
              <a:gd name="connsiteY104" fmla="*/ 105320 h 1705557"/>
              <a:gd name="connsiteX105" fmla="*/ 4343990 w 10232859"/>
              <a:gd name="connsiteY105" fmla="*/ 101090 h 1705557"/>
              <a:gd name="connsiteX106" fmla="*/ 4358885 w 10232859"/>
              <a:gd name="connsiteY106" fmla="*/ 96778 h 1705557"/>
              <a:gd name="connsiteX107" fmla="*/ 4371648 w 10232859"/>
              <a:gd name="connsiteY107" fmla="*/ 101826 h 1705557"/>
              <a:gd name="connsiteX108" fmla="*/ 4398380 w 10232859"/>
              <a:gd name="connsiteY108" fmla="*/ 104961 h 1705557"/>
              <a:gd name="connsiteX109" fmla="*/ 4405729 w 10232859"/>
              <a:gd name="connsiteY109" fmla="*/ 104191 h 1705557"/>
              <a:gd name="connsiteX110" fmla="*/ 4431408 w 10232859"/>
              <a:gd name="connsiteY110" fmla="*/ 110825 h 1705557"/>
              <a:gd name="connsiteX111" fmla="*/ 4472183 w 10232859"/>
              <a:gd name="connsiteY111" fmla="*/ 116430 h 1705557"/>
              <a:gd name="connsiteX112" fmla="*/ 4518828 w 10232859"/>
              <a:gd name="connsiteY112" fmla="*/ 119114 h 1705557"/>
              <a:gd name="connsiteX113" fmla="*/ 4532040 w 10232859"/>
              <a:gd name="connsiteY113" fmla="*/ 124307 h 1705557"/>
              <a:gd name="connsiteX114" fmla="*/ 4617778 w 10232859"/>
              <a:gd name="connsiteY114" fmla="*/ 136993 h 1705557"/>
              <a:gd name="connsiteX115" fmla="*/ 4641872 w 10232859"/>
              <a:gd name="connsiteY115" fmla="*/ 140721 h 1705557"/>
              <a:gd name="connsiteX116" fmla="*/ 4662766 w 10232859"/>
              <a:gd name="connsiteY116" fmla="*/ 138952 h 1705557"/>
              <a:gd name="connsiteX117" fmla="*/ 4667770 w 10232859"/>
              <a:gd name="connsiteY117" fmla="*/ 134208 h 1705557"/>
              <a:gd name="connsiteX118" fmla="*/ 4681052 w 10232859"/>
              <a:gd name="connsiteY118" fmla="*/ 135461 h 1705557"/>
              <a:gd name="connsiteX119" fmla="*/ 4684624 w 10232859"/>
              <a:gd name="connsiteY119" fmla="*/ 134755 h 1705557"/>
              <a:gd name="connsiteX120" fmla="*/ 4705061 w 10232859"/>
              <a:gd name="connsiteY120" fmla="*/ 131748 h 1705557"/>
              <a:gd name="connsiteX121" fmla="*/ 4747746 w 10232859"/>
              <a:gd name="connsiteY121" fmla="*/ 151131 h 1705557"/>
              <a:gd name="connsiteX122" fmla="*/ 4801045 w 10232859"/>
              <a:gd name="connsiteY122" fmla="*/ 153753 h 1705557"/>
              <a:gd name="connsiteX123" fmla="*/ 5001600 w 10232859"/>
              <a:gd name="connsiteY123" fmla="*/ 196753 h 1705557"/>
              <a:gd name="connsiteX124" fmla="*/ 5033465 w 10232859"/>
              <a:gd name="connsiteY124" fmla="*/ 182429 h 1705557"/>
              <a:gd name="connsiteX125" fmla="*/ 5115965 w 10232859"/>
              <a:gd name="connsiteY125" fmla="*/ 192583 h 1705557"/>
              <a:gd name="connsiteX126" fmla="*/ 5237936 w 10232859"/>
              <a:gd name="connsiteY126" fmla="*/ 246022 h 1705557"/>
              <a:gd name="connsiteX127" fmla="*/ 5290566 w 10232859"/>
              <a:gd name="connsiteY127" fmla="*/ 269809 h 1705557"/>
              <a:gd name="connsiteX128" fmla="*/ 5344878 w 10232859"/>
              <a:gd name="connsiteY128" fmla="*/ 282874 h 1705557"/>
              <a:gd name="connsiteX129" fmla="*/ 5413398 w 10232859"/>
              <a:gd name="connsiteY129" fmla="*/ 282749 h 1705557"/>
              <a:gd name="connsiteX130" fmla="*/ 5415629 w 10232859"/>
              <a:gd name="connsiteY130" fmla="*/ 282282 h 1705557"/>
              <a:gd name="connsiteX131" fmla="*/ 5433078 w 10232859"/>
              <a:gd name="connsiteY131" fmla="*/ 286198 h 1705557"/>
              <a:gd name="connsiteX132" fmla="*/ 5435759 w 10232859"/>
              <a:gd name="connsiteY132" fmla="*/ 289614 h 1705557"/>
              <a:gd name="connsiteX133" fmla="*/ 5447372 w 10232859"/>
              <a:gd name="connsiteY133" fmla="*/ 293101 h 1705557"/>
              <a:gd name="connsiteX134" fmla="*/ 5469289 w 10232859"/>
              <a:gd name="connsiteY134" fmla="*/ 302134 h 1705557"/>
              <a:gd name="connsiteX135" fmla="*/ 5508752 w 10232859"/>
              <a:gd name="connsiteY135" fmla="*/ 312267 h 1705557"/>
              <a:gd name="connsiteX136" fmla="*/ 5509657 w 10232859"/>
              <a:gd name="connsiteY136" fmla="*/ 311450 h 1705557"/>
              <a:gd name="connsiteX137" fmla="*/ 5521245 w 10232859"/>
              <a:gd name="connsiteY137" fmla="*/ 310202 h 1705557"/>
              <a:gd name="connsiteX138" fmla="*/ 5542415 w 10232859"/>
              <a:gd name="connsiteY138" fmla="*/ 310009 h 1705557"/>
              <a:gd name="connsiteX139" fmla="*/ 5596538 w 10232859"/>
              <a:gd name="connsiteY139" fmla="*/ 297667 h 1705557"/>
              <a:gd name="connsiteX140" fmla="*/ 5632514 w 10232859"/>
              <a:gd name="connsiteY140" fmla="*/ 308476 h 1705557"/>
              <a:gd name="connsiteX141" fmla="*/ 5640005 w 10232859"/>
              <a:gd name="connsiteY141" fmla="*/ 310131 h 1705557"/>
              <a:gd name="connsiteX142" fmla="*/ 5640259 w 10232859"/>
              <a:gd name="connsiteY142" fmla="*/ 309949 h 1705557"/>
              <a:gd name="connsiteX143" fmla="*/ 5648365 w 10232859"/>
              <a:gd name="connsiteY143" fmla="*/ 311268 h 1705557"/>
              <a:gd name="connsiteX144" fmla="*/ 5653662 w 10232859"/>
              <a:gd name="connsiteY144" fmla="*/ 313149 h 1705557"/>
              <a:gd name="connsiteX145" fmla="*/ 5668196 w 10232859"/>
              <a:gd name="connsiteY145" fmla="*/ 316360 h 1705557"/>
              <a:gd name="connsiteX146" fmla="*/ 5673886 w 10232859"/>
              <a:gd name="connsiteY146" fmla="*/ 316040 h 1705557"/>
              <a:gd name="connsiteX147" fmla="*/ 5677139 w 10232859"/>
              <a:gd name="connsiteY147" fmla="*/ 313859 h 1705557"/>
              <a:gd name="connsiteX148" fmla="*/ 5708983 w 10232859"/>
              <a:gd name="connsiteY148" fmla="*/ 313188 h 1705557"/>
              <a:gd name="connsiteX149" fmla="*/ 5773909 w 10232859"/>
              <a:gd name="connsiteY149" fmla="*/ 318575 h 1705557"/>
              <a:gd name="connsiteX150" fmla="*/ 5809500 w 10232859"/>
              <a:gd name="connsiteY150" fmla="*/ 324964 h 1705557"/>
              <a:gd name="connsiteX151" fmla="*/ 5908729 w 10232859"/>
              <a:gd name="connsiteY151" fmla="*/ 338849 h 1705557"/>
              <a:gd name="connsiteX152" fmla="*/ 6009654 w 10232859"/>
              <a:gd name="connsiteY152" fmla="*/ 350040 h 1705557"/>
              <a:gd name="connsiteX153" fmla="*/ 6067487 w 10232859"/>
              <a:gd name="connsiteY153" fmla="*/ 340226 h 1705557"/>
              <a:gd name="connsiteX154" fmla="*/ 6073281 w 10232859"/>
              <a:gd name="connsiteY154" fmla="*/ 340830 h 1705557"/>
              <a:gd name="connsiteX155" fmla="*/ 6086225 w 10232859"/>
              <a:gd name="connsiteY155" fmla="*/ 346135 h 1705557"/>
              <a:gd name="connsiteX156" fmla="*/ 6105063 w 10232859"/>
              <a:gd name="connsiteY156" fmla="*/ 353854 h 1705557"/>
              <a:gd name="connsiteX157" fmla="*/ 6135796 w 10232859"/>
              <a:gd name="connsiteY157" fmla="*/ 369657 h 1705557"/>
              <a:gd name="connsiteX158" fmla="*/ 6195166 w 10232859"/>
              <a:gd name="connsiteY158" fmla="*/ 366704 h 1705557"/>
              <a:gd name="connsiteX159" fmla="*/ 6216259 w 10232859"/>
              <a:gd name="connsiteY159" fmla="*/ 369879 h 1705557"/>
              <a:gd name="connsiteX160" fmla="*/ 6228331 w 10232859"/>
              <a:gd name="connsiteY160" fmla="*/ 370548 h 1705557"/>
              <a:gd name="connsiteX161" fmla="*/ 6229602 w 10232859"/>
              <a:gd name="connsiteY161" fmla="*/ 369928 h 1705557"/>
              <a:gd name="connsiteX162" fmla="*/ 6258988 w 10232859"/>
              <a:gd name="connsiteY162" fmla="*/ 385174 h 1705557"/>
              <a:gd name="connsiteX163" fmla="*/ 6264106 w 10232859"/>
              <a:gd name="connsiteY163" fmla="*/ 385655 h 1705557"/>
              <a:gd name="connsiteX164" fmla="*/ 6281703 w 10232859"/>
              <a:gd name="connsiteY164" fmla="*/ 397568 h 1705557"/>
              <a:gd name="connsiteX165" fmla="*/ 6291622 w 10232859"/>
              <a:gd name="connsiteY165" fmla="*/ 402669 h 1705557"/>
              <a:gd name="connsiteX166" fmla="*/ 6292712 w 10232859"/>
              <a:gd name="connsiteY166" fmla="*/ 406285 h 1705557"/>
              <a:gd name="connsiteX167" fmla="*/ 6308227 w 10232859"/>
              <a:gd name="connsiteY167" fmla="*/ 412710 h 1705557"/>
              <a:gd name="connsiteX168" fmla="*/ 6328981 w 10232859"/>
              <a:gd name="connsiteY168" fmla="*/ 416009 h 1705557"/>
              <a:gd name="connsiteX169" fmla="*/ 6368693 w 10232859"/>
              <a:gd name="connsiteY169" fmla="*/ 424359 h 1705557"/>
              <a:gd name="connsiteX170" fmla="*/ 6414811 w 10232859"/>
              <a:gd name="connsiteY170" fmla="*/ 458714 h 1705557"/>
              <a:gd name="connsiteX171" fmla="*/ 6467879 w 10232859"/>
              <a:gd name="connsiteY171" fmla="*/ 474762 h 1705557"/>
              <a:gd name="connsiteX172" fmla="*/ 6564351 w 10232859"/>
              <a:gd name="connsiteY172" fmla="*/ 544032 h 1705557"/>
              <a:gd name="connsiteX173" fmla="*/ 6711178 w 10232859"/>
              <a:gd name="connsiteY173" fmla="*/ 580124 h 1705557"/>
              <a:gd name="connsiteX174" fmla="*/ 6764036 w 10232859"/>
              <a:gd name="connsiteY174" fmla="*/ 595457 h 1705557"/>
              <a:gd name="connsiteX175" fmla="*/ 6858983 w 10232859"/>
              <a:gd name="connsiteY175" fmla="*/ 630237 h 1705557"/>
              <a:gd name="connsiteX176" fmla="*/ 6910661 w 10232859"/>
              <a:gd name="connsiteY176" fmla="*/ 641134 h 1705557"/>
              <a:gd name="connsiteX177" fmla="*/ 6944111 w 10232859"/>
              <a:gd name="connsiteY177" fmla="*/ 666016 h 1705557"/>
              <a:gd name="connsiteX178" fmla="*/ 6965771 w 10232859"/>
              <a:gd name="connsiteY178" fmla="*/ 666445 h 1705557"/>
              <a:gd name="connsiteX179" fmla="*/ 6969639 w 10232859"/>
              <a:gd name="connsiteY179" fmla="*/ 666351 h 1705557"/>
              <a:gd name="connsiteX180" fmla="*/ 6982242 w 10232859"/>
              <a:gd name="connsiteY180" fmla="*/ 669626 h 1705557"/>
              <a:gd name="connsiteX181" fmla="*/ 6989387 w 10232859"/>
              <a:gd name="connsiteY181" fmla="*/ 665988 h 1705557"/>
              <a:gd name="connsiteX182" fmla="*/ 7010930 w 10232859"/>
              <a:gd name="connsiteY182" fmla="*/ 667648 h 1705557"/>
              <a:gd name="connsiteX183" fmla="*/ 7033125 w 10232859"/>
              <a:gd name="connsiteY183" fmla="*/ 674950 h 1705557"/>
              <a:gd name="connsiteX184" fmla="*/ 7134461 w 10232859"/>
              <a:gd name="connsiteY184" fmla="*/ 714706 h 1705557"/>
              <a:gd name="connsiteX185" fmla="*/ 7197450 w 10232859"/>
              <a:gd name="connsiteY185" fmla="*/ 735608 h 1705557"/>
              <a:gd name="connsiteX186" fmla="*/ 7225084 w 10232859"/>
              <a:gd name="connsiteY186" fmla="*/ 739019 h 1705557"/>
              <a:gd name="connsiteX187" fmla="*/ 7261183 w 10232859"/>
              <a:gd name="connsiteY187" fmla="*/ 746827 h 1705557"/>
              <a:gd name="connsiteX188" fmla="*/ 7327760 w 10232859"/>
              <a:gd name="connsiteY188" fmla="*/ 757100 h 1705557"/>
              <a:gd name="connsiteX189" fmla="*/ 7412222 w 10232859"/>
              <a:gd name="connsiteY189" fmla="*/ 777001 h 1705557"/>
              <a:gd name="connsiteX190" fmla="*/ 7457904 w 10232859"/>
              <a:gd name="connsiteY190" fmla="*/ 810835 h 1705557"/>
              <a:gd name="connsiteX191" fmla="*/ 7465795 w 10232859"/>
              <a:gd name="connsiteY191" fmla="*/ 809112 h 1705557"/>
              <a:gd name="connsiteX192" fmla="*/ 7505046 w 10232859"/>
              <a:gd name="connsiteY192" fmla="*/ 823031 h 1705557"/>
              <a:gd name="connsiteX193" fmla="*/ 7623220 w 10232859"/>
              <a:gd name="connsiteY193" fmla="*/ 895034 h 1705557"/>
              <a:gd name="connsiteX194" fmla="*/ 7700458 w 10232859"/>
              <a:gd name="connsiteY194" fmla="*/ 921593 h 1705557"/>
              <a:gd name="connsiteX195" fmla="*/ 7730988 w 10232859"/>
              <a:gd name="connsiteY195" fmla="*/ 927270 h 1705557"/>
              <a:gd name="connsiteX196" fmla="*/ 7781942 w 10232859"/>
              <a:gd name="connsiteY196" fmla="*/ 937017 h 1705557"/>
              <a:gd name="connsiteX197" fmla="*/ 7827704 w 10232859"/>
              <a:gd name="connsiteY197" fmla="*/ 935072 h 1705557"/>
              <a:gd name="connsiteX198" fmla="*/ 7867270 w 10232859"/>
              <a:gd name="connsiteY198" fmla="*/ 946880 h 1705557"/>
              <a:gd name="connsiteX199" fmla="*/ 7866538 w 10232859"/>
              <a:gd name="connsiteY199" fmla="*/ 961559 h 1705557"/>
              <a:gd name="connsiteX200" fmla="*/ 7912084 w 10232859"/>
              <a:gd name="connsiteY200" fmla="*/ 970314 h 1705557"/>
              <a:gd name="connsiteX201" fmla="*/ 7982264 w 10232859"/>
              <a:gd name="connsiteY201" fmla="*/ 982287 h 1705557"/>
              <a:gd name="connsiteX202" fmla="*/ 7991272 w 10232859"/>
              <a:gd name="connsiteY202" fmla="*/ 987618 h 1705557"/>
              <a:gd name="connsiteX203" fmla="*/ 8006496 w 10232859"/>
              <a:gd name="connsiteY203" fmla="*/ 979353 h 1705557"/>
              <a:gd name="connsiteX204" fmla="*/ 8034497 w 10232859"/>
              <a:gd name="connsiteY204" fmla="*/ 978568 h 1705557"/>
              <a:gd name="connsiteX205" fmla="*/ 8150881 w 10232859"/>
              <a:gd name="connsiteY205" fmla="*/ 996925 h 1705557"/>
              <a:gd name="connsiteX206" fmla="*/ 8172106 w 10232859"/>
              <a:gd name="connsiteY206" fmla="*/ 997026 h 1705557"/>
              <a:gd name="connsiteX207" fmla="*/ 8196076 w 10232859"/>
              <a:gd name="connsiteY207" fmla="*/ 1006592 h 1705557"/>
              <a:gd name="connsiteX208" fmla="*/ 8247463 w 10232859"/>
              <a:gd name="connsiteY208" fmla="*/ 1022846 h 1705557"/>
              <a:gd name="connsiteX209" fmla="*/ 8279272 w 10232859"/>
              <a:gd name="connsiteY209" fmla="*/ 1039435 h 1705557"/>
              <a:gd name="connsiteX210" fmla="*/ 8289611 w 10232859"/>
              <a:gd name="connsiteY210" fmla="*/ 1035144 h 1705557"/>
              <a:gd name="connsiteX211" fmla="*/ 8311483 w 10232859"/>
              <a:gd name="connsiteY211" fmla="*/ 1035913 h 1705557"/>
              <a:gd name="connsiteX212" fmla="*/ 8399489 w 10232859"/>
              <a:gd name="connsiteY212" fmla="*/ 1055076 h 1705557"/>
              <a:gd name="connsiteX213" fmla="*/ 8415973 w 10232859"/>
              <a:gd name="connsiteY213" fmla="*/ 1056174 h 1705557"/>
              <a:gd name="connsiteX214" fmla="*/ 8433326 w 10232859"/>
              <a:gd name="connsiteY214" fmla="*/ 1064395 h 1705557"/>
              <a:gd name="connsiteX215" fmla="*/ 8502328 w 10232859"/>
              <a:gd name="connsiteY215" fmla="*/ 1098012 h 1705557"/>
              <a:gd name="connsiteX216" fmla="*/ 8534346 w 10232859"/>
              <a:gd name="connsiteY216" fmla="*/ 1113494 h 1705557"/>
              <a:gd name="connsiteX217" fmla="*/ 8534980 w 10232859"/>
              <a:gd name="connsiteY217" fmla="*/ 1117375 h 1705557"/>
              <a:gd name="connsiteX218" fmla="*/ 8544104 w 10232859"/>
              <a:gd name="connsiteY218" fmla="*/ 1114920 h 1705557"/>
              <a:gd name="connsiteX219" fmla="*/ 8567742 w 10232859"/>
              <a:gd name="connsiteY219" fmla="*/ 1124104 h 1705557"/>
              <a:gd name="connsiteX220" fmla="*/ 8633779 w 10232859"/>
              <a:gd name="connsiteY220" fmla="*/ 1145740 h 1705557"/>
              <a:gd name="connsiteX221" fmla="*/ 8676965 w 10232859"/>
              <a:gd name="connsiteY221" fmla="*/ 1163463 h 1705557"/>
              <a:gd name="connsiteX222" fmla="*/ 8698944 w 10232859"/>
              <a:gd name="connsiteY222" fmla="*/ 1163453 h 1705557"/>
              <a:gd name="connsiteX223" fmla="*/ 8711456 w 10232859"/>
              <a:gd name="connsiteY223" fmla="*/ 1175731 h 1705557"/>
              <a:gd name="connsiteX224" fmla="*/ 8732793 w 10232859"/>
              <a:gd name="connsiteY224" fmla="*/ 1179486 h 1705557"/>
              <a:gd name="connsiteX225" fmla="*/ 8751897 w 10232859"/>
              <a:gd name="connsiteY225" fmla="*/ 1197400 h 1705557"/>
              <a:gd name="connsiteX226" fmla="*/ 8793564 w 10232859"/>
              <a:gd name="connsiteY226" fmla="*/ 1179086 h 1705557"/>
              <a:gd name="connsiteX227" fmla="*/ 8834270 w 10232859"/>
              <a:gd name="connsiteY227" fmla="*/ 1213138 h 1705557"/>
              <a:gd name="connsiteX228" fmla="*/ 8853872 w 10232859"/>
              <a:gd name="connsiteY228" fmla="*/ 1221228 h 1705557"/>
              <a:gd name="connsiteX229" fmla="*/ 8861901 w 10232859"/>
              <a:gd name="connsiteY229" fmla="*/ 1217889 h 1705557"/>
              <a:gd name="connsiteX230" fmla="*/ 8874168 w 10232859"/>
              <a:gd name="connsiteY230" fmla="*/ 1220481 h 1705557"/>
              <a:gd name="connsiteX231" fmla="*/ 8871123 w 10232859"/>
              <a:gd name="connsiteY231" fmla="*/ 1227674 h 1705557"/>
              <a:gd name="connsiteX232" fmla="*/ 8903537 w 10232859"/>
              <a:gd name="connsiteY232" fmla="*/ 1237102 h 1705557"/>
              <a:gd name="connsiteX233" fmla="*/ 8933767 w 10232859"/>
              <a:gd name="connsiteY233" fmla="*/ 1269882 h 1705557"/>
              <a:gd name="connsiteX234" fmla="*/ 8985765 w 10232859"/>
              <a:gd name="connsiteY234" fmla="*/ 1294178 h 1705557"/>
              <a:gd name="connsiteX235" fmla="*/ 9071444 w 10232859"/>
              <a:gd name="connsiteY235" fmla="*/ 1323819 h 1705557"/>
              <a:gd name="connsiteX236" fmla="*/ 9096711 w 10232859"/>
              <a:gd name="connsiteY236" fmla="*/ 1334291 h 1705557"/>
              <a:gd name="connsiteX237" fmla="*/ 9338853 w 10232859"/>
              <a:gd name="connsiteY237" fmla="*/ 1454560 h 1705557"/>
              <a:gd name="connsiteX238" fmla="*/ 9520814 w 10232859"/>
              <a:gd name="connsiteY238" fmla="*/ 1456341 h 1705557"/>
              <a:gd name="connsiteX239" fmla="*/ 9702271 w 10232859"/>
              <a:gd name="connsiteY239" fmla="*/ 1495067 h 1705557"/>
              <a:gd name="connsiteX240" fmla="*/ 9744273 w 10232859"/>
              <a:gd name="connsiteY240" fmla="*/ 1530026 h 1705557"/>
              <a:gd name="connsiteX241" fmla="*/ 9771903 w 10232859"/>
              <a:gd name="connsiteY241" fmla="*/ 1536548 h 1705557"/>
              <a:gd name="connsiteX242" fmla="*/ 9818565 w 10232859"/>
              <a:gd name="connsiteY242" fmla="*/ 1545059 h 1705557"/>
              <a:gd name="connsiteX243" fmla="*/ 9882202 w 10232859"/>
              <a:gd name="connsiteY243" fmla="*/ 1572402 h 1705557"/>
              <a:gd name="connsiteX244" fmla="*/ 10022025 w 10232859"/>
              <a:gd name="connsiteY244" fmla="*/ 1606210 h 1705557"/>
              <a:gd name="connsiteX245" fmla="*/ 10220406 w 10232859"/>
              <a:gd name="connsiteY245" fmla="*/ 1683519 h 1705557"/>
              <a:gd name="connsiteX246" fmla="*/ 10232859 w 10232859"/>
              <a:gd name="connsiteY246" fmla="*/ 1705557 h 1705557"/>
              <a:gd name="connsiteX247" fmla="*/ 0 w 10232859"/>
              <a:gd name="connsiteY247" fmla="*/ 1705557 h 1705557"/>
              <a:gd name="connsiteX248" fmla="*/ 0 w 10232859"/>
              <a:gd name="connsiteY248" fmla="*/ 28342 h 1705557"/>
              <a:gd name="connsiteX249" fmla="*/ 8097 w 10232859"/>
              <a:gd name="connsiteY249" fmla="*/ 30869 h 1705557"/>
              <a:gd name="connsiteX250" fmla="*/ 77128 w 10232859"/>
              <a:gd name="connsiteY250" fmla="*/ 13381 h 1705557"/>
              <a:gd name="connsiteX251" fmla="*/ 188338 w 10232859"/>
              <a:gd name="connsiteY251" fmla="*/ 11593 h 1705557"/>
              <a:gd name="connsiteX252" fmla="*/ 298809 w 10232859"/>
              <a:gd name="connsiteY252" fmla="*/ 12712 h 1705557"/>
              <a:gd name="connsiteX253" fmla="*/ 338985 w 10232859"/>
              <a:gd name="connsiteY253" fmla="*/ 14520 h 1705557"/>
              <a:gd name="connsiteX254" fmla="*/ 409815 w 10232859"/>
              <a:gd name="connsiteY254" fmla="*/ 11559 h 1705557"/>
              <a:gd name="connsiteX255" fmla="*/ 424169 w 10232859"/>
              <a:gd name="connsiteY255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110077 w 10232859"/>
              <a:gd name="connsiteY76" fmla="*/ 155716 h 1705557"/>
              <a:gd name="connsiteX77" fmla="*/ 3173743 w 10232859"/>
              <a:gd name="connsiteY77" fmla="*/ 166095 h 1705557"/>
              <a:gd name="connsiteX78" fmla="*/ 3254203 w 10232859"/>
              <a:gd name="connsiteY78" fmla="*/ 158270 h 1705557"/>
              <a:gd name="connsiteX79" fmla="*/ 3380350 w 10232859"/>
              <a:gd name="connsiteY79" fmla="*/ 157665 h 1705557"/>
              <a:gd name="connsiteX80" fmla="*/ 3476147 w 10232859"/>
              <a:gd name="connsiteY80" fmla="*/ 177439 h 1705557"/>
              <a:gd name="connsiteX81" fmla="*/ 3581876 w 10232859"/>
              <a:gd name="connsiteY81" fmla="*/ 156962 h 1705557"/>
              <a:gd name="connsiteX82" fmla="*/ 3704761 w 10232859"/>
              <a:gd name="connsiteY82" fmla="*/ 157006 h 1705557"/>
              <a:gd name="connsiteX83" fmla="*/ 3755040 w 10232859"/>
              <a:gd name="connsiteY83" fmla="*/ 148492 h 1705557"/>
              <a:gd name="connsiteX84" fmla="*/ 3804689 w 10232859"/>
              <a:gd name="connsiteY84" fmla="*/ 158407 h 1705557"/>
              <a:gd name="connsiteX85" fmla="*/ 3821793 w 10232859"/>
              <a:gd name="connsiteY85" fmla="*/ 151257 h 1705557"/>
              <a:gd name="connsiteX86" fmla="*/ 3824682 w 10232859"/>
              <a:gd name="connsiteY86" fmla="*/ 149833 h 1705557"/>
              <a:gd name="connsiteX87" fmla="*/ 3837536 w 10232859"/>
              <a:gd name="connsiteY87" fmla="*/ 148292 h 1705557"/>
              <a:gd name="connsiteX88" fmla="*/ 3839550 w 10232859"/>
              <a:gd name="connsiteY88" fmla="*/ 142661 h 1705557"/>
              <a:gd name="connsiteX89" fmla="*/ 3857743 w 10232859"/>
              <a:gd name="connsiteY89" fmla="*/ 136618 h 1705557"/>
              <a:gd name="connsiteX90" fmla="*/ 3881852 w 10232859"/>
              <a:gd name="connsiteY90" fmla="*/ 135231 h 1705557"/>
              <a:gd name="connsiteX91" fmla="*/ 3998088 w 10232859"/>
              <a:gd name="connsiteY91" fmla="*/ 134446 h 1705557"/>
              <a:gd name="connsiteX92" fmla="*/ 4066682 w 10232859"/>
              <a:gd name="connsiteY92" fmla="*/ 130661 h 1705557"/>
              <a:gd name="connsiteX93" fmla="*/ 4091246 w 10232859"/>
              <a:gd name="connsiteY93" fmla="*/ 124017 h 1705557"/>
              <a:gd name="connsiteX94" fmla="*/ 4126556 w 10232859"/>
              <a:gd name="connsiteY94" fmla="*/ 118239 h 1705557"/>
              <a:gd name="connsiteX95" fmla="*/ 4187717 w 10232859"/>
              <a:gd name="connsiteY95" fmla="*/ 104010 h 1705557"/>
              <a:gd name="connsiteX96" fmla="*/ 4220826 w 10232859"/>
              <a:gd name="connsiteY96" fmla="*/ 102505 h 1705557"/>
              <a:gd name="connsiteX97" fmla="*/ 4239014 w 10232859"/>
              <a:gd name="connsiteY97" fmla="*/ 97354 h 1705557"/>
              <a:gd name="connsiteX98" fmla="*/ 4246653 w 10232859"/>
              <a:gd name="connsiteY98" fmla="*/ 97874 h 1705557"/>
              <a:gd name="connsiteX99" fmla="*/ 4271841 w 10232859"/>
              <a:gd name="connsiteY99" fmla="*/ 96702 h 1705557"/>
              <a:gd name="connsiteX100" fmla="*/ 4286277 w 10232859"/>
              <a:gd name="connsiteY100" fmla="*/ 96687 h 1705557"/>
              <a:gd name="connsiteX101" fmla="*/ 4292025 w 10232859"/>
              <a:gd name="connsiteY101" fmla="*/ 96921 h 1705557"/>
              <a:gd name="connsiteX102" fmla="*/ 4304713 w 10232859"/>
              <a:gd name="connsiteY102" fmla="*/ 102187 h 1705557"/>
              <a:gd name="connsiteX103" fmla="*/ 4321285 w 10232859"/>
              <a:gd name="connsiteY103" fmla="*/ 100074 h 1705557"/>
              <a:gd name="connsiteX104" fmla="*/ 4339561 w 10232859"/>
              <a:gd name="connsiteY104" fmla="*/ 105320 h 1705557"/>
              <a:gd name="connsiteX105" fmla="*/ 4343990 w 10232859"/>
              <a:gd name="connsiteY105" fmla="*/ 101090 h 1705557"/>
              <a:gd name="connsiteX106" fmla="*/ 4358885 w 10232859"/>
              <a:gd name="connsiteY106" fmla="*/ 96778 h 1705557"/>
              <a:gd name="connsiteX107" fmla="*/ 4371648 w 10232859"/>
              <a:gd name="connsiteY107" fmla="*/ 101826 h 1705557"/>
              <a:gd name="connsiteX108" fmla="*/ 4398380 w 10232859"/>
              <a:gd name="connsiteY108" fmla="*/ 104961 h 1705557"/>
              <a:gd name="connsiteX109" fmla="*/ 4405729 w 10232859"/>
              <a:gd name="connsiteY109" fmla="*/ 104191 h 1705557"/>
              <a:gd name="connsiteX110" fmla="*/ 4431408 w 10232859"/>
              <a:gd name="connsiteY110" fmla="*/ 110825 h 1705557"/>
              <a:gd name="connsiteX111" fmla="*/ 4472183 w 10232859"/>
              <a:gd name="connsiteY111" fmla="*/ 116430 h 1705557"/>
              <a:gd name="connsiteX112" fmla="*/ 4518828 w 10232859"/>
              <a:gd name="connsiteY112" fmla="*/ 119114 h 1705557"/>
              <a:gd name="connsiteX113" fmla="*/ 4532040 w 10232859"/>
              <a:gd name="connsiteY113" fmla="*/ 124307 h 1705557"/>
              <a:gd name="connsiteX114" fmla="*/ 4617778 w 10232859"/>
              <a:gd name="connsiteY114" fmla="*/ 136993 h 1705557"/>
              <a:gd name="connsiteX115" fmla="*/ 4641872 w 10232859"/>
              <a:gd name="connsiteY115" fmla="*/ 140721 h 1705557"/>
              <a:gd name="connsiteX116" fmla="*/ 4662766 w 10232859"/>
              <a:gd name="connsiteY116" fmla="*/ 138952 h 1705557"/>
              <a:gd name="connsiteX117" fmla="*/ 4667770 w 10232859"/>
              <a:gd name="connsiteY117" fmla="*/ 134208 h 1705557"/>
              <a:gd name="connsiteX118" fmla="*/ 4681052 w 10232859"/>
              <a:gd name="connsiteY118" fmla="*/ 135461 h 1705557"/>
              <a:gd name="connsiteX119" fmla="*/ 4684624 w 10232859"/>
              <a:gd name="connsiteY119" fmla="*/ 134755 h 1705557"/>
              <a:gd name="connsiteX120" fmla="*/ 4705061 w 10232859"/>
              <a:gd name="connsiteY120" fmla="*/ 131748 h 1705557"/>
              <a:gd name="connsiteX121" fmla="*/ 4747746 w 10232859"/>
              <a:gd name="connsiteY121" fmla="*/ 151131 h 1705557"/>
              <a:gd name="connsiteX122" fmla="*/ 4801045 w 10232859"/>
              <a:gd name="connsiteY122" fmla="*/ 153753 h 1705557"/>
              <a:gd name="connsiteX123" fmla="*/ 5001600 w 10232859"/>
              <a:gd name="connsiteY123" fmla="*/ 196753 h 1705557"/>
              <a:gd name="connsiteX124" fmla="*/ 5033465 w 10232859"/>
              <a:gd name="connsiteY124" fmla="*/ 182429 h 1705557"/>
              <a:gd name="connsiteX125" fmla="*/ 5115965 w 10232859"/>
              <a:gd name="connsiteY125" fmla="*/ 192583 h 1705557"/>
              <a:gd name="connsiteX126" fmla="*/ 5237936 w 10232859"/>
              <a:gd name="connsiteY126" fmla="*/ 246022 h 1705557"/>
              <a:gd name="connsiteX127" fmla="*/ 5290566 w 10232859"/>
              <a:gd name="connsiteY127" fmla="*/ 269809 h 1705557"/>
              <a:gd name="connsiteX128" fmla="*/ 5344878 w 10232859"/>
              <a:gd name="connsiteY128" fmla="*/ 282874 h 1705557"/>
              <a:gd name="connsiteX129" fmla="*/ 5413398 w 10232859"/>
              <a:gd name="connsiteY129" fmla="*/ 282749 h 1705557"/>
              <a:gd name="connsiteX130" fmla="*/ 5415629 w 10232859"/>
              <a:gd name="connsiteY130" fmla="*/ 282282 h 1705557"/>
              <a:gd name="connsiteX131" fmla="*/ 5433078 w 10232859"/>
              <a:gd name="connsiteY131" fmla="*/ 286198 h 1705557"/>
              <a:gd name="connsiteX132" fmla="*/ 5435759 w 10232859"/>
              <a:gd name="connsiteY132" fmla="*/ 289614 h 1705557"/>
              <a:gd name="connsiteX133" fmla="*/ 5447372 w 10232859"/>
              <a:gd name="connsiteY133" fmla="*/ 293101 h 1705557"/>
              <a:gd name="connsiteX134" fmla="*/ 5469289 w 10232859"/>
              <a:gd name="connsiteY134" fmla="*/ 302134 h 1705557"/>
              <a:gd name="connsiteX135" fmla="*/ 5508752 w 10232859"/>
              <a:gd name="connsiteY135" fmla="*/ 312267 h 1705557"/>
              <a:gd name="connsiteX136" fmla="*/ 5509657 w 10232859"/>
              <a:gd name="connsiteY136" fmla="*/ 311450 h 1705557"/>
              <a:gd name="connsiteX137" fmla="*/ 5521245 w 10232859"/>
              <a:gd name="connsiteY137" fmla="*/ 310202 h 1705557"/>
              <a:gd name="connsiteX138" fmla="*/ 5542415 w 10232859"/>
              <a:gd name="connsiteY138" fmla="*/ 310009 h 1705557"/>
              <a:gd name="connsiteX139" fmla="*/ 5596538 w 10232859"/>
              <a:gd name="connsiteY139" fmla="*/ 297667 h 1705557"/>
              <a:gd name="connsiteX140" fmla="*/ 5632514 w 10232859"/>
              <a:gd name="connsiteY140" fmla="*/ 308476 h 1705557"/>
              <a:gd name="connsiteX141" fmla="*/ 5640005 w 10232859"/>
              <a:gd name="connsiteY141" fmla="*/ 310131 h 1705557"/>
              <a:gd name="connsiteX142" fmla="*/ 5640259 w 10232859"/>
              <a:gd name="connsiteY142" fmla="*/ 309949 h 1705557"/>
              <a:gd name="connsiteX143" fmla="*/ 5648365 w 10232859"/>
              <a:gd name="connsiteY143" fmla="*/ 311268 h 1705557"/>
              <a:gd name="connsiteX144" fmla="*/ 5653662 w 10232859"/>
              <a:gd name="connsiteY144" fmla="*/ 313149 h 1705557"/>
              <a:gd name="connsiteX145" fmla="*/ 5668196 w 10232859"/>
              <a:gd name="connsiteY145" fmla="*/ 316360 h 1705557"/>
              <a:gd name="connsiteX146" fmla="*/ 5673886 w 10232859"/>
              <a:gd name="connsiteY146" fmla="*/ 316040 h 1705557"/>
              <a:gd name="connsiteX147" fmla="*/ 5677139 w 10232859"/>
              <a:gd name="connsiteY147" fmla="*/ 313859 h 1705557"/>
              <a:gd name="connsiteX148" fmla="*/ 5708983 w 10232859"/>
              <a:gd name="connsiteY148" fmla="*/ 313188 h 1705557"/>
              <a:gd name="connsiteX149" fmla="*/ 5773909 w 10232859"/>
              <a:gd name="connsiteY149" fmla="*/ 318575 h 1705557"/>
              <a:gd name="connsiteX150" fmla="*/ 5809500 w 10232859"/>
              <a:gd name="connsiteY150" fmla="*/ 324964 h 1705557"/>
              <a:gd name="connsiteX151" fmla="*/ 5908729 w 10232859"/>
              <a:gd name="connsiteY151" fmla="*/ 338849 h 1705557"/>
              <a:gd name="connsiteX152" fmla="*/ 6009654 w 10232859"/>
              <a:gd name="connsiteY152" fmla="*/ 350040 h 1705557"/>
              <a:gd name="connsiteX153" fmla="*/ 6067487 w 10232859"/>
              <a:gd name="connsiteY153" fmla="*/ 340226 h 1705557"/>
              <a:gd name="connsiteX154" fmla="*/ 6073281 w 10232859"/>
              <a:gd name="connsiteY154" fmla="*/ 340830 h 1705557"/>
              <a:gd name="connsiteX155" fmla="*/ 6086225 w 10232859"/>
              <a:gd name="connsiteY155" fmla="*/ 346135 h 1705557"/>
              <a:gd name="connsiteX156" fmla="*/ 6105063 w 10232859"/>
              <a:gd name="connsiteY156" fmla="*/ 353854 h 1705557"/>
              <a:gd name="connsiteX157" fmla="*/ 6135796 w 10232859"/>
              <a:gd name="connsiteY157" fmla="*/ 369657 h 1705557"/>
              <a:gd name="connsiteX158" fmla="*/ 6195166 w 10232859"/>
              <a:gd name="connsiteY158" fmla="*/ 366704 h 1705557"/>
              <a:gd name="connsiteX159" fmla="*/ 6216259 w 10232859"/>
              <a:gd name="connsiteY159" fmla="*/ 369879 h 1705557"/>
              <a:gd name="connsiteX160" fmla="*/ 6228331 w 10232859"/>
              <a:gd name="connsiteY160" fmla="*/ 370548 h 1705557"/>
              <a:gd name="connsiteX161" fmla="*/ 6229602 w 10232859"/>
              <a:gd name="connsiteY161" fmla="*/ 369928 h 1705557"/>
              <a:gd name="connsiteX162" fmla="*/ 6258988 w 10232859"/>
              <a:gd name="connsiteY162" fmla="*/ 385174 h 1705557"/>
              <a:gd name="connsiteX163" fmla="*/ 6264106 w 10232859"/>
              <a:gd name="connsiteY163" fmla="*/ 385655 h 1705557"/>
              <a:gd name="connsiteX164" fmla="*/ 6281703 w 10232859"/>
              <a:gd name="connsiteY164" fmla="*/ 397568 h 1705557"/>
              <a:gd name="connsiteX165" fmla="*/ 6291622 w 10232859"/>
              <a:gd name="connsiteY165" fmla="*/ 402669 h 1705557"/>
              <a:gd name="connsiteX166" fmla="*/ 6292712 w 10232859"/>
              <a:gd name="connsiteY166" fmla="*/ 406285 h 1705557"/>
              <a:gd name="connsiteX167" fmla="*/ 6308227 w 10232859"/>
              <a:gd name="connsiteY167" fmla="*/ 412710 h 1705557"/>
              <a:gd name="connsiteX168" fmla="*/ 6328981 w 10232859"/>
              <a:gd name="connsiteY168" fmla="*/ 416009 h 1705557"/>
              <a:gd name="connsiteX169" fmla="*/ 6368693 w 10232859"/>
              <a:gd name="connsiteY169" fmla="*/ 424359 h 1705557"/>
              <a:gd name="connsiteX170" fmla="*/ 6414811 w 10232859"/>
              <a:gd name="connsiteY170" fmla="*/ 458714 h 1705557"/>
              <a:gd name="connsiteX171" fmla="*/ 6467879 w 10232859"/>
              <a:gd name="connsiteY171" fmla="*/ 474762 h 1705557"/>
              <a:gd name="connsiteX172" fmla="*/ 6564351 w 10232859"/>
              <a:gd name="connsiteY172" fmla="*/ 544032 h 1705557"/>
              <a:gd name="connsiteX173" fmla="*/ 6711178 w 10232859"/>
              <a:gd name="connsiteY173" fmla="*/ 580124 h 1705557"/>
              <a:gd name="connsiteX174" fmla="*/ 6764036 w 10232859"/>
              <a:gd name="connsiteY174" fmla="*/ 595457 h 1705557"/>
              <a:gd name="connsiteX175" fmla="*/ 6858983 w 10232859"/>
              <a:gd name="connsiteY175" fmla="*/ 630237 h 1705557"/>
              <a:gd name="connsiteX176" fmla="*/ 6910661 w 10232859"/>
              <a:gd name="connsiteY176" fmla="*/ 641134 h 1705557"/>
              <a:gd name="connsiteX177" fmla="*/ 6944111 w 10232859"/>
              <a:gd name="connsiteY177" fmla="*/ 666016 h 1705557"/>
              <a:gd name="connsiteX178" fmla="*/ 6965771 w 10232859"/>
              <a:gd name="connsiteY178" fmla="*/ 666445 h 1705557"/>
              <a:gd name="connsiteX179" fmla="*/ 6969639 w 10232859"/>
              <a:gd name="connsiteY179" fmla="*/ 666351 h 1705557"/>
              <a:gd name="connsiteX180" fmla="*/ 6982242 w 10232859"/>
              <a:gd name="connsiteY180" fmla="*/ 669626 h 1705557"/>
              <a:gd name="connsiteX181" fmla="*/ 6989387 w 10232859"/>
              <a:gd name="connsiteY181" fmla="*/ 665988 h 1705557"/>
              <a:gd name="connsiteX182" fmla="*/ 7010930 w 10232859"/>
              <a:gd name="connsiteY182" fmla="*/ 667648 h 1705557"/>
              <a:gd name="connsiteX183" fmla="*/ 7033125 w 10232859"/>
              <a:gd name="connsiteY183" fmla="*/ 674950 h 1705557"/>
              <a:gd name="connsiteX184" fmla="*/ 7134461 w 10232859"/>
              <a:gd name="connsiteY184" fmla="*/ 714706 h 1705557"/>
              <a:gd name="connsiteX185" fmla="*/ 7197450 w 10232859"/>
              <a:gd name="connsiteY185" fmla="*/ 735608 h 1705557"/>
              <a:gd name="connsiteX186" fmla="*/ 7225084 w 10232859"/>
              <a:gd name="connsiteY186" fmla="*/ 739019 h 1705557"/>
              <a:gd name="connsiteX187" fmla="*/ 7261183 w 10232859"/>
              <a:gd name="connsiteY187" fmla="*/ 746827 h 1705557"/>
              <a:gd name="connsiteX188" fmla="*/ 7327760 w 10232859"/>
              <a:gd name="connsiteY188" fmla="*/ 757100 h 1705557"/>
              <a:gd name="connsiteX189" fmla="*/ 7412222 w 10232859"/>
              <a:gd name="connsiteY189" fmla="*/ 777001 h 1705557"/>
              <a:gd name="connsiteX190" fmla="*/ 7457904 w 10232859"/>
              <a:gd name="connsiteY190" fmla="*/ 810835 h 1705557"/>
              <a:gd name="connsiteX191" fmla="*/ 7465795 w 10232859"/>
              <a:gd name="connsiteY191" fmla="*/ 809112 h 1705557"/>
              <a:gd name="connsiteX192" fmla="*/ 7505046 w 10232859"/>
              <a:gd name="connsiteY192" fmla="*/ 823031 h 1705557"/>
              <a:gd name="connsiteX193" fmla="*/ 7623220 w 10232859"/>
              <a:gd name="connsiteY193" fmla="*/ 895034 h 1705557"/>
              <a:gd name="connsiteX194" fmla="*/ 7700458 w 10232859"/>
              <a:gd name="connsiteY194" fmla="*/ 921593 h 1705557"/>
              <a:gd name="connsiteX195" fmla="*/ 7730988 w 10232859"/>
              <a:gd name="connsiteY195" fmla="*/ 927270 h 1705557"/>
              <a:gd name="connsiteX196" fmla="*/ 7781942 w 10232859"/>
              <a:gd name="connsiteY196" fmla="*/ 937017 h 1705557"/>
              <a:gd name="connsiteX197" fmla="*/ 7827704 w 10232859"/>
              <a:gd name="connsiteY197" fmla="*/ 935072 h 1705557"/>
              <a:gd name="connsiteX198" fmla="*/ 7867270 w 10232859"/>
              <a:gd name="connsiteY198" fmla="*/ 946880 h 1705557"/>
              <a:gd name="connsiteX199" fmla="*/ 7866538 w 10232859"/>
              <a:gd name="connsiteY199" fmla="*/ 961559 h 1705557"/>
              <a:gd name="connsiteX200" fmla="*/ 7912084 w 10232859"/>
              <a:gd name="connsiteY200" fmla="*/ 970314 h 1705557"/>
              <a:gd name="connsiteX201" fmla="*/ 7982264 w 10232859"/>
              <a:gd name="connsiteY201" fmla="*/ 982287 h 1705557"/>
              <a:gd name="connsiteX202" fmla="*/ 7991272 w 10232859"/>
              <a:gd name="connsiteY202" fmla="*/ 987618 h 1705557"/>
              <a:gd name="connsiteX203" fmla="*/ 8006496 w 10232859"/>
              <a:gd name="connsiteY203" fmla="*/ 979353 h 1705557"/>
              <a:gd name="connsiteX204" fmla="*/ 8034497 w 10232859"/>
              <a:gd name="connsiteY204" fmla="*/ 978568 h 1705557"/>
              <a:gd name="connsiteX205" fmla="*/ 8150881 w 10232859"/>
              <a:gd name="connsiteY205" fmla="*/ 996925 h 1705557"/>
              <a:gd name="connsiteX206" fmla="*/ 8172106 w 10232859"/>
              <a:gd name="connsiteY206" fmla="*/ 997026 h 1705557"/>
              <a:gd name="connsiteX207" fmla="*/ 8196076 w 10232859"/>
              <a:gd name="connsiteY207" fmla="*/ 1006592 h 1705557"/>
              <a:gd name="connsiteX208" fmla="*/ 8247463 w 10232859"/>
              <a:gd name="connsiteY208" fmla="*/ 1022846 h 1705557"/>
              <a:gd name="connsiteX209" fmla="*/ 8279272 w 10232859"/>
              <a:gd name="connsiteY209" fmla="*/ 1039435 h 1705557"/>
              <a:gd name="connsiteX210" fmla="*/ 8289611 w 10232859"/>
              <a:gd name="connsiteY210" fmla="*/ 1035144 h 1705557"/>
              <a:gd name="connsiteX211" fmla="*/ 8311483 w 10232859"/>
              <a:gd name="connsiteY211" fmla="*/ 1035913 h 1705557"/>
              <a:gd name="connsiteX212" fmla="*/ 8399489 w 10232859"/>
              <a:gd name="connsiteY212" fmla="*/ 1055076 h 1705557"/>
              <a:gd name="connsiteX213" fmla="*/ 8415973 w 10232859"/>
              <a:gd name="connsiteY213" fmla="*/ 1056174 h 1705557"/>
              <a:gd name="connsiteX214" fmla="*/ 8433326 w 10232859"/>
              <a:gd name="connsiteY214" fmla="*/ 1064395 h 1705557"/>
              <a:gd name="connsiteX215" fmla="*/ 8502328 w 10232859"/>
              <a:gd name="connsiteY215" fmla="*/ 1098012 h 1705557"/>
              <a:gd name="connsiteX216" fmla="*/ 8534346 w 10232859"/>
              <a:gd name="connsiteY216" fmla="*/ 1113494 h 1705557"/>
              <a:gd name="connsiteX217" fmla="*/ 8534980 w 10232859"/>
              <a:gd name="connsiteY217" fmla="*/ 1117375 h 1705557"/>
              <a:gd name="connsiteX218" fmla="*/ 8544104 w 10232859"/>
              <a:gd name="connsiteY218" fmla="*/ 1114920 h 1705557"/>
              <a:gd name="connsiteX219" fmla="*/ 8567742 w 10232859"/>
              <a:gd name="connsiteY219" fmla="*/ 1124104 h 1705557"/>
              <a:gd name="connsiteX220" fmla="*/ 8633779 w 10232859"/>
              <a:gd name="connsiteY220" fmla="*/ 1145740 h 1705557"/>
              <a:gd name="connsiteX221" fmla="*/ 8676965 w 10232859"/>
              <a:gd name="connsiteY221" fmla="*/ 1163463 h 1705557"/>
              <a:gd name="connsiteX222" fmla="*/ 8698944 w 10232859"/>
              <a:gd name="connsiteY222" fmla="*/ 1163453 h 1705557"/>
              <a:gd name="connsiteX223" fmla="*/ 8711456 w 10232859"/>
              <a:gd name="connsiteY223" fmla="*/ 1175731 h 1705557"/>
              <a:gd name="connsiteX224" fmla="*/ 8732793 w 10232859"/>
              <a:gd name="connsiteY224" fmla="*/ 1179486 h 1705557"/>
              <a:gd name="connsiteX225" fmla="*/ 8751897 w 10232859"/>
              <a:gd name="connsiteY225" fmla="*/ 1197400 h 1705557"/>
              <a:gd name="connsiteX226" fmla="*/ 8793564 w 10232859"/>
              <a:gd name="connsiteY226" fmla="*/ 1179086 h 1705557"/>
              <a:gd name="connsiteX227" fmla="*/ 8834270 w 10232859"/>
              <a:gd name="connsiteY227" fmla="*/ 1213138 h 1705557"/>
              <a:gd name="connsiteX228" fmla="*/ 8853872 w 10232859"/>
              <a:gd name="connsiteY228" fmla="*/ 1221228 h 1705557"/>
              <a:gd name="connsiteX229" fmla="*/ 8861901 w 10232859"/>
              <a:gd name="connsiteY229" fmla="*/ 1217889 h 1705557"/>
              <a:gd name="connsiteX230" fmla="*/ 8874168 w 10232859"/>
              <a:gd name="connsiteY230" fmla="*/ 1220481 h 1705557"/>
              <a:gd name="connsiteX231" fmla="*/ 8871123 w 10232859"/>
              <a:gd name="connsiteY231" fmla="*/ 1227674 h 1705557"/>
              <a:gd name="connsiteX232" fmla="*/ 8903537 w 10232859"/>
              <a:gd name="connsiteY232" fmla="*/ 1237102 h 1705557"/>
              <a:gd name="connsiteX233" fmla="*/ 8933767 w 10232859"/>
              <a:gd name="connsiteY233" fmla="*/ 1269882 h 1705557"/>
              <a:gd name="connsiteX234" fmla="*/ 8985765 w 10232859"/>
              <a:gd name="connsiteY234" fmla="*/ 1294178 h 1705557"/>
              <a:gd name="connsiteX235" fmla="*/ 9071444 w 10232859"/>
              <a:gd name="connsiteY235" fmla="*/ 1323819 h 1705557"/>
              <a:gd name="connsiteX236" fmla="*/ 9096711 w 10232859"/>
              <a:gd name="connsiteY236" fmla="*/ 1334291 h 1705557"/>
              <a:gd name="connsiteX237" fmla="*/ 9338853 w 10232859"/>
              <a:gd name="connsiteY237" fmla="*/ 1454560 h 1705557"/>
              <a:gd name="connsiteX238" fmla="*/ 9520814 w 10232859"/>
              <a:gd name="connsiteY238" fmla="*/ 1456341 h 1705557"/>
              <a:gd name="connsiteX239" fmla="*/ 9702271 w 10232859"/>
              <a:gd name="connsiteY239" fmla="*/ 1495067 h 1705557"/>
              <a:gd name="connsiteX240" fmla="*/ 9744273 w 10232859"/>
              <a:gd name="connsiteY240" fmla="*/ 1530026 h 1705557"/>
              <a:gd name="connsiteX241" fmla="*/ 9771903 w 10232859"/>
              <a:gd name="connsiteY241" fmla="*/ 1536548 h 1705557"/>
              <a:gd name="connsiteX242" fmla="*/ 9818565 w 10232859"/>
              <a:gd name="connsiteY242" fmla="*/ 1545059 h 1705557"/>
              <a:gd name="connsiteX243" fmla="*/ 9882202 w 10232859"/>
              <a:gd name="connsiteY243" fmla="*/ 1572402 h 1705557"/>
              <a:gd name="connsiteX244" fmla="*/ 10022025 w 10232859"/>
              <a:gd name="connsiteY244" fmla="*/ 1606210 h 1705557"/>
              <a:gd name="connsiteX245" fmla="*/ 10220406 w 10232859"/>
              <a:gd name="connsiteY245" fmla="*/ 1683519 h 1705557"/>
              <a:gd name="connsiteX246" fmla="*/ 10232859 w 10232859"/>
              <a:gd name="connsiteY246" fmla="*/ 1705557 h 1705557"/>
              <a:gd name="connsiteX247" fmla="*/ 0 w 10232859"/>
              <a:gd name="connsiteY247" fmla="*/ 1705557 h 1705557"/>
              <a:gd name="connsiteX248" fmla="*/ 0 w 10232859"/>
              <a:gd name="connsiteY248" fmla="*/ 28342 h 1705557"/>
              <a:gd name="connsiteX249" fmla="*/ 8097 w 10232859"/>
              <a:gd name="connsiteY249" fmla="*/ 30869 h 1705557"/>
              <a:gd name="connsiteX250" fmla="*/ 77128 w 10232859"/>
              <a:gd name="connsiteY250" fmla="*/ 13381 h 1705557"/>
              <a:gd name="connsiteX251" fmla="*/ 188338 w 10232859"/>
              <a:gd name="connsiteY251" fmla="*/ 11593 h 1705557"/>
              <a:gd name="connsiteX252" fmla="*/ 298809 w 10232859"/>
              <a:gd name="connsiteY252" fmla="*/ 12712 h 1705557"/>
              <a:gd name="connsiteX253" fmla="*/ 338985 w 10232859"/>
              <a:gd name="connsiteY253" fmla="*/ 14520 h 1705557"/>
              <a:gd name="connsiteX254" fmla="*/ 409815 w 10232859"/>
              <a:gd name="connsiteY254" fmla="*/ 11559 h 1705557"/>
              <a:gd name="connsiteX255" fmla="*/ 424169 w 10232859"/>
              <a:gd name="connsiteY255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90341 w 10232859"/>
              <a:gd name="connsiteY50" fmla="*/ 217588 h 1705557"/>
              <a:gd name="connsiteX51" fmla="*/ 2588929 w 10232859"/>
              <a:gd name="connsiteY51" fmla="*/ 207494 h 1705557"/>
              <a:gd name="connsiteX52" fmla="*/ 2687426 w 10232859"/>
              <a:gd name="connsiteY52" fmla="*/ 200362 h 1705557"/>
              <a:gd name="connsiteX53" fmla="*/ 2723517 w 10232859"/>
              <a:gd name="connsiteY53" fmla="*/ 199166 h 1705557"/>
              <a:gd name="connsiteX54" fmla="*/ 2785956 w 10232859"/>
              <a:gd name="connsiteY54" fmla="*/ 190918 h 1705557"/>
              <a:gd name="connsiteX55" fmla="*/ 2813378 w 10232859"/>
              <a:gd name="connsiteY55" fmla="*/ 183347 h 1705557"/>
              <a:gd name="connsiteX56" fmla="*/ 2814782 w 10232859"/>
              <a:gd name="connsiteY56" fmla="*/ 183667 h 1705557"/>
              <a:gd name="connsiteX57" fmla="*/ 2816580 w 10232859"/>
              <a:gd name="connsiteY57" fmla="*/ 180880 h 1705557"/>
              <a:gd name="connsiteX58" fmla="*/ 2821623 w 10232859"/>
              <a:gd name="connsiteY58" fmla="*/ 179389 h 1705557"/>
              <a:gd name="connsiteX59" fmla="*/ 2836688 w 10232859"/>
              <a:gd name="connsiteY59" fmla="*/ 179485 h 1705557"/>
              <a:gd name="connsiteX60" fmla="*/ 2842564 w 10232859"/>
              <a:gd name="connsiteY60" fmla="*/ 180209 h 1705557"/>
              <a:gd name="connsiteX61" fmla="*/ 2850712 w 10232859"/>
              <a:gd name="connsiteY61" fmla="*/ 179804 h 1705557"/>
              <a:gd name="connsiteX62" fmla="*/ 2850846 w 10232859"/>
              <a:gd name="connsiteY62" fmla="*/ 179576 h 1705557"/>
              <a:gd name="connsiteX63" fmla="*/ 2858611 w 10232859"/>
              <a:gd name="connsiteY63" fmla="*/ 179626 h 1705557"/>
              <a:gd name="connsiteX64" fmla="*/ 2897454 w 10232859"/>
              <a:gd name="connsiteY64" fmla="*/ 182628 h 1705557"/>
              <a:gd name="connsiteX65" fmla="*/ 2940369 w 10232859"/>
              <a:gd name="connsiteY65" fmla="*/ 159458 h 1705557"/>
              <a:gd name="connsiteX66" fmla="*/ 2959670 w 10232859"/>
              <a:gd name="connsiteY66" fmla="*/ 154881 h 1705557"/>
              <a:gd name="connsiteX67" fmla="*/ 2969615 w 10232859"/>
              <a:gd name="connsiteY67" fmla="*/ 151269 h 1705557"/>
              <a:gd name="connsiteX68" fmla="*/ 2970000 w 10232859"/>
              <a:gd name="connsiteY68" fmla="*/ 150290 h 1705557"/>
              <a:gd name="connsiteX69" fmla="*/ 3007272 w 10232859"/>
              <a:gd name="connsiteY69" fmla="*/ 153280 h 1705557"/>
              <a:gd name="connsiteX70" fmla="*/ 3011677 w 10232859"/>
              <a:gd name="connsiteY70" fmla="*/ 151918 h 1705557"/>
              <a:gd name="connsiteX71" fmla="*/ 3036668 w 10232859"/>
              <a:gd name="connsiteY71" fmla="*/ 156118 h 1705557"/>
              <a:gd name="connsiteX72" fmla="*/ 3049208 w 10232859"/>
              <a:gd name="connsiteY72" fmla="*/ 157087 h 1705557"/>
              <a:gd name="connsiteX73" fmla="*/ 3053517 w 10232859"/>
              <a:gd name="connsiteY73" fmla="*/ 159836 h 1705557"/>
              <a:gd name="connsiteX74" fmla="*/ 3071637 w 10232859"/>
              <a:gd name="connsiteY74" fmla="*/ 160010 h 1705557"/>
              <a:gd name="connsiteX75" fmla="*/ 3110077 w 10232859"/>
              <a:gd name="connsiteY75" fmla="*/ 155716 h 1705557"/>
              <a:gd name="connsiteX76" fmla="*/ 3173743 w 10232859"/>
              <a:gd name="connsiteY76" fmla="*/ 166095 h 1705557"/>
              <a:gd name="connsiteX77" fmla="*/ 3254203 w 10232859"/>
              <a:gd name="connsiteY77" fmla="*/ 158270 h 1705557"/>
              <a:gd name="connsiteX78" fmla="*/ 3380350 w 10232859"/>
              <a:gd name="connsiteY78" fmla="*/ 157665 h 1705557"/>
              <a:gd name="connsiteX79" fmla="*/ 3476147 w 10232859"/>
              <a:gd name="connsiteY79" fmla="*/ 177439 h 1705557"/>
              <a:gd name="connsiteX80" fmla="*/ 3581876 w 10232859"/>
              <a:gd name="connsiteY80" fmla="*/ 156962 h 1705557"/>
              <a:gd name="connsiteX81" fmla="*/ 3704761 w 10232859"/>
              <a:gd name="connsiteY81" fmla="*/ 157006 h 1705557"/>
              <a:gd name="connsiteX82" fmla="*/ 3755040 w 10232859"/>
              <a:gd name="connsiteY82" fmla="*/ 148492 h 1705557"/>
              <a:gd name="connsiteX83" fmla="*/ 3804689 w 10232859"/>
              <a:gd name="connsiteY83" fmla="*/ 158407 h 1705557"/>
              <a:gd name="connsiteX84" fmla="*/ 3821793 w 10232859"/>
              <a:gd name="connsiteY84" fmla="*/ 151257 h 1705557"/>
              <a:gd name="connsiteX85" fmla="*/ 3824682 w 10232859"/>
              <a:gd name="connsiteY85" fmla="*/ 149833 h 1705557"/>
              <a:gd name="connsiteX86" fmla="*/ 3837536 w 10232859"/>
              <a:gd name="connsiteY86" fmla="*/ 148292 h 1705557"/>
              <a:gd name="connsiteX87" fmla="*/ 3839550 w 10232859"/>
              <a:gd name="connsiteY87" fmla="*/ 142661 h 1705557"/>
              <a:gd name="connsiteX88" fmla="*/ 3857743 w 10232859"/>
              <a:gd name="connsiteY88" fmla="*/ 136618 h 1705557"/>
              <a:gd name="connsiteX89" fmla="*/ 3881852 w 10232859"/>
              <a:gd name="connsiteY89" fmla="*/ 135231 h 1705557"/>
              <a:gd name="connsiteX90" fmla="*/ 3998088 w 10232859"/>
              <a:gd name="connsiteY90" fmla="*/ 134446 h 1705557"/>
              <a:gd name="connsiteX91" fmla="*/ 4066682 w 10232859"/>
              <a:gd name="connsiteY91" fmla="*/ 130661 h 1705557"/>
              <a:gd name="connsiteX92" fmla="*/ 4091246 w 10232859"/>
              <a:gd name="connsiteY92" fmla="*/ 124017 h 1705557"/>
              <a:gd name="connsiteX93" fmla="*/ 4126556 w 10232859"/>
              <a:gd name="connsiteY93" fmla="*/ 118239 h 1705557"/>
              <a:gd name="connsiteX94" fmla="*/ 4187717 w 10232859"/>
              <a:gd name="connsiteY94" fmla="*/ 104010 h 1705557"/>
              <a:gd name="connsiteX95" fmla="*/ 4220826 w 10232859"/>
              <a:gd name="connsiteY95" fmla="*/ 102505 h 1705557"/>
              <a:gd name="connsiteX96" fmla="*/ 4239014 w 10232859"/>
              <a:gd name="connsiteY96" fmla="*/ 97354 h 1705557"/>
              <a:gd name="connsiteX97" fmla="*/ 4246653 w 10232859"/>
              <a:gd name="connsiteY97" fmla="*/ 97874 h 1705557"/>
              <a:gd name="connsiteX98" fmla="*/ 4271841 w 10232859"/>
              <a:gd name="connsiteY98" fmla="*/ 96702 h 1705557"/>
              <a:gd name="connsiteX99" fmla="*/ 4286277 w 10232859"/>
              <a:gd name="connsiteY99" fmla="*/ 96687 h 1705557"/>
              <a:gd name="connsiteX100" fmla="*/ 4292025 w 10232859"/>
              <a:gd name="connsiteY100" fmla="*/ 96921 h 1705557"/>
              <a:gd name="connsiteX101" fmla="*/ 4304713 w 10232859"/>
              <a:gd name="connsiteY101" fmla="*/ 102187 h 1705557"/>
              <a:gd name="connsiteX102" fmla="*/ 4321285 w 10232859"/>
              <a:gd name="connsiteY102" fmla="*/ 100074 h 1705557"/>
              <a:gd name="connsiteX103" fmla="*/ 4339561 w 10232859"/>
              <a:gd name="connsiteY103" fmla="*/ 105320 h 1705557"/>
              <a:gd name="connsiteX104" fmla="*/ 4343990 w 10232859"/>
              <a:gd name="connsiteY104" fmla="*/ 101090 h 1705557"/>
              <a:gd name="connsiteX105" fmla="*/ 4358885 w 10232859"/>
              <a:gd name="connsiteY105" fmla="*/ 96778 h 1705557"/>
              <a:gd name="connsiteX106" fmla="*/ 4371648 w 10232859"/>
              <a:gd name="connsiteY106" fmla="*/ 101826 h 1705557"/>
              <a:gd name="connsiteX107" fmla="*/ 4398380 w 10232859"/>
              <a:gd name="connsiteY107" fmla="*/ 104961 h 1705557"/>
              <a:gd name="connsiteX108" fmla="*/ 4405729 w 10232859"/>
              <a:gd name="connsiteY108" fmla="*/ 104191 h 1705557"/>
              <a:gd name="connsiteX109" fmla="*/ 4431408 w 10232859"/>
              <a:gd name="connsiteY109" fmla="*/ 110825 h 1705557"/>
              <a:gd name="connsiteX110" fmla="*/ 4472183 w 10232859"/>
              <a:gd name="connsiteY110" fmla="*/ 116430 h 1705557"/>
              <a:gd name="connsiteX111" fmla="*/ 4518828 w 10232859"/>
              <a:gd name="connsiteY111" fmla="*/ 119114 h 1705557"/>
              <a:gd name="connsiteX112" fmla="*/ 4532040 w 10232859"/>
              <a:gd name="connsiteY112" fmla="*/ 124307 h 1705557"/>
              <a:gd name="connsiteX113" fmla="*/ 4617778 w 10232859"/>
              <a:gd name="connsiteY113" fmla="*/ 136993 h 1705557"/>
              <a:gd name="connsiteX114" fmla="*/ 4641872 w 10232859"/>
              <a:gd name="connsiteY114" fmla="*/ 140721 h 1705557"/>
              <a:gd name="connsiteX115" fmla="*/ 4662766 w 10232859"/>
              <a:gd name="connsiteY115" fmla="*/ 138952 h 1705557"/>
              <a:gd name="connsiteX116" fmla="*/ 4667770 w 10232859"/>
              <a:gd name="connsiteY116" fmla="*/ 134208 h 1705557"/>
              <a:gd name="connsiteX117" fmla="*/ 4681052 w 10232859"/>
              <a:gd name="connsiteY117" fmla="*/ 135461 h 1705557"/>
              <a:gd name="connsiteX118" fmla="*/ 4684624 w 10232859"/>
              <a:gd name="connsiteY118" fmla="*/ 134755 h 1705557"/>
              <a:gd name="connsiteX119" fmla="*/ 4705061 w 10232859"/>
              <a:gd name="connsiteY119" fmla="*/ 131748 h 1705557"/>
              <a:gd name="connsiteX120" fmla="*/ 4747746 w 10232859"/>
              <a:gd name="connsiteY120" fmla="*/ 151131 h 1705557"/>
              <a:gd name="connsiteX121" fmla="*/ 4801045 w 10232859"/>
              <a:gd name="connsiteY121" fmla="*/ 153753 h 1705557"/>
              <a:gd name="connsiteX122" fmla="*/ 5001600 w 10232859"/>
              <a:gd name="connsiteY122" fmla="*/ 196753 h 1705557"/>
              <a:gd name="connsiteX123" fmla="*/ 5033465 w 10232859"/>
              <a:gd name="connsiteY123" fmla="*/ 182429 h 1705557"/>
              <a:gd name="connsiteX124" fmla="*/ 5115965 w 10232859"/>
              <a:gd name="connsiteY124" fmla="*/ 192583 h 1705557"/>
              <a:gd name="connsiteX125" fmla="*/ 5237936 w 10232859"/>
              <a:gd name="connsiteY125" fmla="*/ 246022 h 1705557"/>
              <a:gd name="connsiteX126" fmla="*/ 5290566 w 10232859"/>
              <a:gd name="connsiteY126" fmla="*/ 269809 h 1705557"/>
              <a:gd name="connsiteX127" fmla="*/ 5344878 w 10232859"/>
              <a:gd name="connsiteY127" fmla="*/ 282874 h 1705557"/>
              <a:gd name="connsiteX128" fmla="*/ 5413398 w 10232859"/>
              <a:gd name="connsiteY128" fmla="*/ 282749 h 1705557"/>
              <a:gd name="connsiteX129" fmla="*/ 5415629 w 10232859"/>
              <a:gd name="connsiteY129" fmla="*/ 282282 h 1705557"/>
              <a:gd name="connsiteX130" fmla="*/ 5433078 w 10232859"/>
              <a:gd name="connsiteY130" fmla="*/ 286198 h 1705557"/>
              <a:gd name="connsiteX131" fmla="*/ 5435759 w 10232859"/>
              <a:gd name="connsiteY131" fmla="*/ 289614 h 1705557"/>
              <a:gd name="connsiteX132" fmla="*/ 5447372 w 10232859"/>
              <a:gd name="connsiteY132" fmla="*/ 293101 h 1705557"/>
              <a:gd name="connsiteX133" fmla="*/ 5469289 w 10232859"/>
              <a:gd name="connsiteY133" fmla="*/ 302134 h 1705557"/>
              <a:gd name="connsiteX134" fmla="*/ 5508752 w 10232859"/>
              <a:gd name="connsiteY134" fmla="*/ 312267 h 1705557"/>
              <a:gd name="connsiteX135" fmla="*/ 5509657 w 10232859"/>
              <a:gd name="connsiteY135" fmla="*/ 311450 h 1705557"/>
              <a:gd name="connsiteX136" fmla="*/ 5521245 w 10232859"/>
              <a:gd name="connsiteY136" fmla="*/ 310202 h 1705557"/>
              <a:gd name="connsiteX137" fmla="*/ 5542415 w 10232859"/>
              <a:gd name="connsiteY137" fmla="*/ 310009 h 1705557"/>
              <a:gd name="connsiteX138" fmla="*/ 5596538 w 10232859"/>
              <a:gd name="connsiteY138" fmla="*/ 297667 h 1705557"/>
              <a:gd name="connsiteX139" fmla="*/ 5632514 w 10232859"/>
              <a:gd name="connsiteY139" fmla="*/ 308476 h 1705557"/>
              <a:gd name="connsiteX140" fmla="*/ 5640005 w 10232859"/>
              <a:gd name="connsiteY140" fmla="*/ 310131 h 1705557"/>
              <a:gd name="connsiteX141" fmla="*/ 5640259 w 10232859"/>
              <a:gd name="connsiteY141" fmla="*/ 309949 h 1705557"/>
              <a:gd name="connsiteX142" fmla="*/ 5648365 w 10232859"/>
              <a:gd name="connsiteY142" fmla="*/ 311268 h 1705557"/>
              <a:gd name="connsiteX143" fmla="*/ 5653662 w 10232859"/>
              <a:gd name="connsiteY143" fmla="*/ 313149 h 1705557"/>
              <a:gd name="connsiteX144" fmla="*/ 5668196 w 10232859"/>
              <a:gd name="connsiteY144" fmla="*/ 316360 h 1705557"/>
              <a:gd name="connsiteX145" fmla="*/ 5673886 w 10232859"/>
              <a:gd name="connsiteY145" fmla="*/ 316040 h 1705557"/>
              <a:gd name="connsiteX146" fmla="*/ 5677139 w 10232859"/>
              <a:gd name="connsiteY146" fmla="*/ 313859 h 1705557"/>
              <a:gd name="connsiteX147" fmla="*/ 5708983 w 10232859"/>
              <a:gd name="connsiteY147" fmla="*/ 313188 h 1705557"/>
              <a:gd name="connsiteX148" fmla="*/ 5773909 w 10232859"/>
              <a:gd name="connsiteY148" fmla="*/ 318575 h 1705557"/>
              <a:gd name="connsiteX149" fmla="*/ 5809500 w 10232859"/>
              <a:gd name="connsiteY149" fmla="*/ 324964 h 1705557"/>
              <a:gd name="connsiteX150" fmla="*/ 5908729 w 10232859"/>
              <a:gd name="connsiteY150" fmla="*/ 338849 h 1705557"/>
              <a:gd name="connsiteX151" fmla="*/ 6009654 w 10232859"/>
              <a:gd name="connsiteY151" fmla="*/ 350040 h 1705557"/>
              <a:gd name="connsiteX152" fmla="*/ 6067487 w 10232859"/>
              <a:gd name="connsiteY152" fmla="*/ 340226 h 1705557"/>
              <a:gd name="connsiteX153" fmla="*/ 6073281 w 10232859"/>
              <a:gd name="connsiteY153" fmla="*/ 340830 h 1705557"/>
              <a:gd name="connsiteX154" fmla="*/ 6086225 w 10232859"/>
              <a:gd name="connsiteY154" fmla="*/ 346135 h 1705557"/>
              <a:gd name="connsiteX155" fmla="*/ 6105063 w 10232859"/>
              <a:gd name="connsiteY155" fmla="*/ 353854 h 1705557"/>
              <a:gd name="connsiteX156" fmla="*/ 6135796 w 10232859"/>
              <a:gd name="connsiteY156" fmla="*/ 369657 h 1705557"/>
              <a:gd name="connsiteX157" fmla="*/ 6195166 w 10232859"/>
              <a:gd name="connsiteY157" fmla="*/ 366704 h 1705557"/>
              <a:gd name="connsiteX158" fmla="*/ 6216259 w 10232859"/>
              <a:gd name="connsiteY158" fmla="*/ 369879 h 1705557"/>
              <a:gd name="connsiteX159" fmla="*/ 6228331 w 10232859"/>
              <a:gd name="connsiteY159" fmla="*/ 370548 h 1705557"/>
              <a:gd name="connsiteX160" fmla="*/ 6229602 w 10232859"/>
              <a:gd name="connsiteY160" fmla="*/ 369928 h 1705557"/>
              <a:gd name="connsiteX161" fmla="*/ 6258988 w 10232859"/>
              <a:gd name="connsiteY161" fmla="*/ 385174 h 1705557"/>
              <a:gd name="connsiteX162" fmla="*/ 6264106 w 10232859"/>
              <a:gd name="connsiteY162" fmla="*/ 385655 h 1705557"/>
              <a:gd name="connsiteX163" fmla="*/ 6281703 w 10232859"/>
              <a:gd name="connsiteY163" fmla="*/ 397568 h 1705557"/>
              <a:gd name="connsiteX164" fmla="*/ 6291622 w 10232859"/>
              <a:gd name="connsiteY164" fmla="*/ 402669 h 1705557"/>
              <a:gd name="connsiteX165" fmla="*/ 6292712 w 10232859"/>
              <a:gd name="connsiteY165" fmla="*/ 406285 h 1705557"/>
              <a:gd name="connsiteX166" fmla="*/ 6308227 w 10232859"/>
              <a:gd name="connsiteY166" fmla="*/ 412710 h 1705557"/>
              <a:gd name="connsiteX167" fmla="*/ 6328981 w 10232859"/>
              <a:gd name="connsiteY167" fmla="*/ 416009 h 1705557"/>
              <a:gd name="connsiteX168" fmla="*/ 6368693 w 10232859"/>
              <a:gd name="connsiteY168" fmla="*/ 424359 h 1705557"/>
              <a:gd name="connsiteX169" fmla="*/ 6414811 w 10232859"/>
              <a:gd name="connsiteY169" fmla="*/ 458714 h 1705557"/>
              <a:gd name="connsiteX170" fmla="*/ 6467879 w 10232859"/>
              <a:gd name="connsiteY170" fmla="*/ 474762 h 1705557"/>
              <a:gd name="connsiteX171" fmla="*/ 6564351 w 10232859"/>
              <a:gd name="connsiteY171" fmla="*/ 544032 h 1705557"/>
              <a:gd name="connsiteX172" fmla="*/ 6711178 w 10232859"/>
              <a:gd name="connsiteY172" fmla="*/ 580124 h 1705557"/>
              <a:gd name="connsiteX173" fmla="*/ 6764036 w 10232859"/>
              <a:gd name="connsiteY173" fmla="*/ 595457 h 1705557"/>
              <a:gd name="connsiteX174" fmla="*/ 6858983 w 10232859"/>
              <a:gd name="connsiteY174" fmla="*/ 630237 h 1705557"/>
              <a:gd name="connsiteX175" fmla="*/ 6910661 w 10232859"/>
              <a:gd name="connsiteY175" fmla="*/ 641134 h 1705557"/>
              <a:gd name="connsiteX176" fmla="*/ 6944111 w 10232859"/>
              <a:gd name="connsiteY176" fmla="*/ 666016 h 1705557"/>
              <a:gd name="connsiteX177" fmla="*/ 6965771 w 10232859"/>
              <a:gd name="connsiteY177" fmla="*/ 666445 h 1705557"/>
              <a:gd name="connsiteX178" fmla="*/ 6969639 w 10232859"/>
              <a:gd name="connsiteY178" fmla="*/ 666351 h 1705557"/>
              <a:gd name="connsiteX179" fmla="*/ 6982242 w 10232859"/>
              <a:gd name="connsiteY179" fmla="*/ 669626 h 1705557"/>
              <a:gd name="connsiteX180" fmla="*/ 6989387 w 10232859"/>
              <a:gd name="connsiteY180" fmla="*/ 665988 h 1705557"/>
              <a:gd name="connsiteX181" fmla="*/ 7010930 w 10232859"/>
              <a:gd name="connsiteY181" fmla="*/ 667648 h 1705557"/>
              <a:gd name="connsiteX182" fmla="*/ 7033125 w 10232859"/>
              <a:gd name="connsiteY182" fmla="*/ 674950 h 1705557"/>
              <a:gd name="connsiteX183" fmla="*/ 7134461 w 10232859"/>
              <a:gd name="connsiteY183" fmla="*/ 714706 h 1705557"/>
              <a:gd name="connsiteX184" fmla="*/ 7197450 w 10232859"/>
              <a:gd name="connsiteY184" fmla="*/ 735608 h 1705557"/>
              <a:gd name="connsiteX185" fmla="*/ 7225084 w 10232859"/>
              <a:gd name="connsiteY185" fmla="*/ 739019 h 1705557"/>
              <a:gd name="connsiteX186" fmla="*/ 7261183 w 10232859"/>
              <a:gd name="connsiteY186" fmla="*/ 746827 h 1705557"/>
              <a:gd name="connsiteX187" fmla="*/ 7327760 w 10232859"/>
              <a:gd name="connsiteY187" fmla="*/ 757100 h 1705557"/>
              <a:gd name="connsiteX188" fmla="*/ 7412222 w 10232859"/>
              <a:gd name="connsiteY188" fmla="*/ 777001 h 1705557"/>
              <a:gd name="connsiteX189" fmla="*/ 7457904 w 10232859"/>
              <a:gd name="connsiteY189" fmla="*/ 810835 h 1705557"/>
              <a:gd name="connsiteX190" fmla="*/ 7465795 w 10232859"/>
              <a:gd name="connsiteY190" fmla="*/ 809112 h 1705557"/>
              <a:gd name="connsiteX191" fmla="*/ 7505046 w 10232859"/>
              <a:gd name="connsiteY191" fmla="*/ 823031 h 1705557"/>
              <a:gd name="connsiteX192" fmla="*/ 7623220 w 10232859"/>
              <a:gd name="connsiteY192" fmla="*/ 895034 h 1705557"/>
              <a:gd name="connsiteX193" fmla="*/ 7700458 w 10232859"/>
              <a:gd name="connsiteY193" fmla="*/ 921593 h 1705557"/>
              <a:gd name="connsiteX194" fmla="*/ 7730988 w 10232859"/>
              <a:gd name="connsiteY194" fmla="*/ 927270 h 1705557"/>
              <a:gd name="connsiteX195" fmla="*/ 7781942 w 10232859"/>
              <a:gd name="connsiteY195" fmla="*/ 937017 h 1705557"/>
              <a:gd name="connsiteX196" fmla="*/ 7827704 w 10232859"/>
              <a:gd name="connsiteY196" fmla="*/ 935072 h 1705557"/>
              <a:gd name="connsiteX197" fmla="*/ 7867270 w 10232859"/>
              <a:gd name="connsiteY197" fmla="*/ 946880 h 1705557"/>
              <a:gd name="connsiteX198" fmla="*/ 7866538 w 10232859"/>
              <a:gd name="connsiteY198" fmla="*/ 961559 h 1705557"/>
              <a:gd name="connsiteX199" fmla="*/ 7912084 w 10232859"/>
              <a:gd name="connsiteY199" fmla="*/ 970314 h 1705557"/>
              <a:gd name="connsiteX200" fmla="*/ 7982264 w 10232859"/>
              <a:gd name="connsiteY200" fmla="*/ 982287 h 1705557"/>
              <a:gd name="connsiteX201" fmla="*/ 7991272 w 10232859"/>
              <a:gd name="connsiteY201" fmla="*/ 987618 h 1705557"/>
              <a:gd name="connsiteX202" fmla="*/ 8006496 w 10232859"/>
              <a:gd name="connsiteY202" fmla="*/ 979353 h 1705557"/>
              <a:gd name="connsiteX203" fmla="*/ 8034497 w 10232859"/>
              <a:gd name="connsiteY203" fmla="*/ 978568 h 1705557"/>
              <a:gd name="connsiteX204" fmla="*/ 8150881 w 10232859"/>
              <a:gd name="connsiteY204" fmla="*/ 996925 h 1705557"/>
              <a:gd name="connsiteX205" fmla="*/ 8172106 w 10232859"/>
              <a:gd name="connsiteY205" fmla="*/ 997026 h 1705557"/>
              <a:gd name="connsiteX206" fmla="*/ 8196076 w 10232859"/>
              <a:gd name="connsiteY206" fmla="*/ 1006592 h 1705557"/>
              <a:gd name="connsiteX207" fmla="*/ 8247463 w 10232859"/>
              <a:gd name="connsiteY207" fmla="*/ 1022846 h 1705557"/>
              <a:gd name="connsiteX208" fmla="*/ 8279272 w 10232859"/>
              <a:gd name="connsiteY208" fmla="*/ 1039435 h 1705557"/>
              <a:gd name="connsiteX209" fmla="*/ 8289611 w 10232859"/>
              <a:gd name="connsiteY209" fmla="*/ 1035144 h 1705557"/>
              <a:gd name="connsiteX210" fmla="*/ 8311483 w 10232859"/>
              <a:gd name="connsiteY210" fmla="*/ 1035913 h 1705557"/>
              <a:gd name="connsiteX211" fmla="*/ 8399489 w 10232859"/>
              <a:gd name="connsiteY211" fmla="*/ 1055076 h 1705557"/>
              <a:gd name="connsiteX212" fmla="*/ 8415973 w 10232859"/>
              <a:gd name="connsiteY212" fmla="*/ 1056174 h 1705557"/>
              <a:gd name="connsiteX213" fmla="*/ 8433326 w 10232859"/>
              <a:gd name="connsiteY213" fmla="*/ 1064395 h 1705557"/>
              <a:gd name="connsiteX214" fmla="*/ 8502328 w 10232859"/>
              <a:gd name="connsiteY214" fmla="*/ 1098012 h 1705557"/>
              <a:gd name="connsiteX215" fmla="*/ 8534346 w 10232859"/>
              <a:gd name="connsiteY215" fmla="*/ 1113494 h 1705557"/>
              <a:gd name="connsiteX216" fmla="*/ 8534980 w 10232859"/>
              <a:gd name="connsiteY216" fmla="*/ 1117375 h 1705557"/>
              <a:gd name="connsiteX217" fmla="*/ 8544104 w 10232859"/>
              <a:gd name="connsiteY217" fmla="*/ 1114920 h 1705557"/>
              <a:gd name="connsiteX218" fmla="*/ 8567742 w 10232859"/>
              <a:gd name="connsiteY218" fmla="*/ 1124104 h 1705557"/>
              <a:gd name="connsiteX219" fmla="*/ 8633779 w 10232859"/>
              <a:gd name="connsiteY219" fmla="*/ 1145740 h 1705557"/>
              <a:gd name="connsiteX220" fmla="*/ 8676965 w 10232859"/>
              <a:gd name="connsiteY220" fmla="*/ 1163463 h 1705557"/>
              <a:gd name="connsiteX221" fmla="*/ 8698944 w 10232859"/>
              <a:gd name="connsiteY221" fmla="*/ 1163453 h 1705557"/>
              <a:gd name="connsiteX222" fmla="*/ 8711456 w 10232859"/>
              <a:gd name="connsiteY222" fmla="*/ 1175731 h 1705557"/>
              <a:gd name="connsiteX223" fmla="*/ 8732793 w 10232859"/>
              <a:gd name="connsiteY223" fmla="*/ 1179486 h 1705557"/>
              <a:gd name="connsiteX224" fmla="*/ 8751897 w 10232859"/>
              <a:gd name="connsiteY224" fmla="*/ 1197400 h 1705557"/>
              <a:gd name="connsiteX225" fmla="*/ 8793564 w 10232859"/>
              <a:gd name="connsiteY225" fmla="*/ 1179086 h 1705557"/>
              <a:gd name="connsiteX226" fmla="*/ 8834270 w 10232859"/>
              <a:gd name="connsiteY226" fmla="*/ 1213138 h 1705557"/>
              <a:gd name="connsiteX227" fmla="*/ 8853872 w 10232859"/>
              <a:gd name="connsiteY227" fmla="*/ 1221228 h 1705557"/>
              <a:gd name="connsiteX228" fmla="*/ 8861901 w 10232859"/>
              <a:gd name="connsiteY228" fmla="*/ 1217889 h 1705557"/>
              <a:gd name="connsiteX229" fmla="*/ 8874168 w 10232859"/>
              <a:gd name="connsiteY229" fmla="*/ 1220481 h 1705557"/>
              <a:gd name="connsiteX230" fmla="*/ 8871123 w 10232859"/>
              <a:gd name="connsiteY230" fmla="*/ 1227674 h 1705557"/>
              <a:gd name="connsiteX231" fmla="*/ 8903537 w 10232859"/>
              <a:gd name="connsiteY231" fmla="*/ 1237102 h 1705557"/>
              <a:gd name="connsiteX232" fmla="*/ 8933767 w 10232859"/>
              <a:gd name="connsiteY232" fmla="*/ 1269882 h 1705557"/>
              <a:gd name="connsiteX233" fmla="*/ 8985765 w 10232859"/>
              <a:gd name="connsiteY233" fmla="*/ 1294178 h 1705557"/>
              <a:gd name="connsiteX234" fmla="*/ 9071444 w 10232859"/>
              <a:gd name="connsiteY234" fmla="*/ 1323819 h 1705557"/>
              <a:gd name="connsiteX235" fmla="*/ 9096711 w 10232859"/>
              <a:gd name="connsiteY235" fmla="*/ 1334291 h 1705557"/>
              <a:gd name="connsiteX236" fmla="*/ 9338853 w 10232859"/>
              <a:gd name="connsiteY236" fmla="*/ 1454560 h 1705557"/>
              <a:gd name="connsiteX237" fmla="*/ 9520814 w 10232859"/>
              <a:gd name="connsiteY237" fmla="*/ 1456341 h 1705557"/>
              <a:gd name="connsiteX238" fmla="*/ 9702271 w 10232859"/>
              <a:gd name="connsiteY238" fmla="*/ 1495067 h 1705557"/>
              <a:gd name="connsiteX239" fmla="*/ 9744273 w 10232859"/>
              <a:gd name="connsiteY239" fmla="*/ 1530026 h 1705557"/>
              <a:gd name="connsiteX240" fmla="*/ 9771903 w 10232859"/>
              <a:gd name="connsiteY240" fmla="*/ 1536548 h 1705557"/>
              <a:gd name="connsiteX241" fmla="*/ 9818565 w 10232859"/>
              <a:gd name="connsiteY241" fmla="*/ 1545059 h 1705557"/>
              <a:gd name="connsiteX242" fmla="*/ 9882202 w 10232859"/>
              <a:gd name="connsiteY242" fmla="*/ 1572402 h 1705557"/>
              <a:gd name="connsiteX243" fmla="*/ 10022025 w 10232859"/>
              <a:gd name="connsiteY243" fmla="*/ 1606210 h 1705557"/>
              <a:gd name="connsiteX244" fmla="*/ 10220406 w 10232859"/>
              <a:gd name="connsiteY244" fmla="*/ 1683519 h 1705557"/>
              <a:gd name="connsiteX245" fmla="*/ 10232859 w 10232859"/>
              <a:gd name="connsiteY245" fmla="*/ 1705557 h 1705557"/>
              <a:gd name="connsiteX246" fmla="*/ 0 w 10232859"/>
              <a:gd name="connsiteY246" fmla="*/ 1705557 h 1705557"/>
              <a:gd name="connsiteX247" fmla="*/ 0 w 10232859"/>
              <a:gd name="connsiteY247" fmla="*/ 28342 h 1705557"/>
              <a:gd name="connsiteX248" fmla="*/ 8097 w 10232859"/>
              <a:gd name="connsiteY248" fmla="*/ 30869 h 1705557"/>
              <a:gd name="connsiteX249" fmla="*/ 77128 w 10232859"/>
              <a:gd name="connsiteY249" fmla="*/ 13381 h 1705557"/>
              <a:gd name="connsiteX250" fmla="*/ 188338 w 10232859"/>
              <a:gd name="connsiteY250" fmla="*/ 11593 h 1705557"/>
              <a:gd name="connsiteX251" fmla="*/ 298809 w 10232859"/>
              <a:gd name="connsiteY251" fmla="*/ 12712 h 1705557"/>
              <a:gd name="connsiteX252" fmla="*/ 338985 w 10232859"/>
              <a:gd name="connsiteY252" fmla="*/ 14520 h 1705557"/>
              <a:gd name="connsiteX253" fmla="*/ 409815 w 10232859"/>
              <a:gd name="connsiteY253" fmla="*/ 11559 h 1705557"/>
              <a:gd name="connsiteX254" fmla="*/ 424169 w 10232859"/>
              <a:gd name="connsiteY254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90341 w 10232859"/>
              <a:gd name="connsiteY49" fmla="*/ 217588 h 1705557"/>
              <a:gd name="connsiteX50" fmla="*/ 2588929 w 10232859"/>
              <a:gd name="connsiteY50" fmla="*/ 207494 h 1705557"/>
              <a:gd name="connsiteX51" fmla="*/ 2687426 w 10232859"/>
              <a:gd name="connsiteY51" fmla="*/ 200362 h 1705557"/>
              <a:gd name="connsiteX52" fmla="*/ 2723517 w 10232859"/>
              <a:gd name="connsiteY52" fmla="*/ 199166 h 1705557"/>
              <a:gd name="connsiteX53" fmla="*/ 2785956 w 10232859"/>
              <a:gd name="connsiteY53" fmla="*/ 190918 h 1705557"/>
              <a:gd name="connsiteX54" fmla="*/ 2813378 w 10232859"/>
              <a:gd name="connsiteY54" fmla="*/ 183347 h 1705557"/>
              <a:gd name="connsiteX55" fmla="*/ 2814782 w 10232859"/>
              <a:gd name="connsiteY55" fmla="*/ 183667 h 1705557"/>
              <a:gd name="connsiteX56" fmla="*/ 2816580 w 10232859"/>
              <a:gd name="connsiteY56" fmla="*/ 180880 h 1705557"/>
              <a:gd name="connsiteX57" fmla="*/ 2821623 w 10232859"/>
              <a:gd name="connsiteY57" fmla="*/ 179389 h 1705557"/>
              <a:gd name="connsiteX58" fmla="*/ 2836688 w 10232859"/>
              <a:gd name="connsiteY58" fmla="*/ 179485 h 1705557"/>
              <a:gd name="connsiteX59" fmla="*/ 2842564 w 10232859"/>
              <a:gd name="connsiteY59" fmla="*/ 180209 h 1705557"/>
              <a:gd name="connsiteX60" fmla="*/ 2850712 w 10232859"/>
              <a:gd name="connsiteY60" fmla="*/ 179804 h 1705557"/>
              <a:gd name="connsiteX61" fmla="*/ 2850846 w 10232859"/>
              <a:gd name="connsiteY61" fmla="*/ 179576 h 1705557"/>
              <a:gd name="connsiteX62" fmla="*/ 2858611 w 10232859"/>
              <a:gd name="connsiteY62" fmla="*/ 179626 h 1705557"/>
              <a:gd name="connsiteX63" fmla="*/ 2897454 w 10232859"/>
              <a:gd name="connsiteY63" fmla="*/ 182628 h 1705557"/>
              <a:gd name="connsiteX64" fmla="*/ 2940369 w 10232859"/>
              <a:gd name="connsiteY64" fmla="*/ 159458 h 1705557"/>
              <a:gd name="connsiteX65" fmla="*/ 2959670 w 10232859"/>
              <a:gd name="connsiteY65" fmla="*/ 154881 h 1705557"/>
              <a:gd name="connsiteX66" fmla="*/ 2969615 w 10232859"/>
              <a:gd name="connsiteY66" fmla="*/ 151269 h 1705557"/>
              <a:gd name="connsiteX67" fmla="*/ 2970000 w 10232859"/>
              <a:gd name="connsiteY67" fmla="*/ 150290 h 1705557"/>
              <a:gd name="connsiteX68" fmla="*/ 3007272 w 10232859"/>
              <a:gd name="connsiteY68" fmla="*/ 153280 h 1705557"/>
              <a:gd name="connsiteX69" fmla="*/ 3011677 w 10232859"/>
              <a:gd name="connsiteY69" fmla="*/ 151918 h 1705557"/>
              <a:gd name="connsiteX70" fmla="*/ 3036668 w 10232859"/>
              <a:gd name="connsiteY70" fmla="*/ 156118 h 1705557"/>
              <a:gd name="connsiteX71" fmla="*/ 3049208 w 10232859"/>
              <a:gd name="connsiteY71" fmla="*/ 157087 h 1705557"/>
              <a:gd name="connsiteX72" fmla="*/ 3053517 w 10232859"/>
              <a:gd name="connsiteY72" fmla="*/ 159836 h 1705557"/>
              <a:gd name="connsiteX73" fmla="*/ 3071637 w 10232859"/>
              <a:gd name="connsiteY73" fmla="*/ 160010 h 1705557"/>
              <a:gd name="connsiteX74" fmla="*/ 3110077 w 10232859"/>
              <a:gd name="connsiteY74" fmla="*/ 155716 h 1705557"/>
              <a:gd name="connsiteX75" fmla="*/ 3173743 w 10232859"/>
              <a:gd name="connsiteY75" fmla="*/ 166095 h 1705557"/>
              <a:gd name="connsiteX76" fmla="*/ 3254203 w 10232859"/>
              <a:gd name="connsiteY76" fmla="*/ 158270 h 1705557"/>
              <a:gd name="connsiteX77" fmla="*/ 3380350 w 10232859"/>
              <a:gd name="connsiteY77" fmla="*/ 157665 h 1705557"/>
              <a:gd name="connsiteX78" fmla="*/ 3476147 w 10232859"/>
              <a:gd name="connsiteY78" fmla="*/ 177439 h 1705557"/>
              <a:gd name="connsiteX79" fmla="*/ 3581876 w 10232859"/>
              <a:gd name="connsiteY79" fmla="*/ 156962 h 1705557"/>
              <a:gd name="connsiteX80" fmla="*/ 3704761 w 10232859"/>
              <a:gd name="connsiteY80" fmla="*/ 157006 h 1705557"/>
              <a:gd name="connsiteX81" fmla="*/ 3755040 w 10232859"/>
              <a:gd name="connsiteY81" fmla="*/ 148492 h 1705557"/>
              <a:gd name="connsiteX82" fmla="*/ 3804689 w 10232859"/>
              <a:gd name="connsiteY82" fmla="*/ 158407 h 1705557"/>
              <a:gd name="connsiteX83" fmla="*/ 3821793 w 10232859"/>
              <a:gd name="connsiteY83" fmla="*/ 151257 h 1705557"/>
              <a:gd name="connsiteX84" fmla="*/ 3824682 w 10232859"/>
              <a:gd name="connsiteY84" fmla="*/ 149833 h 1705557"/>
              <a:gd name="connsiteX85" fmla="*/ 3837536 w 10232859"/>
              <a:gd name="connsiteY85" fmla="*/ 148292 h 1705557"/>
              <a:gd name="connsiteX86" fmla="*/ 3839550 w 10232859"/>
              <a:gd name="connsiteY86" fmla="*/ 142661 h 1705557"/>
              <a:gd name="connsiteX87" fmla="*/ 3857743 w 10232859"/>
              <a:gd name="connsiteY87" fmla="*/ 136618 h 1705557"/>
              <a:gd name="connsiteX88" fmla="*/ 3881852 w 10232859"/>
              <a:gd name="connsiteY88" fmla="*/ 135231 h 1705557"/>
              <a:gd name="connsiteX89" fmla="*/ 3998088 w 10232859"/>
              <a:gd name="connsiteY89" fmla="*/ 134446 h 1705557"/>
              <a:gd name="connsiteX90" fmla="*/ 4066682 w 10232859"/>
              <a:gd name="connsiteY90" fmla="*/ 130661 h 1705557"/>
              <a:gd name="connsiteX91" fmla="*/ 4091246 w 10232859"/>
              <a:gd name="connsiteY91" fmla="*/ 124017 h 1705557"/>
              <a:gd name="connsiteX92" fmla="*/ 4126556 w 10232859"/>
              <a:gd name="connsiteY92" fmla="*/ 118239 h 1705557"/>
              <a:gd name="connsiteX93" fmla="*/ 4187717 w 10232859"/>
              <a:gd name="connsiteY93" fmla="*/ 104010 h 1705557"/>
              <a:gd name="connsiteX94" fmla="*/ 4220826 w 10232859"/>
              <a:gd name="connsiteY94" fmla="*/ 102505 h 1705557"/>
              <a:gd name="connsiteX95" fmla="*/ 4239014 w 10232859"/>
              <a:gd name="connsiteY95" fmla="*/ 97354 h 1705557"/>
              <a:gd name="connsiteX96" fmla="*/ 4246653 w 10232859"/>
              <a:gd name="connsiteY96" fmla="*/ 97874 h 1705557"/>
              <a:gd name="connsiteX97" fmla="*/ 4271841 w 10232859"/>
              <a:gd name="connsiteY97" fmla="*/ 96702 h 1705557"/>
              <a:gd name="connsiteX98" fmla="*/ 4286277 w 10232859"/>
              <a:gd name="connsiteY98" fmla="*/ 96687 h 1705557"/>
              <a:gd name="connsiteX99" fmla="*/ 4292025 w 10232859"/>
              <a:gd name="connsiteY99" fmla="*/ 96921 h 1705557"/>
              <a:gd name="connsiteX100" fmla="*/ 4304713 w 10232859"/>
              <a:gd name="connsiteY100" fmla="*/ 102187 h 1705557"/>
              <a:gd name="connsiteX101" fmla="*/ 4321285 w 10232859"/>
              <a:gd name="connsiteY101" fmla="*/ 100074 h 1705557"/>
              <a:gd name="connsiteX102" fmla="*/ 4339561 w 10232859"/>
              <a:gd name="connsiteY102" fmla="*/ 105320 h 1705557"/>
              <a:gd name="connsiteX103" fmla="*/ 4343990 w 10232859"/>
              <a:gd name="connsiteY103" fmla="*/ 101090 h 1705557"/>
              <a:gd name="connsiteX104" fmla="*/ 4358885 w 10232859"/>
              <a:gd name="connsiteY104" fmla="*/ 96778 h 1705557"/>
              <a:gd name="connsiteX105" fmla="*/ 4371648 w 10232859"/>
              <a:gd name="connsiteY105" fmla="*/ 101826 h 1705557"/>
              <a:gd name="connsiteX106" fmla="*/ 4398380 w 10232859"/>
              <a:gd name="connsiteY106" fmla="*/ 104961 h 1705557"/>
              <a:gd name="connsiteX107" fmla="*/ 4405729 w 10232859"/>
              <a:gd name="connsiteY107" fmla="*/ 104191 h 1705557"/>
              <a:gd name="connsiteX108" fmla="*/ 4431408 w 10232859"/>
              <a:gd name="connsiteY108" fmla="*/ 110825 h 1705557"/>
              <a:gd name="connsiteX109" fmla="*/ 4472183 w 10232859"/>
              <a:gd name="connsiteY109" fmla="*/ 116430 h 1705557"/>
              <a:gd name="connsiteX110" fmla="*/ 4518828 w 10232859"/>
              <a:gd name="connsiteY110" fmla="*/ 119114 h 1705557"/>
              <a:gd name="connsiteX111" fmla="*/ 4532040 w 10232859"/>
              <a:gd name="connsiteY111" fmla="*/ 124307 h 1705557"/>
              <a:gd name="connsiteX112" fmla="*/ 4617778 w 10232859"/>
              <a:gd name="connsiteY112" fmla="*/ 136993 h 1705557"/>
              <a:gd name="connsiteX113" fmla="*/ 4641872 w 10232859"/>
              <a:gd name="connsiteY113" fmla="*/ 140721 h 1705557"/>
              <a:gd name="connsiteX114" fmla="*/ 4662766 w 10232859"/>
              <a:gd name="connsiteY114" fmla="*/ 138952 h 1705557"/>
              <a:gd name="connsiteX115" fmla="*/ 4667770 w 10232859"/>
              <a:gd name="connsiteY115" fmla="*/ 134208 h 1705557"/>
              <a:gd name="connsiteX116" fmla="*/ 4681052 w 10232859"/>
              <a:gd name="connsiteY116" fmla="*/ 135461 h 1705557"/>
              <a:gd name="connsiteX117" fmla="*/ 4684624 w 10232859"/>
              <a:gd name="connsiteY117" fmla="*/ 134755 h 1705557"/>
              <a:gd name="connsiteX118" fmla="*/ 4705061 w 10232859"/>
              <a:gd name="connsiteY118" fmla="*/ 131748 h 1705557"/>
              <a:gd name="connsiteX119" fmla="*/ 4747746 w 10232859"/>
              <a:gd name="connsiteY119" fmla="*/ 151131 h 1705557"/>
              <a:gd name="connsiteX120" fmla="*/ 4801045 w 10232859"/>
              <a:gd name="connsiteY120" fmla="*/ 153753 h 1705557"/>
              <a:gd name="connsiteX121" fmla="*/ 5001600 w 10232859"/>
              <a:gd name="connsiteY121" fmla="*/ 196753 h 1705557"/>
              <a:gd name="connsiteX122" fmla="*/ 5033465 w 10232859"/>
              <a:gd name="connsiteY122" fmla="*/ 182429 h 1705557"/>
              <a:gd name="connsiteX123" fmla="*/ 5115965 w 10232859"/>
              <a:gd name="connsiteY123" fmla="*/ 192583 h 1705557"/>
              <a:gd name="connsiteX124" fmla="*/ 5237936 w 10232859"/>
              <a:gd name="connsiteY124" fmla="*/ 246022 h 1705557"/>
              <a:gd name="connsiteX125" fmla="*/ 5290566 w 10232859"/>
              <a:gd name="connsiteY125" fmla="*/ 269809 h 1705557"/>
              <a:gd name="connsiteX126" fmla="*/ 5344878 w 10232859"/>
              <a:gd name="connsiteY126" fmla="*/ 282874 h 1705557"/>
              <a:gd name="connsiteX127" fmla="*/ 5413398 w 10232859"/>
              <a:gd name="connsiteY127" fmla="*/ 282749 h 1705557"/>
              <a:gd name="connsiteX128" fmla="*/ 5415629 w 10232859"/>
              <a:gd name="connsiteY128" fmla="*/ 282282 h 1705557"/>
              <a:gd name="connsiteX129" fmla="*/ 5433078 w 10232859"/>
              <a:gd name="connsiteY129" fmla="*/ 286198 h 1705557"/>
              <a:gd name="connsiteX130" fmla="*/ 5435759 w 10232859"/>
              <a:gd name="connsiteY130" fmla="*/ 289614 h 1705557"/>
              <a:gd name="connsiteX131" fmla="*/ 5447372 w 10232859"/>
              <a:gd name="connsiteY131" fmla="*/ 293101 h 1705557"/>
              <a:gd name="connsiteX132" fmla="*/ 5469289 w 10232859"/>
              <a:gd name="connsiteY132" fmla="*/ 302134 h 1705557"/>
              <a:gd name="connsiteX133" fmla="*/ 5508752 w 10232859"/>
              <a:gd name="connsiteY133" fmla="*/ 312267 h 1705557"/>
              <a:gd name="connsiteX134" fmla="*/ 5509657 w 10232859"/>
              <a:gd name="connsiteY134" fmla="*/ 311450 h 1705557"/>
              <a:gd name="connsiteX135" fmla="*/ 5521245 w 10232859"/>
              <a:gd name="connsiteY135" fmla="*/ 310202 h 1705557"/>
              <a:gd name="connsiteX136" fmla="*/ 5542415 w 10232859"/>
              <a:gd name="connsiteY136" fmla="*/ 310009 h 1705557"/>
              <a:gd name="connsiteX137" fmla="*/ 5596538 w 10232859"/>
              <a:gd name="connsiteY137" fmla="*/ 297667 h 1705557"/>
              <a:gd name="connsiteX138" fmla="*/ 5632514 w 10232859"/>
              <a:gd name="connsiteY138" fmla="*/ 308476 h 1705557"/>
              <a:gd name="connsiteX139" fmla="*/ 5640005 w 10232859"/>
              <a:gd name="connsiteY139" fmla="*/ 310131 h 1705557"/>
              <a:gd name="connsiteX140" fmla="*/ 5640259 w 10232859"/>
              <a:gd name="connsiteY140" fmla="*/ 309949 h 1705557"/>
              <a:gd name="connsiteX141" fmla="*/ 5648365 w 10232859"/>
              <a:gd name="connsiteY141" fmla="*/ 311268 h 1705557"/>
              <a:gd name="connsiteX142" fmla="*/ 5653662 w 10232859"/>
              <a:gd name="connsiteY142" fmla="*/ 313149 h 1705557"/>
              <a:gd name="connsiteX143" fmla="*/ 5668196 w 10232859"/>
              <a:gd name="connsiteY143" fmla="*/ 316360 h 1705557"/>
              <a:gd name="connsiteX144" fmla="*/ 5673886 w 10232859"/>
              <a:gd name="connsiteY144" fmla="*/ 316040 h 1705557"/>
              <a:gd name="connsiteX145" fmla="*/ 5677139 w 10232859"/>
              <a:gd name="connsiteY145" fmla="*/ 313859 h 1705557"/>
              <a:gd name="connsiteX146" fmla="*/ 5708983 w 10232859"/>
              <a:gd name="connsiteY146" fmla="*/ 313188 h 1705557"/>
              <a:gd name="connsiteX147" fmla="*/ 5773909 w 10232859"/>
              <a:gd name="connsiteY147" fmla="*/ 318575 h 1705557"/>
              <a:gd name="connsiteX148" fmla="*/ 5809500 w 10232859"/>
              <a:gd name="connsiteY148" fmla="*/ 324964 h 1705557"/>
              <a:gd name="connsiteX149" fmla="*/ 5908729 w 10232859"/>
              <a:gd name="connsiteY149" fmla="*/ 338849 h 1705557"/>
              <a:gd name="connsiteX150" fmla="*/ 6009654 w 10232859"/>
              <a:gd name="connsiteY150" fmla="*/ 350040 h 1705557"/>
              <a:gd name="connsiteX151" fmla="*/ 6067487 w 10232859"/>
              <a:gd name="connsiteY151" fmla="*/ 340226 h 1705557"/>
              <a:gd name="connsiteX152" fmla="*/ 6073281 w 10232859"/>
              <a:gd name="connsiteY152" fmla="*/ 340830 h 1705557"/>
              <a:gd name="connsiteX153" fmla="*/ 6086225 w 10232859"/>
              <a:gd name="connsiteY153" fmla="*/ 346135 h 1705557"/>
              <a:gd name="connsiteX154" fmla="*/ 6105063 w 10232859"/>
              <a:gd name="connsiteY154" fmla="*/ 353854 h 1705557"/>
              <a:gd name="connsiteX155" fmla="*/ 6135796 w 10232859"/>
              <a:gd name="connsiteY155" fmla="*/ 369657 h 1705557"/>
              <a:gd name="connsiteX156" fmla="*/ 6195166 w 10232859"/>
              <a:gd name="connsiteY156" fmla="*/ 366704 h 1705557"/>
              <a:gd name="connsiteX157" fmla="*/ 6216259 w 10232859"/>
              <a:gd name="connsiteY157" fmla="*/ 369879 h 1705557"/>
              <a:gd name="connsiteX158" fmla="*/ 6228331 w 10232859"/>
              <a:gd name="connsiteY158" fmla="*/ 370548 h 1705557"/>
              <a:gd name="connsiteX159" fmla="*/ 6229602 w 10232859"/>
              <a:gd name="connsiteY159" fmla="*/ 369928 h 1705557"/>
              <a:gd name="connsiteX160" fmla="*/ 6258988 w 10232859"/>
              <a:gd name="connsiteY160" fmla="*/ 385174 h 1705557"/>
              <a:gd name="connsiteX161" fmla="*/ 6264106 w 10232859"/>
              <a:gd name="connsiteY161" fmla="*/ 385655 h 1705557"/>
              <a:gd name="connsiteX162" fmla="*/ 6281703 w 10232859"/>
              <a:gd name="connsiteY162" fmla="*/ 397568 h 1705557"/>
              <a:gd name="connsiteX163" fmla="*/ 6291622 w 10232859"/>
              <a:gd name="connsiteY163" fmla="*/ 402669 h 1705557"/>
              <a:gd name="connsiteX164" fmla="*/ 6292712 w 10232859"/>
              <a:gd name="connsiteY164" fmla="*/ 406285 h 1705557"/>
              <a:gd name="connsiteX165" fmla="*/ 6308227 w 10232859"/>
              <a:gd name="connsiteY165" fmla="*/ 412710 h 1705557"/>
              <a:gd name="connsiteX166" fmla="*/ 6328981 w 10232859"/>
              <a:gd name="connsiteY166" fmla="*/ 416009 h 1705557"/>
              <a:gd name="connsiteX167" fmla="*/ 6368693 w 10232859"/>
              <a:gd name="connsiteY167" fmla="*/ 424359 h 1705557"/>
              <a:gd name="connsiteX168" fmla="*/ 6414811 w 10232859"/>
              <a:gd name="connsiteY168" fmla="*/ 458714 h 1705557"/>
              <a:gd name="connsiteX169" fmla="*/ 6467879 w 10232859"/>
              <a:gd name="connsiteY169" fmla="*/ 474762 h 1705557"/>
              <a:gd name="connsiteX170" fmla="*/ 6564351 w 10232859"/>
              <a:gd name="connsiteY170" fmla="*/ 544032 h 1705557"/>
              <a:gd name="connsiteX171" fmla="*/ 6711178 w 10232859"/>
              <a:gd name="connsiteY171" fmla="*/ 580124 h 1705557"/>
              <a:gd name="connsiteX172" fmla="*/ 6764036 w 10232859"/>
              <a:gd name="connsiteY172" fmla="*/ 595457 h 1705557"/>
              <a:gd name="connsiteX173" fmla="*/ 6858983 w 10232859"/>
              <a:gd name="connsiteY173" fmla="*/ 630237 h 1705557"/>
              <a:gd name="connsiteX174" fmla="*/ 6910661 w 10232859"/>
              <a:gd name="connsiteY174" fmla="*/ 641134 h 1705557"/>
              <a:gd name="connsiteX175" fmla="*/ 6944111 w 10232859"/>
              <a:gd name="connsiteY175" fmla="*/ 666016 h 1705557"/>
              <a:gd name="connsiteX176" fmla="*/ 6965771 w 10232859"/>
              <a:gd name="connsiteY176" fmla="*/ 666445 h 1705557"/>
              <a:gd name="connsiteX177" fmla="*/ 6969639 w 10232859"/>
              <a:gd name="connsiteY177" fmla="*/ 666351 h 1705557"/>
              <a:gd name="connsiteX178" fmla="*/ 6982242 w 10232859"/>
              <a:gd name="connsiteY178" fmla="*/ 669626 h 1705557"/>
              <a:gd name="connsiteX179" fmla="*/ 6989387 w 10232859"/>
              <a:gd name="connsiteY179" fmla="*/ 665988 h 1705557"/>
              <a:gd name="connsiteX180" fmla="*/ 7010930 w 10232859"/>
              <a:gd name="connsiteY180" fmla="*/ 667648 h 1705557"/>
              <a:gd name="connsiteX181" fmla="*/ 7033125 w 10232859"/>
              <a:gd name="connsiteY181" fmla="*/ 674950 h 1705557"/>
              <a:gd name="connsiteX182" fmla="*/ 7134461 w 10232859"/>
              <a:gd name="connsiteY182" fmla="*/ 714706 h 1705557"/>
              <a:gd name="connsiteX183" fmla="*/ 7197450 w 10232859"/>
              <a:gd name="connsiteY183" fmla="*/ 735608 h 1705557"/>
              <a:gd name="connsiteX184" fmla="*/ 7225084 w 10232859"/>
              <a:gd name="connsiteY184" fmla="*/ 739019 h 1705557"/>
              <a:gd name="connsiteX185" fmla="*/ 7261183 w 10232859"/>
              <a:gd name="connsiteY185" fmla="*/ 746827 h 1705557"/>
              <a:gd name="connsiteX186" fmla="*/ 7327760 w 10232859"/>
              <a:gd name="connsiteY186" fmla="*/ 757100 h 1705557"/>
              <a:gd name="connsiteX187" fmla="*/ 7412222 w 10232859"/>
              <a:gd name="connsiteY187" fmla="*/ 777001 h 1705557"/>
              <a:gd name="connsiteX188" fmla="*/ 7457904 w 10232859"/>
              <a:gd name="connsiteY188" fmla="*/ 810835 h 1705557"/>
              <a:gd name="connsiteX189" fmla="*/ 7465795 w 10232859"/>
              <a:gd name="connsiteY189" fmla="*/ 809112 h 1705557"/>
              <a:gd name="connsiteX190" fmla="*/ 7505046 w 10232859"/>
              <a:gd name="connsiteY190" fmla="*/ 823031 h 1705557"/>
              <a:gd name="connsiteX191" fmla="*/ 7623220 w 10232859"/>
              <a:gd name="connsiteY191" fmla="*/ 895034 h 1705557"/>
              <a:gd name="connsiteX192" fmla="*/ 7700458 w 10232859"/>
              <a:gd name="connsiteY192" fmla="*/ 921593 h 1705557"/>
              <a:gd name="connsiteX193" fmla="*/ 7730988 w 10232859"/>
              <a:gd name="connsiteY193" fmla="*/ 927270 h 1705557"/>
              <a:gd name="connsiteX194" fmla="*/ 7781942 w 10232859"/>
              <a:gd name="connsiteY194" fmla="*/ 937017 h 1705557"/>
              <a:gd name="connsiteX195" fmla="*/ 7827704 w 10232859"/>
              <a:gd name="connsiteY195" fmla="*/ 935072 h 1705557"/>
              <a:gd name="connsiteX196" fmla="*/ 7867270 w 10232859"/>
              <a:gd name="connsiteY196" fmla="*/ 946880 h 1705557"/>
              <a:gd name="connsiteX197" fmla="*/ 7866538 w 10232859"/>
              <a:gd name="connsiteY197" fmla="*/ 961559 h 1705557"/>
              <a:gd name="connsiteX198" fmla="*/ 7912084 w 10232859"/>
              <a:gd name="connsiteY198" fmla="*/ 970314 h 1705557"/>
              <a:gd name="connsiteX199" fmla="*/ 7982264 w 10232859"/>
              <a:gd name="connsiteY199" fmla="*/ 982287 h 1705557"/>
              <a:gd name="connsiteX200" fmla="*/ 7991272 w 10232859"/>
              <a:gd name="connsiteY200" fmla="*/ 987618 h 1705557"/>
              <a:gd name="connsiteX201" fmla="*/ 8006496 w 10232859"/>
              <a:gd name="connsiteY201" fmla="*/ 979353 h 1705557"/>
              <a:gd name="connsiteX202" fmla="*/ 8034497 w 10232859"/>
              <a:gd name="connsiteY202" fmla="*/ 978568 h 1705557"/>
              <a:gd name="connsiteX203" fmla="*/ 8150881 w 10232859"/>
              <a:gd name="connsiteY203" fmla="*/ 996925 h 1705557"/>
              <a:gd name="connsiteX204" fmla="*/ 8172106 w 10232859"/>
              <a:gd name="connsiteY204" fmla="*/ 997026 h 1705557"/>
              <a:gd name="connsiteX205" fmla="*/ 8196076 w 10232859"/>
              <a:gd name="connsiteY205" fmla="*/ 1006592 h 1705557"/>
              <a:gd name="connsiteX206" fmla="*/ 8247463 w 10232859"/>
              <a:gd name="connsiteY206" fmla="*/ 1022846 h 1705557"/>
              <a:gd name="connsiteX207" fmla="*/ 8279272 w 10232859"/>
              <a:gd name="connsiteY207" fmla="*/ 1039435 h 1705557"/>
              <a:gd name="connsiteX208" fmla="*/ 8289611 w 10232859"/>
              <a:gd name="connsiteY208" fmla="*/ 1035144 h 1705557"/>
              <a:gd name="connsiteX209" fmla="*/ 8311483 w 10232859"/>
              <a:gd name="connsiteY209" fmla="*/ 1035913 h 1705557"/>
              <a:gd name="connsiteX210" fmla="*/ 8399489 w 10232859"/>
              <a:gd name="connsiteY210" fmla="*/ 1055076 h 1705557"/>
              <a:gd name="connsiteX211" fmla="*/ 8415973 w 10232859"/>
              <a:gd name="connsiteY211" fmla="*/ 1056174 h 1705557"/>
              <a:gd name="connsiteX212" fmla="*/ 8433326 w 10232859"/>
              <a:gd name="connsiteY212" fmla="*/ 1064395 h 1705557"/>
              <a:gd name="connsiteX213" fmla="*/ 8502328 w 10232859"/>
              <a:gd name="connsiteY213" fmla="*/ 1098012 h 1705557"/>
              <a:gd name="connsiteX214" fmla="*/ 8534346 w 10232859"/>
              <a:gd name="connsiteY214" fmla="*/ 1113494 h 1705557"/>
              <a:gd name="connsiteX215" fmla="*/ 8534980 w 10232859"/>
              <a:gd name="connsiteY215" fmla="*/ 1117375 h 1705557"/>
              <a:gd name="connsiteX216" fmla="*/ 8544104 w 10232859"/>
              <a:gd name="connsiteY216" fmla="*/ 1114920 h 1705557"/>
              <a:gd name="connsiteX217" fmla="*/ 8567742 w 10232859"/>
              <a:gd name="connsiteY217" fmla="*/ 1124104 h 1705557"/>
              <a:gd name="connsiteX218" fmla="*/ 8633779 w 10232859"/>
              <a:gd name="connsiteY218" fmla="*/ 1145740 h 1705557"/>
              <a:gd name="connsiteX219" fmla="*/ 8676965 w 10232859"/>
              <a:gd name="connsiteY219" fmla="*/ 1163463 h 1705557"/>
              <a:gd name="connsiteX220" fmla="*/ 8698944 w 10232859"/>
              <a:gd name="connsiteY220" fmla="*/ 1163453 h 1705557"/>
              <a:gd name="connsiteX221" fmla="*/ 8711456 w 10232859"/>
              <a:gd name="connsiteY221" fmla="*/ 1175731 h 1705557"/>
              <a:gd name="connsiteX222" fmla="*/ 8732793 w 10232859"/>
              <a:gd name="connsiteY222" fmla="*/ 1179486 h 1705557"/>
              <a:gd name="connsiteX223" fmla="*/ 8751897 w 10232859"/>
              <a:gd name="connsiteY223" fmla="*/ 1197400 h 1705557"/>
              <a:gd name="connsiteX224" fmla="*/ 8793564 w 10232859"/>
              <a:gd name="connsiteY224" fmla="*/ 1179086 h 1705557"/>
              <a:gd name="connsiteX225" fmla="*/ 8834270 w 10232859"/>
              <a:gd name="connsiteY225" fmla="*/ 1213138 h 1705557"/>
              <a:gd name="connsiteX226" fmla="*/ 8853872 w 10232859"/>
              <a:gd name="connsiteY226" fmla="*/ 1221228 h 1705557"/>
              <a:gd name="connsiteX227" fmla="*/ 8861901 w 10232859"/>
              <a:gd name="connsiteY227" fmla="*/ 1217889 h 1705557"/>
              <a:gd name="connsiteX228" fmla="*/ 8874168 w 10232859"/>
              <a:gd name="connsiteY228" fmla="*/ 1220481 h 1705557"/>
              <a:gd name="connsiteX229" fmla="*/ 8871123 w 10232859"/>
              <a:gd name="connsiteY229" fmla="*/ 1227674 h 1705557"/>
              <a:gd name="connsiteX230" fmla="*/ 8903537 w 10232859"/>
              <a:gd name="connsiteY230" fmla="*/ 1237102 h 1705557"/>
              <a:gd name="connsiteX231" fmla="*/ 8933767 w 10232859"/>
              <a:gd name="connsiteY231" fmla="*/ 1269882 h 1705557"/>
              <a:gd name="connsiteX232" fmla="*/ 8985765 w 10232859"/>
              <a:gd name="connsiteY232" fmla="*/ 1294178 h 1705557"/>
              <a:gd name="connsiteX233" fmla="*/ 9071444 w 10232859"/>
              <a:gd name="connsiteY233" fmla="*/ 1323819 h 1705557"/>
              <a:gd name="connsiteX234" fmla="*/ 9096711 w 10232859"/>
              <a:gd name="connsiteY234" fmla="*/ 1334291 h 1705557"/>
              <a:gd name="connsiteX235" fmla="*/ 9338853 w 10232859"/>
              <a:gd name="connsiteY235" fmla="*/ 1454560 h 1705557"/>
              <a:gd name="connsiteX236" fmla="*/ 9520814 w 10232859"/>
              <a:gd name="connsiteY236" fmla="*/ 1456341 h 1705557"/>
              <a:gd name="connsiteX237" fmla="*/ 9702271 w 10232859"/>
              <a:gd name="connsiteY237" fmla="*/ 1495067 h 1705557"/>
              <a:gd name="connsiteX238" fmla="*/ 9744273 w 10232859"/>
              <a:gd name="connsiteY238" fmla="*/ 1530026 h 1705557"/>
              <a:gd name="connsiteX239" fmla="*/ 9771903 w 10232859"/>
              <a:gd name="connsiteY239" fmla="*/ 1536548 h 1705557"/>
              <a:gd name="connsiteX240" fmla="*/ 9818565 w 10232859"/>
              <a:gd name="connsiteY240" fmla="*/ 1545059 h 1705557"/>
              <a:gd name="connsiteX241" fmla="*/ 9882202 w 10232859"/>
              <a:gd name="connsiteY241" fmla="*/ 1572402 h 1705557"/>
              <a:gd name="connsiteX242" fmla="*/ 10022025 w 10232859"/>
              <a:gd name="connsiteY242" fmla="*/ 1606210 h 1705557"/>
              <a:gd name="connsiteX243" fmla="*/ 10220406 w 10232859"/>
              <a:gd name="connsiteY243" fmla="*/ 1683519 h 1705557"/>
              <a:gd name="connsiteX244" fmla="*/ 10232859 w 10232859"/>
              <a:gd name="connsiteY244" fmla="*/ 1705557 h 1705557"/>
              <a:gd name="connsiteX245" fmla="*/ 0 w 10232859"/>
              <a:gd name="connsiteY245" fmla="*/ 1705557 h 1705557"/>
              <a:gd name="connsiteX246" fmla="*/ 0 w 10232859"/>
              <a:gd name="connsiteY246" fmla="*/ 28342 h 1705557"/>
              <a:gd name="connsiteX247" fmla="*/ 8097 w 10232859"/>
              <a:gd name="connsiteY247" fmla="*/ 30869 h 1705557"/>
              <a:gd name="connsiteX248" fmla="*/ 77128 w 10232859"/>
              <a:gd name="connsiteY248" fmla="*/ 13381 h 1705557"/>
              <a:gd name="connsiteX249" fmla="*/ 188338 w 10232859"/>
              <a:gd name="connsiteY249" fmla="*/ 11593 h 1705557"/>
              <a:gd name="connsiteX250" fmla="*/ 298809 w 10232859"/>
              <a:gd name="connsiteY250" fmla="*/ 12712 h 1705557"/>
              <a:gd name="connsiteX251" fmla="*/ 338985 w 10232859"/>
              <a:gd name="connsiteY251" fmla="*/ 14520 h 1705557"/>
              <a:gd name="connsiteX252" fmla="*/ 409815 w 10232859"/>
              <a:gd name="connsiteY252" fmla="*/ 11559 h 1705557"/>
              <a:gd name="connsiteX253" fmla="*/ 424169 w 10232859"/>
              <a:gd name="connsiteY253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876587 w 10232859"/>
              <a:gd name="connsiteY27" fmla="*/ 144797 h 1705557"/>
              <a:gd name="connsiteX28" fmla="*/ 2002612 w 10232859"/>
              <a:gd name="connsiteY28" fmla="*/ 191856 h 1705557"/>
              <a:gd name="connsiteX29" fmla="*/ 2155278 w 10232859"/>
              <a:gd name="connsiteY29" fmla="*/ 204338 h 1705557"/>
              <a:gd name="connsiteX30" fmla="*/ 2166398 w 10232859"/>
              <a:gd name="connsiteY30" fmla="*/ 213479 h 1705557"/>
              <a:gd name="connsiteX31" fmla="*/ 2180455 w 10232859"/>
              <a:gd name="connsiteY31" fmla="*/ 219408 h 1705557"/>
              <a:gd name="connsiteX32" fmla="*/ 2182638 w 10232859"/>
              <a:gd name="connsiteY32" fmla="*/ 218827 h 1705557"/>
              <a:gd name="connsiteX33" fmla="*/ 2200348 w 10232859"/>
              <a:gd name="connsiteY33" fmla="*/ 221830 h 1705557"/>
              <a:gd name="connsiteX34" fmla="*/ 2203307 w 10232859"/>
              <a:gd name="connsiteY34" fmla="*/ 225104 h 1705557"/>
              <a:gd name="connsiteX35" fmla="*/ 2215170 w 10232859"/>
              <a:gd name="connsiteY35" fmla="*/ 227986 h 1705557"/>
              <a:gd name="connsiteX36" fmla="*/ 2237765 w 10232859"/>
              <a:gd name="connsiteY36" fmla="*/ 235871 h 1705557"/>
              <a:gd name="connsiteX37" fmla="*/ 2242719 w 10232859"/>
              <a:gd name="connsiteY37" fmla="*/ 235274 h 1705557"/>
              <a:gd name="connsiteX38" fmla="*/ 2277928 w 10232859"/>
              <a:gd name="connsiteY38" fmla="*/ 243941 h 1705557"/>
              <a:gd name="connsiteX39" fmla="*/ 2278759 w 10232859"/>
              <a:gd name="connsiteY39" fmla="*/ 243077 h 1705557"/>
              <a:gd name="connsiteX40" fmla="*/ 2290187 w 10232859"/>
              <a:gd name="connsiteY40" fmla="*/ 241223 h 1705557"/>
              <a:gd name="connsiteX41" fmla="*/ 2311246 w 10232859"/>
              <a:gd name="connsiteY41" fmla="*/ 239922 h 1705557"/>
              <a:gd name="connsiteX42" fmla="*/ 2364066 w 10232859"/>
              <a:gd name="connsiteY42" fmla="*/ 224751 h 1705557"/>
              <a:gd name="connsiteX43" fmla="*/ 2400814 w 10232859"/>
              <a:gd name="connsiteY43" fmla="*/ 233679 h 1705557"/>
              <a:gd name="connsiteX44" fmla="*/ 2408414 w 10232859"/>
              <a:gd name="connsiteY44" fmla="*/ 234943 h 1705557"/>
              <a:gd name="connsiteX45" fmla="*/ 2408650 w 10232859"/>
              <a:gd name="connsiteY45" fmla="*/ 234748 h 1705557"/>
              <a:gd name="connsiteX46" fmla="*/ 2416835 w 10232859"/>
              <a:gd name="connsiteY46" fmla="*/ 235642 h 1705557"/>
              <a:gd name="connsiteX47" fmla="*/ 2422271 w 10232859"/>
              <a:gd name="connsiteY47" fmla="*/ 237247 h 1705557"/>
              <a:gd name="connsiteX48" fmla="*/ 2490341 w 10232859"/>
              <a:gd name="connsiteY48" fmla="*/ 217588 h 1705557"/>
              <a:gd name="connsiteX49" fmla="*/ 2588929 w 10232859"/>
              <a:gd name="connsiteY49" fmla="*/ 207494 h 1705557"/>
              <a:gd name="connsiteX50" fmla="*/ 2687426 w 10232859"/>
              <a:gd name="connsiteY50" fmla="*/ 200362 h 1705557"/>
              <a:gd name="connsiteX51" fmla="*/ 2723517 w 10232859"/>
              <a:gd name="connsiteY51" fmla="*/ 199166 h 1705557"/>
              <a:gd name="connsiteX52" fmla="*/ 2785956 w 10232859"/>
              <a:gd name="connsiteY52" fmla="*/ 190918 h 1705557"/>
              <a:gd name="connsiteX53" fmla="*/ 2813378 w 10232859"/>
              <a:gd name="connsiteY53" fmla="*/ 183347 h 1705557"/>
              <a:gd name="connsiteX54" fmla="*/ 2814782 w 10232859"/>
              <a:gd name="connsiteY54" fmla="*/ 183667 h 1705557"/>
              <a:gd name="connsiteX55" fmla="*/ 2816580 w 10232859"/>
              <a:gd name="connsiteY55" fmla="*/ 180880 h 1705557"/>
              <a:gd name="connsiteX56" fmla="*/ 2821623 w 10232859"/>
              <a:gd name="connsiteY56" fmla="*/ 179389 h 1705557"/>
              <a:gd name="connsiteX57" fmla="*/ 2836688 w 10232859"/>
              <a:gd name="connsiteY57" fmla="*/ 179485 h 1705557"/>
              <a:gd name="connsiteX58" fmla="*/ 2842564 w 10232859"/>
              <a:gd name="connsiteY58" fmla="*/ 180209 h 1705557"/>
              <a:gd name="connsiteX59" fmla="*/ 2850712 w 10232859"/>
              <a:gd name="connsiteY59" fmla="*/ 179804 h 1705557"/>
              <a:gd name="connsiteX60" fmla="*/ 2850846 w 10232859"/>
              <a:gd name="connsiteY60" fmla="*/ 179576 h 1705557"/>
              <a:gd name="connsiteX61" fmla="*/ 2858611 w 10232859"/>
              <a:gd name="connsiteY61" fmla="*/ 179626 h 1705557"/>
              <a:gd name="connsiteX62" fmla="*/ 2897454 w 10232859"/>
              <a:gd name="connsiteY62" fmla="*/ 182628 h 1705557"/>
              <a:gd name="connsiteX63" fmla="*/ 2940369 w 10232859"/>
              <a:gd name="connsiteY63" fmla="*/ 159458 h 1705557"/>
              <a:gd name="connsiteX64" fmla="*/ 2959670 w 10232859"/>
              <a:gd name="connsiteY64" fmla="*/ 154881 h 1705557"/>
              <a:gd name="connsiteX65" fmla="*/ 2969615 w 10232859"/>
              <a:gd name="connsiteY65" fmla="*/ 151269 h 1705557"/>
              <a:gd name="connsiteX66" fmla="*/ 2970000 w 10232859"/>
              <a:gd name="connsiteY66" fmla="*/ 150290 h 1705557"/>
              <a:gd name="connsiteX67" fmla="*/ 3007272 w 10232859"/>
              <a:gd name="connsiteY67" fmla="*/ 153280 h 1705557"/>
              <a:gd name="connsiteX68" fmla="*/ 3011677 w 10232859"/>
              <a:gd name="connsiteY68" fmla="*/ 151918 h 1705557"/>
              <a:gd name="connsiteX69" fmla="*/ 3036668 w 10232859"/>
              <a:gd name="connsiteY69" fmla="*/ 156118 h 1705557"/>
              <a:gd name="connsiteX70" fmla="*/ 3049208 w 10232859"/>
              <a:gd name="connsiteY70" fmla="*/ 157087 h 1705557"/>
              <a:gd name="connsiteX71" fmla="*/ 3053517 w 10232859"/>
              <a:gd name="connsiteY71" fmla="*/ 159836 h 1705557"/>
              <a:gd name="connsiteX72" fmla="*/ 3071637 w 10232859"/>
              <a:gd name="connsiteY72" fmla="*/ 160010 h 1705557"/>
              <a:gd name="connsiteX73" fmla="*/ 3110077 w 10232859"/>
              <a:gd name="connsiteY73" fmla="*/ 155716 h 1705557"/>
              <a:gd name="connsiteX74" fmla="*/ 3173743 w 10232859"/>
              <a:gd name="connsiteY74" fmla="*/ 166095 h 1705557"/>
              <a:gd name="connsiteX75" fmla="*/ 3254203 w 10232859"/>
              <a:gd name="connsiteY75" fmla="*/ 158270 h 1705557"/>
              <a:gd name="connsiteX76" fmla="*/ 3380350 w 10232859"/>
              <a:gd name="connsiteY76" fmla="*/ 157665 h 1705557"/>
              <a:gd name="connsiteX77" fmla="*/ 3476147 w 10232859"/>
              <a:gd name="connsiteY77" fmla="*/ 177439 h 1705557"/>
              <a:gd name="connsiteX78" fmla="*/ 3581876 w 10232859"/>
              <a:gd name="connsiteY78" fmla="*/ 156962 h 1705557"/>
              <a:gd name="connsiteX79" fmla="*/ 3704761 w 10232859"/>
              <a:gd name="connsiteY79" fmla="*/ 157006 h 1705557"/>
              <a:gd name="connsiteX80" fmla="*/ 3755040 w 10232859"/>
              <a:gd name="connsiteY80" fmla="*/ 148492 h 1705557"/>
              <a:gd name="connsiteX81" fmla="*/ 3804689 w 10232859"/>
              <a:gd name="connsiteY81" fmla="*/ 158407 h 1705557"/>
              <a:gd name="connsiteX82" fmla="*/ 3821793 w 10232859"/>
              <a:gd name="connsiteY82" fmla="*/ 151257 h 1705557"/>
              <a:gd name="connsiteX83" fmla="*/ 3824682 w 10232859"/>
              <a:gd name="connsiteY83" fmla="*/ 149833 h 1705557"/>
              <a:gd name="connsiteX84" fmla="*/ 3837536 w 10232859"/>
              <a:gd name="connsiteY84" fmla="*/ 148292 h 1705557"/>
              <a:gd name="connsiteX85" fmla="*/ 3839550 w 10232859"/>
              <a:gd name="connsiteY85" fmla="*/ 142661 h 1705557"/>
              <a:gd name="connsiteX86" fmla="*/ 3857743 w 10232859"/>
              <a:gd name="connsiteY86" fmla="*/ 136618 h 1705557"/>
              <a:gd name="connsiteX87" fmla="*/ 3881852 w 10232859"/>
              <a:gd name="connsiteY87" fmla="*/ 135231 h 1705557"/>
              <a:gd name="connsiteX88" fmla="*/ 3998088 w 10232859"/>
              <a:gd name="connsiteY88" fmla="*/ 134446 h 1705557"/>
              <a:gd name="connsiteX89" fmla="*/ 4066682 w 10232859"/>
              <a:gd name="connsiteY89" fmla="*/ 130661 h 1705557"/>
              <a:gd name="connsiteX90" fmla="*/ 4091246 w 10232859"/>
              <a:gd name="connsiteY90" fmla="*/ 124017 h 1705557"/>
              <a:gd name="connsiteX91" fmla="*/ 4126556 w 10232859"/>
              <a:gd name="connsiteY91" fmla="*/ 118239 h 1705557"/>
              <a:gd name="connsiteX92" fmla="*/ 4187717 w 10232859"/>
              <a:gd name="connsiteY92" fmla="*/ 104010 h 1705557"/>
              <a:gd name="connsiteX93" fmla="*/ 4220826 w 10232859"/>
              <a:gd name="connsiteY93" fmla="*/ 102505 h 1705557"/>
              <a:gd name="connsiteX94" fmla="*/ 4239014 w 10232859"/>
              <a:gd name="connsiteY94" fmla="*/ 97354 h 1705557"/>
              <a:gd name="connsiteX95" fmla="*/ 4246653 w 10232859"/>
              <a:gd name="connsiteY95" fmla="*/ 97874 h 1705557"/>
              <a:gd name="connsiteX96" fmla="*/ 4271841 w 10232859"/>
              <a:gd name="connsiteY96" fmla="*/ 96702 h 1705557"/>
              <a:gd name="connsiteX97" fmla="*/ 4286277 w 10232859"/>
              <a:gd name="connsiteY97" fmla="*/ 96687 h 1705557"/>
              <a:gd name="connsiteX98" fmla="*/ 4292025 w 10232859"/>
              <a:gd name="connsiteY98" fmla="*/ 96921 h 1705557"/>
              <a:gd name="connsiteX99" fmla="*/ 4304713 w 10232859"/>
              <a:gd name="connsiteY99" fmla="*/ 102187 h 1705557"/>
              <a:gd name="connsiteX100" fmla="*/ 4321285 w 10232859"/>
              <a:gd name="connsiteY100" fmla="*/ 100074 h 1705557"/>
              <a:gd name="connsiteX101" fmla="*/ 4339561 w 10232859"/>
              <a:gd name="connsiteY101" fmla="*/ 105320 h 1705557"/>
              <a:gd name="connsiteX102" fmla="*/ 4343990 w 10232859"/>
              <a:gd name="connsiteY102" fmla="*/ 101090 h 1705557"/>
              <a:gd name="connsiteX103" fmla="*/ 4358885 w 10232859"/>
              <a:gd name="connsiteY103" fmla="*/ 96778 h 1705557"/>
              <a:gd name="connsiteX104" fmla="*/ 4371648 w 10232859"/>
              <a:gd name="connsiteY104" fmla="*/ 101826 h 1705557"/>
              <a:gd name="connsiteX105" fmla="*/ 4398380 w 10232859"/>
              <a:gd name="connsiteY105" fmla="*/ 104961 h 1705557"/>
              <a:gd name="connsiteX106" fmla="*/ 4405729 w 10232859"/>
              <a:gd name="connsiteY106" fmla="*/ 104191 h 1705557"/>
              <a:gd name="connsiteX107" fmla="*/ 4431408 w 10232859"/>
              <a:gd name="connsiteY107" fmla="*/ 110825 h 1705557"/>
              <a:gd name="connsiteX108" fmla="*/ 4472183 w 10232859"/>
              <a:gd name="connsiteY108" fmla="*/ 116430 h 1705557"/>
              <a:gd name="connsiteX109" fmla="*/ 4518828 w 10232859"/>
              <a:gd name="connsiteY109" fmla="*/ 119114 h 1705557"/>
              <a:gd name="connsiteX110" fmla="*/ 4532040 w 10232859"/>
              <a:gd name="connsiteY110" fmla="*/ 124307 h 1705557"/>
              <a:gd name="connsiteX111" fmla="*/ 4617778 w 10232859"/>
              <a:gd name="connsiteY111" fmla="*/ 136993 h 1705557"/>
              <a:gd name="connsiteX112" fmla="*/ 4641872 w 10232859"/>
              <a:gd name="connsiteY112" fmla="*/ 140721 h 1705557"/>
              <a:gd name="connsiteX113" fmla="*/ 4662766 w 10232859"/>
              <a:gd name="connsiteY113" fmla="*/ 138952 h 1705557"/>
              <a:gd name="connsiteX114" fmla="*/ 4667770 w 10232859"/>
              <a:gd name="connsiteY114" fmla="*/ 134208 h 1705557"/>
              <a:gd name="connsiteX115" fmla="*/ 4681052 w 10232859"/>
              <a:gd name="connsiteY115" fmla="*/ 135461 h 1705557"/>
              <a:gd name="connsiteX116" fmla="*/ 4684624 w 10232859"/>
              <a:gd name="connsiteY116" fmla="*/ 134755 h 1705557"/>
              <a:gd name="connsiteX117" fmla="*/ 4705061 w 10232859"/>
              <a:gd name="connsiteY117" fmla="*/ 131748 h 1705557"/>
              <a:gd name="connsiteX118" fmla="*/ 4747746 w 10232859"/>
              <a:gd name="connsiteY118" fmla="*/ 151131 h 1705557"/>
              <a:gd name="connsiteX119" fmla="*/ 4801045 w 10232859"/>
              <a:gd name="connsiteY119" fmla="*/ 153753 h 1705557"/>
              <a:gd name="connsiteX120" fmla="*/ 5001600 w 10232859"/>
              <a:gd name="connsiteY120" fmla="*/ 196753 h 1705557"/>
              <a:gd name="connsiteX121" fmla="*/ 5033465 w 10232859"/>
              <a:gd name="connsiteY121" fmla="*/ 182429 h 1705557"/>
              <a:gd name="connsiteX122" fmla="*/ 5115965 w 10232859"/>
              <a:gd name="connsiteY122" fmla="*/ 192583 h 1705557"/>
              <a:gd name="connsiteX123" fmla="*/ 5237936 w 10232859"/>
              <a:gd name="connsiteY123" fmla="*/ 246022 h 1705557"/>
              <a:gd name="connsiteX124" fmla="*/ 5290566 w 10232859"/>
              <a:gd name="connsiteY124" fmla="*/ 269809 h 1705557"/>
              <a:gd name="connsiteX125" fmla="*/ 5344878 w 10232859"/>
              <a:gd name="connsiteY125" fmla="*/ 282874 h 1705557"/>
              <a:gd name="connsiteX126" fmla="*/ 5413398 w 10232859"/>
              <a:gd name="connsiteY126" fmla="*/ 282749 h 1705557"/>
              <a:gd name="connsiteX127" fmla="*/ 5415629 w 10232859"/>
              <a:gd name="connsiteY127" fmla="*/ 282282 h 1705557"/>
              <a:gd name="connsiteX128" fmla="*/ 5433078 w 10232859"/>
              <a:gd name="connsiteY128" fmla="*/ 286198 h 1705557"/>
              <a:gd name="connsiteX129" fmla="*/ 5435759 w 10232859"/>
              <a:gd name="connsiteY129" fmla="*/ 289614 h 1705557"/>
              <a:gd name="connsiteX130" fmla="*/ 5447372 w 10232859"/>
              <a:gd name="connsiteY130" fmla="*/ 293101 h 1705557"/>
              <a:gd name="connsiteX131" fmla="*/ 5469289 w 10232859"/>
              <a:gd name="connsiteY131" fmla="*/ 302134 h 1705557"/>
              <a:gd name="connsiteX132" fmla="*/ 5508752 w 10232859"/>
              <a:gd name="connsiteY132" fmla="*/ 312267 h 1705557"/>
              <a:gd name="connsiteX133" fmla="*/ 5509657 w 10232859"/>
              <a:gd name="connsiteY133" fmla="*/ 311450 h 1705557"/>
              <a:gd name="connsiteX134" fmla="*/ 5521245 w 10232859"/>
              <a:gd name="connsiteY134" fmla="*/ 310202 h 1705557"/>
              <a:gd name="connsiteX135" fmla="*/ 5542415 w 10232859"/>
              <a:gd name="connsiteY135" fmla="*/ 310009 h 1705557"/>
              <a:gd name="connsiteX136" fmla="*/ 5596538 w 10232859"/>
              <a:gd name="connsiteY136" fmla="*/ 297667 h 1705557"/>
              <a:gd name="connsiteX137" fmla="*/ 5632514 w 10232859"/>
              <a:gd name="connsiteY137" fmla="*/ 308476 h 1705557"/>
              <a:gd name="connsiteX138" fmla="*/ 5640005 w 10232859"/>
              <a:gd name="connsiteY138" fmla="*/ 310131 h 1705557"/>
              <a:gd name="connsiteX139" fmla="*/ 5640259 w 10232859"/>
              <a:gd name="connsiteY139" fmla="*/ 309949 h 1705557"/>
              <a:gd name="connsiteX140" fmla="*/ 5648365 w 10232859"/>
              <a:gd name="connsiteY140" fmla="*/ 311268 h 1705557"/>
              <a:gd name="connsiteX141" fmla="*/ 5653662 w 10232859"/>
              <a:gd name="connsiteY141" fmla="*/ 313149 h 1705557"/>
              <a:gd name="connsiteX142" fmla="*/ 5668196 w 10232859"/>
              <a:gd name="connsiteY142" fmla="*/ 316360 h 1705557"/>
              <a:gd name="connsiteX143" fmla="*/ 5673886 w 10232859"/>
              <a:gd name="connsiteY143" fmla="*/ 316040 h 1705557"/>
              <a:gd name="connsiteX144" fmla="*/ 5677139 w 10232859"/>
              <a:gd name="connsiteY144" fmla="*/ 313859 h 1705557"/>
              <a:gd name="connsiteX145" fmla="*/ 5708983 w 10232859"/>
              <a:gd name="connsiteY145" fmla="*/ 313188 h 1705557"/>
              <a:gd name="connsiteX146" fmla="*/ 5773909 w 10232859"/>
              <a:gd name="connsiteY146" fmla="*/ 318575 h 1705557"/>
              <a:gd name="connsiteX147" fmla="*/ 5809500 w 10232859"/>
              <a:gd name="connsiteY147" fmla="*/ 324964 h 1705557"/>
              <a:gd name="connsiteX148" fmla="*/ 5908729 w 10232859"/>
              <a:gd name="connsiteY148" fmla="*/ 338849 h 1705557"/>
              <a:gd name="connsiteX149" fmla="*/ 6009654 w 10232859"/>
              <a:gd name="connsiteY149" fmla="*/ 350040 h 1705557"/>
              <a:gd name="connsiteX150" fmla="*/ 6067487 w 10232859"/>
              <a:gd name="connsiteY150" fmla="*/ 340226 h 1705557"/>
              <a:gd name="connsiteX151" fmla="*/ 6073281 w 10232859"/>
              <a:gd name="connsiteY151" fmla="*/ 340830 h 1705557"/>
              <a:gd name="connsiteX152" fmla="*/ 6086225 w 10232859"/>
              <a:gd name="connsiteY152" fmla="*/ 346135 h 1705557"/>
              <a:gd name="connsiteX153" fmla="*/ 6105063 w 10232859"/>
              <a:gd name="connsiteY153" fmla="*/ 353854 h 1705557"/>
              <a:gd name="connsiteX154" fmla="*/ 6135796 w 10232859"/>
              <a:gd name="connsiteY154" fmla="*/ 369657 h 1705557"/>
              <a:gd name="connsiteX155" fmla="*/ 6195166 w 10232859"/>
              <a:gd name="connsiteY155" fmla="*/ 366704 h 1705557"/>
              <a:gd name="connsiteX156" fmla="*/ 6216259 w 10232859"/>
              <a:gd name="connsiteY156" fmla="*/ 369879 h 1705557"/>
              <a:gd name="connsiteX157" fmla="*/ 6228331 w 10232859"/>
              <a:gd name="connsiteY157" fmla="*/ 370548 h 1705557"/>
              <a:gd name="connsiteX158" fmla="*/ 6229602 w 10232859"/>
              <a:gd name="connsiteY158" fmla="*/ 369928 h 1705557"/>
              <a:gd name="connsiteX159" fmla="*/ 6258988 w 10232859"/>
              <a:gd name="connsiteY159" fmla="*/ 385174 h 1705557"/>
              <a:gd name="connsiteX160" fmla="*/ 6264106 w 10232859"/>
              <a:gd name="connsiteY160" fmla="*/ 385655 h 1705557"/>
              <a:gd name="connsiteX161" fmla="*/ 6281703 w 10232859"/>
              <a:gd name="connsiteY161" fmla="*/ 397568 h 1705557"/>
              <a:gd name="connsiteX162" fmla="*/ 6291622 w 10232859"/>
              <a:gd name="connsiteY162" fmla="*/ 402669 h 1705557"/>
              <a:gd name="connsiteX163" fmla="*/ 6292712 w 10232859"/>
              <a:gd name="connsiteY163" fmla="*/ 406285 h 1705557"/>
              <a:gd name="connsiteX164" fmla="*/ 6308227 w 10232859"/>
              <a:gd name="connsiteY164" fmla="*/ 412710 h 1705557"/>
              <a:gd name="connsiteX165" fmla="*/ 6328981 w 10232859"/>
              <a:gd name="connsiteY165" fmla="*/ 416009 h 1705557"/>
              <a:gd name="connsiteX166" fmla="*/ 6368693 w 10232859"/>
              <a:gd name="connsiteY166" fmla="*/ 424359 h 1705557"/>
              <a:gd name="connsiteX167" fmla="*/ 6414811 w 10232859"/>
              <a:gd name="connsiteY167" fmla="*/ 458714 h 1705557"/>
              <a:gd name="connsiteX168" fmla="*/ 6467879 w 10232859"/>
              <a:gd name="connsiteY168" fmla="*/ 474762 h 1705557"/>
              <a:gd name="connsiteX169" fmla="*/ 6564351 w 10232859"/>
              <a:gd name="connsiteY169" fmla="*/ 544032 h 1705557"/>
              <a:gd name="connsiteX170" fmla="*/ 6711178 w 10232859"/>
              <a:gd name="connsiteY170" fmla="*/ 580124 h 1705557"/>
              <a:gd name="connsiteX171" fmla="*/ 6764036 w 10232859"/>
              <a:gd name="connsiteY171" fmla="*/ 595457 h 1705557"/>
              <a:gd name="connsiteX172" fmla="*/ 6858983 w 10232859"/>
              <a:gd name="connsiteY172" fmla="*/ 630237 h 1705557"/>
              <a:gd name="connsiteX173" fmla="*/ 6910661 w 10232859"/>
              <a:gd name="connsiteY173" fmla="*/ 641134 h 1705557"/>
              <a:gd name="connsiteX174" fmla="*/ 6944111 w 10232859"/>
              <a:gd name="connsiteY174" fmla="*/ 666016 h 1705557"/>
              <a:gd name="connsiteX175" fmla="*/ 6965771 w 10232859"/>
              <a:gd name="connsiteY175" fmla="*/ 666445 h 1705557"/>
              <a:gd name="connsiteX176" fmla="*/ 6969639 w 10232859"/>
              <a:gd name="connsiteY176" fmla="*/ 666351 h 1705557"/>
              <a:gd name="connsiteX177" fmla="*/ 6982242 w 10232859"/>
              <a:gd name="connsiteY177" fmla="*/ 669626 h 1705557"/>
              <a:gd name="connsiteX178" fmla="*/ 6989387 w 10232859"/>
              <a:gd name="connsiteY178" fmla="*/ 665988 h 1705557"/>
              <a:gd name="connsiteX179" fmla="*/ 7010930 w 10232859"/>
              <a:gd name="connsiteY179" fmla="*/ 667648 h 1705557"/>
              <a:gd name="connsiteX180" fmla="*/ 7033125 w 10232859"/>
              <a:gd name="connsiteY180" fmla="*/ 674950 h 1705557"/>
              <a:gd name="connsiteX181" fmla="*/ 7134461 w 10232859"/>
              <a:gd name="connsiteY181" fmla="*/ 714706 h 1705557"/>
              <a:gd name="connsiteX182" fmla="*/ 7197450 w 10232859"/>
              <a:gd name="connsiteY182" fmla="*/ 735608 h 1705557"/>
              <a:gd name="connsiteX183" fmla="*/ 7225084 w 10232859"/>
              <a:gd name="connsiteY183" fmla="*/ 739019 h 1705557"/>
              <a:gd name="connsiteX184" fmla="*/ 7261183 w 10232859"/>
              <a:gd name="connsiteY184" fmla="*/ 746827 h 1705557"/>
              <a:gd name="connsiteX185" fmla="*/ 7327760 w 10232859"/>
              <a:gd name="connsiteY185" fmla="*/ 757100 h 1705557"/>
              <a:gd name="connsiteX186" fmla="*/ 7412222 w 10232859"/>
              <a:gd name="connsiteY186" fmla="*/ 777001 h 1705557"/>
              <a:gd name="connsiteX187" fmla="*/ 7457904 w 10232859"/>
              <a:gd name="connsiteY187" fmla="*/ 810835 h 1705557"/>
              <a:gd name="connsiteX188" fmla="*/ 7465795 w 10232859"/>
              <a:gd name="connsiteY188" fmla="*/ 809112 h 1705557"/>
              <a:gd name="connsiteX189" fmla="*/ 7505046 w 10232859"/>
              <a:gd name="connsiteY189" fmla="*/ 823031 h 1705557"/>
              <a:gd name="connsiteX190" fmla="*/ 7623220 w 10232859"/>
              <a:gd name="connsiteY190" fmla="*/ 895034 h 1705557"/>
              <a:gd name="connsiteX191" fmla="*/ 7700458 w 10232859"/>
              <a:gd name="connsiteY191" fmla="*/ 921593 h 1705557"/>
              <a:gd name="connsiteX192" fmla="*/ 7730988 w 10232859"/>
              <a:gd name="connsiteY192" fmla="*/ 927270 h 1705557"/>
              <a:gd name="connsiteX193" fmla="*/ 7781942 w 10232859"/>
              <a:gd name="connsiteY193" fmla="*/ 937017 h 1705557"/>
              <a:gd name="connsiteX194" fmla="*/ 7827704 w 10232859"/>
              <a:gd name="connsiteY194" fmla="*/ 935072 h 1705557"/>
              <a:gd name="connsiteX195" fmla="*/ 7867270 w 10232859"/>
              <a:gd name="connsiteY195" fmla="*/ 946880 h 1705557"/>
              <a:gd name="connsiteX196" fmla="*/ 7866538 w 10232859"/>
              <a:gd name="connsiteY196" fmla="*/ 961559 h 1705557"/>
              <a:gd name="connsiteX197" fmla="*/ 7912084 w 10232859"/>
              <a:gd name="connsiteY197" fmla="*/ 970314 h 1705557"/>
              <a:gd name="connsiteX198" fmla="*/ 7982264 w 10232859"/>
              <a:gd name="connsiteY198" fmla="*/ 982287 h 1705557"/>
              <a:gd name="connsiteX199" fmla="*/ 7991272 w 10232859"/>
              <a:gd name="connsiteY199" fmla="*/ 987618 h 1705557"/>
              <a:gd name="connsiteX200" fmla="*/ 8006496 w 10232859"/>
              <a:gd name="connsiteY200" fmla="*/ 979353 h 1705557"/>
              <a:gd name="connsiteX201" fmla="*/ 8034497 w 10232859"/>
              <a:gd name="connsiteY201" fmla="*/ 978568 h 1705557"/>
              <a:gd name="connsiteX202" fmla="*/ 8150881 w 10232859"/>
              <a:gd name="connsiteY202" fmla="*/ 996925 h 1705557"/>
              <a:gd name="connsiteX203" fmla="*/ 8172106 w 10232859"/>
              <a:gd name="connsiteY203" fmla="*/ 997026 h 1705557"/>
              <a:gd name="connsiteX204" fmla="*/ 8196076 w 10232859"/>
              <a:gd name="connsiteY204" fmla="*/ 1006592 h 1705557"/>
              <a:gd name="connsiteX205" fmla="*/ 8247463 w 10232859"/>
              <a:gd name="connsiteY205" fmla="*/ 1022846 h 1705557"/>
              <a:gd name="connsiteX206" fmla="*/ 8279272 w 10232859"/>
              <a:gd name="connsiteY206" fmla="*/ 1039435 h 1705557"/>
              <a:gd name="connsiteX207" fmla="*/ 8289611 w 10232859"/>
              <a:gd name="connsiteY207" fmla="*/ 1035144 h 1705557"/>
              <a:gd name="connsiteX208" fmla="*/ 8311483 w 10232859"/>
              <a:gd name="connsiteY208" fmla="*/ 1035913 h 1705557"/>
              <a:gd name="connsiteX209" fmla="*/ 8399489 w 10232859"/>
              <a:gd name="connsiteY209" fmla="*/ 1055076 h 1705557"/>
              <a:gd name="connsiteX210" fmla="*/ 8415973 w 10232859"/>
              <a:gd name="connsiteY210" fmla="*/ 1056174 h 1705557"/>
              <a:gd name="connsiteX211" fmla="*/ 8433326 w 10232859"/>
              <a:gd name="connsiteY211" fmla="*/ 1064395 h 1705557"/>
              <a:gd name="connsiteX212" fmla="*/ 8502328 w 10232859"/>
              <a:gd name="connsiteY212" fmla="*/ 1098012 h 1705557"/>
              <a:gd name="connsiteX213" fmla="*/ 8534346 w 10232859"/>
              <a:gd name="connsiteY213" fmla="*/ 1113494 h 1705557"/>
              <a:gd name="connsiteX214" fmla="*/ 8534980 w 10232859"/>
              <a:gd name="connsiteY214" fmla="*/ 1117375 h 1705557"/>
              <a:gd name="connsiteX215" fmla="*/ 8544104 w 10232859"/>
              <a:gd name="connsiteY215" fmla="*/ 1114920 h 1705557"/>
              <a:gd name="connsiteX216" fmla="*/ 8567742 w 10232859"/>
              <a:gd name="connsiteY216" fmla="*/ 1124104 h 1705557"/>
              <a:gd name="connsiteX217" fmla="*/ 8633779 w 10232859"/>
              <a:gd name="connsiteY217" fmla="*/ 1145740 h 1705557"/>
              <a:gd name="connsiteX218" fmla="*/ 8676965 w 10232859"/>
              <a:gd name="connsiteY218" fmla="*/ 1163463 h 1705557"/>
              <a:gd name="connsiteX219" fmla="*/ 8698944 w 10232859"/>
              <a:gd name="connsiteY219" fmla="*/ 1163453 h 1705557"/>
              <a:gd name="connsiteX220" fmla="*/ 8711456 w 10232859"/>
              <a:gd name="connsiteY220" fmla="*/ 1175731 h 1705557"/>
              <a:gd name="connsiteX221" fmla="*/ 8732793 w 10232859"/>
              <a:gd name="connsiteY221" fmla="*/ 1179486 h 1705557"/>
              <a:gd name="connsiteX222" fmla="*/ 8751897 w 10232859"/>
              <a:gd name="connsiteY222" fmla="*/ 1197400 h 1705557"/>
              <a:gd name="connsiteX223" fmla="*/ 8793564 w 10232859"/>
              <a:gd name="connsiteY223" fmla="*/ 1179086 h 1705557"/>
              <a:gd name="connsiteX224" fmla="*/ 8834270 w 10232859"/>
              <a:gd name="connsiteY224" fmla="*/ 1213138 h 1705557"/>
              <a:gd name="connsiteX225" fmla="*/ 8853872 w 10232859"/>
              <a:gd name="connsiteY225" fmla="*/ 1221228 h 1705557"/>
              <a:gd name="connsiteX226" fmla="*/ 8861901 w 10232859"/>
              <a:gd name="connsiteY226" fmla="*/ 1217889 h 1705557"/>
              <a:gd name="connsiteX227" fmla="*/ 8874168 w 10232859"/>
              <a:gd name="connsiteY227" fmla="*/ 1220481 h 1705557"/>
              <a:gd name="connsiteX228" fmla="*/ 8871123 w 10232859"/>
              <a:gd name="connsiteY228" fmla="*/ 1227674 h 1705557"/>
              <a:gd name="connsiteX229" fmla="*/ 8903537 w 10232859"/>
              <a:gd name="connsiteY229" fmla="*/ 1237102 h 1705557"/>
              <a:gd name="connsiteX230" fmla="*/ 8933767 w 10232859"/>
              <a:gd name="connsiteY230" fmla="*/ 1269882 h 1705557"/>
              <a:gd name="connsiteX231" fmla="*/ 8985765 w 10232859"/>
              <a:gd name="connsiteY231" fmla="*/ 1294178 h 1705557"/>
              <a:gd name="connsiteX232" fmla="*/ 9071444 w 10232859"/>
              <a:gd name="connsiteY232" fmla="*/ 1323819 h 1705557"/>
              <a:gd name="connsiteX233" fmla="*/ 9096711 w 10232859"/>
              <a:gd name="connsiteY233" fmla="*/ 1334291 h 1705557"/>
              <a:gd name="connsiteX234" fmla="*/ 9338853 w 10232859"/>
              <a:gd name="connsiteY234" fmla="*/ 1454560 h 1705557"/>
              <a:gd name="connsiteX235" fmla="*/ 9520814 w 10232859"/>
              <a:gd name="connsiteY235" fmla="*/ 1456341 h 1705557"/>
              <a:gd name="connsiteX236" fmla="*/ 9702271 w 10232859"/>
              <a:gd name="connsiteY236" fmla="*/ 1495067 h 1705557"/>
              <a:gd name="connsiteX237" fmla="*/ 9744273 w 10232859"/>
              <a:gd name="connsiteY237" fmla="*/ 1530026 h 1705557"/>
              <a:gd name="connsiteX238" fmla="*/ 9771903 w 10232859"/>
              <a:gd name="connsiteY238" fmla="*/ 1536548 h 1705557"/>
              <a:gd name="connsiteX239" fmla="*/ 9818565 w 10232859"/>
              <a:gd name="connsiteY239" fmla="*/ 1545059 h 1705557"/>
              <a:gd name="connsiteX240" fmla="*/ 9882202 w 10232859"/>
              <a:gd name="connsiteY240" fmla="*/ 1572402 h 1705557"/>
              <a:gd name="connsiteX241" fmla="*/ 10022025 w 10232859"/>
              <a:gd name="connsiteY241" fmla="*/ 1606210 h 1705557"/>
              <a:gd name="connsiteX242" fmla="*/ 10220406 w 10232859"/>
              <a:gd name="connsiteY242" fmla="*/ 1683519 h 1705557"/>
              <a:gd name="connsiteX243" fmla="*/ 10232859 w 10232859"/>
              <a:gd name="connsiteY243" fmla="*/ 1705557 h 1705557"/>
              <a:gd name="connsiteX244" fmla="*/ 0 w 10232859"/>
              <a:gd name="connsiteY244" fmla="*/ 1705557 h 1705557"/>
              <a:gd name="connsiteX245" fmla="*/ 0 w 10232859"/>
              <a:gd name="connsiteY245" fmla="*/ 28342 h 1705557"/>
              <a:gd name="connsiteX246" fmla="*/ 8097 w 10232859"/>
              <a:gd name="connsiteY246" fmla="*/ 30869 h 1705557"/>
              <a:gd name="connsiteX247" fmla="*/ 77128 w 10232859"/>
              <a:gd name="connsiteY247" fmla="*/ 13381 h 1705557"/>
              <a:gd name="connsiteX248" fmla="*/ 188338 w 10232859"/>
              <a:gd name="connsiteY248" fmla="*/ 11593 h 1705557"/>
              <a:gd name="connsiteX249" fmla="*/ 298809 w 10232859"/>
              <a:gd name="connsiteY249" fmla="*/ 12712 h 1705557"/>
              <a:gd name="connsiteX250" fmla="*/ 338985 w 10232859"/>
              <a:gd name="connsiteY250" fmla="*/ 14520 h 1705557"/>
              <a:gd name="connsiteX251" fmla="*/ 409815 w 10232859"/>
              <a:gd name="connsiteY251" fmla="*/ 11559 h 1705557"/>
              <a:gd name="connsiteX252" fmla="*/ 424169 w 10232859"/>
              <a:gd name="connsiteY252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909571 w 10232859"/>
              <a:gd name="connsiteY27" fmla="*/ 165085 h 1705557"/>
              <a:gd name="connsiteX28" fmla="*/ 2002612 w 10232859"/>
              <a:gd name="connsiteY28" fmla="*/ 191856 h 1705557"/>
              <a:gd name="connsiteX29" fmla="*/ 2155278 w 10232859"/>
              <a:gd name="connsiteY29" fmla="*/ 204338 h 1705557"/>
              <a:gd name="connsiteX30" fmla="*/ 2166398 w 10232859"/>
              <a:gd name="connsiteY30" fmla="*/ 213479 h 1705557"/>
              <a:gd name="connsiteX31" fmla="*/ 2180455 w 10232859"/>
              <a:gd name="connsiteY31" fmla="*/ 219408 h 1705557"/>
              <a:gd name="connsiteX32" fmla="*/ 2182638 w 10232859"/>
              <a:gd name="connsiteY32" fmla="*/ 218827 h 1705557"/>
              <a:gd name="connsiteX33" fmla="*/ 2200348 w 10232859"/>
              <a:gd name="connsiteY33" fmla="*/ 221830 h 1705557"/>
              <a:gd name="connsiteX34" fmla="*/ 2203307 w 10232859"/>
              <a:gd name="connsiteY34" fmla="*/ 225104 h 1705557"/>
              <a:gd name="connsiteX35" fmla="*/ 2215170 w 10232859"/>
              <a:gd name="connsiteY35" fmla="*/ 227986 h 1705557"/>
              <a:gd name="connsiteX36" fmla="*/ 2237765 w 10232859"/>
              <a:gd name="connsiteY36" fmla="*/ 235871 h 1705557"/>
              <a:gd name="connsiteX37" fmla="*/ 2242719 w 10232859"/>
              <a:gd name="connsiteY37" fmla="*/ 235274 h 1705557"/>
              <a:gd name="connsiteX38" fmla="*/ 2277928 w 10232859"/>
              <a:gd name="connsiteY38" fmla="*/ 243941 h 1705557"/>
              <a:gd name="connsiteX39" fmla="*/ 2278759 w 10232859"/>
              <a:gd name="connsiteY39" fmla="*/ 243077 h 1705557"/>
              <a:gd name="connsiteX40" fmla="*/ 2290187 w 10232859"/>
              <a:gd name="connsiteY40" fmla="*/ 241223 h 1705557"/>
              <a:gd name="connsiteX41" fmla="*/ 2311246 w 10232859"/>
              <a:gd name="connsiteY41" fmla="*/ 239922 h 1705557"/>
              <a:gd name="connsiteX42" fmla="*/ 2364066 w 10232859"/>
              <a:gd name="connsiteY42" fmla="*/ 224751 h 1705557"/>
              <a:gd name="connsiteX43" fmla="*/ 2400814 w 10232859"/>
              <a:gd name="connsiteY43" fmla="*/ 233679 h 1705557"/>
              <a:gd name="connsiteX44" fmla="*/ 2408414 w 10232859"/>
              <a:gd name="connsiteY44" fmla="*/ 234943 h 1705557"/>
              <a:gd name="connsiteX45" fmla="*/ 2408650 w 10232859"/>
              <a:gd name="connsiteY45" fmla="*/ 234748 h 1705557"/>
              <a:gd name="connsiteX46" fmla="*/ 2416835 w 10232859"/>
              <a:gd name="connsiteY46" fmla="*/ 235642 h 1705557"/>
              <a:gd name="connsiteX47" fmla="*/ 2422271 w 10232859"/>
              <a:gd name="connsiteY47" fmla="*/ 237247 h 1705557"/>
              <a:gd name="connsiteX48" fmla="*/ 2490341 w 10232859"/>
              <a:gd name="connsiteY48" fmla="*/ 217588 h 1705557"/>
              <a:gd name="connsiteX49" fmla="*/ 2588929 w 10232859"/>
              <a:gd name="connsiteY49" fmla="*/ 207494 h 1705557"/>
              <a:gd name="connsiteX50" fmla="*/ 2687426 w 10232859"/>
              <a:gd name="connsiteY50" fmla="*/ 200362 h 1705557"/>
              <a:gd name="connsiteX51" fmla="*/ 2723517 w 10232859"/>
              <a:gd name="connsiteY51" fmla="*/ 199166 h 1705557"/>
              <a:gd name="connsiteX52" fmla="*/ 2785956 w 10232859"/>
              <a:gd name="connsiteY52" fmla="*/ 190918 h 1705557"/>
              <a:gd name="connsiteX53" fmla="*/ 2813378 w 10232859"/>
              <a:gd name="connsiteY53" fmla="*/ 183347 h 1705557"/>
              <a:gd name="connsiteX54" fmla="*/ 2814782 w 10232859"/>
              <a:gd name="connsiteY54" fmla="*/ 183667 h 1705557"/>
              <a:gd name="connsiteX55" fmla="*/ 2816580 w 10232859"/>
              <a:gd name="connsiteY55" fmla="*/ 180880 h 1705557"/>
              <a:gd name="connsiteX56" fmla="*/ 2821623 w 10232859"/>
              <a:gd name="connsiteY56" fmla="*/ 179389 h 1705557"/>
              <a:gd name="connsiteX57" fmla="*/ 2836688 w 10232859"/>
              <a:gd name="connsiteY57" fmla="*/ 179485 h 1705557"/>
              <a:gd name="connsiteX58" fmla="*/ 2842564 w 10232859"/>
              <a:gd name="connsiteY58" fmla="*/ 180209 h 1705557"/>
              <a:gd name="connsiteX59" fmla="*/ 2850712 w 10232859"/>
              <a:gd name="connsiteY59" fmla="*/ 179804 h 1705557"/>
              <a:gd name="connsiteX60" fmla="*/ 2850846 w 10232859"/>
              <a:gd name="connsiteY60" fmla="*/ 179576 h 1705557"/>
              <a:gd name="connsiteX61" fmla="*/ 2858611 w 10232859"/>
              <a:gd name="connsiteY61" fmla="*/ 179626 h 1705557"/>
              <a:gd name="connsiteX62" fmla="*/ 2897454 w 10232859"/>
              <a:gd name="connsiteY62" fmla="*/ 182628 h 1705557"/>
              <a:gd name="connsiteX63" fmla="*/ 2940369 w 10232859"/>
              <a:gd name="connsiteY63" fmla="*/ 159458 h 1705557"/>
              <a:gd name="connsiteX64" fmla="*/ 2959670 w 10232859"/>
              <a:gd name="connsiteY64" fmla="*/ 154881 h 1705557"/>
              <a:gd name="connsiteX65" fmla="*/ 2969615 w 10232859"/>
              <a:gd name="connsiteY65" fmla="*/ 151269 h 1705557"/>
              <a:gd name="connsiteX66" fmla="*/ 2970000 w 10232859"/>
              <a:gd name="connsiteY66" fmla="*/ 150290 h 1705557"/>
              <a:gd name="connsiteX67" fmla="*/ 3007272 w 10232859"/>
              <a:gd name="connsiteY67" fmla="*/ 153280 h 1705557"/>
              <a:gd name="connsiteX68" fmla="*/ 3011677 w 10232859"/>
              <a:gd name="connsiteY68" fmla="*/ 151918 h 1705557"/>
              <a:gd name="connsiteX69" fmla="*/ 3036668 w 10232859"/>
              <a:gd name="connsiteY69" fmla="*/ 156118 h 1705557"/>
              <a:gd name="connsiteX70" fmla="*/ 3049208 w 10232859"/>
              <a:gd name="connsiteY70" fmla="*/ 157087 h 1705557"/>
              <a:gd name="connsiteX71" fmla="*/ 3053517 w 10232859"/>
              <a:gd name="connsiteY71" fmla="*/ 159836 h 1705557"/>
              <a:gd name="connsiteX72" fmla="*/ 3071637 w 10232859"/>
              <a:gd name="connsiteY72" fmla="*/ 160010 h 1705557"/>
              <a:gd name="connsiteX73" fmla="*/ 3110077 w 10232859"/>
              <a:gd name="connsiteY73" fmla="*/ 155716 h 1705557"/>
              <a:gd name="connsiteX74" fmla="*/ 3173743 w 10232859"/>
              <a:gd name="connsiteY74" fmla="*/ 166095 h 1705557"/>
              <a:gd name="connsiteX75" fmla="*/ 3254203 w 10232859"/>
              <a:gd name="connsiteY75" fmla="*/ 158270 h 1705557"/>
              <a:gd name="connsiteX76" fmla="*/ 3380350 w 10232859"/>
              <a:gd name="connsiteY76" fmla="*/ 157665 h 1705557"/>
              <a:gd name="connsiteX77" fmla="*/ 3476147 w 10232859"/>
              <a:gd name="connsiteY77" fmla="*/ 177439 h 1705557"/>
              <a:gd name="connsiteX78" fmla="*/ 3581876 w 10232859"/>
              <a:gd name="connsiteY78" fmla="*/ 156962 h 1705557"/>
              <a:gd name="connsiteX79" fmla="*/ 3704761 w 10232859"/>
              <a:gd name="connsiteY79" fmla="*/ 157006 h 1705557"/>
              <a:gd name="connsiteX80" fmla="*/ 3755040 w 10232859"/>
              <a:gd name="connsiteY80" fmla="*/ 148492 h 1705557"/>
              <a:gd name="connsiteX81" fmla="*/ 3804689 w 10232859"/>
              <a:gd name="connsiteY81" fmla="*/ 158407 h 1705557"/>
              <a:gd name="connsiteX82" fmla="*/ 3821793 w 10232859"/>
              <a:gd name="connsiteY82" fmla="*/ 151257 h 1705557"/>
              <a:gd name="connsiteX83" fmla="*/ 3824682 w 10232859"/>
              <a:gd name="connsiteY83" fmla="*/ 149833 h 1705557"/>
              <a:gd name="connsiteX84" fmla="*/ 3837536 w 10232859"/>
              <a:gd name="connsiteY84" fmla="*/ 148292 h 1705557"/>
              <a:gd name="connsiteX85" fmla="*/ 3839550 w 10232859"/>
              <a:gd name="connsiteY85" fmla="*/ 142661 h 1705557"/>
              <a:gd name="connsiteX86" fmla="*/ 3857743 w 10232859"/>
              <a:gd name="connsiteY86" fmla="*/ 136618 h 1705557"/>
              <a:gd name="connsiteX87" fmla="*/ 3881852 w 10232859"/>
              <a:gd name="connsiteY87" fmla="*/ 135231 h 1705557"/>
              <a:gd name="connsiteX88" fmla="*/ 3998088 w 10232859"/>
              <a:gd name="connsiteY88" fmla="*/ 134446 h 1705557"/>
              <a:gd name="connsiteX89" fmla="*/ 4066682 w 10232859"/>
              <a:gd name="connsiteY89" fmla="*/ 130661 h 1705557"/>
              <a:gd name="connsiteX90" fmla="*/ 4091246 w 10232859"/>
              <a:gd name="connsiteY90" fmla="*/ 124017 h 1705557"/>
              <a:gd name="connsiteX91" fmla="*/ 4126556 w 10232859"/>
              <a:gd name="connsiteY91" fmla="*/ 118239 h 1705557"/>
              <a:gd name="connsiteX92" fmla="*/ 4187717 w 10232859"/>
              <a:gd name="connsiteY92" fmla="*/ 104010 h 1705557"/>
              <a:gd name="connsiteX93" fmla="*/ 4220826 w 10232859"/>
              <a:gd name="connsiteY93" fmla="*/ 102505 h 1705557"/>
              <a:gd name="connsiteX94" fmla="*/ 4239014 w 10232859"/>
              <a:gd name="connsiteY94" fmla="*/ 97354 h 1705557"/>
              <a:gd name="connsiteX95" fmla="*/ 4246653 w 10232859"/>
              <a:gd name="connsiteY95" fmla="*/ 97874 h 1705557"/>
              <a:gd name="connsiteX96" fmla="*/ 4271841 w 10232859"/>
              <a:gd name="connsiteY96" fmla="*/ 96702 h 1705557"/>
              <a:gd name="connsiteX97" fmla="*/ 4286277 w 10232859"/>
              <a:gd name="connsiteY97" fmla="*/ 96687 h 1705557"/>
              <a:gd name="connsiteX98" fmla="*/ 4292025 w 10232859"/>
              <a:gd name="connsiteY98" fmla="*/ 96921 h 1705557"/>
              <a:gd name="connsiteX99" fmla="*/ 4304713 w 10232859"/>
              <a:gd name="connsiteY99" fmla="*/ 102187 h 1705557"/>
              <a:gd name="connsiteX100" fmla="*/ 4321285 w 10232859"/>
              <a:gd name="connsiteY100" fmla="*/ 100074 h 1705557"/>
              <a:gd name="connsiteX101" fmla="*/ 4339561 w 10232859"/>
              <a:gd name="connsiteY101" fmla="*/ 105320 h 1705557"/>
              <a:gd name="connsiteX102" fmla="*/ 4343990 w 10232859"/>
              <a:gd name="connsiteY102" fmla="*/ 101090 h 1705557"/>
              <a:gd name="connsiteX103" fmla="*/ 4358885 w 10232859"/>
              <a:gd name="connsiteY103" fmla="*/ 96778 h 1705557"/>
              <a:gd name="connsiteX104" fmla="*/ 4371648 w 10232859"/>
              <a:gd name="connsiteY104" fmla="*/ 101826 h 1705557"/>
              <a:gd name="connsiteX105" fmla="*/ 4398380 w 10232859"/>
              <a:gd name="connsiteY105" fmla="*/ 104961 h 1705557"/>
              <a:gd name="connsiteX106" fmla="*/ 4405729 w 10232859"/>
              <a:gd name="connsiteY106" fmla="*/ 104191 h 1705557"/>
              <a:gd name="connsiteX107" fmla="*/ 4431408 w 10232859"/>
              <a:gd name="connsiteY107" fmla="*/ 110825 h 1705557"/>
              <a:gd name="connsiteX108" fmla="*/ 4472183 w 10232859"/>
              <a:gd name="connsiteY108" fmla="*/ 116430 h 1705557"/>
              <a:gd name="connsiteX109" fmla="*/ 4518828 w 10232859"/>
              <a:gd name="connsiteY109" fmla="*/ 119114 h 1705557"/>
              <a:gd name="connsiteX110" fmla="*/ 4532040 w 10232859"/>
              <a:gd name="connsiteY110" fmla="*/ 124307 h 1705557"/>
              <a:gd name="connsiteX111" fmla="*/ 4617778 w 10232859"/>
              <a:gd name="connsiteY111" fmla="*/ 136993 h 1705557"/>
              <a:gd name="connsiteX112" fmla="*/ 4641872 w 10232859"/>
              <a:gd name="connsiteY112" fmla="*/ 140721 h 1705557"/>
              <a:gd name="connsiteX113" fmla="*/ 4662766 w 10232859"/>
              <a:gd name="connsiteY113" fmla="*/ 138952 h 1705557"/>
              <a:gd name="connsiteX114" fmla="*/ 4667770 w 10232859"/>
              <a:gd name="connsiteY114" fmla="*/ 134208 h 1705557"/>
              <a:gd name="connsiteX115" fmla="*/ 4681052 w 10232859"/>
              <a:gd name="connsiteY115" fmla="*/ 135461 h 1705557"/>
              <a:gd name="connsiteX116" fmla="*/ 4684624 w 10232859"/>
              <a:gd name="connsiteY116" fmla="*/ 134755 h 1705557"/>
              <a:gd name="connsiteX117" fmla="*/ 4705061 w 10232859"/>
              <a:gd name="connsiteY117" fmla="*/ 131748 h 1705557"/>
              <a:gd name="connsiteX118" fmla="*/ 4747746 w 10232859"/>
              <a:gd name="connsiteY118" fmla="*/ 151131 h 1705557"/>
              <a:gd name="connsiteX119" fmla="*/ 4801045 w 10232859"/>
              <a:gd name="connsiteY119" fmla="*/ 153753 h 1705557"/>
              <a:gd name="connsiteX120" fmla="*/ 5001600 w 10232859"/>
              <a:gd name="connsiteY120" fmla="*/ 196753 h 1705557"/>
              <a:gd name="connsiteX121" fmla="*/ 5033465 w 10232859"/>
              <a:gd name="connsiteY121" fmla="*/ 182429 h 1705557"/>
              <a:gd name="connsiteX122" fmla="*/ 5115965 w 10232859"/>
              <a:gd name="connsiteY122" fmla="*/ 192583 h 1705557"/>
              <a:gd name="connsiteX123" fmla="*/ 5237936 w 10232859"/>
              <a:gd name="connsiteY123" fmla="*/ 246022 h 1705557"/>
              <a:gd name="connsiteX124" fmla="*/ 5290566 w 10232859"/>
              <a:gd name="connsiteY124" fmla="*/ 269809 h 1705557"/>
              <a:gd name="connsiteX125" fmla="*/ 5344878 w 10232859"/>
              <a:gd name="connsiteY125" fmla="*/ 282874 h 1705557"/>
              <a:gd name="connsiteX126" fmla="*/ 5413398 w 10232859"/>
              <a:gd name="connsiteY126" fmla="*/ 282749 h 1705557"/>
              <a:gd name="connsiteX127" fmla="*/ 5415629 w 10232859"/>
              <a:gd name="connsiteY127" fmla="*/ 282282 h 1705557"/>
              <a:gd name="connsiteX128" fmla="*/ 5433078 w 10232859"/>
              <a:gd name="connsiteY128" fmla="*/ 286198 h 1705557"/>
              <a:gd name="connsiteX129" fmla="*/ 5435759 w 10232859"/>
              <a:gd name="connsiteY129" fmla="*/ 289614 h 1705557"/>
              <a:gd name="connsiteX130" fmla="*/ 5447372 w 10232859"/>
              <a:gd name="connsiteY130" fmla="*/ 293101 h 1705557"/>
              <a:gd name="connsiteX131" fmla="*/ 5469289 w 10232859"/>
              <a:gd name="connsiteY131" fmla="*/ 302134 h 1705557"/>
              <a:gd name="connsiteX132" fmla="*/ 5508752 w 10232859"/>
              <a:gd name="connsiteY132" fmla="*/ 312267 h 1705557"/>
              <a:gd name="connsiteX133" fmla="*/ 5509657 w 10232859"/>
              <a:gd name="connsiteY133" fmla="*/ 311450 h 1705557"/>
              <a:gd name="connsiteX134" fmla="*/ 5521245 w 10232859"/>
              <a:gd name="connsiteY134" fmla="*/ 310202 h 1705557"/>
              <a:gd name="connsiteX135" fmla="*/ 5542415 w 10232859"/>
              <a:gd name="connsiteY135" fmla="*/ 310009 h 1705557"/>
              <a:gd name="connsiteX136" fmla="*/ 5596538 w 10232859"/>
              <a:gd name="connsiteY136" fmla="*/ 297667 h 1705557"/>
              <a:gd name="connsiteX137" fmla="*/ 5632514 w 10232859"/>
              <a:gd name="connsiteY137" fmla="*/ 308476 h 1705557"/>
              <a:gd name="connsiteX138" fmla="*/ 5640005 w 10232859"/>
              <a:gd name="connsiteY138" fmla="*/ 310131 h 1705557"/>
              <a:gd name="connsiteX139" fmla="*/ 5640259 w 10232859"/>
              <a:gd name="connsiteY139" fmla="*/ 309949 h 1705557"/>
              <a:gd name="connsiteX140" fmla="*/ 5648365 w 10232859"/>
              <a:gd name="connsiteY140" fmla="*/ 311268 h 1705557"/>
              <a:gd name="connsiteX141" fmla="*/ 5653662 w 10232859"/>
              <a:gd name="connsiteY141" fmla="*/ 313149 h 1705557"/>
              <a:gd name="connsiteX142" fmla="*/ 5668196 w 10232859"/>
              <a:gd name="connsiteY142" fmla="*/ 316360 h 1705557"/>
              <a:gd name="connsiteX143" fmla="*/ 5673886 w 10232859"/>
              <a:gd name="connsiteY143" fmla="*/ 316040 h 1705557"/>
              <a:gd name="connsiteX144" fmla="*/ 5677139 w 10232859"/>
              <a:gd name="connsiteY144" fmla="*/ 313859 h 1705557"/>
              <a:gd name="connsiteX145" fmla="*/ 5708983 w 10232859"/>
              <a:gd name="connsiteY145" fmla="*/ 313188 h 1705557"/>
              <a:gd name="connsiteX146" fmla="*/ 5773909 w 10232859"/>
              <a:gd name="connsiteY146" fmla="*/ 318575 h 1705557"/>
              <a:gd name="connsiteX147" fmla="*/ 5809500 w 10232859"/>
              <a:gd name="connsiteY147" fmla="*/ 324964 h 1705557"/>
              <a:gd name="connsiteX148" fmla="*/ 5908729 w 10232859"/>
              <a:gd name="connsiteY148" fmla="*/ 338849 h 1705557"/>
              <a:gd name="connsiteX149" fmla="*/ 6009654 w 10232859"/>
              <a:gd name="connsiteY149" fmla="*/ 350040 h 1705557"/>
              <a:gd name="connsiteX150" fmla="*/ 6067487 w 10232859"/>
              <a:gd name="connsiteY150" fmla="*/ 340226 h 1705557"/>
              <a:gd name="connsiteX151" fmla="*/ 6073281 w 10232859"/>
              <a:gd name="connsiteY151" fmla="*/ 340830 h 1705557"/>
              <a:gd name="connsiteX152" fmla="*/ 6086225 w 10232859"/>
              <a:gd name="connsiteY152" fmla="*/ 346135 h 1705557"/>
              <a:gd name="connsiteX153" fmla="*/ 6105063 w 10232859"/>
              <a:gd name="connsiteY153" fmla="*/ 353854 h 1705557"/>
              <a:gd name="connsiteX154" fmla="*/ 6135796 w 10232859"/>
              <a:gd name="connsiteY154" fmla="*/ 369657 h 1705557"/>
              <a:gd name="connsiteX155" fmla="*/ 6195166 w 10232859"/>
              <a:gd name="connsiteY155" fmla="*/ 366704 h 1705557"/>
              <a:gd name="connsiteX156" fmla="*/ 6216259 w 10232859"/>
              <a:gd name="connsiteY156" fmla="*/ 369879 h 1705557"/>
              <a:gd name="connsiteX157" fmla="*/ 6228331 w 10232859"/>
              <a:gd name="connsiteY157" fmla="*/ 370548 h 1705557"/>
              <a:gd name="connsiteX158" fmla="*/ 6229602 w 10232859"/>
              <a:gd name="connsiteY158" fmla="*/ 369928 h 1705557"/>
              <a:gd name="connsiteX159" fmla="*/ 6258988 w 10232859"/>
              <a:gd name="connsiteY159" fmla="*/ 385174 h 1705557"/>
              <a:gd name="connsiteX160" fmla="*/ 6264106 w 10232859"/>
              <a:gd name="connsiteY160" fmla="*/ 385655 h 1705557"/>
              <a:gd name="connsiteX161" fmla="*/ 6281703 w 10232859"/>
              <a:gd name="connsiteY161" fmla="*/ 397568 h 1705557"/>
              <a:gd name="connsiteX162" fmla="*/ 6291622 w 10232859"/>
              <a:gd name="connsiteY162" fmla="*/ 402669 h 1705557"/>
              <a:gd name="connsiteX163" fmla="*/ 6292712 w 10232859"/>
              <a:gd name="connsiteY163" fmla="*/ 406285 h 1705557"/>
              <a:gd name="connsiteX164" fmla="*/ 6308227 w 10232859"/>
              <a:gd name="connsiteY164" fmla="*/ 412710 h 1705557"/>
              <a:gd name="connsiteX165" fmla="*/ 6328981 w 10232859"/>
              <a:gd name="connsiteY165" fmla="*/ 416009 h 1705557"/>
              <a:gd name="connsiteX166" fmla="*/ 6368693 w 10232859"/>
              <a:gd name="connsiteY166" fmla="*/ 424359 h 1705557"/>
              <a:gd name="connsiteX167" fmla="*/ 6414811 w 10232859"/>
              <a:gd name="connsiteY167" fmla="*/ 458714 h 1705557"/>
              <a:gd name="connsiteX168" fmla="*/ 6467879 w 10232859"/>
              <a:gd name="connsiteY168" fmla="*/ 474762 h 1705557"/>
              <a:gd name="connsiteX169" fmla="*/ 6564351 w 10232859"/>
              <a:gd name="connsiteY169" fmla="*/ 544032 h 1705557"/>
              <a:gd name="connsiteX170" fmla="*/ 6711178 w 10232859"/>
              <a:gd name="connsiteY170" fmla="*/ 580124 h 1705557"/>
              <a:gd name="connsiteX171" fmla="*/ 6764036 w 10232859"/>
              <a:gd name="connsiteY171" fmla="*/ 595457 h 1705557"/>
              <a:gd name="connsiteX172" fmla="*/ 6858983 w 10232859"/>
              <a:gd name="connsiteY172" fmla="*/ 630237 h 1705557"/>
              <a:gd name="connsiteX173" fmla="*/ 6910661 w 10232859"/>
              <a:gd name="connsiteY173" fmla="*/ 641134 h 1705557"/>
              <a:gd name="connsiteX174" fmla="*/ 6944111 w 10232859"/>
              <a:gd name="connsiteY174" fmla="*/ 666016 h 1705557"/>
              <a:gd name="connsiteX175" fmla="*/ 6965771 w 10232859"/>
              <a:gd name="connsiteY175" fmla="*/ 666445 h 1705557"/>
              <a:gd name="connsiteX176" fmla="*/ 6969639 w 10232859"/>
              <a:gd name="connsiteY176" fmla="*/ 666351 h 1705557"/>
              <a:gd name="connsiteX177" fmla="*/ 6982242 w 10232859"/>
              <a:gd name="connsiteY177" fmla="*/ 669626 h 1705557"/>
              <a:gd name="connsiteX178" fmla="*/ 6989387 w 10232859"/>
              <a:gd name="connsiteY178" fmla="*/ 665988 h 1705557"/>
              <a:gd name="connsiteX179" fmla="*/ 7010930 w 10232859"/>
              <a:gd name="connsiteY179" fmla="*/ 667648 h 1705557"/>
              <a:gd name="connsiteX180" fmla="*/ 7033125 w 10232859"/>
              <a:gd name="connsiteY180" fmla="*/ 674950 h 1705557"/>
              <a:gd name="connsiteX181" fmla="*/ 7134461 w 10232859"/>
              <a:gd name="connsiteY181" fmla="*/ 714706 h 1705557"/>
              <a:gd name="connsiteX182" fmla="*/ 7197450 w 10232859"/>
              <a:gd name="connsiteY182" fmla="*/ 735608 h 1705557"/>
              <a:gd name="connsiteX183" fmla="*/ 7225084 w 10232859"/>
              <a:gd name="connsiteY183" fmla="*/ 739019 h 1705557"/>
              <a:gd name="connsiteX184" fmla="*/ 7261183 w 10232859"/>
              <a:gd name="connsiteY184" fmla="*/ 746827 h 1705557"/>
              <a:gd name="connsiteX185" fmla="*/ 7327760 w 10232859"/>
              <a:gd name="connsiteY185" fmla="*/ 757100 h 1705557"/>
              <a:gd name="connsiteX186" fmla="*/ 7412222 w 10232859"/>
              <a:gd name="connsiteY186" fmla="*/ 777001 h 1705557"/>
              <a:gd name="connsiteX187" fmla="*/ 7457904 w 10232859"/>
              <a:gd name="connsiteY187" fmla="*/ 810835 h 1705557"/>
              <a:gd name="connsiteX188" fmla="*/ 7465795 w 10232859"/>
              <a:gd name="connsiteY188" fmla="*/ 809112 h 1705557"/>
              <a:gd name="connsiteX189" fmla="*/ 7505046 w 10232859"/>
              <a:gd name="connsiteY189" fmla="*/ 823031 h 1705557"/>
              <a:gd name="connsiteX190" fmla="*/ 7623220 w 10232859"/>
              <a:gd name="connsiteY190" fmla="*/ 895034 h 1705557"/>
              <a:gd name="connsiteX191" fmla="*/ 7700458 w 10232859"/>
              <a:gd name="connsiteY191" fmla="*/ 921593 h 1705557"/>
              <a:gd name="connsiteX192" fmla="*/ 7730988 w 10232859"/>
              <a:gd name="connsiteY192" fmla="*/ 927270 h 1705557"/>
              <a:gd name="connsiteX193" fmla="*/ 7781942 w 10232859"/>
              <a:gd name="connsiteY193" fmla="*/ 937017 h 1705557"/>
              <a:gd name="connsiteX194" fmla="*/ 7827704 w 10232859"/>
              <a:gd name="connsiteY194" fmla="*/ 935072 h 1705557"/>
              <a:gd name="connsiteX195" fmla="*/ 7867270 w 10232859"/>
              <a:gd name="connsiteY195" fmla="*/ 946880 h 1705557"/>
              <a:gd name="connsiteX196" fmla="*/ 7866538 w 10232859"/>
              <a:gd name="connsiteY196" fmla="*/ 961559 h 1705557"/>
              <a:gd name="connsiteX197" fmla="*/ 7912084 w 10232859"/>
              <a:gd name="connsiteY197" fmla="*/ 970314 h 1705557"/>
              <a:gd name="connsiteX198" fmla="*/ 7982264 w 10232859"/>
              <a:gd name="connsiteY198" fmla="*/ 982287 h 1705557"/>
              <a:gd name="connsiteX199" fmla="*/ 7991272 w 10232859"/>
              <a:gd name="connsiteY199" fmla="*/ 987618 h 1705557"/>
              <a:gd name="connsiteX200" fmla="*/ 8006496 w 10232859"/>
              <a:gd name="connsiteY200" fmla="*/ 979353 h 1705557"/>
              <a:gd name="connsiteX201" fmla="*/ 8034497 w 10232859"/>
              <a:gd name="connsiteY201" fmla="*/ 978568 h 1705557"/>
              <a:gd name="connsiteX202" fmla="*/ 8150881 w 10232859"/>
              <a:gd name="connsiteY202" fmla="*/ 996925 h 1705557"/>
              <a:gd name="connsiteX203" fmla="*/ 8172106 w 10232859"/>
              <a:gd name="connsiteY203" fmla="*/ 997026 h 1705557"/>
              <a:gd name="connsiteX204" fmla="*/ 8196076 w 10232859"/>
              <a:gd name="connsiteY204" fmla="*/ 1006592 h 1705557"/>
              <a:gd name="connsiteX205" fmla="*/ 8247463 w 10232859"/>
              <a:gd name="connsiteY205" fmla="*/ 1022846 h 1705557"/>
              <a:gd name="connsiteX206" fmla="*/ 8279272 w 10232859"/>
              <a:gd name="connsiteY206" fmla="*/ 1039435 h 1705557"/>
              <a:gd name="connsiteX207" fmla="*/ 8289611 w 10232859"/>
              <a:gd name="connsiteY207" fmla="*/ 1035144 h 1705557"/>
              <a:gd name="connsiteX208" fmla="*/ 8311483 w 10232859"/>
              <a:gd name="connsiteY208" fmla="*/ 1035913 h 1705557"/>
              <a:gd name="connsiteX209" fmla="*/ 8399489 w 10232859"/>
              <a:gd name="connsiteY209" fmla="*/ 1055076 h 1705557"/>
              <a:gd name="connsiteX210" fmla="*/ 8415973 w 10232859"/>
              <a:gd name="connsiteY210" fmla="*/ 1056174 h 1705557"/>
              <a:gd name="connsiteX211" fmla="*/ 8433326 w 10232859"/>
              <a:gd name="connsiteY211" fmla="*/ 1064395 h 1705557"/>
              <a:gd name="connsiteX212" fmla="*/ 8502328 w 10232859"/>
              <a:gd name="connsiteY212" fmla="*/ 1098012 h 1705557"/>
              <a:gd name="connsiteX213" fmla="*/ 8534346 w 10232859"/>
              <a:gd name="connsiteY213" fmla="*/ 1113494 h 1705557"/>
              <a:gd name="connsiteX214" fmla="*/ 8534980 w 10232859"/>
              <a:gd name="connsiteY214" fmla="*/ 1117375 h 1705557"/>
              <a:gd name="connsiteX215" fmla="*/ 8544104 w 10232859"/>
              <a:gd name="connsiteY215" fmla="*/ 1114920 h 1705557"/>
              <a:gd name="connsiteX216" fmla="*/ 8567742 w 10232859"/>
              <a:gd name="connsiteY216" fmla="*/ 1124104 h 1705557"/>
              <a:gd name="connsiteX217" fmla="*/ 8633779 w 10232859"/>
              <a:gd name="connsiteY217" fmla="*/ 1145740 h 1705557"/>
              <a:gd name="connsiteX218" fmla="*/ 8676965 w 10232859"/>
              <a:gd name="connsiteY218" fmla="*/ 1163463 h 1705557"/>
              <a:gd name="connsiteX219" fmla="*/ 8698944 w 10232859"/>
              <a:gd name="connsiteY219" fmla="*/ 1163453 h 1705557"/>
              <a:gd name="connsiteX220" fmla="*/ 8711456 w 10232859"/>
              <a:gd name="connsiteY220" fmla="*/ 1175731 h 1705557"/>
              <a:gd name="connsiteX221" fmla="*/ 8732793 w 10232859"/>
              <a:gd name="connsiteY221" fmla="*/ 1179486 h 1705557"/>
              <a:gd name="connsiteX222" fmla="*/ 8751897 w 10232859"/>
              <a:gd name="connsiteY222" fmla="*/ 1197400 h 1705557"/>
              <a:gd name="connsiteX223" fmla="*/ 8793564 w 10232859"/>
              <a:gd name="connsiteY223" fmla="*/ 1179086 h 1705557"/>
              <a:gd name="connsiteX224" fmla="*/ 8834270 w 10232859"/>
              <a:gd name="connsiteY224" fmla="*/ 1213138 h 1705557"/>
              <a:gd name="connsiteX225" fmla="*/ 8853872 w 10232859"/>
              <a:gd name="connsiteY225" fmla="*/ 1221228 h 1705557"/>
              <a:gd name="connsiteX226" fmla="*/ 8861901 w 10232859"/>
              <a:gd name="connsiteY226" fmla="*/ 1217889 h 1705557"/>
              <a:gd name="connsiteX227" fmla="*/ 8874168 w 10232859"/>
              <a:gd name="connsiteY227" fmla="*/ 1220481 h 1705557"/>
              <a:gd name="connsiteX228" fmla="*/ 8871123 w 10232859"/>
              <a:gd name="connsiteY228" fmla="*/ 1227674 h 1705557"/>
              <a:gd name="connsiteX229" fmla="*/ 8903537 w 10232859"/>
              <a:gd name="connsiteY229" fmla="*/ 1237102 h 1705557"/>
              <a:gd name="connsiteX230" fmla="*/ 8933767 w 10232859"/>
              <a:gd name="connsiteY230" fmla="*/ 1269882 h 1705557"/>
              <a:gd name="connsiteX231" fmla="*/ 8985765 w 10232859"/>
              <a:gd name="connsiteY231" fmla="*/ 1294178 h 1705557"/>
              <a:gd name="connsiteX232" fmla="*/ 9071444 w 10232859"/>
              <a:gd name="connsiteY232" fmla="*/ 1323819 h 1705557"/>
              <a:gd name="connsiteX233" fmla="*/ 9096711 w 10232859"/>
              <a:gd name="connsiteY233" fmla="*/ 1334291 h 1705557"/>
              <a:gd name="connsiteX234" fmla="*/ 9338853 w 10232859"/>
              <a:gd name="connsiteY234" fmla="*/ 1454560 h 1705557"/>
              <a:gd name="connsiteX235" fmla="*/ 9520814 w 10232859"/>
              <a:gd name="connsiteY235" fmla="*/ 1456341 h 1705557"/>
              <a:gd name="connsiteX236" fmla="*/ 9702271 w 10232859"/>
              <a:gd name="connsiteY236" fmla="*/ 1495067 h 1705557"/>
              <a:gd name="connsiteX237" fmla="*/ 9744273 w 10232859"/>
              <a:gd name="connsiteY237" fmla="*/ 1530026 h 1705557"/>
              <a:gd name="connsiteX238" fmla="*/ 9771903 w 10232859"/>
              <a:gd name="connsiteY238" fmla="*/ 1536548 h 1705557"/>
              <a:gd name="connsiteX239" fmla="*/ 9818565 w 10232859"/>
              <a:gd name="connsiteY239" fmla="*/ 1545059 h 1705557"/>
              <a:gd name="connsiteX240" fmla="*/ 9882202 w 10232859"/>
              <a:gd name="connsiteY240" fmla="*/ 1572402 h 1705557"/>
              <a:gd name="connsiteX241" fmla="*/ 10022025 w 10232859"/>
              <a:gd name="connsiteY241" fmla="*/ 1606210 h 1705557"/>
              <a:gd name="connsiteX242" fmla="*/ 10220406 w 10232859"/>
              <a:gd name="connsiteY242" fmla="*/ 1683519 h 1705557"/>
              <a:gd name="connsiteX243" fmla="*/ 10232859 w 10232859"/>
              <a:gd name="connsiteY243" fmla="*/ 1705557 h 1705557"/>
              <a:gd name="connsiteX244" fmla="*/ 0 w 10232859"/>
              <a:gd name="connsiteY244" fmla="*/ 1705557 h 1705557"/>
              <a:gd name="connsiteX245" fmla="*/ 0 w 10232859"/>
              <a:gd name="connsiteY245" fmla="*/ 28342 h 1705557"/>
              <a:gd name="connsiteX246" fmla="*/ 8097 w 10232859"/>
              <a:gd name="connsiteY246" fmla="*/ 30869 h 1705557"/>
              <a:gd name="connsiteX247" fmla="*/ 77128 w 10232859"/>
              <a:gd name="connsiteY247" fmla="*/ 13381 h 1705557"/>
              <a:gd name="connsiteX248" fmla="*/ 188338 w 10232859"/>
              <a:gd name="connsiteY248" fmla="*/ 11593 h 1705557"/>
              <a:gd name="connsiteX249" fmla="*/ 298809 w 10232859"/>
              <a:gd name="connsiteY249" fmla="*/ 12712 h 1705557"/>
              <a:gd name="connsiteX250" fmla="*/ 338985 w 10232859"/>
              <a:gd name="connsiteY250" fmla="*/ 14520 h 1705557"/>
              <a:gd name="connsiteX251" fmla="*/ 409815 w 10232859"/>
              <a:gd name="connsiteY251" fmla="*/ 11559 h 1705557"/>
              <a:gd name="connsiteX252" fmla="*/ 424169 w 10232859"/>
              <a:gd name="connsiteY252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909571 w 10232859"/>
              <a:gd name="connsiteY27" fmla="*/ 165085 h 1705557"/>
              <a:gd name="connsiteX28" fmla="*/ 2002612 w 10232859"/>
              <a:gd name="connsiteY28" fmla="*/ 191856 h 1705557"/>
              <a:gd name="connsiteX29" fmla="*/ 2155278 w 10232859"/>
              <a:gd name="connsiteY29" fmla="*/ 204338 h 1705557"/>
              <a:gd name="connsiteX30" fmla="*/ 2166398 w 10232859"/>
              <a:gd name="connsiteY30" fmla="*/ 213479 h 1705557"/>
              <a:gd name="connsiteX31" fmla="*/ 2180455 w 10232859"/>
              <a:gd name="connsiteY31" fmla="*/ 219408 h 1705557"/>
              <a:gd name="connsiteX32" fmla="*/ 2182638 w 10232859"/>
              <a:gd name="connsiteY32" fmla="*/ 218827 h 1705557"/>
              <a:gd name="connsiteX33" fmla="*/ 2200348 w 10232859"/>
              <a:gd name="connsiteY33" fmla="*/ 221830 h 1705557"/>
              <a:gd name="connsiteX34" fmla="*/ 2203307 w 10232859"/>
              <a:gd name="connsiteY34" fmla="*/ 225104 h 1705557"/>
              <a:gd name="connsiteX35" fmla="*/ 2215170 w 10232859"/>
              <a:gd name="connsiteY35" fmla="*/ 227986 h 1705557"/>
              <a:gd name="connsiteX36" fmla="*/ 2237765 w 10232859"/>
              <a:gd name="connsiteY36" fmla="*/ 235871 h 1705557"/>
              <a:gd name="connsiteX37" fmla="*/ 2242719 w 10232859"/>
              <a:gd name="connsiteY37" fmla="*/ 235274 h 1705557"/>
              <a:gd name="connsiteX38" fmla="*/ 2277928 w 10232859"/>
              <a:gd name="connsiteY38" fmla="*/ 243941 h 1705557"/>
              <a:gd name="connsiteX39" fmla="*/ 2278759 w 10232859"/>
              <a:gd name="connsiteY39" fmla="*/ 243077 h 1705557"/>
              <a:gd name="connsiteX40" fmla="*/ 2290187 w 10232859"/>
              <a:gd name="connsiteY40" fmla="*/ 241223 h 1705557"/>
              <a:gd name="connsiteX41" fmla="*/ 2311246 w 10232859"/>
              <a:gd name="connsiteY41" fmla="*/ 239922 h 1705557"/>
              <a:gd name="connsiteX42" fmla="*/ 2364066 w 10232859"/>
              <a:gd name="connsiteY42" fmla="*/ 224751 h 1705557"/>
              <a:gd name="connsiteX43" fmla="*/ 2400814 w 10232859"/>
              <a:gd name="connsiteY43" fmla="*/ 233679 h 1705557"/>
              <a:gd name="connsiteX44" fmla="*/ 2408414 w 10232859"/>
              <a:gd name="connsiteY44" fmla="*/ 234943 h 1705557"/>
              <a:gd name="connsiteX45" fmla="*/ 2408650 w 10232859"/>
              <a:gd name="connsiteY45" fmla="*/ 234748 h 1705557"/>
              <a:gd name="connsiteX46" fmla="*/ 2416835 w 10232859"/>
              <a:gd name="connsiteY46" fmla="*/ 235642 h 1705557"/>
              <a:gd name="connsiteX47" fmla="*/ 2422271 w 10232859"/>
              <a:gd name="connsiteY47" fmla="*/ 237247 h 1705557"/>
              <a:gd name="connsiteX48" fmla="*/ 2490341 w 10232859"/>
              <a:gd name="connsiteY48" fmla="*/ 217588 h 1705557"/>
              <a:gd name="connsiteX49" fmla="*/ 2588929 w 10232859"/>
              <a:gd name="connsiteY49" fmla="*/ 207494 h 1705557"/>
              <a:gd name="connsiteX50" fmla="*/ 2687426 w 10232859"/>
              <a:gd name="connsiteY50" fmla="*/ 200362 h 1705557"/>
              <a:gd name="connsiteX51" fmla="*/ 2723517 w 10232859"/>
              <a:gd name="connsiteY51" fmla="*/ 199166 h 1705557"/>
              <a:gd name="connsiteX52" fmla="*/ 2785956 w 10232859"/>
              <a:gd name="connsiteY52" fmla="*/ 190918 h 1705557"/>
              <a:gd name="connsiteX53" fmla="*/ 2813378 w 10232859"/>
              <a:gd name="connsiteY53" fmla="*/ 183347 h 1705557"/>
              <a:gd name="connsiteX54" fmla="*/ 2814782 w 10232859"/>
              <a:gd name="connsiteY54" fmla="*/ 183667 h 1705557"/>
              <a:gd name="connsiteX55" fmla="*/ 2816580 w 10232859"/>
              <a:gd name="connsiteY55" fmla="*/ 180880 h 1705557"/>
              <a:gd name="connsiteX56" fmla="*/ 2821623 w 10232859"/>
              <a:gd name="connsiteY56" fmla="*/ 179389 h 1705557"/>
              <a:gd name="connsiteX57" fmla="*/ 2836688 w 10232859"/>
              <a:gd name="connsiteY57" fmla="*/ 179485 h 1705557"/>
              <a:gd name="connsiteX58" fmla="*/ 2842564 w 10232859"/>
              <a:gd name="connsiteY58" fmla="*/ 180209 h 1705557"/>
              <a:gd name="connsiteX59" fmla="*/ 2850712 w 10232859"/>
              <a:gd name="connsiteY59" fmla="*/ 179804 h 1705557"/>
              <a:gd name="connsiteX60" fmla="*/ 2850846 w 10232859"/>
              <a:gd name="connsiteY60" fmla="*/ 179576 h 1705557"/>
              <a:gd name="connsiteX61" fmla="*/ 2858611 w 10232859"/>
              <a:gd name="connsiteY61" fmla="*/ 179626 h 1705557"/>
              <a:gd name="connsiteX62" fmla="*/ 2897454 w 10232859"/>
              <a:gd name="connsiteY62" fmla="*/ 182628 h 1705557"/>
              <a:gd name="connsiteX63" fmla="*/ 2940369 w 10232859"/>
              <a:gd name="connsiteY63" fmla="*/ 159458 h 1705557"/>
              <a:gd name="connsiteX64" fmla="*/ 2959670 w 10232859"/>
              <a:gd name="connsiteY64" fmla="*/ 154881 h 1705557"/>
              <a:gd name="connsiteX65" fmla="*/ 2969615 w 10232859"/>
              <a:gd name="connsiteY65" fmla="*/ 151269 h 1705557"/>
              <a:gd name="connsiteX66" fmla="*/ 2970000 w 10232859"/>
              <a:gd name="connsiteY66" fmla="*/ 150290 h 1705557"/>
              <a:gd name="connsiteX67" fmla="*/ 3007272 w 10232859"/>
              <a:gd name="connsiteY67" fmla="*/ 153280 h 1705557"/>
              <a:gd name="connsiteX68" fmla="*/ 3011677 w 10232859"/>
              <a:gd name="connsiteY68" fmla="*/ 151918 h 1705557"/>
              <a:gd name="connsiteX69" fmla="*/ 3036668 w 10232859"/>
              <a:gd name="connsiteY69" fmla="*/ 156118 h 1705557"/>
              <a:gd name="connsiteX70" fmla="*/ 3049208 w 10232859"/>
              <a:gd name="connsiteY70" fmla="*/ 157087 h 1705557"/>
              <a:gd name="connsiteX71" fmla="*/ 3053517 w 10232859"/>
              <a:gd name="connsiteY71" fmla="*/ 159836 h 1705557"/>
              <a:gd name="connsiteX72" fmla="*/ 3071637 w 10232859"/>
              <a:gd name="connsiteY72" fmla="*/ 160010 h 1705557"/>
              <a:gd name="connsiteX73" fmla="*/ 3110077 w 10232859"/>
              <a:gd name="connsiteY73" fmla="*/ 155716 h 1705557"/>
              <a:gd name="connsiteX74" fmla="*/ 3173743 w 10232859"/>
              <a:gd name="connsiteY74" fmla="*/ 166095 h 1705557"/>
              <a:gd name="connsiteX75" fmla="*/ 3254203 w 10232859"/>
              <a:gd name="connsiteY75" fmla="*/ 158270 h 1705557"/>
              <a:gd name="connsiteX76" fmla="*/ 3380350 w 10232859"/>
              <a:gd name="connsiteY76" fmla="*/ 157665 h 1705557"/>
              <a:gd name="connsiteX77" fmla="*/ 3476147 w 10232859"/>
              <a:gd name="connsiteY77" fmla="*/ 177439 h 1705557"/>
              <a:gd name="connsiteX78" fmla="*/ 3581876 w 10232859"/>
              <a:gd name="connsiteY78" fmla="*/ 156962 h 1705557"/>
              <a:gd name="connsiteX79" fmla="*/ 3704761 w 10232859"/>
              <a:gd name="connsiteY79" fmla="*/ 157006 h 1705557"/>
              <a:gd name="connsiteX80" fmla="*/ 3755040 w 10232859"/>
              <a:gd name="connsiteY80" fmla="*/ 148492 h 1705557"/>
              <a:gd name="connsiteX81" fmla="*/ 3804689 w 10232859"/>
              <a:gd name="connsiteY81" fmla="*/ 158407 h 1705557"/>
              <a:gd name="connsiteX82" fmla="*/ 3821793 w 10232859"/>
              <a:gd name="connsiteY82" fmla="*/ 151257 h 1705557"/>
              <a:gd name="connsiteX83" fmla="*/ 3824682 w 10232859"/>
              <a:gd name="connsiteY83" fmla="*/ 149833 h 1705557"/>
              <a:gd name="connsiteX84" fmla="*/ 3837536 w 10232859"/>
              <a:gd name="connsiteY84" fmla="*/ 148292 h 1705557"/>
              <a:gd name="connsiteX85" fmla="*/ 3839550 w 10232859"/>
              <a:gd name="connsiteY85" fmla="*/ 142661 h 1705557"/>
              <a:gd name="connsiteX86" fmla="*/ 3857743 w 10232859"/>
              <a:gd name="connsiteY86" fmla="*/ 136618 h 1705557"/>
              <a:gd name="connsiteX87" fmla="*/ 3881852 w 10232859"/>
              <a:gd name="connsiteY87" fmla="*/ 135231 h 1705557"/>
              <a:gd name="connsiteX88" fmla="*/ 3998088 w 10232859"/>
              <a:gd name="connsiteY88" fmla="*/ 134446 h 1705557"/>
              <a:gd name="connsiteX89" fmla="*/ 4066682 w 10232859"/>
              <a:gd name="connsiteY89" fmla="*/ 130661 h 1705557"/>
              <a:gd name="connsiteX90" fmla="*/ 4091246 w 10232859"/>
              <a:gd name="connsiteY90" fmla="*/ 124017 h 1705557"/>
              <a:gd name="connsiteX91" fmla="*/ 4126556 w 10232859"/>
              <a:gd name="connsiteY91" fmla="*/ 118239 h 1705557"/>
              <a:gd name="connsiteX92" fmla="*/ 4187717 w 10232859"/>
              <a:gd name="connsiteY92" fmla="*/ 104010 h 1705557"/>
              <a:gd name="connsiteX93" fmla="*/ 4220826 w 10232859"/>
              <a:gd name="connsiteY93" fmla="*/ 102505 h 1705557"/>
              <a:gd name="connsiteX94" fmla="*/ 4239014 w 10232859"/>
              <a:gd name="connsiteY94" fmla="*/ 97354 h 1705557"/>
              <a:gd name="connsiteX95" fmla="*/ 4246653 w 10232859"/>
              <a:gd name="connsiteY95" fmla="*/ 97874 h 1705557"/>
              <a:gd name="connsiteX96" fmla="*/ 4271841 w 10232859"/>
              <a:gd name="connsiteY96" fmla="*/ 96702 h 1705557"/>
              <a:gd name="connsiteX97" fmla="*/ 4286277 w 10232859"/>
              <a:gd name="connsiteY97" fmla="*/ 96687 h 1705557"/>
              <a:gd name="connsiteX98" fmla="*/ 4292025 w 10232859"/>
              <a:gd name="connsiteY98" fmla="*/ 96921 h 1705557"/>
              <a:gd name="connsiteX99" fmla="*/ 4304713 w 10232859"/>
              <a:gd name="connsiteY99" fmla="*/ 102187 h 1705557"/>
              <a:gd name="connsiteX100" fmla="*/ 4321285 w 10232859"/>
              <a:gd name="connsiteY100" fmla="*/ 100074 h 1705557"/>
              <a:gd name="connsiteX101" fmla="*/ 4339561 w 10232859"/>
              <a:gd name="connsiteY101" fmla="*/ 105320 h 1705557"/>
              <a:gd name="connsiteX102" fmla="*/ 4343990 w 10232859"/>
              <a:gd name="connsiteY102" fmla="*/ 101090 h 1705557"/>
              <a:gd name="connsiteX103" fmla="*/ 4358885 w 10232859"/>
              <a:gd name="connsiteY103" fmla="*/ 96778 h 1705557"/>
              <a:gd name="connsiteX104" fmla="*/ 4371648 w 10232859"/>
              <a:gd name="connsiteY104" fmla="*/ 101826 h 1705557"/>
              <a:gd name="connsiteX105" fmla="*/ 4398380 w 10232859"/>
              <a:gd name="connsiteY105" fmla="*/ 104961 h 1705557"/>
              <a:gd name="connsiteX106" fmla="*/ 4405729 w 10232859"/>
              <a:gd name="connsiteY106" fmla="*/ 104191 h 1705557"/>
              <a:gd name="connsiteX107" fmla="*/ 4431408 w 10232859"/>
              <a:gd name="connsiteY107" fmla="*/ 110825 h 1705557"/>
              <a:gd name="connsiteX108" fmla="*/ 4472183 w 10232859"/>
              <a:gd name="connsiteY108" fmla="*/ 116430 h 1705557"/>
              <a:gd name="connsiteX109" fmla="*/ 4518828 w 10232859"/>
              <a:gd name="connsiteY109" fmla="*/ 119114 h 1705557"/>
              <a:gd name="connsiteX110" fmla="*/ 4532040 w 10232859"/>
              <a:gd name="connsiteY110" fmla="*/ 124307 h 1705557"/>
              <a:gd name="connsiteX111" fmla="*/ 4617778 w 10232859"/>
              <a:gd name="connsiteY111" fmla="*/ 136993 h 1705557"/>
              <a:gd name="connsiteX112" fmla="*/ 4641872 w 10232859"/>
              <a:gd name="connsiteY112" fmla="*/ 140721 h 1705557"/>
              <a:gd name="connsiteX113" fmla="*/ 4662766 w 10232859"/>
              <a:gd name="connsiteY113" fmla="*/ 138952 h 1705557"/>
              <a:gd name="connsiteX114" fmla="*/ 4667770 w 10232859"/>
              <a:gd name="connsiteY114" fmla="*/ 134208 h 1705557"/>
              <a:gd name="connsiteX115" fmla="*/ 4681052 w 10232859"/>
              <a:gd name="connsiteY115" fmla="*/ 135461 h 1705557"/>
              <a:gd name="connsiteX116" fmla="*/ 4684624 w 10232859"/>
              <a:gd name="connsiteY116" fmla="*/ 134755 h 1705557"/>
              <a:gd name="connsiteX117" fmla="*/ 4705061 w 10232859"/>
              <a:gd name="connsiteY117" fmla="*/ 131748 h 1705557"/>
              <a:gd name="connsiteX118" fmla="*/ 4747746 w 10232859"/>
              <a:gd name="connsiteY118" fmla="*/ 151131 h 1705557"/>
              <a:gd name="connsiteX119" fmla="*/ 4801045 w 10232859"/>
              <a:gd name="connsiteY119" fmla="*/ 153753 h 1705557"/>
              <a:gd name="connsiteX120" fmla="*/ 5001600 w 10232859"/>
              <a:gd name="connsiteY120" fmla="*/ 196753 h 1705557"/>
              <a:gd name="connsiteX121" fmla="*/ 5033465 w 10232859"/>
              <a:gd name="connsiteY121" fmla="*/ 182429 h 1705557"/>
              <a:gd name="connsiteX122" fmla="*/ 5115965 w 10232859"/>
              <a:gd name="connsiteY122" fmla="*/ 192583 h 1705557"/>
              <a:gd name="connsiteX123" fmla="*/ 5237936 w 10232859"/>
              <a:gd name="connsiteY123" fmla="*/ 246022 h 1705557"/>
              <a:gd name="connsiteX124" fmla="*/ 5290566 w 10232859"/>
              <a:gd name="connsiteY124" fmla="*/ 269809 h 1705557"/>
              <a:gd name="connsiteX125" fmla="*/ 5344878 w 10232859"/>
              <a:gd name="connsiteY125" fmla="*/ 282874 h 1705557"/>
              <a:gd name="connsiteX126" fmla="*/ 5413398 w 10232859"/>
              <a:gd name="connsiteY126" fmla="*/ 282749 h 1705557"/>
              <a:gd name="connsiteX127" fmla="*/ 5415629 w 10232859"/>
              <a:gd name="connsiteY127" fmla="*/ 282282 h 1705557"/>
              <a:gd name="connsiteX128" fmla="*/ 5433078 w 10232859"/>
              <a:gd name="connsiteY128" fmla="*/ 286198 h 1705557"/>
              <a:gd name="connsiteX129" fmla="*/ 5435759 w 10232859"/>
              <a:gd name="connsiteY129" fmla="*/ 289614 h 1705557"/>
              <a:gd name="connsiteX130" fmla="*/ 5447372 w 10232859"/>
              <a:gd name="connsiteY130" fmla="*/ 293101 h 1705557"/>
              <a:gd name="connsiteX131" fmla="*/ 5469289 w 10232859"/>
              <a:gd name="connsiteY131" fmla="*/ 302134 h 1705557"/>
              <a:gd name="connsiteX132" fmla="*/ 5508752 w 10232859"/>
              <a:gd name="connsiteY132" fmla="*/ 312267 h 1705557"/>
              <a:gd name="connsiteX133" fmla="*/ 5509657 w 10232859"/>
              <a:gd name="connsiteY133" fmla="*/ 311450 h 1705557"/>
              <a:gd name="connsiteX134" fmla="*/ 5521245 w 10232859"/>
              <a:gd name="connsiteY134" fmla="*/ 310202 h 1705557"/>
              <a:gd name="connsiteX135" fmla="*/ 5542415 w 10232859"/>
              <a:gd name="connsiteY135" fmla="*/ 310009 h 1705557"/>
              <a:gd name="connsiteX136" fmla="*/ 5596538 w 10232859"/>
              <a:gd name="connsiteY136" fmla="*/ 297667 h 1705557"/>
              <a:gd name="connsiteX137" fmla="*/ 5632514 w 10232859"/>
              <a:gd name="connsiteY137" fmla="*/ 308476 h 1705557"/>
              <a:gd name="connsiteX138" fmla="*/ 5640005 w 10232859"/>
              <a:gd name="connsiteY138" fmla="*/ 310131 h 1705557"/>
              <a:gd name="connsiteX139" fmla="*/ 5640259 w 10232859"/>
              <a:gd name="connsiteY139" fmla="*/ 309949 h 1705557"/>
              <a:gd name="connsiteX140" fmla="*/ 5648365 w 10232859"/>
              <a:gd name="connsiteY140" fmla="*/ 311268 h 1705557"/>
              <a:gd name="connsiteX141" fmla="*/ 5653662 w 10232859"/>
              <a:gd name="connsiteY141" fmla="*/ 313149 h 1705557"/>
              <a:gd name="connsiteX142" fmla="*/ 5668196 w 10232859"/>
              <a:gd name="connsiteY142" fmla="*/ 316360 h 1705557"/>
              <a:gd name="connsiteX143" fmla="*/ 5673886 w 10232859"/>
              <a:gd name="connsiteY143" fmla="*/ 316040 h 1705557"/>
              <a:gd name="connsiteX144" fmla="*/ 5677139 w 10232859"/>
              <a:gd name="connsiteY144" fmla="*/ 313859 h 1705557"/>
              <a:gd name="connsiteX145" fmla="*/ 5708983 w 10232859"/>
              <a:gd name="connsiteY145" fmla="*/ 313188 h 1705557"/>
              <a:gd name="connsiteX146" fmla="*/ 5773909 w 10232859"/>
              <a:gd name="connsiteY146" fmla="*/ 318575 h 1705557"/>
              <a:gd name="connsiteX147" fmla="*/ 5809500 w 10232859"/>
              <a:gd name="connsiteY147" fmla="*/ 324964 h 1705557"/>
              <a:gd name="connsiteX148" fmla="*/ 5908729 w 10232859"/>
              <a:gd name="connsiteY148" fmla="*/ 338849 h 1705557"/>
              <a:gd name="connsiteX149" fmla="*/ 6009654 w 10232859"/>
              <a:gd name="connsiteY149" fmla="*/ 350040 h 1705557"/>
              <a:gd name="connsiteX150" fmla="*/ 6067487 w 10232859"/>
              <a:gd name="connsiteY150" fmla="*/ 340226 h 1705557"/>
              <a:gd name="connsiteX151" fmla="*/ 6073281 w 10232859"/>
              <a:gd name="connsiteY151" fmla="*/ 340830 h 1705557"/>
              <a:gd name="connsiteX152" fmla="*/ 6086225 w 10232859"/>
              <a:gd name="connsiteY152" fmla="*/ 346135 h 1705557"/>
              <a:gd name="connsiteX153" fmla="*/ 6105063 w 10232859"/>
              <a:gd name="connsiteY153" fmla="*/ 353854 h 1705557"/>
              <a:gd name="connsiteX154" fmla="*/ 6135796 w 10232859"/>
              <a:gd name="connsiteY154" fmla="*/ 369657 h 1705557"/>
              <a:gd name="connsiteX155" fmla="*/ 6195166 w 10232859"/>
              <a:gd name="connsiteY155" fmla="*/ 366704 h 1705557"/>
              <a:gd name="connsiteX156" fmla="*/ 6216259 w 10232859"/>
              <a:gd name="connsiteY156" fmla="*/ 369879 h 1705557"/>
              <a:gd name="connsiteX157" fmla="*/ 6228331 w 10232859"/>
              <a:gd name="connsiteY157" fmla="*/ 370548 h 1705557"/>
              <a:gd name="connsiteX158" fmla="*/ 6229602 w 10232859"/>
              <a:gd name="connsiteY158" fmla="*/ 369928 h 1705557"/>
              <a:gd name="connsiteX159" fmla="*/ 6258988 w 10232859"/>
              <a:gd name="connsiteY159" fmla="*/ 385174 h 1705557"/>
              <a:gd name="connsiteX160" fmla="*/ 6264106 w 10232859"/>
              <a:gd name="connsiteY160" fmla="*/ 385655 h 1705557"/>
              <a:gd name="connsiteX161" fmla="*/ 6281703 w 10232859"/>
              <a:gd name="connsiteY161" fmla="*/ 397568 h 1705557"/>
              <a:gd name="connsiteX162" fmla="*/ 6291622 w 10232859"/>
              <a:gd name="connsiteY162" fmla="*/ 402669 h 1705557"/>
              <a:gd name="connsiteX163" fmla="*/ 6292712 w 10232859"/>
              <a:gd name="connsiteY163" fmla="*/ 406285 h 1705557"/>
              <a:gd name="connsiteX164" fmla="*/ 6308227 w 10232859"/>
              <a:gd name="connsiteY164" fmla="*/ 412710 h 1705557"/>
              <a:gd name="connsiteX165" fmla="*/ 6328981 w 10232859"/>
              <a:gd name="connsiteY165" fmla="*/ 416009 h 1705557"/>
              <a:gd name="connsiteX166" fmla="*/ 6368693 w 10232859"/>
              <a:gd name="connsiteY166" fmla="*/ 424359 h 1705557"/>
              <a:gd name="connsiteX167" fmla="*/ 6414811 w 10232859"/>
              <a:gd name="connsiteY167" fmla="*/ 458714 h 1705557"/>
              <a:gd name="connsiteX168" fmla="*/ 6467879 w 10232859"/>
              <a:gd name="connsiteY168" fmla="*/ 474762 h 1705557"/>
              <a:gd name="connsiteX169" fmla="*/ 6564351 w 10232859"/>
              <a:gd name="connsiteY169" fmla="*/ 544032 h 1705557"/>
              <a:gd name="connsiteX170" fmla="*/ 6711178 w 10232859"/>
              <a:gd name="connsiteY170" fmla="*/ 580124 h 1705557"/>
              <a:gd name="connsiteX171" fmla="*/ 6764036 w 10232859"/>
              <a:gd name="connsiteY171" fmla="*/ 595457 h 1705557"/>
              <a:gd name="connsiteX172" fmla="*/ 6858983 w 10232859"/>
              <a:gd name="connsiteY172" fmla="*/ 630237 h 1705557"/>
              <a:gd name="connsiteX173" fmla="*/ 6910661 w 10232859"/>
              <a:gd name="connsiteY173" fmla="*/ 641134 h 1705557"/>
              <a:gd name="connsiteX174" fmla="*/ 6944111 w 10232859"/>
              <a:gd name="connsiteY174" fmla="*/ 666016 h 1705557"/>
              <a:gd name="connsiteX175" fmla="*/ 6965771 w 10232859"/>
              <a:gd name="connsiteY175" fmla="*/ 666445 h 1705557"/>
              <a:gd name="connsiteX176" fmla="*/ 6969639 w 10232859"/>
              <a:gd name="connsiteY176" fmla="*/ 666351 h 1705557"/>
              <a:gd name="connsiteX177" fmla="*/ 6982242 w 10232859"/>
              <a:gd name="connsiteY177" fmla="*/ 669626 h 1705557"/>
              <a:gd name="connsiteX178" fmla="*/ 6989387 w 10232859"/>
              <a:gd name="connsiteY178" fmla="*/ 665988 h 1705557"/>
              <a:gd name="connsiteX179" fmla="*/ 7010930 w 10232859"/>
              <a:gd name="connsiteY179" fmla="*/ 667648 h 1705557"/>
              <a:gd name="connsiteX180" fmla="*/ 7033125 w 10232859"/>
              <a:gd name="connsiteY180" fmla="*/ 674950 h 1705557"/>
              <a:gd name="connsiteX181" fmla="*/ 7134461 w 10232859"/>
              <a:gd name="connsiteY181" fmla="*/ 714706 h 1705557"/>
              <a:gd name="connsiteX182" fmla="*/ 7197450 w 10232859"/>
              <a:gd name="connsiteY182" fmla="*/ 735608 h 1705557"/>
              <a:gd name="connsiteX183" fmla="*/ 7225084 w 10232859"/>
              <a:gd name="connsiteY183" fmla="*/ 739019 h 1705557"/>
              <a:gd name="connsiteX184" fmla="*/ 7261183 w 10232859"/>
              <a:gd name="connsiteY184" fmla="*/ 746827 h 1705557"/>
              <a:gd name="connsiteX185" fmla="*/ 7327760 w 10232859"/>
              <a:gd name="connsiteY185" fmla="*/ 757100 h 1705557"/>
              <a:gd name="connsiteX186" fmla="*/ 7412222 w 10232859"/>
              <a:gd name="connsiteY186" fmla="*/ 777001 h 1705557"/>
              <a:gd name="connsiteX187" fmla="*/ 7457904 w 10232859"/>
              <a:gd name="connsiteY187" fmla="*/ 810835 h 1705557"/>
              <a:gd name="connsiteX188" fmla="*/ 7465795 w 10232859"/>
              <a:gd name="connsiteY188" fmla="*/ 809112 h 1705557"/>
              <a:gd name="connsiteX189" fmla="*/ 7505046 w 10232859"/>
              <a:gd name="connsiteY189" fmla="*/ 823031 h 1705557"/>
              <a:gd name="connsiteX190" fmla="*/ 7623220 w 10232859"/>
              <a:gd name="connsiteY190" fmla="*/ 895034 h 1705557"/>
              <a:gd name="connsiteX191" fmla="*/ 7700458 w 10232859"/>
              <a:gd name="connsiteY191" fmla="*/ 921593 h 1705557"/>
              <a:gd name="connsiteX192" fmla="*/ 7730988 w 10232859"/>
              <a:gd name="connsiteY192" fmla="*/ 927270 h 1705557"/>
              <a:gd name="connsiteX193" fmla="*/ 7781942 w 10232859"/>
              <a:gd name="connsiteY193" fmla="*/ 937017 h 1705557"/>
              <a:gd name="connsiteX194" fmla="*/ 7827704 w 10232859"/>
              <a:gd name="connsiteY194" fmla="*/ 935072 h 1705557"/>
              <a:gd name="connsiteX195" fmla="*/ 7867270 w 10232859"/>
              <a:gd name="connsiteY195" fmla="*/ 946880 h 1705557"/>
              <a:gd name="connsiteX196" fmla="*/ 7866538 w 10232859"/>
              <a:gd name="connsiteY196" fmla="*/ 961559 h 1705557"/>
              <a:gd name="connsiteX197" fmla="*/ 7912084 w 10232859"/>
              <a:gd name="connsiteY197" fmla="*/ 970314 h 1705557"/>
              <a:gd name="connsiteX198" fmla="*/ 7982264 w 10232859"/>
              <a:gd name="connsiteY198" fmla="*/ 982287 h 1705557"/>
              <a:gd name="connsiteX199" fmla="*/ 7991272 w 10232859"/>
              <a:gd name="connsiteY199" fmla="*/ 987618 h 1705557"/>
              <a:gd name="connsiteX200" fmla="*/ 8006496 w 10232859"/>
              <a:gd name="connsiteY200" fmla="*/ 979353 h 1705557"/>
              <a:gd name="connsiteX201" fmla="*/ 8034497 w 10232859"/>
              <a:gd name="connsiteY201" fmla="*/ 978568 h 1705557"/>
              <a:gd name="connsiteX202" fmla="*/ 8150881 w 10232859"/>
              <a:gd name="connsiteY202" fmla="*/ 996925 h 1705557"/>
              <a:gd name="connsiteX203" fmla="*/ 8172106 w 10232859"/>
              <a:gd name="connsiteY203" fmla="*/ 997026 h 1705557"/>
              <a:gd name="connsiteX204" fmla="*/ 8196076 w 10232859"/>
              <a:gd name="connsiteY204" fmla="*/ 1006592 h 1705557"/>
              <a:gd name="connsiteX205" fmla="*/ 8247463 w 10232859"/>
              <a:gd name="connsiteY205" fmla="*/ 1022846 h 1705557"/>
              <a:gd name="connsiteX206" fmla="*/ 8279272 w 10232859"/>
              <a:gd name="connsiteY206" fmla="*/ 1039435 h 1705557"/>
              <a:gd name="connsiteX207" fmla="*/ 8289611 w 10232859"/>
              <a:gd name="connsiteY207" fmla="*/ 1035144 h 1705557"/>
              <a:gd name="connsiteX208" fmla="*/ 8311483 w 10232859"/>
              <a:gd name="connsiteY208" fmla="*/ 1035913 h 1705557"/>
              <a:gd name="connsiteX209" fmla="*/ 8399489 w 10232859"/>
              <a:gd name="connsiteY209" fmla="*/ 1055076 h 1705557"/>
              <a:gd name="connsiteX210" fmla="*/ 8415973 w 10232859"/>
              <a:gd name="connsiteY210" fmla="*/ 1056174 h 1705557"/>
              <a:gd name="connsiteX211" fmla="*/ 8433326 w 10232859"/>
              <a:gd name="connsiteY211" fmla="*/ 1064395 h 1705557"/>
              <a:gd name="connsiteX212" fmla="*/ 8502328 w 10232859"/>
              <a:gd name="connsiteY212" fmla="*/ 1098012 h 1705557"/>
              <a:gd name="connsiteX213" fmla="*/ 8534346 w 10232859"/>
              <a:gd name="connsiteY213" fmla="*/ 1113494 h 1705557"/>
              <a:gd name="connsiteX214" fmla="*/ 8534980 w 10232859"/>
              <a:gd name="connsiteY214" fmla="*/ 1117375 h 1705557"/>
              <a:gd name="connsiteX215" fmla="*/ 8544104 w 10232859"/>
              <a:gd name="connsiteY215" fmla="*/ 1114920 h 1705557"/>
              <a:gd name="connsiteX216" fmla="*/ 8567742 w 10232859"/>
              <a:gd name="connsiteY216" fmla="*/ 1124104 h 1705557"/>
              <a:gd name="connsiteX217" fmla="*/ 8633779 w 10232859"/>
              <a:gd name="connsiteY217" fmla="*/ 1145740 h 1705557"/>
              <a:gd name="connsiteX218" fmla="*/ 8676965 w 10232859"/>
              <a:gd name="connsiteY218" fmla="*/ 1163463 h 1705557"/>
              <a:gd name="connsiteX219" fmla="*/ 8698944 w 10232859"/>
              <a:gd name="connsiteY219" fmla="*/ 1163453 h 1705557"/>
              <a:gd name="connsiteX220" fmla="*/ 8711456 w 10232859"/>
              <a:gd name="connsiteY220" fmla="*/ 1175731 h 1705557"/>
              <a:gd name="connsiteX221" fmla="*/ 8732793 w 10232859"/>
              <a:gd name="connsiteY221" fmla="*/ 1179486 h 1705557"/>
              <a:gd name="connsiteX222" fmla="*/ 8751897 w 10232859"/>
              <a:gd name="connsiteY222" fmla="*/ 1197400 h 1705557"/>
              <a:gd name="connsiteX223" fmla="*/ 8793564 w 10232859"/>
              <a:gd name="connsiteY223" fmla="*/ 1179086 h 1705557"/>
              <a:gd name="connsiteX224" fmla="*/ 8834270 w 10232859"/>
              <a:gd name="connsiteY224" fmla="*/ 1213138 h 1705557"/>
              <a:gd name="connsiteX225" fmla="*/ 8853872 w 10232859"/>
              <a:gd name="connsiteY225" fmla="*/ 1221228 h 1705557"/>
              <a:gd name="connsiteX226" fmla="*/ 8861901 w 10232859"/>
              <a:gd name="connsiteY226" fmla="*/ 1217889 h 1705557"/>
              <a:gd name="connsiteX227" fmla="*/ 8874168 w 10232859"/>
              <a:gd name="connsiteY227" fmla="*/ 1220481 h 1705557"/>
              <a:gd name="connsiteX228" fmla="*/ 8871123 w 10232859"/>
              <a:gd name="connsiteY228" fmla="*/ 1227674 h 1705557"/>
              <a:gd name="connsiteX229" fmla="*/ 8903537 w 10232859"/>
              <a:gd name="connsiteY229" fmla="*/ 1237102 h 1705557"/>
              <a:gd name="connsiteX230" fmla="*/ 8933767 w 10232859"/>
              <a:gd name="connsiteY230" fmla="*/ 1269882 h 1705557"/>
              <a:gd name="connsiteX231" fmla="*/ 8985765 w 10232859"/>
              <a:gd name="connsiteY231" fmla="*/ 1294178 h 1705557"/>
              <a:gd name="connsiteX232" fmla="*/ 9071444 w 10232859"/>
              <a:gd name="connsiteY232" fmla="*/ 1323819 h 1705557"/>
              <a:gd name="connsiteX233" fmla="*/ 9096711 w 10232859"/>
              <a:gd name="connsiteY233" fmla="*/ 1334291 h 1705557"/>
              <a:gd name="connsiteX234" fmla="*/ 9338853 w 10232859"/>
              <a:gd name="connsiteY234" fmla="*/ 1454560 h 1705557"/>
              <a:gd name="connsiteX235" fmla="*/ 9520814 w 10232859"/>
              <a:gd name="connsiteY235" fmla="*/ 1456341 h 1705557"/>
              <a:gd name="connsiteX236" fmla="*/ 9702271 w 10232859"/>
              <a:gd name="connsiteY236" fmla="*/ 1495067 h 1705557"/>
              <a:gd name="connsiteX237" fmla="*/ 9744273 w 10232859"/>
              <a:gd name="connsiteY237" fmla="*/ 1530026 h 1705557"/>
              <a:gd name="connsiteX238" fmla="*/ 9771903 w 10232859"/>
              <a:gd name="connsiteY238" fmla="*/ 1536548 h 1705557"/>
              <a:gd name="connsiteX239" fmla="*/ 9818565 w 10232859"/>
              <a:gd name="connsiteY239" fmla="*/ 1545059 h 1705557"/>
              <a:gd name="connsiteX240" fmla="*/ 9882202 w 10232859"/>
              <a:gd name="connsiteY240" fmla="*/ 1572402 h 1705557"/>
              <a:gd name="connsiteX241" fmla="*/ 10022025 w 10232859"/>
              <a:gd name="connsiteY241" fmla="*/ 1606210 h 1705557"/>
              <a:gd name="connsiteX242" fmla="*/ 10220406 w 10232859"/>
              <a:gd name="connsiteY242" fmla="*/ 1683519 h 1705557"/>
              <a:gd name="connsiteX243" fmla="*/ 10232859 w 10232859"/>
              <a:gd name="connsiteY243" fmla="*/ 1705557 h 1705557"/>
              <a:gd name="connsiteX244" fmla="*/ 0 w 10232859"/>
              <a:gd name="connsiteY244" fmla="*/ 1705557 h 1705557"/>
              <a:gd name="connsiteX245" fmla="*/ 0 w 10232859"/>
              <a:gd name="connsiteY245" fmla="*/ 28342 h 1705557"/>
              <a:gd name="connsiteX246" fmla="*/ 8097 w 10232859"/>
              <a:gd name="connsiteY246" fmla="*/ 30869 h 1705557"/>
              <a:gd name="connsiteX247" fmla="*/ 77128 w 10232859"/>
              <a:gd name="connsiteY247" fmla="*/ 13381 h 1705557"/>
              <a:gd name="connsiteX248" fmla="*/ 188338 w 10232859"/>
              <a:gd name="connsiteY248" fmla="*/ 11593 h 1705557"/>
              <a:gd name="connsiteX249" fmla="*/ 298809 w 10232859"/>
              <a:gd name="connsiteY249" fmla="*/ 12712 h 1705557"/>
              <a:gd name="connsiteX250" fmla="*/ 338985 w 10232859"/>
              <a:gd name="connsiteY250" fmla="*/ 14520 h 1705557"/>
              <a:gd name="connsiteX251" fmla="*/ 409815 w 10232859"/>
              <a:gd name="connsiteY251" fmla="*/ 11559 h 1705557"/>
              <a:gd name="connsiteX252" fmla="*/ 424169 w 10232859"/>
              <a:gd name="connsiteY252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909571 w 10232859"/>
              <a:gd name="connsiteY27" fmla="*/ 165085 h 1705557"/>
              <a:gd name="connsiteX28" fmla="*/ 2002612 w 10232859"/>
              <a:gd name="connsiteY28" fmla="*/ 191856 h 1705557"/>
              <a:gd name="connsiteX29" fmla="*/ 2155278 w 10232859"/>
              <a:gd name="connsiteY29" fmla="*/ 204338 h 1705557"/>
              <a:gd name="connsiteX30" fmla="*/ 2166398 w 10232859"/>
              <a:gd name="connsiteY30" fmla="*/ 213479 h 1705557"/>
              <a:gd name="connsiteX31" fmla="*/ 2180455 w 10232859"/>
              <a:gd name="connsiteY31" fmla="*/ 219408 h 1705557"/>
              <a:gd name="connsiteX32" fmla="*/ 2182638 w 10232859"/>
              <a:gd name="connsiteY32" fmla="*/ 218827 h 1705557"/>
              <a:gd name="connsiteX33" fmla="*/ 2200348 w 10232859"/>
              <a:gd name="connsiteY33" fmla="*/ 221830 h 1705557"/>
              <a:gd name="connsiteX34" fmla="*/ 2203307 w 10232859"/>
              <a:gd name="connsiteY34" fmla="*/ 225104 h 1705557"/>
              <a:gd name="connsiteX35" fmla="*/ 2215170 w 10232859"/>
              <a:gd name="connsiteY35" fmla="*/ 227986 h 1705557"/>
              <a:gd name="connsiteX36" fmla="*/ 2237765 w 10232859"/>
              <a:gd name="connsiteY36" fmla="*/ 235871 h 1705557"/>
              <a:gd name="connsiteX37" fmla="*/ 2242719 w 10232859"/>
              <a:gd name="connsiteY37" fmla="*/ 235274 h 1705557"/>
              <a:gd name="connsiteX38" fmla="*/ 2277928 w 10232859"/>
              <a:gd name="connsiteY38" fmla="*/ 243941 h 1705557"/>
              <a:gd name="connsiteX39" fmla="*/ 2278759 w 10232859"/>
              <a:gd name="connsiteY39" fmla="*/ 243077 h 1705557"/>
              <a:gd name="connsiteX40" fmla="*/ 2290187 w 10232859"/>
              <a:gd name="connsiteY40" fmla="*/ 241223 h 1705557"/>
              <a:gd name="connsiteX41" fmla="*/ 2311246 w 10232859"/>
              <a:gd name="connsiteY41" fmla="*/ 239922 h 1705557"/>
              <a:gd name="connsiteX42" fmla="*/ 2364066 w 10232859"/>
              <a:gd name="connsiteY42" fmla="*/ 224751 h 1705557"/>
              <a:gd name="connsiteX43" fmla="*/ 2400814 w 10232859"/>
              <a:gd name="connsiteY43" fmla="*/ 233679 h 1705557"/>
              <a:gd name="connsiteX44" fmla="*/ 2408414 w 10232859"/>
              <a:gd name="connsiteY44" fmla="*/ 234943 h 1705557"/>
              <a:gd name="connsiteX45" fmla="*/ 2408650 w 10232859"/>
              <a:gd name="connsiteY45" fmla="*/ 234748 h 1705557"/>
              <a:gd name="connsiteX46" fmla="*/ 2416835 w 10232859"/>
              <a:gd name="connsiteY46" fmla="*/ 235642 h 1705557"/>
              <a:gd name="connsiteX47" fmla="*/ 2422271 w 10232859"/>
              <a:gd name="connsiteY47" fmla="*/ 237247 h 1705557"/>
              <a:gd name="connsiteX48" fmla="*/ 2490341 w 10232859"/>
              <a:gd name="connsiteY48" fmla="*/ 217588 h 1705557"/>
              <a:gd name="connsiteX49" fmla="*/ 2588929 w 10232859"/>
              <a:gd name="connsiteY49" fmla="*/ 207494 h 1705557"/>
              <a:gd name="connsiteX50" fmla="*/ 2687426 w 10232859"/>
              <a:gd name="connsiteY50" fmla="*/ 200362 h 1705557"/>
              <a:gd name="connsiteX51" fmla="*/ 2723517 w 10232859"/>
              <a:gd name="connsiteY51" fmla="*/ 199166 h 1705557"/>
              <a:gd name="connsiteX52" fmla="*/ 2785956 w 10232859"/>
              <a:gd name="connsiteY52" fmla="*/ 190918 h 1705557"/>
              <a:gd name="connsiteX53" fmla="*/ 2813378 w 10232859"/>
              <a:gd name="connsiteY53" fmla="*/ 183347 h 1705557"/>
              <a:gd name="connsiteX54" fmla="*/ 2814782 w 10232859"/>
              <a:gd name="connsiteY54" fmla="*/ 183667 h 1705557"/>
              <a:gd name="connsiteX55" fmla="*/ 2816580 w 10232859"/>
              <a:gd name="connsiteY55" fmla="*/ 180880 h 1705557"/>
              <a:gd name="connsiteX56" fmla="*/ 2821623 w 10232859"/>
              <a:gd name="connsiteY56" fmla="*/ 179389 h 1705557"/>
              <a:gd name="connsiteX57" fmla="*/ 2836688 w 10232859"/>
              <a:gd name="connsiteY57" fmla="*/ 179485 h 1705557"/>
              <a:gd name="connsiteX58" fmla="*/ 2842564 w 10232859"/>
              <a:gd name="connsiteY58" fmla="*/ 180209 h 1705557"/>
              <a:gd name="connsiteX59" fmla="*/ 2850712 w 10232859"/>
              <a:gd name="connsiteY59" fmla="*/ 179804 h 1705557"/>
              <a:gd name="connsiteX60" fmla="*/ 2850846 w 10232859"/>
              <a:gd name="connsiteY60" fmla="*/ 179576 h 1705557"/>
              <a:gd name="connsiteX61" fmla="*/ 2858611 w 10232859"/>
              <a:gd name="connsiteY61" fmla="*/ 179626 h 1705557"/>
              <a:gd name="connsiteX62" fmla="*/ 2897454 w 10232859"/>
              <a:gd name="connsiteY62" fmla="*/ 182628 h 1705557"/>
              <a:gd name="connsiteX63" fmla="*/ 2940369 w 10232859"/>
              <a:gd name="connsiteY63" fmla="*/ 159458 h 1705557"/>
              <a:gd name="connsiteX64" fmla="*/ 2959670 w 10232859"/>
              <a:gd name="connsiteY64" fmla="*/ 154881 h 1705557"/>
              <a:gd name="connsiteX65" fmla="*/ 2969615 w 10232859"/>
              <a:gd name="connsiteY65" fmla="*/ 151269 h 1705557"/>
              <a:gd name="connsiteX66" fmla="*/ 2970000 w 10232859"/>
              <a:gd name="connsiteY66" fmla="*/ 150290 h 1705557"/>
              <a:gd name="connsiteX67" fmla="*/ 3007272 w 10232859"/>
              <a:gd name="connsiteY67" fmla="*/ 153280 h 1705557"/>
              <a:gd name="connsiteX68" fmla="*/ 3011677 w 10232859"/>
              <a:gd name="connsiteY68" fmla="*/ 151918 h 1705557"/>
              <a:gd name="connsiteX69" fmla="*/ 3036668 w 10232859"/>
              <a:gd name="connsiteY69" fmla="*/ 156118 h 1705557"/>
              <a:gd name="connsiteX70" fmla="*/ 3049208 w 10232859"/>
              <a:gd name="connsiteY70" fmla="*/ 157087 h 1705557"/>
              <a:gd name="connsiteX71" fmla="*/ 3053517 w 10232859"/>
              <a:gd name="connsiteY71" fmla="*/ 159836 h 1705557"/>
              <a:gd name="connsiteX72" fmla="*/ 3071637 w 10232859"/>
              <a:gd name="connsiteY72" fmla="*/ 160010 h 1705557"/>
              <a:gd name="connsiteX73" fmla="*/ 3110077 w 10232859"/>
              <a:gd name="connsiteY73" fmla="*/ 155716 h 1705557"/>
              <a:gd name="connsiteX74" fmla="*/ 3173743 w 10232859"/>
              <a:gd name="connsiteY74" fmla="*/ 166095 h 1705557"/>
              <a:gd name="connsiteX75" fmla="*/ 3254203 w 10232859"/>
              <a:gd name="connsiteY75" fmla="*/ 158270 h 1705557"/>
              <a:gd name="connsiteX76" fmla="*/ 3380350 w 10232859"/>
              <a:gd name="connsiteY76" fmla="*/ 157665 h 1705557"/>
              <a:gd name="connsiteX77" fmla="*/ 3476147 w 10232859"/>
              <a:gd name="connsiteY77" fmla="*/ 177439 h 1705557"/>
              <a:gd name="connsiteX78" fmla="*/ 3581876 w 10232859"/>
              <a:gd name="connsiteY78" fmla="*/ 156962 h 1705557"/>
              <a:gd name="connsiteX79" fmla="*/ 3704761 w 10232859"/>
              <a:gd name="connsiteY79" fmla="*/ 157006 h 1705557"/>
              <a:gd name="connsiteX80" fmla="*/ 3755040 w 10232859"/>
              <a:gd name="connsiteY80" fmla="*/ 148492 h 1705557"/>
              <a:gd name="connsiteX81" fmla="*/ 3804689 w 10232859"/>
              <a:gd name="connsiteY81" fmla="*/ 158407 h 1705557"/>
              <a:gd name="connsiteX82" fmla="*/ 3821793 w 10232859"/>
              <a:gd name="connsiteY82" fmla="*/ 151257 h 1705557"/>
              <a:gd name="connsiteX83" fmla="*/ 3824682 w 10232859"/>
              <a:gd name="connsiteY83" fmla="*/ 149833 h 1705557"/>
              <a:gd name="connsiteX84" fmla="*/ 3837536 w 10232859"/>
              <a:gd name="connsiteY84" fmla="*/ 148292 h 1705557"/>
              <a:gd name="connsiteX85" fmla="*/ 3839550 w 10232859"/>
              <a:gd name="connsiteY85" fmla="*/ 142661 h 1705557"/>
              <a:gd name="connsiteX86" fmla="*/ 3857743 w 10232859"/>
              <a:gd name="connsiteY86" fmla="*/ 136618 h 1705557"/>
              <a:gd name="connsiteX87" fmla="*/ 3881852 w 10232859"/>
              <a:gd name="connsiteY87" fmla="*/ 135231 h 1705557"/>
              <a:gd name="connsiteX88" fmla="*/ 3998088 w 10232859"/>
              <a:gd name="connsiteY88" fmla="*/ 134446 h 1705557"/>
              <a:gd name="connsiteX89" fmla="*/ 4066682 w 10232859"/>
              <a:gd name="connsiteY89" fmla="*/ 130661 h 1705557"/>
              <a:gd name="connsiteX90" fmla="*/ 4091246 w 10232859"/>
              <a:gd name="connsiteY90" fmla="*/ 124017 h 1705557"/>
              <a:gd name="connsiteX91" fmla="*/ 4126556 w 10232859"/>
              <a:gd name="connsiteY91" fmla="*/ 118239 h 1705557"/>
              <a:gd name="connsiteX92" fmla="*/ 4187717 w 10232859"/>
              <a:gd name="connsiteY92" fmla="*/ 104010 h 1705557"/>
              <a:gd name="connsiteX93" fmla="*/ 4220826 w 10232859"/>
              <a:gd name="connsiteY93" fmla="*/ 102505 h 1705557"/>
              <a:gd name="connsiteX94" fmla="*/ 4239014 w 10232859"/>
              <a:gd name="connsiteY94" fmla="*/ 97354 h 1705557"/>
              <a:gd name="connsiteX95" fmla="*/ 4246653 w 10232859"/>
              <a:gd name="connsiteY95" fmla="*/ 97874 h 1705557"/>
              <a:gd name="connsiteX96" fmla="*/ 4271841 w 10232859"/>
              <a:gd name="connsiteY96" fmla="*/ 96702 h 1705557"/>
              <a:gd name="connsiteX97" fmla="*/ 4286277 w 10232859"/>
              <a:gd name="connsiteY97" fmla="*/ 96687 h 1705557"/>
              <a:gd name="connsiteX98" fmla="*/ 4292025 w 10232859"/>
              <a:gd name="connsiteY98" fmla="*/ 96921 h 1705557"/>
              <a:gd name="connsiteX99" fmla="*/ 4304713 w 10232859"/>
              <a:gd name="connsiteY99" fmla="*/ 102187 h 1705557"/>
              <a:gd name="connsiteX100" fmla="*/ 4321285 w 10232859"/>
              <a:gd name="connsiteY100" fmla="*/ 100074 h 1705557"/>
              <a:gd name="connsiteX101" fmla="*/ 4339561 w 10232859"/>
              <a:gd name="connsiteY101" fmla="*/ 105320 h 1705557"/>
              <a:gd name="connsiteX102" fmla="*/ 4343990 w 10232859"/>
              <a:gd name="connsiteY102" fmla="*/ 101090 h 1705557"/>
              <a:gd name="connsiteX103" fmla="*/ 4358885 w 10232859"/>
              <a:gd name="connsiteY103" fmla="*/ 96778 h 1705557"/>
              <a:gd name="connsiteX104" fmla="*/ 4371648 w 10232859"/>
              <a:gd name="connsiteY104" fmla="*/ 101826 h 1705557"/>
              <a:gd name="connsiteX105" fmla="*/ 4398380 w 10232859"/>
              <a:gd name="connsiteY105" fmla="*/ 104961 h 1705557"/>
              <a:gd name="connsiteX106" fmla="*/ 4405729 w 10232859"/>
              <a:gd name="connsiteY106" fmla="*/ 104191 h 1705557"/>
              <a:gd name="connsiteX107" fmla="*/ 4431408 w 10232859"/>
              <a:gd name="connsiteY107" fmla="*/ 110825 h 1705557"/>
              <a:gd name="connsiteX108" fmla="*/ 4472183 w 10232859"/>
              <a:gd name="connsiteY108" fmla="*/ 116430 h 1705557"/>
              <a:gd name="connsiteX109" fmla="*/ 4518828 w 10232859"/>
              <a:gd name="connsiteY109" fmla="*/ 119114 h 1705557"/>
              <a:gd name="connsiteX110" fmla="*/ 4532040 w 10232859"/>
              <a:gd name="connsiteY110" fmla="*/ 124307 h 1705557"/>
              <a:gd name="connsiteX111" fmla="*/ 4617778 w 10232859"/>
              <a:gd name="connsiteY111" fmla="*/ 136993 h 1705557"/>
              <a:gd name="connsiteX112" fmla="*/ 4641872 w 10232859"/>
              <a:gd name="connsiteY112" fmla="*/ 140721 h 1705557"/>
              <a:gd name="connsiteX113" fmla="*/ 4662766 w 10232859"/>
              <a:gd name="connsiteY113" fmla="*/ 138952 h 1705557"/>
              <a:gd name="connsiteX114" fmla="*/ 4667770 w 10232859"/>
              <a:gd name="connsiteY114" fmla="*/ 134208 h 1705557"/>
              <a:gd name="connsiteX115" fmla="*/ 4681052 w 10232859"/>
              <a:gd name="connsiteY115" fmla="*/ 135461 h 1705557"/>
              <a:gd name="connsiteX116" fmla="*/ 4684624 w 10232859"/>
              <a:gd name="connsiteY116" fmla="*/ 134755 h 1705557"/>
              <a:gd name="connsiteX117" fmla="*/ 4705061 w 10232859"/>
              <a:gd name="connsiteY117" fmla="*/ 131748 h 1705557"/>
              <a:gd name="connsiteX118" fmla="*/ 4747746 w 10232859"/>
              <a:gd name="connsiteY118" fmla="*/ 151131 h 1705557"/>
              <a:gd name="connsiteX119" fmla="*/ 4801045 w 10232859"/>
              <a:gd name="connsiteY119" fmla="*/ 153753 h 1705557"/>
              <a:gd name="connsiteX120" fmla="*/ 5001600 w 10232859"/>
              <a:gd name="connsiteY120" fmla="*/ 196753 h 1705557"/>
              <a:gd name="connsiteX121" fmla="*/ 5033465 w 10232859"/>
              <a:gd name="connsiteY121" fmla="*/ 182429 h 1705557"/>
              <a:gd name="connsiteX122" fmla="*/ 5115965 w 10232859"/>
              <a:gd name="connsiteY122" fmla="*/ 192583 h 1705557"/>
              <a:gd name="connsiteX123" fmla="*/ 5237936 w 10232859"/>
              <a:gd name="connsiteY123" fmla="*/ 246022 h 1705557"/>
              <a:gd name="connsiteX124" fmla="*/ 5290566 w 10232859"/>
              <a:gd name="connsiteY124" fmla="*/ 269809 h 1705557"/>
              <a:gd name="connsiteX125" fmla="*/ 5344878 w 10232859"/>
              <a:gd name="connsiteY125" fmla="*/ 282874 h 1705557"/>
              <a:gd name="connsiteX126" fmla="*/ 5413398 w 10232859"/>
              <a:gd name="connsiteY126" fmla="*/ 282749 h 1705557"/>
              <a:gd name="connsiteX127" fmla="*/ 5415629 w 10232859"/>
              <a:gd name="connsiteY127" fmla="*/ 282282 h 1705557"/>
              <a:gd name="connsiteX128" fmla="*/ 5433078 w 10232859"/>
              <a:gd name="connsiteY128" fmla="*/ 286198 h 1705557"/>
              <a:gd name="connsiteX129" fmla="*/ 5435759 w 10232859"/>
              <a:gd name="connsiteY129" fmla="*/ 289614 h 1705557"/>
              <a:gd name="connsiteX130" fmla="*/ 5447372 w 10232859"/>
              <a:gd name="connsiteY130" fmla="*/ 293101 h 1705557"/>
              <a:gd name="connsiteX131" fmla="*/ 5469289 w 10232859"/>
              <a:gd name="connsiteY131" fmla="*/ 302134 h 1705557"/>
              <a:gd name="connsiteX132" fmla="*/ 5508752 w 10232859"/>
              <a:gd name="connsiteY132" fmla="*/ 312267 h 1705557"/>
              <a:gd name="connsiteX133" fmla="*/ 5509657 w 10232859"/>
              <a:gd name="connsiteY133" fmla="*/ 311450 h 1705557"/>
              <a:gd name="connsiteX134" fmla="*/ 5521245 w 10232859"/>
              <a:gd name="connsiteY134" fmla="*/ 310202 h 1705557"/>
              <a:gd name="connsiteX135" fmla="*/ 5542415 w 10232859"/>
              <a:gd name="connsiteY135" fmla="*/ 310009 h 1705557"/>
              <a:gd name="connsiteX136" fmla="*/ 5596538 w 10232859"/>
              <a:gd name="connsiteY136" fmla="*/ 297667 h 1705557"/>
              <a:gd name="connsiteX137" fmla="*/ 5632514 w 10232859"/>
              <a:gd name="connsiteY137" fmla="*/ 308476 h 1705557"/>
              <a:gd name="connsiteX138" fmla="*/ 5640005 w 10232859"/>
              <a:gd name="connsiteY138" fmla="*/ 310131 h 1705557"/>
              <a:gd name="connsiteX139" fmla="*/ 5640259 w 10232859"/>
              <a:gd name="connsiteY139" fmla="*/ 309949 h 1705557"/>
              <a:gd name="connsiteX140" fmla="*/ 5648365 w 10232859"/>
              <a:gd name="connsiteY140" fmla="*/ 311268 h 1705557"/>
              <a:gd name="connsiteX141" fmla="*/ 5653662 w 10232859"/>
              <a:gd name="connsiteY141" fmla="*/ 313149 h 1705557"/>
              <a:gd name="connsiteX142" fmla="*/ 5668196 w 10232859"/>
              <a:gd name="connsiteY142" fmla="*/ 316360 h 1705557"/>
              <a:gd name="connsiteX143" fmla="*/ 5673886 w 10232859"/>
              <a:gd name="connsiteY143" fmla="*/ 316040 h 1705557"/>
              <a:gd name="connsiteX144" fmla="*/ 5677139 w 10232859"/>
              <a:gd name="connsiteY144" fmla="*/ 313859 h 1705557"/>
              <a:gd name="connsiteX145" fmla="*/ 5708983 w 10232859"/>
              <a:gd name="connsiteY145" fmla="*/ 313188 h 1705557"/>
              <a:gd name="connsiteX146" fmla="*/ 5773909 w 10232859"/>
              <a:gd name="connsiteY146" fmla="*/ 318575 h 1705557"/>
              <a:gd name="connsiteX147" fmla="*/ 5809500 w 10232859"/>
              <a:gd name="connsiteY147" fmla="*/ 324964 h 1705557"/>
              <a:gd name="connsiteX148" fmla="*/ 5908729 w 10232859"/>
              <a:gd name="connsiteY148" fmla="*/ 338849 h 1705557"/>
              <a:gd name="connsiteX149" fmla="*/ 6009654 w 10232859"/>
              <a:gd name="connsiteY149" fmla="*/ 350040 h 1705557"/>
              <a:gd name="connsiteX150" fmla="*/ 6067487 w 10232859"/>
              <a:gd name="connsiteY150" fmla="*/ 340226 h 1705557"/>
              <a:gd name="connsiteX151" fmla="*/ 6073281 w 10232859"/>
              <a:gd name="connsiteY151" fmla="*/ 340830 h 1705557"/>
              <a:gd name="connsiteX152" fmla="*/ 6086225 w 10232859"/>
              <a:gd name="connsiteY152" fmla="*/ 346135 h 1705557"/>
              <a:gd name="connsiteX153" fmla="*/ 6105063 w 10232859"/>
              <a:gd name="connsiteY153" fmla="*/ 353854 h 1705557"/>
              <a:gd name="connsiteX154" fmla="*/ 6135796 w 10232859"/>
              <a:gd name="connsiteY154" fmla="*/ 369657 h 1705557"/>
              <a:gd name="connsiteX155" fmla="*/ 6195166 w 10232859"/>
              <a:gd name="connsiteY155" fmla="*/ 366704 h 1705557"/>
              <a:gd name="connsiteX156" fmla="*/ 6216259 w 10232859"/>
              <a:gd name="connsiteY156" fmla="*/ 369879 h 1705557"/>
              <a:gd name="connsiteX157" fmla="*/ 6228331 w 10232859"/>
              <a:gd name="connsiteY157" fmla="*/ 370548 h 1705557"/>
              <a:gd name="connsiteX158" fmla="*/ 6229602 w 10232859"/>
              <a:gd name="connsiteY158" fmla="*/ 369928 h 1705557"/>
              <a:gd name="connsiteX159" fmla="*/ 6258988 w 10232859"/>
              <a:gd name="connsiteY159" fmla="*/ 385174 h 1705557"/>
              <a:gd name="connsiteX160" fmla="*/ 6264106 w 10232859"/>
              <a:gd name="connsiteY160" fmla="*/ 385655 h 1705557"/>
              <a:gd name="connsiteX161" fmla="*/ 6281703 w 10232859"/>
              <a:gd name="connsiteY161" fmla="*/ 397568 h 1705557"/>
              <a:gd name="connsiteX162" fmla="*/ 6291622 w 10232859"/>
              <a:gd name="connsiteY162" fmla="*/ 402669 h 1705557"/>
              <a:gd name="connsiteX163" fmla="*/ 6292712 w 10232859"/>
              <a:gd name="connsiteY163" fmla="*/ 406285 h 1705557"/>
              <a:gd name="connsiteX164" fmla="*/ 6308227 w 10232859"/>
              <a:gd name="connsiteY164" fmla="*/ 412710 h 1705557"/>
              <a:gd name="connsiteX165" fmla="*/ 6328981 w 10232859"/>
              <a:gd name="connsiteY165" fmla="*/ 416009 h 1705557"/>
              <a:gd name="connsiteX166" fmla="*/ 6368693 w 10232859"/>
              <a:gd name="connsiteY166" fmla="*/ 424359 h 1705557"/>
              <a:gd name="connsiteX167" fmla="*/ 6414811 w 10232859"/>
              <a:gd name="connsiteY167" fmla="*/ 458714 h 1705557"/>
              <a:gd name="connsiteX168" fmla="*/ 6467879 w 10232859"/>
              <a:gd name="connsiteY168" fmla="*/ 474762 h 1705557"/>
              <a:gd name="connsiteX169" fmla="*/ 6564351 w 10232859"/>
              <a:gd name="connsiteY169" fmla="*/ 544032 h 1705557"/>
              <a:gd name="connsiteX170" fmla="*/ 6711178 w 10232859"/>
              <a:gd name="connsiteY170" fmla="*/ 580124 h 1705557"/>
              <a:gd name="connsiteX171" fmla="*/ 6764036 w 10232859"/>
              <a:gd name="connsiteY171" fmla="*/ 595457 h 1705557"/>
              <a:gd name="connsiteX172" fmla="*/ 6858983 w 10232859"/>
              <a:gd name="connsiteY172" fmla="*/ 630237 h 1705557"/>
              <a:gd name="connsiteX173" fmla="*/ 6910661 w 10232859"/>
              <a:gd name="connsiteY173" fmla="*/ 641134 h 1705557"/>
              <a:gd name="connsiteX174" fmla="*/ 6944111 w 10232859"/>
              <a:gd name="connsiteY174" fmla="*/ 666016 h 1705557"/>
              <a:gd name="connsiteX175" fmla="*/ 6965771 w 10232859"/>
              <a:gd name="connsiteY175" fmla="*/ 666445 h 1705557"/>
              <a:gd name="connsiteX176" fmla="*/ 6969639 w 10232859"/>
              <a:gd name="connsiteY176" fmla="*/ 666351 h 1705557"/>
              <a:gd name="connsiteX177" fmla="*/ 6982242 w 10232859"/>
              <a:gd name="connsiteY177" fmla="*/ 669626 h 1705557"/>
              <a:gd name="connsiteX178" fmla="*/ 6989387 w 10232859"/>
              <a:gd name="connsiteY178" fmla="*/ 665988 h 1705557"/>
              <a:gd name="connsiteX179" fmla="*/ 7010930 w 10232859"/>
              <a:gd name="connsiteY179" fmla="*/ 667648 h 1705557"/>
              <a:gd name="connsiteX180" fmla="*/ 7033125 w 10232859"/>
              <a:gd name="connsiteY180" fmla="*/ 674950 h 1705557"/>
              <a:gd name="connsiteX181" fmla="*/ 7134461 w 10232859"/>
              <a:gd name="connsiteY181" fmla="*/ 714706 h 1705557"/>
              <a:gd name="connsiteX182" fmla="*/ 7197450 w 10232859"/>
              <a:gd name="connsiteY182" fmla="*/ 735608 h 1705557"/>
              <a:gd name="connsiteX183" fmla="*/ 7225084 w 10232859"/>
              <a:gd name="connsiteY183" fmla="*/ 739019 h 1705557"/>
              <a:gd name="connsiteX184" fmla="*/ 7261183 w 10232859"/>
              <a:gd name="connsiteY184" fmla="*/ 746827 h 1705557"/>
              <a:gd name="connsiteX185" fmla="*/ 7327760 w 10232859"/>
              <a:gd name="connsiteY185" fmla="*/ 757100 h 1705557"/>
              <a:gd name="connsiteX186" fmla="*/ 7412222 w 10232859"/>
              <a:gd name="connsiteY186" fmla="*/ 777001 h 1705557"/>
              <a:gd name="connsiteX187" fmla="*/ 7457904 w 10232859"/>
              <a:gd name="connsiteY187" fmla="*/ 810835 h 1705557"/>
              <a:gd name="connsiteX188" fmla="*/ 7465795 w 10232859"/>
              <a:gd name="connsiteY188" fmla="*/ 809112 h 1705557"/>
              <a:gd name="connsiteX189" fmla="*/ 7505046 w 10232859"/>
              <a:gd name="connsiteY189" fmla="*/ 823031 h 1705557"/>
              <a:gd name="connsiteX190" fmla="*/ 7623220 w 10232859"/>
              <a:gd name="connsiteY190" fmla="*/ 895034 h 1705557"/>
              <a:gd name="connsiteX191" fmla="*/ 7700458 w 10232859"/>
              <a:gd name="connsiteY191" fmla="*/ 921593 h 1705557"/>
              <a:gd name="connsiteX192" fmla="*/ 7730988 w 10232859"/>
              <a:gd name="connsiteY192" fmla="*/ 927270 h 1705557"/>
              <a:gd name="connsiteX193" fmla="*/ 7781942 w 10232859"/>
              <a:gd name="connsiteY193" fmla="*/ 937017 h 1705557"/>
              <a:gd name="connsiteX194" fmla="*/ 7827704 w 10232859"/>
              <a:gd name="connsiteY194" fmla="*/ 935072 h 1705557"/>
              <a:gd name="connsiteX195" fmla="*/ 7867270 w 10232859"/>
              <a:gd name="connsiteY195" fmla="*/ 946880 h 1705557"/>
              <a:gd name="connsiteX196" fmla="*/ 7866538 w 10232859"/>
              <a:gd name="connsiteY196" fmla="*/ 961559 h 1705557"/>
              <a:gd name="connsiteX197" fmla="*/ 7912084 w 10232859"/>
              <a:gd name="connsiteY197" fmla="*/ 970314 h 1705557"/>
              <a:gd name="connsiteX198" fmla="*/ 7982264 w 10232859"/>
              <a:gd name="connsiteY198" fmla="*/ 982287 h 1705557"/>
              <a:gd name="connsiteX199" fmla="*/ 7991272 w 10232859"/>
              <a:gd name="connsiteY199" fmla="*/ 987618 h 1705557"/>
              <a:gd name="connsiteX200" fmla="*/ 8006496 w 10232859"/>
              <a:gd name="connsiteY200" fmla="*/ 979353 h 1705557"/>
              <a:gd name="connsiteX201" fmla="*/ 8034497 w 10232859"/>
              <a:gd name="connsiteY201" fmla="*/ 978568 h 1705557"/>
              <a:gd name="connsiteX202" fmla="*/ 8150881 w 10232859"/>
              <a:gd name="connsiteY202" fmla="*/ 996925 h 1705557"/>
              <a:gd name="connsiteX203" fmla="*/ 8172106 w 10232859"/>
              <a:gd name="connsiteY203" fmla="*/ 997026 h 1705557"/>
              <a:gd name="connsiteX204" fmla="*/ 8196076 w 10232859"/>
              <a:gd name="connsiteY204" fmla="*/ 1006592 h 1705557"/>
              <a:gd name="connsiteX205" fmla="*/ 8247463 w 10232859"/>
              <a:gd name="connsiteY205" fmla="*/ 1022846 h 1705557"/>
              <a:gd name="connsiteX206" fmla="*/ 8279272 w 10232859"/>
              <a:gd name="connsiteY206" fmla="*/ 1039435 h 1705557"/>
              <a:gd name="connsiteX207" fmla="*/ 8289611 w 10232859"/>
              <a:gd name="connsiteY207" fmla="*/ 1035144 h 1705557"/>
              <a:gd name="connsiteX208" fmla="*/ 8311483 w 10232859"/>
              <a:gd name="connsiteY208" fmla="*/ 1035913 h 1705557"/>
              <a:gd name="connsiteX209" fmla="*/ 8399489 w 10232859"/>
              <a:gd name="connsiteY209" fmla="*/ 1055076 h 1705557"/>
              <a:gd name="connsiteX210" fmla="*/ 8415973 w 10232859"/>
              <a:gd name="connsiteY210" fmla="*/ 1056174 h 1705557"/>
              <a:gd name="connsiteX211" fmla="*/ 8433326 w 10232859"/>
              <a:gd name="connsiteY211" fmla="*/ 1064395 h 1705557"/>
              <a:gd name="connsiteX212" fmla="*/ 8502328 w 10232859"/>
              <a:gd name="connsiteY212" fmla="*/ 1098012 h 1705557"/>
              <a:gd name="connsiteX213" fmla="*/ 8534346 w 10232859"/>
              <a:gd name="connsiteY213" fmla="*/ 1113494 h 1705557"/>
              <a:gd name="connsiteX214" fmla="*/ 8534980 w 10232859"/>
              <a:gd name="connsiteY214" fmla="*/ 1117375 h 1705557"/>
              <a:gd name="connsiteX215" fmla="*/ 8544104 w 10232859"/>
              <a:gd name="connsiteY215" fmla="*/ 1114920 h 1705557"/>
              <a:gd name="connsiteX216" fmla="*/ 8567742 w 10232859"/>
              <a:gd name="connsiteY216" fmla="*/ 1124104 h 1705557"/>
              <a:gd name="connsiteX217" fmla="*/ 8633779 w 10232859"/>
              <a:gd name="connsiteY217" fmla="*/ 1145740 h 1705557"/>
              <a:gd name="connsiteX218" fmla="*/ 8676965 w 10232859"/>
              <a:gd name="connsiteY218" fmla="*/ 1163463 h 1705557"/>
              <a:gd name="connsiteX219" fmla="*/ 8698944 w 10232859"/>
              <a:gd name="connsiteY219" fmla="*/ 1163453 h 1705557"/>
              <a:gd name="connsiteX220" fmla="*/ 8711456 w 10232859"/>
              <a:gd name="connsiteY220" fmla="*/ 1175731 h 1705557"/>
              <a:gd name="connsiteX221" fmla="*/ 8732793 w 10232859"/>
              <a:gd name="connsiteY221" fmla="*/ 1179486 h 1705557"/>
              <a:gd name="connsiteX222" fmla="*/ 8751897 w 10232859"/>
              <a:gd name="connsiteY222" fmla="*/ 1197400 h 1705557"/>
              <a:gd name="connsiteX223" fmla="*/ 8793564 w 10232859"/>
              <a:gd name="connsiteY223" fmla="*/ 1179086 h 1705557"/>
              <a:gd name="connsiteX224" fmla="*/ 8834270 w 10232859"/>
              <a:gd name="connsiteY224" fmla="*/ 1213138 h 1705557"/>
              <a:gd name="connsiteX225" fmla="*/ 8853872 w 10232859"/>
              <a:gd name="connsiteY225" fmla="*/ 1221228 h 1705557"/>
              <a:gd name="connsiteX226" fmla="*/ 8861901 w 10232859"/>
              <a:gd name="connsiteY226" fmla="*/ 1217889 h 1705557"/>
              <a:gd name="connsiteX227" fmla="*/ 8874168 w 10232859"/>
              <a:gd name="connsiteY227" fmla="*/ 1220481 h 1705557"/>
              <a:gd name="connsiteX228" fmla="*/ 8871123 w 10232859"/>
              <a:gd name="connsiteY228" fmla="*/ 1227674 h 1705557"/>
              <a:gd name="connsiteX229" fmla="*/ 8903537 w 10232859"/>
              <a:gd name="connsiteY229" fmla="*/ 1237102 h 1705557"/>
              <a:gd name="connsiteX230" fmla="*/ 8933767 w 10232859"/>
              <a:gd name="connsiteY230" fmla="*/ 1269882 h 1705557"/>
              <a:gd name="connsiteX231" fmla="*/ 8985765 w 10232859"/>
              <a:gd name="connsiteY231" fmla="*/ 1294178 h 1705557"/>
              <a:gd name="connsiteX232" fmla="*/ 9071444 w 10232859"/>
              <a:gd name="connsiteY232" fmla="*/ 1323819 h 1705557"/>
              <a:gd name="connsiteX233" fmla="*/ 9096711 w 10232859"/>
              <a:gd name="connsiteY233" fmla="*/ 1334291 h 1705557"/>
              <a:gd name="connsiteX234" fmla="*/ 9338853 w 10232859"/>
              <a:gd name="connsiteY234" fmla="*/ 1454560 h 1705557"/>
              <a:gd name="connsiteX235" fmla="*/ 9520814 w 10232859"/>
              <a:gd name="connsiteY235" fmla="*/ 1456341 h 1705557"/>
              <a:gd name="connsiteX236" fmla="*/ 9702271 w 10232859"/>
              <a:gd name="connsiteY236" fmla="*/ 1495067 h 1705557"/>
              <a:gd name="connsiteX237" fmla="*/ 9744273 w 10232859"/>
              <a:gd name="connsiteY237" fmla="*/ 1530026 h 1705557"/>
              <a:gd name="connsiteX238" fmla="*/ 9771903 w 10232859"/>
              <a:gd name="connsiteY238" fmla="*/ 1536548 h 1705557"/>
              <a:gd name="connsiteX239" fmla="*/ 9818565 w 10232859"/>
              <a:gd name="connsiteY239" fmla="*/ 1545059 h 1705557"/>
              <a:gd name="connsiteX240" fmla="*/ 9882202 w 10232859"/>
              <a:gd name="connsiteY240" fmla="*/ 1572402 h 1705557"/>
              <a:gd name="connsiteX241" fmla="*/ 10022025 w 10232859"/>
              <a:gd name="connsiteY241" fmla="*/ 1606210 h 1705557"/>
              <a:gd name="connsiteX242" fmla="*/ 10220406 w 10232859"/>
              <a:gd name="connsiteY242" fmla="*/ 1683519 h 1705557"/>
              <a:gd name="connsiteX243" fmla="*/ 10232859 w 10232859"/>
              <a:gd name="connsiteY243" fmla="*/ 1705557 h 1705557"/>
              <a:gd name="connsiteX244" fmla="*/ 0 w 10232859"/>
              <a:gd name="connsiteY244" fmla="*/ 1705557 h 1705557"/>
              <a:gd name="connsiteX245" fmla="*/ 0 w 10232859"/>
              <a:gd name="connsiteY245" fmla="*/ 28342 h 1705557"/>
              <a:gd name="connsiteX246" fmla="*/ 8097 w 10232859"/>
              <a:gd name="connsiteY246" fmla="*/ 30869 h 1705557"/>
              <a:gd name="connsiteX247" fmla="*/ 77128 w 10232859"/>
              <a:gd name="connsiteY247" fmla="*/ 13381 h 1705557"/>
              <a:gd name="connsiteX248" fmla="*/ 188338 w 10232859"/>
              <a:gd name="connsiteY248" fmla="*/ 11593 h 1705557"/>
              <a:gd name="connsiteX249" fmla="*/ 298809 w 10232859"/>
              <a:gd name="connsiteY249" fmla="*/ 12712 h 1705557"/>
              <a:gd name="connsiteX250" fmla="*/ 338985 w 10232859"/>
              <a:gd name="connsiteY250" fmla="*/ 14520 h 1705557"/>
              <a:gd name="connsiteX251" fmla="*/ 409815 w 10232859"/>
              <a:gd name="connsiteY251" fmla="*/ 11559 h 1705557"/>
              <a:gd name="connsiteX252" fmla="*/ 424169 w 10232859"/>
              <a:gd name="connsiteY252" fmla="*/ 880 h 1705557"/>
              <a:gd name="connsiteX0" fmla="*/ 409815 w 10232859"/>
              <a:gd name="connsiteY0" fmla="*/ 5045 h 1699043"/>
              <a:gd name="connsiteX1" fmla="*/ 456316 w 10232859"/>
              <a:gd name="connsiteY1" fmla="*/ 4077 h 1699043"/>
              <a:gd name="connsiteX2" fmla="*/ 463611 w 10232859"/>
              <a:gd name="connsiteY2" fmla="*/ 18441 h 1699043"/>
              <a:gd name="connsiteX3" fmla="*/ 506289 w 10232859"/>
              <a:gd name="connsiteY3" fmla="*/ 21667 h 1699043"/>
              <a:gd name="connsiteX4" fmla="*/ 547180 w 10232859"/>
              <a:gd name="connsiteY4" fmla="*/ 10297 h 1699043"/>
              <a:gd name="connsiteX5" fmla="*/ 599180 w 10232859"/>
              <a:gd name="connsiteY5" fmla="*/ 9165 h 1699043"/>
              <a:gd name="connsiteX6" fmla="*/ 630247 w 10232859"/>
              <a:gd name="connsiteY6" fmla="*/ 8332 h 1699043"/>
              <a:gd name="connsiteX7" fmla="*/ 715463 w 10232859"/>
              <a:gd name="connsiteY7" fmla="*/ 18029 h 1699043"/>
              <a:gd name="connsiteX8" fmla="*/ 862866 w 10232859"/>
              <a:gd name="connsiteY8" fmla="*/ 63233 h 1699043"/>
              <a:gd name="connsiteX9" fmla="*/ 906400 w 10232859"/>
              <a:gd name="connsiteY9" fmla="*/ 68570 h 1699043"/>
              <a:gd name="connsiteX10" fmla="*/ 912698 w 10232859"/>
              <a:gd name="connsiteY10" fmla="*/ 65266 h 1699043"/>
              <a:gd name="connsiteX11" fmla="*/ 972936 w 10232859"/>
              <a:gd name="connsiteY11" fmla="*/ 88549 h 1699043"/>
              <a:gd name="connsiteX12" fmla="*/ 1061158 w 10232859"/>
              <a:gd name="connsiteY12" fmla="*/ 90302 h 1699043"/>
              <a:gd name="connsiteX13" fmla="*/ 1127764 w 10232859"/>
              <a:gd name="connsiteY13" fmla="*/ 86443 h 1699043"/>
              <a:gd name="connsiteX14" fmla="*/ 1165092 w 10232859"/>
              <a:gd name="connsiteY14" fmla="*/ 86517 h 1699043"/>
              <a:gd name="connsiteX15" fmla="*/ 1192274 w 10232859"/>
              <a:gd name="connsiteY15" fmla="*/ 84088 h 1699043"/>
              <a:gd name="connsiteX16" fmla="*/ 1261359 w 10232859"/>
              <a:gd name="connsiteY16" fmla="*/ 91263 h 1699043"/>
              <a:gd name="connsiteX17" fmla="*/ 1375826 w 10232859"/>
              <a:gd name="connsiteY17" fmla="*/ 108740 h 1699043"/>
              <a:gd name="connsiteX18" fmla="*/ 1400134 w 10232859"/>
              <a:gd name="connsiteY18" fmla="*/ 111208 h 1699043"/>
              <a:gd name="connsiteX19" fmla="*/ 1420782 w 10232859"/>
              <a:gd name="connsiteY19" fmla="*/ 108347 h 1699043"/>
              <a:gd name="connsiteX20" fmla="*/ 1425360 w 10232859"/>
              <a:gd name="connsiteY20" fmla="*/ 103343 h 1699043"/>
              <a:gd name="connsiteX21" fmla="*/ 1438688 w 10232859"/>
              <a:gd name="connsiteY21" fmla="*/ 103900 h 1699043"/>
              <a:gd name="connsiteX22" fmla="*/ 1442183 w 10232859"/>
              <a:gd name="connsiteY22" fmla="*/ 103008 h 1699043"/>
              <a:gd name="connsiteX23" fmla="*/ 1462271 w 10232859"/>
              <a:gd name="connsiteY23" fmla="*/ 98933 h 1699043"/>
              <a:gd name="connsiteX24" fmla="*/ 1506437 w 10232859"/>
              <a:gd name="connsiteY24" fmla="*/ 116084 h 1699043"/>
              <a:gd name="connsiteX25" fmla="*/ 1559721 w 10232859"/>
              <a:gd name="connsiteY25" fmla="*/ 115918 h 1699043"/>
              <a:gd name="connsiteX26" fmla="*/ 1763086 w 10232859"/>
              <a:gd name="connsiteY26" fmla="*/ 148431 h 1699043"/>
              <a:gd name="connsiteX27" fmla="*/ 1909571 w 10232859"/>
              <a:gd name="connsiteY27" fmla="*/ 158571 h 1699043"/>
              <a:gd name="connsiteX28" fmla="*/ 2002612 w 10232859"/>
              <a:gd name="connsiteY28" fmla="*/ 185342 h 1699043"/>
              <a:gd name="connsiteX29" fmla="*/ 2155278 w 10232859"/>
              <a:gd name="connsiteY29" fmla="*/ 197824 h 1699043"/>
              <a:gd name="connsiteX30" fmla="*/ 2166398 w 10232859"/>
              <a:gd name="connsiteY30" fmla="*/ 206965 h 1699043"/>
              <a:gd name="connsiteX31" fmla="*/ 2180455 w 10232859"/>
              <a:gd name="connsiteY31" fmla="*/ 212894 h 1699043"/>
              <a:gd name="connsiteX32" fmla="*/ 2182638 w 10232859"/>
              <a:gd name="connsiteY32" fmla="*/ 212313 h 1699043"/>
              <a:gd name="connsiteX33" fmla="*/ 2200348 w 10232859"/>
              <a:gd name="connsiteY33" fmla="*/ 215316 h 1699043"/>
              <a:gd name="connsiteX34" fmla="*/ 2203307 w 10232859"/>
              <a:gd name="connsiteY34" fmla="*/ 218590 h 1699043"/>
              <a:gd name="connsiteX35" fmla="*/ 2215170 w 10232859"/>
              <a:gd name="connsiteY35" fmla="*/ 221472 h 1699043"/>
              <a:gd name="connsiteX36" fmla="*/ 2237765 w 10232859"/>
              <a:gd name="connsiteY36" fmla="*/ 229357 h 1699043"/>
              <a:gd name="connsiteX37" fmla="*/ 2242719 w 10232859"/>
              <a:gd name="connsiteY37" fmla="*/ 228760 h 1699043"/>
              <a:gd name="connsiteX38" fmla="*/ 2277928 w 10232859"/>
              <a:gd name="connsiteY38" fmla="*/ 237427 h 1699043"/>
              <a:gd name="connsiteX39" fmla="*/ 2278759 w 10232859"/>
              <a:gd name="connsiteY39" fmla="*/ 236563 h 1699043"/>
              <a:gd name="connsiteX40" fmla="*/ 2290187 w 10232859"/>
              <a:gd name="connsiteY40" fmla="*/ 234709 h 1699043"/>
              <a:gd name="connsiteX41" fmla="*/ 2311246 w 10232859"/>
              <a:gd name="connsiteY41" fmla="*/ 233408 h 1699043"/>
              <a:gd name="connsiteX42" fmla="*/ 2364066 w 10232859"/>
              <a:gd name="connsiteY42" fmla="*/ 218237 h 1699043"/>
              <a:gd name="connsiteX43" fmla="*/ 2400814 w 10232859"/>
              <a:gd name="connsiteY43" fmla="*/ 227165 h 1699043"/>
              <a:gd name="connsiteX44" fmla="*/ 2408414 w 10232859"/>
              <a:gd name="connsiteY44" fmla="*/ 228429 h 1699043"/>
              <a:gd name="connsiteX45" fmla="*/ 2408650 w 10232859"/>
              <a:gd name="connsiteY45" fmla="*/ 228234 h 1699043"/>
              <a:gd name="connsiteX46" fmla="*/ 2416835 w 10232859"/>
              <a:gd name="connsiteY46" fmla="*/ 229128 h 1699043"/>
              <a:gd name="connsiteX47" fmla="*/ 2422271 w 10232859"/>
              <a:gd name="connsiteY47" fmla="*/ 230733 h 1699043"/>
              <a:gd name="connsiteX48" fmla="*/ 2490341 w 10232859"/>
              <a:gd name="connsiteY48" fmla="*/ 211074 h 1699043"/>
              <a:gd name="connsiteX49" fmla="*/ 2588929 w 10232859"/>
              <a:gd name="connsiteY49" fmla="*/ 200980 h 1699043"/>
              <a:gd name="connsiteX50" fmla="*/ 2687426 w 10232859"/>
              <a:gd name="connsiteY50" fmla="*/ 193848 h 1699043"/>
              <a:gd name="connsiteX51" fmla="*/ 2723517 w 10232859"/>
              <a:gd name="connsiteY51" fmla="*/ 192652 h 1699043"/>
              <a:gd name="connsiteX52" fmla="*/ 2785956 w 10232859"/>
              <a:gd name="connsiteY52" fmla="*/ 184404 h 1699043"/>
              <a:gd name="connsiteX53" fmla="*/ 2813378 w 10232859"/>
              <a:gd name="connsiteY53" fmla="*/ 176833 h 1699043"/>
              <a:gd name="connsiteX54" fmla="*/ 2814782 w 10232859"/>
              <a:gd name="connsiteY54" fmla="*/ 177153 h 1699043"/>
              <a:gd name="connsiteX55" fmla="*/ 2816580 w 10232859"/>
              <a:gd name="connsiteY55" fmla="*/ 174366 h 1699043"/>
              <a:gd name="connsiteX56" fmla="*/ 2821623 w 10232859"/>
              <a:gd name="connsiteY56" fmla="*/ 172875 h 1699043"/>
              <a:gd name="connsiteX57" fmla="*/ 2836688 w 10232859"/>
              <a:gd name="connsiteY57" fmla="*/ 172971 h 1699043"/>
              <a:gd name="connsiteX58" fmla="*/ 2842564 w 10232859"/>
              <a:gd name="connsiteY58" fmla="*/ 173695 h 1699043"/>
              <a:gd name="connsiteX59" fmla="*/ 2850712 w 10232859"/>
              <a:gd name="connsiteY59" fmla="*/ 173290 h 1699043"/>
              <a:gd name="connsiteX60" fmla="*/ 2850846 w 10232859"/>
              <a:gd name="connsiteY60" fmla="*/ 173062 h 1699043"/>
              <a:gd name="connsiteX61" fmla="*/ 2858611 w 10232859"/>
              <a:gd name="connsiteY61" fmla="*/ 173112 h 1699043"/>
              <a:gd name="connsiteX62" fmla="*/ 2897454 w 10232859"/>
              <a:gd name="connsiteY62" fmla="*/ 176114 h 1699043"/>
              <a:gd name="connsiteX63" fmla="*/ 2940369 w 10232859"/>
              <a:gd name="connsiteY63" fmla="*/ 152944 h 1699043"/>
              <a:gd name="connsiteX64" fmla="*/ 2959670 w 10232859"/>
              <a:gd name="connsiteY64" fmla="*/ 148367 h 1699043"/>
              <a:gd name="connsiteX65" fmla="*/ 2969615 w 10232859"/>
              <a:gd name="connsiteY65" fmla="*/ 144755 h 1699043"/>
              <a:gd name="connsiteX66" fmla="*/ 2970000 w 10232859"/>
              <a:gd name="connsiteY66" fmla="*/ 143776 h 1699043"/>
              <a:gd name="connsiteX67" fmla="*/ 3007272 w 10232859"/>
              <a:gd name="connsiteY67" fmla="*/ 146766 h 1699043"/>
              <a:gd name="connsiteX68" fmla="*/ 3011677 w 10232859"/>
              <a:gd name="connsiteY68" fmla="*/ 145404 h 1699043"/>
              <a:gd name="connsiteX69" fmla="*/ 3036668 w 10232859"/>
              <a:gd name="connsiteY69" fmla="*/ 149604 h 1699043"/>
              <a:gd name="connsiteX70" fmla="*/ 3049208 w 10232859"/>
              <a:gd name="connsiteY70" fmla="*/ 150573 h 1699043"/>
              <a:gd name="connsiteX71" fmla="*/ 3053517 w 10232859"/>
              <a:gd name="connsiteY71" fmla="*/ 153322 h 1699043"/>
              <a:gd name="connsiteX72" fmla="*/ 3071637 w 10232859"/>
              <a:gd name="connsiteY72" fmla="*/ 153496 h 1699043"/>
              <a:gd name="connsiteX73" fmla="*/ 3110077 w 10232859"/>
              <a:gd name="connsiteY73" fmla="*/ 149202 h 1699043"/>
              <a:gd name="connsiteX74" fmla="*/ 3173743 w 10232859"/>
              <a:gd name="connsiteY74" fmla="*/ 159581 h 1699043"/>
              <a:gd name="connsiteX75" fmla="*/ 3254203 w 10232859"/>
              <a:gd name="connsiteY75" fmla="*/ 151756 h 1699043"/>
              <a:gd name="connsiteX76" fmla="*/ 3380350 w 10232859"/>
              <a:gd name="connsiteY76" fmla="*/ 151151 h 1699043"/>
              <a:gd name="connsiteX77" fmla="*/ 3476147 w 10232859"/>
              <a:gd name="connsiteY77" fmla="*/ 170925 h 1699043"/>
              <a:gd name="connsiteX78" fmla="*/ 3581876 w 10232859"/>
              <a:gd name="connsiteY78" fmla="*/ 150448 h 1699043"/>
              <a:gd name="connsiteX79" fmla="*/ 3704761 w 10232859"/>
              <a:gd name="connsiteY79" fmla="*/ 150492 h 1699043"/>
              <a:gd name="connsiteX80" fmla="*/ 3755040 w 10232859"/>
              <a:gd name="connsiteY80" fmla="*/ 141978 h 1699043"/>
              <a:gd name="connsiteX81" fmla="*/ 3804689 w 10232859"/>
              <a:gd name="connsiteY81" fmla="*/ 151893 h 1699043"/>
              <a:gd name="connsiteX82" fmla="*/ 3821793 w 10232859"/>
              <a:gd name="connsiteY82" fmla="*/ 144743 h 1699043"/>
              <a:gd name="connsiteX83" fmla="*/ 3824682 w 10232859"/>
              <a:gd name="connsiteY83" fmla="*/ 143319 h 1699043"/>
              <a:gd name="connsiteX84" fmla="*/ 3837536 w 10232859"/>
              <a:gd name="connsiteY84" fmla="*/ 141778 h 1699043"/>
              <a:gd name="connsiteX85" fmla="*/ 3839550 w 10232859"/>
              <a:gd name="connsiteY85" fmla="*/ 136147 h 1699043"/>
              <a:gd name="connsiteX86" fmla="*/ 3857743 w 10232859"/>
              <a:gd name="connsiteY86" fmla="*/ 130104 h 1699043"/>
              <a:gd name="connsiteX87" fmla="*/ 3881852 w 10232859"/>
              <a:gd name="connsiteY87" fmla="*/ 128717 h 1699043"/>
              <a:gd name="connsiteX88" fmla="*/ 3998088 w 10232859"/>
              <a:gd name="connsiteY88" fmla="*/ 127932 h 1699043"/>
              <a:gd name="connsiteX89" fmla="*/ 4066682 w 10232859"/>
              <a:gd name="connsiteY89" fmla="*/ 124147 h 1699043"/>
              <a:gd name="connsiteX90" fmla="*/ 4091246 w 10232859"/>
              <a:gd name="connsiteY90" fmla="*/ 117503 h 1699043"/>
              <a:gd name="connsiteX91" fmla="*/ 4126556 w 10232859"/>
              <a:gd name="connsiteY91" fmla="*/ 111725 h 1699043"/>
              <a:gd name="connsiteX92" fmla="*/ 4187717 w 10232859"/>
              <a:gd name="connsiteY92" fmla="*/ 97496 h 1699043"/>
              <a:gd name="connsiteX93" fmla="*/ 4220826 w 10232859"/>
              <a:gd name="connsiteY93" fmla="*/ 95991 h 1699043"/>
              <a:gd name="connsiteX94" fmla="*/ 4239014 w 10232859"/>
              <a:gd name="connsiteY94" fmla="*/ 90840 h 1699043"/>
              <a:gd name="connsiteX95" fmla="*/ 4246653 w 10232859"/>
              <a:gd name="connsiteY95" fmla="*/ 91360 h 1699043"/>
              <a:gd name="connsiteX96" fmla="*/ 4271841 w 10232859"/>
              <a:gd name="connsiteY96" fmla="*/ 90188 h 1699043"/>
              <a:gd name="connsiteX97" fmla="*/ 4286277 w 10232859"/>
              <a:gd name="connsiteY97" fmla="*/ 90173 h 1699043"/>
              <a:gd name="connsiteX98" fmla="*/ 4292025 w 10232859"/>
              <a:gd name="connsiteY98" fmla="*/ 90407 h 1699043"/>
              <a:gd name="connsiteX99" fmla="*/ 4304713 w 10232859"/>
              <a:gd name="connsiteY99" fmla="*/ 95673 h 1699043"/>
              <a:gd name="connsiteX100" fmla="*/ 4321285 w 10232859"/>
              <a:gd name="connsiteY100" fmla="*/ 93560 h 1699043"/>
              <a:gd name="connsiteX101" fmla="*/ 4339561 w 10232859"/>
              <a:gd name="connsiteY101" fmla="*/ 98806 h 1699043"/>
              <a:gd name="connsiteX102" fmla="*/ 4343990 w 10232859"/>
              <a:gd name="connsiteY102" fmla="*/ 94576 h 1699043"/>
              <a:gd name="connsiteX103" fmla="*/ 4358885 w 10232859"/>
              <a:gd name="connsiteY103" fmla="*/ 90264 h 1699043"/>
              <a:gd name="connsiteX104" fmla="*/ 4371648 w 10232859"/>
              <a:gd name="connsiteY104" fmla="*/ 95312 h 1699043"/>
              <a:gd name="connsiteX105" fmla="*/ 4398380 w 10232859"/>
              <a:gd name="connsiteY105" fmla="*/ 98447 h 1699043"/>
              <a:gd name="connsiteX106" fmla="*/ 4405729 w 10232859"/>
              <a:gd name="connsiteY106" fmla="*/ 97677 h 1699043"/>
              <a:gd name="connsiteX107" fmla="*/ 4431408 w 10232859"/>
              <a:gd name="connsiteY107" fmla="*/ 104311 h 1699043"/>
              <a:gd name="connsiteX108" fmla="*/ 4472183 w 10232859"/>
              <a:gd name="connsiteY108" fmla="*/ 109916 h 1699043"/>
              <a:gd name="connsiteX109" fmla="*/ 4518828 w 10232859"/>
              <a:gd name="connsiteY109" fmla="*/ 112600 h 1699043"/>
              <a:gd name="connsiteX110" fmla="*/ 4532040 w 10232859"/>
              <a:gd name="connsiteY110" fmla="*/ 117793 h 1699043"/>
              <a:gd name="connsiteX111" fmla="*/ 4617778 w 10232859"/>
              <a:gd name="connsiteY111" fmla="*/ 130479 h 1699043"/>
              <a:gd name="connsiteX112" fmla="*/ 4641872 w 10232859"/>
              <a:gd name="connsiteY112" fmla="*/ 134207 h 1699043"/>
              <a:gd name="connsiteX113" fmla="*/ 4662766 w 10232859"/>
              <a:gd name="connsiteY113" fmla="*/ 132438 h 1699043"/>
              <a:gd name="connsiteX114" fmla="*/ 4667770 w 10232859"/>
              <a:gd name="connsiteY114" fmla="*/ 127694 h 1699043"/>
              <a:gd name="connsiteX115" fmla="*/ 4681052 w 10232859"/>
              <a:gd name="connsiteY115" fmla="*/ 128947 h 1699043"/>
              <a:gd name="connsiteX116" fmla="*/ 4684624 w 10232859"/>
              <a:gd name="connsiteY116" fmla="*/ 128241 h 1699043"/>
              <a:gd name="connsiteX117" fmla="*/ 4705061 w 10232859"/>
              <a:gd name="connsiteY117" fmla="*/ 125234 h 1699043"/>
              <a:gd name="connsiteX118" fmla="*/ 4747746 w 10232859"/>
              <a:gd name="connsiteY118" fmla="*/ 144617 h 1699043"/>
              <a:gd name="connsiteX119" fmla="*/ 4801045 w 10232859"/>
              <a:gd name="connsiteY119" fmla="*/ 147239 h 1699043"/>
              <a:gd name="connsiteX120" fmla="*/ 5001600 w 10232859"/>
              <a:gd name="connsiteY120" fmla="*/ 190239 h 1699043"/>
              <a:gd name="connsiteX121" fmla="*/ 5033465 w 10232859"/>
              <a:gd name="connsiteY121" fmla="*/ 175915 h 1699043"/>
              <a:gd name="connsiteX122" fmla="*/ 5115965 w 10232859"/>
              <a:gd name="connsiteY122" fmla="*/ 186069 h 1699043"/>
              <a:gd name="connsiteX123" fmla="*/ 5237936 w 10232859"/>
              <a:gd name="connsiteY123" fmla="*/ 239508 h 1699043"/>
              <a:gd name="connsiteX124" fmla="*/ 5290566 w 10232859"/>
              <a:gd name="connsiteY124" fmla="*/ 263295 h 1699043"/>
              <a:gd name="connsiteX125" fmla="*/ 5344878 w 10232859"/>
              <a:gd name="connsiteY125" fmla="*/ 276360 h 1699043"/>
              <a:gd name="connsiteX126" fmla="*/ 5413398 w 10232859"/>
              <a:gd name="connsiteY126" fmla="*/ 276235 h 1699043"/>
              <a:gd name="connsiteX127" fmla="*/ 5415629 w 10232859"/>
              <a:gd name="connsiteY127" fmla="*/ 275768 h 1699043"/>
              <a:gd name="connsiteX128" fmla="*/ 5433078 w 10232859"/>
              <a:gd name="connsiteY128" fmla="*/ 279684 h 1699043"/>
              <a:gd name="connsiteX129" fmla="*/ 5435759 w 10232859"/>
              <a:gd name="connsiteY129" fmla="*/ 283100 h 1699043"/>
              <a:gd name="connsiteX130" fmla="*/ 5447372 w 10232859"/>
              <a:gd name="connsiteY130" fmla="*/ 286587 h 1699043"/>
              <a:gd name="connsiteX131" fmla="*/ 5469289 w 10232859"/>
              <a:gd name="connsiteY131" fmla="*/ 295620 h 1699043"/>
              <a:gd name="connsiteX132" fmla="*/ 5508752 w 10232859"/>
              <a:gd name="connsiteY132" fmla="*/ 305753 h 1699043"/>
              <a:gd name="connsiteX133" fmla="*/ 5509657 w 10232859"/>
              <a:gd name="connsiteY133" fmla="*/ 304936 h 1699043"/>
              <a:gd name="connsiteX134" fmla="*/ 5521245 w 10232859"/>
              <a:gd name="connsiteY134" fmla="*/ 303688 h 1699043"/>
              <a:gd name="connsiteX135" fmla="*/ 5542415 w 10232859"/>
              <a:gd name="connsiteY135" fmla="*/ 303495 h 1699043"/>
              <a:gd name="connsiteX136" fmla="*/ 5596538 w 10232859"/>
              <a:gd name="connsiteY136" fmla="*/ 291153 h 1699043"/>
              <a:gd name="connsiteX137" fmla="*/ 5632514 w 10232859"/>
              <a:gd name="connsiteY137" fmla="*/ 301962 h 1699043"/>
              <a:gd name="connsiteX138" fmla="*/ 5640005 w 10232859"/>
              <a:gd name="connsiteY138" fmla="*/ 303617 h 1699043"/>
              <a:gd name="connsiteX139" fmla="*/ 5640259 w 10232859"/>
              <a:gd name="connsiteY139" fmla="*/ 303435 h 1699043"/>
              <a:gd name="connsiteX140" fmla="*/ 5648365 w 10232859"/>
              <a:gd name="connsiteY140" fmla="*/ 304754 h 1699043"/>
              <a:gd name="connsiteX141" fmla="*/ 5653662 w 10232859"/>
              <a:gd name="connsiteY141" fmla="*/ 306635 h 1699043"/>
              <a:gd name="connsiteX142" fmla="*/ 5668196 w 10232859"/>
              <a:gd name="connsiteY142" fmla="*/ 309846 h 1699043"/>
              <a:gd name="connsiteX143" fmla="*/ 5673886 w 10232859"/>
              <a:gd name="connsiteY143" fmla="*/ 309526 h 1699043"/>
              <a:gd name="connsiteX144" fmla="*/ 5677139 w 10232859"/>
              <a:gd name="connsiteY144" fmla="*/ 307345 h 1699043"/>
              <a:gd name="connsiteX145" fmla="*/ 5708983 w 10232859"/>
              <a:gd name="connsiteY145" fmla="*/ 306674 h 1699043"/>
              <a:gd name="connsiteX146" fmla="*/ 5773909 w 10232859"/>
              <a:gd name="connsiteY146" fmla="*/ 312061 h 1699043"/>
              <a:gd name="connsiteX147" fmla="*/ 5809500 w 10232859"/>
              <a:gd name="connsiteY147" fmla="*/ 318450 h 1699043"/>
              <a:gd name="connsiteX148" fmla="*/ 5908729 w 10232859"/>
              <a:gd name="connsiteY148" fmla="*/ 332335 h 1699043"/>
              <a:gd name="connsiteX149" fmla="*/ 6009654 w 10232859"/>
              <a:gd name="connsiteY149" fmla="*/ 343526 h 1699043"/>
              <a:gd name="connsiteX150" fmla="*/ 6067487 w 10232859"/>
              <a:gd name="connsiteY150" fmla="*/ 333712 h 1699043"/>
              <a:gd name="connsiteX151" fmla="*/ 6073281 w 10232859"/>
              <a:gd name="connsiteY151" fmla="*/ 334316 h 1699043"/>
              <a:gd name="connsiteX152" fmla="*/ 6086225 w 10232859"/>
              <a:gd name="connsiteY152" fmla="*/ 339621 h 1699043"/>
              <a:gd name="connsiteX153" fmla="*/ 6105063 w 10232859"/>
              <a:gd name="connsiteY153" fmla="*/ 347340 h 1699043"/>
              <a:gd name="connsiteX154" fmla="*/ 6135796 w 10232859"/>
              <a:gd name="connsiteY154" fmla="*/ 363143 h 1699043"/>
              <a:gd name="connsiteX155" fmla="*/ 6195166 w 10232859"/>
              <a:gd name="connsiteY155" fmla="*/ 360190 h 1699043"/>
              <a:gd name="connsiteX156" fmla="*/ 6216259 w 10232859"/>
              <a:gd name="connsiteY156" fmla="*/ 363365 h 1699043"/>
              <a:gd name="connsiteX157" fmla="*/ 6228331 w 10232859"/>
              <a:gd name="connsiteY157" fmla="*/ 364034 h 1699043"/>
              <a:gd name="connsiteX158" fmla="*/ 6229602 w 10232859"/>
              <a:gd name="connsiteY158" fmla="*/ 363414 h 1699043"/>
              <a:gd name="connsiteX159" fmla="*/ 6258988 w 10232859"/>
              <a:gd name="connsiteY159" fmla="*/ 378660 h 1699043"/>
              <a:gd name="connsiteX160" fmla="*/ 6264106 w 10232859"/>
              <a:gd name="connsiteY160" fmla="*/ 379141 h 1699043"/>
              <a:gd name="connsiteX161" fmla="*/ 6281703 w 10232859"/>
              <a:gd name="connsiteY161" fmla="*/ 391054 h 1699043"/>
              <a:gd name="connsiteX162" fmla="*/ 6291622 w 10232859"/>
              <a:gd name="connsiteY162" fmla="*/ 396155 h 1699043"/>
              <a:gd name="connsiteX163" fmla="*/ 6292712 w 10232859"/>
              <a:gd name="connsiteY163" fmla="*/ 399771 h 1699043"/>
              <a:gd name="connsiteX164" fmla="*/ 6308227 w 10232859"/>
              <a:gd name="connsiteY164" fmla="*/ 406196 h 1699043"/>
              <a:gd name="connsiteX165" fmla="*/ 6328981 w 10232859"/>
              <a:gd name="connsiteY165" fmla="*/ 409495 h 1699043"/>
              <a:gd name="connsiteX166" fmla="*/ 6368693 w 10232859"/>
              <a:gd name="connsiteY166" fmla="*/ 417845 h 1699043"/>
              <a:gd name="connsiteX167" fmla="*/ 6414811 w 10232859"/>
              <a:gd name="connsiteY167" fmla="*/ 452200 h 1699043"/>
              <a:gd name="connsiteX168" fmla="*/ 6467879 w 10232859"/>
              <a:gd name="connsiteY168" fmla="*/ 468248 h 1699043"/>
              <a:gd name="connsiteX169" fmla="*/ 6564351 w 10232859"/>
              <a:gd name="connsiteY169" fmla="*/ 537518 h 1699043"/>
              <a:gd name="connsiteX170" fmla="*/ 6711178 w 10232859"/>
              <a:gd name="connsiteY170" fmla="*/ 573610 h 1699043"/>
              <a:gd name="connsiteX171" fmla="*/ 6764036 w 10232859"/>
              <a:gd name="connsiteY171" fmla="*/ 588943 h 1699043"/>
              <a:gd name="connsiteX172" fmla="*/ 6858983 w 10232859"/>
              <a:gd name="connsiteY172" fmla="*/ 623723 h 1699043"/>
              <a:gd name="connsiteX173" fmla="*/ 6910661 w 10232859"/>
              <a:gd name="connsiteY173" fmla="*/ 634620 h 1699043"/>
              <a:gd name="connsiteX174" fmla="*/ 6944111 w 10232859"/>
              <a:gd name="connsiteY174" fmla="*/ 659502 h 1699043"/>
              <a:gd name="connsiteX175" fmla="*/ 6965771 w 10232859"/>
              <a:gd name="connsiteY175" fmla="*/ 659931 h 1699043"/>
              <a:gd name="connsiteX176" fmla="*/ 6969639 w 10232859"/>
              <a:gd name="connsiteY176" fmla="*/ 659837 h 1699043"/>
              <a:gd name="connsiteX177" fmla="*/ 6982242 w 10232859"/>
              <a:gd name="connsiteY177" fmla="*/ 663112 h 1699043"/>
              <a:gd name="connsiteX178" fmla="*/ 6989387 w 10232859"/>
              <a:gd name="connsiteY178" fmla="*/ 659474 h 1699043"/>
              <a:gd name="connsiteX179" fmla="*/ 7010930 w 10232859"/>
              <a:gd name="connsiteY179" fmla="*/ 661134 h 1699043"/>
              <a:gd name="connsiteX180" fmla="*/ 7033125 w 10232859"/>
              <a:gd name="connsiteY180" fmla="*/ 668436 h 1699043"/>
              <a:gd name="connsiteX181" fmla="*/ 7134461 w 10232859"/>
              <a:gd name="connsiteY181" fmla="*/ 708192 h 1699043"/>
              <a:gd name="connsiteX182" fmla="*/ 7197450 w 10232859"/>
              <a:gd name="connsiteY182" fmla="*/ 729094 h 1699043"/>
              <a:gd name="connsiteX183" fmla="*/ 7225084 w 10232859"/>
              <a:gd name="connsiteY183" fmla="*/ 732505 h 1699043"/>
              <a:gd name="connsiteX184" fmla="*/ 7261183 w 10232859"/>
              <a:gd name="connsiteY184" fmla="*/ 740313 h 1699043"/>
              <a:gd name="connsiteX185" fmla="*/ 7327760 w 10232859"/>
              <a:gd name="connsiteY185" fmla="*/ 750586 h 1699043"/>
              <a:gd name="connsiteX186" fmla="*/ 7412222 w 10232859"/>
              <a:gd name="connsiteY186" fmla="*/ 770487 h 1699043"/>
              <a:gd name="connsiteX187" fmla="*/ 7457904 w 10232859"/>
              <a:gd name="connsiteY187" fmla="*/ 804321 h 1699043"/>
              <a:gd name="connsiteX188" fmla="*/ 7465795 w 10232859"/>
              <a:gd name="connsiteY188" fmla="*/ 802598 h 1699043"/>
              <a:gd name="connsiteX189" fmla="*/ 7505046 w 10232859"/>
              <a:gd name="connsiteY189" fmla="*/ 816517 h 1699043"/>
              <a:gd name="connsiteX190" fmla="*/ 7623220 w 10232859"/>
              <a:gd name="connsiteY190" fmla="*/ 888520 h 1699043"/>
              <a:gd name="connsiteX191" fmla="*/ 7700458 w 10232859"/>
              <a:gd name="connsiteY191" fmla="*/ 915079 h 1699043"/>
              <a:gd name="connsiteX192" fmla="*/ 7730988 w 10232859"/>
              <a:gd name="connsiteY192" fmla="*/ 920756 h 1699043"/>
              <a:gd name="connsiteX193" fmla="*/ 7781942 w 10232859"/>
              <a:gd name="connsiteY193" fmla="*/ 930503 h 1699043"/>
              <a:gd name="connsiteX194" fmla="*/ 7827704 w 10232859"/>
              <a:gd name="connsiteY194" fmla="*/ 928558 h 1699043"/>
              <a:gd name="connsiteX195" fmla="*/ 7867270 w 10232859"/>
              <a:gd name="connsiteY195" fmla="*/ 940366 h 1699043"/>
              <a:gd name="connsiteX196" fmla="*/ 7866538 w 10232859"/>
              <a:gd name="connsiteY196" fmla="*/ 955045 h 1699043"/>
              <a:gd name="connsiteX197" fmla="*/ 7912084 w 10232859"/>
              <a:gd name="connsiteY197" fmla="*/ 963800 h 1699043"/>
              <a:gd name="connsiteX198" fmla="*/ 7982264 w 10232859"/>
              <a:gd name="connsiteY198" fmla="*/ 975773 h 1699043"/>
              <a:gd name="connsiteX199" fmla="*/ 7991272 w 10232859"/>
              <a:gd name="connsiteY199" fmla="*/ 981104 h 1699043"/>
              <a:gd name="connsiteX200" fmla="*/ 8006496 w 10232859"/>
              <a:gd name="connsiteY200" fmla="*/ 972839 h 1699043"/>
              <a:gd name="connsiteX201" fmla="*/ 8034497 w 10232859"/>
              <a:gd name="connsiteY201" fmla="*/ 972054 h 1699043"/>
              <a:gd name="connsiteX202" fmla="*/ 8150881 w 10232859"/>
              <a:gd name="connsiteY202" fmla="*/ 990411 h 1699043"/>
              <a:gd name="connsiteX203" fmla="*/ 8172106 w 10232859"/>
              <a:gd name="connsiteY203" fmla="*/ 990512 h 1699043"/>
              <a:gd name="connsiteX204" fmla="*/ 8196076 w 10232859"/>
              <a:gd name="connsiteY204" fmla="*/ 1000078 h 1699043"/>
              <a:gd name="connsiteX205" fmla="*/ 8247463 w 10232859"/>
              <a:gd name="connsiteY205" fmla="*/ 1016332 h 1699043"/>
              <a:gd name="connsiteX206" fmla="*/ 8279272 w 10232859"/>
              <a:gd name="connsiteY206" fmla="*/ 1032921 h 1699043"/>
              <a:gd name="connsiteX207" fmla="*/ 8289611 w 10232859"/>
              <a:gd name="connsiteY207" fmla="*/ 1028630 h 1699043"/>
              <a:gd name="connsiteX208" fmla="*/ 8311483 w 10232859"/>
              <a:gd name="connsiteY208" fmla="*/ 1029399 h 1699043"/>
              <a:gd name="connsiteX209" fmla="*/ 8399489 w 10232859"/>
              <a:gd name="connsiteY209" fmla="*/ 1048562 h 1699043"/>
              <a:gd name="connsiteX210" fmla="*/ 8415973 w 10232859"/>
              <a:gd name="connsiteY210" fmla="*/ 1049660 h 1699043"/>
              <a:gd name="connsiteX211" fmla="*/ 8433326 w 10232859"/>
              <a:gd name="connsiteY211" fmla="*/ 1057881 h 1699043"/>
              <a:gd name="connsiteX212" fmla="*/ 8502328 w 10232859"/>
              <a:gd name="connsiteY212" fmla="*/ 1091498 h 1699043"/>
              <a:gd name="connsiteX213" fmla="*/ 8534346 w 10232859"/>
              <a:gd name="connsiteY213" fmla="*/ 1106980 h 1699043"/>
              <a:gd name="connsiteX214" fmla="*/ 8534980 w 10232859"/>
              <a:gd name="connsiteY214" fmla="*/ 1110861 h 1699043"/>
              <a:gd name="connsiteX215" fmla="*/ 8544104 w 10232859"/>
              <a:gd name="connsiteY215" fmla="*/ 1108406 h 1699043"/>
              <a:gd name="connsiteX216" fmla="*/ 8567742 w 10232859"/>
              <a:gd name="connsiteY216" fmla="*/ 1117590 h 1699043"/>
              <a:gd name="connsiteX217" fmla="*/ 8633779 w 10232859"/>
              <a:gd name="connsiteY217" fmla="*/ 1139226 h 1699043"/>
              <a:gd name="connsiteX218" fmla="*/ 8676965 w 10232859"/>
              <a:gd name="connsiteY218" fmla="*/ 1156949 h 1699043"/>
              <a:gd name="connsiteX219" fmla="*/ 8698944 w 10232859"/>
              <a:gd name="connsiteY219" fmla="*/ 1156939 h 1699043"/>
              <a:gd name="connsiteX220" fmla="*/ 8711456 w 10232859"/>
              <a:gd name="connsiteY220" fmla="*/ 1169217 h 1699043"/>
              <a:gd name="connsiteX221" fmla="*/ 8732793 w 10232859"/>
              <a:gd name="connsiteY221" fmla="*/ 1172972 h 1699043"/>
              <a:gd name="connsiteX222" fmla="*/ 8751897 w 10232859"/>
              <a:gd name="connsiteY222" fmla="*/ 1190886 h 1699043"/>
              <a:gd name="connsiteX223" fmla="*/ 8793564 w 10232859"/>
              <a:gd name="connsiteY223" fmla="*/ 1172572 h 1699043"/>
              <a:gd name="connsiteX224" fmla="*/ 8834270 w 10232859"/>
              <a:gd name="connsiteY224" fmla="*/ 1206624 h 1699043"/>
              <a:gd name="connsiteX225" fmla="*/ 8853872 w 10232859"/>
              <a:gd name="connsiteY225" fmla="*/ 1214714 h 1699043"/>
              <a:gd name="connsiteX226" fmla="*/ 8861901 w 10232859"/>
              <a:gd name="connsiteY226" fmla="*/ 1211375 h 1699043"/>
              <a:gd name="connsiteX227" fmla="*/ 8874168 w 10232859"/>
              <a:gd name="connsiteY227" fmla="*/ 1213967 h 1699043"/>
              <a:gd name="connsiteX228" fmla="*/ 8871123 w 10232859"/>
              <a:gd name="connsiteY228" fmla="*/ 1221160 h 1699043"/>
              <a:gd name="connsiteX229" fmla="*/ 8903537 w 10232859"/>
              <a:gd name="connsiteY229" fmla="*/ 1230588 h 1699043"/>
              <a:gd name="connsiteX230" fmla="*/ 8933767 w 10232859"/>
              <a:gd name="connsiteY230" fmla="*/ 1263368 h 1699043"/>
              <a:gd name="connsiteX231" fmla="*/ 8985765 w 10232859"/>
              <a:gd name="connsiteY231" fmla="*/ 1287664 h 1699043"/>
              <a:gd name="connsiteX232" fmla="*/ 9071444 w 10232859"/>
              <a:gd name="connsiteY232" fmla="*/ 1317305 h 1699043"/>
              <a:gd name="connsiteX233" fmla="*/ 9096711 w 10232859"/>
              <a:gd name="connsiteY233" fmla="*/ 1327777 h 1699043"/>
              <a:gd name="connsiteX234" fmla="*/ 9338853 w 10232859"/>
              <a:gd name="connsiteY234" fmla="*/ 1448046 h 1699043"/>
              <a:gd name="connsiteX235" fmla="*/ 9520814 w 10232859"/>
              <a:gd name="connsiteY235" fmla="*/ 1449827 h 1699043"/>
              <a:gd name="connsiteX236" fmla="*/ 9702271 w 10232859"/>
              <a:gd name="connsiteY236" fmla="*/ 1488553 h 1699043"/>
              <a:gd name="connsiteX237" fmla="*/ 9744273 w 10232859"/>
              <a:gd name="connsiteY237" fmla="*/ 1523512 h 1699043"/>
              <a:gd name="connsiteX238" fmla="*/ 9771903 w 10232859"/>
              <a:gd name="connsiteY238" fmla="*/ 1530034 h 1699043"/>
              <a:gd name="connsiteX239" fmla="*/ 9818565 w 10232859"/>
              <a:gd name="connsiteY239" fmla="*/ 1538545 h 1699043"/>
              <a:gd name="connsiteX240" fmla="*/ 9882202 w 10232859"/>
              <a:gd name="connsiteY240" fmla="*/ 1565888 h 1699043"/>
              <a:gd name="connsiteX241" fmla="*/ 10022025 w 10232859"/>
              <a:gd name="connsiteY241" fmla="*/ 1599696 h 1699043"/>
              <a:gd name="connsiteX242" fmla="*/ 10220406 w 10232859"/>
              <a:gd name="connsiteY242" fmla="*/ 1677005 h 1699043"/>
              <a:gd name="connsiteX243" fmla="*/ 10232859 w 10232859"/>
              <a:gd name="connsiteY243" fmla="*/ 1699043 h 1699043"/>
              <a:gd name="connsiteX244" fmla="*/ 0 w 10232859"/>
              <a:gd name="connsiteY244" fmla="*/ 1699043 h 1699043"/>
              <a:gd name="connsiteX245" fmla="*/ 0 w 10232859"/>
              <a:gd name="connsiteY245" fmla="*/ 21828 h 1699043"/>
              <a:gd name="connsiteX246" fmla="*/ 8097 w 10232859"/>
              <a:gd name="connsiteY246" fmla="*/ 24355 h 1699043"/>
              <a:gd name="connsiteX247" fmla="*/ 77128 w 10232859"/>
              <a:gd name="connsiteY247" fmla="*/ 6867 h 1699043"/>
              <a:gd name="connsiteX248" fmla="*/ 188338 w 10232859"/>
              <a:gd name="connsiteY248" fmla="*/ 5079 h 1699043"/>
              <a:gd name="connsiteX249" fmla="*/ 298809 w 10232859"/>
              <a:gd name="connsiteY249" fmla="*/ 6198 h 1699043"/>
              <a:gd name="connsiteX250" fmla="*/ 338985 w 10232859"/>
              <a:gd name="connsiteY250" fmla="*/ 8006 h 1699043"/>
              <a:gd name="connsiteX251" fmla="*/ 409815 w 10232859"/>
              <a:gd name="connsiteY251" fmla="*/ 5045 h 1699043"/>
              <a:gd name="connsiteX0" fmla="*/ 409815 w 10232859"/>
              <a:gd name="connsiteY0" fmla="*/ 5045 h 1699043"/>
              <a:gd name="connsiteX1" fmla="*/ 456316 w 10232859"/>
              <a:gd name="connsiteY1" fmla="*/ 4077 h 1699043"/>
              <a:gd name="connsiteX2" fmla="*/ 463611 w 10232859"/>
              <a:gd name="connsiteY2" fmla="*/ 18441 h 1699043"/>
              <a:gd name="connsiteX3" fmla="*/ 506289 w 10232859"/>
              <a:gd name="connsiteY3" fmla="*/ 21667 h 1699043"/>
              <a:gd name="connsiteX4" fmla="*/ 547180 w 10232859"/>
              <a:gd name="connsiteY4" fmla="*/ 10297 h 1699043"/>
              <a:gd name="connsiteX5" fmla="*/ 599180 w 10232859"/>
              <a:gd name="connsiteY5" fmla="*/ 9165 h 1699043"/>
              <a:gd name="connsiteX6" fmla="*/ 630247 w 10232859"/>
              <a:gd name="connsiteY6" fmla="*/ 8332 h 1699043"/>
              <a:gd name="connsiteX7" fmla="*/ 715463 w 10232859"/>
              <a:gd name="connsiteY7" fmla="*/ 18029 h 1699043"/>
              <a:gd name="connsiteX8" fmla="*/ 862866 w 10232859"/>
              <a:gd name="connsiteY8" fmla="*/ 63233 h 1699043"/>
              <a:gd name="connsiteX9" fmla="*/ 906400 w 10232859"/>
              <a:gd name="connsiteY9" fmla="*/ 68570 h 1699043"/>
              <a:gd name="connsiteX10" fmla="*/ 912698 w 10232859"/>
              <a:gd name="connsiteY10" fmla="*/ 65266 h 1699043"/>
              <a:gd name="connsiteX11" fmla="*/ 972936 w 10232859"/>
              <a:gd name="connsiteY11" fmla="*/ 88549 h 1699043"/>
              <a:gd name="connsiteX12" fmla="*/ 1061158 w 10232859"/>
              <a:gd name="connsiteY12" fmla="*/ 90302 h 1699043"/>
              <a:gd name="connsiteX13" fmla="*/ 1127764 w 10232859"/>
              <a:gd name="connsiteY13" fmla="*/ 86443 h 1699043"/>
              <a:gd name="connsiteX14" fmla="*/ 1165092 w 10232859"/>
              <a:gd name="connsiteY14" fmla="*/ 86517 h 1699043"/>
              <a:gd name="connsiteX15" fmla="*/ 1192274 w 10232859"/>
              <a:gd name="connsiteY15" fmla="*/ 84088 h 1699043"/>
              <a:gd name="connsiteX16" fmla="*/ 1261359 w 10232859"/>
              <a:gd name="connsiteY16" fmla="*/ 91263 h 1699043"/>
              <a:gd name="connsiteX17" fmla="*/ 1375826 w 10232859"/>
              <a:gd name="connsiteY17" fmla="*/ 108740 h 1699043"/>
              <a:gd name="connsiteX18" fmla="*/ 1400134 w 10232859"/>
              <a:gd name="connsiteY18" fmla="*/ 111208 h 1699043"/>
              <a:gd name="connsiteX19" fmla="*/ 1420782 w 10232859"/>
              <a:gd name="connsiteY19" fmla="*/ 108347 h 1699043"/>
              <a:gd name="connsiteX20" fmla="*/ 1425360 w 10232859"/>
              <a:gd name="connsiteY20" fmla="*/ 103343 h 1699043"/>
              <a:gd name="connsiteX21" fmla="*/ 1438688 w 10232859"/>
              <a:gd name="connsiteY21" fmla="*/ 103900 h 1699043"/>
              <a:gd name="connsiteX22" fmla="*/ 1442183 w 10232859"/>
              <a:gd name="connsiteY22" fmla="*/ 103008 h 1699043"/>
              <a:gd name="connsiteX23" fmla="*/ 1462271 w 10232859"/>
              <a:gd name="connsiteY23" fmla="*/ 98933 h 1699043"/>
              <a:gd name="connsiteX24" fmla="*/ 1506437 w 10232859"/>
              <a:gd name="connsiteY24" fmla="*/ 116084 h 1699043"/>
              <a:gd name="connsiteX25" fmla="*/ 1559721 w 10232859"/>
              <a:gd name="connsiteY25" fmla="*/ 115918 h 1699043"/>
              <a:gd name="connsiteX26" fmla="*/ 1763086 w 10232859"/>
              <a:gd name="connsiteY26" fmla="*/ 148431 h 1699043"/>
              <a:gd name="connsiteX27" fmla="*/ 1909571 w 10232859"/>
              <a:gd name="connsiteY27" fmla="*/ 158571 h 1699043"/>
              <a:gd name="connsiteX28" fmla="*/ 2002612 w 10232859"/>
              <a:gd name="connsiteY28" fmla="*/ 185342 h 1699043"/>
              <a:gd name="connsiteX29" fmla="*/ 2155278 w 10232859"/>
              <a:gd name="connsiteY29" fmla="*/ 197824 h 1699043"/>
              <a:gd name="connsiteX30" fmla="*/ 2166398 w 10232859"/>
              <a:gd name="connsiteY30" fmla="*/ 206965 h 1699043"/>
              <a:gd name="connsiteX31" fmla="*/ 2180455 w 10232859"/>
              <a:gd name="connsiteY31" fmla="*/ 212894 h 1699043"/>
              <a:gd name="connsiteX32" fmla="*/ 2182638 w 10232859"/>
              <a:gd name="connsiteY32" fmla="*/ 212313 h 1699043"/>
              <a:gd name="connsiteX33" fmla="*/ 2200348 w 10232859"/>
              <a:gd name="connsiteY33" fmla="*/ 215316 h 1699043"/>
              <a:gd name="connsiteX34" fmla="*/ 2203307 w 10232859"/>
              <a:gd name="connsiteY34" fmla="*/ 218590 h 1699043"/>
              <a:gd name="connsiteX35" fmla="*/ 2215170 w 10232859"/>
              <a:gd name="connsiteY35" fmla="*/ 221472 h 1699043"/>
              <a:gd name="connsiteX36" fmla="*/ 2237765 w 10232859"/>
              <a:gd name="connsiteY36" fmla="*/ 229357 h 1699043"/>
              <a:gd name="connsiteX37" fmla="*/ 2242719 w 10232859"/>
              <a:gd name="connsiteY37" fmla="*/ 228760 h 1699043"/>
              <a:gd name="connsiteX38" fmla="*/ 2277928 w 10232859"/>
              <a:gd name="connsiteY38" fmla="*/ 237427 h 1699043"/>
              <a:gd name="connsiteX39" fmla="*/ 2278759 w 10232859"/>
              <a:gd name="connsiteY39" fmla="*/ 236563 h 1699043"/>
              <a:gd name="connsiteX40" fmla="*/ 2290187 w 10232859"/>
              <a:gd name="connsiteY40" fmla="*/ 234709 h 1699043"/>
              <a:gd name="connsiteX41" fmla="*/ 2311246 w 10232859"/>
              <a:gd name="connsiteY41" fmla="*/ 233408 h 1699043"/>
              <a:gd name="connsiteX42" fmla="*/ 2364066 w 10232859"/>
              <a:gd name="connsiteY42" fmla="*/ 218237 h 1699043"/>
              <a:gd name="connsiteX43" fmla="*/ 2400814 w 10232859"/>
              <a:gd name="connsiteY43" fmla="*/ 227165 h 1699043"/>
              <a:gd name="connsiteX44" fmla="*/ 2408414 w 10232859"/>
              <a:gd name="connsiteY44" fmla="*/ 228429 h 1699043"/>
              <a:gd name="connsiteX45" fmla="*/ 2408650 w 10232859"/>
              <a:gd name="connsiteY45" fmla="*/ 228234 h 1699043"/>
              <a:gd name="connsiteX46" fmla="*/ 2416835 w 10232859"/>
              <a:gd name="connsiteY46" fmla="*/ 229128 h 1699043"/>
              <a:gd name="connsiteX47" fmla="*/ 2422271 w 10232859"/>
              <a:gd name="connsiteY47" fmla="*/ 230733 h 1699043"/>
              <a:gd name="connsiteX48" fmla="*/ 2490341 w 10232859"/>
              <a:gd name="connsiteY48" fmla="*/ 211074 h 1699043"/>
              <a:gd name="connsiteX49" fmla="*/ 2588929 w 10232859"/>
              <a:gd name="connsiteY49" fmla="*/ 200980 h 1699043"/>
              <a:gd name="connsiteX50" fmla="*/ 2687426 w 10232859"/>
              <a:gd name="connsiteY50" fmla="*/ 193848 h 1699043"/>
              <a:gd name="connsiteX51" fmla="*/ 2723517 w 10232859"/>
              <a:gd name="connsiteY51" fmla="*/ 192652 h 1699043"/>
              <a:gd name="connsiteX52" fmla="*/ 2785956 w 10232859"/>
              <a:gd name="connsiteY52" fmla="*/ 184404 h 1699043"/>
              <a:gd name="connsiteX53" fmla="*/ 2813378 w 10232859"/>
              <a:gd name="connsiteY53" fmla="*/ 176833 h 1699043"/>
              <a:gd name="connsiteX54" fmla="*/ 2814782 w 10232859"/>
              <a:gd name="connsiteY54" fmla="*/ 177153 h 1699043"/>
              <a:gd name="connsiteX55" fmla="*/ 2816580 w 10232859"/>
              <a:gd name="connsiteY55" fmla="*/ 174366 h 1699043"/>
              <a:gd name="connsiteX56" fmla="*/ 2821623 w 10232859"/>
              <a:gd name="connsiteY56" fmla="*/ 172875 h 1699043"/>
              <a:gd name="connsiteX57" fmla="*/ 2836688 w 10232859"/>
              <a:gd name="connsiteY57" fmla="*/ 172971 h 1699043"/>
              <a:gd name="connsiteX58" fmla="*/ 2842564 w 10232859"/>
              <a:gd name="connsiteY58" fmla="*/ 173695 h 1699043"/>
              <a:gd name="connsiteX59" fmla="*/ 2850712 w 10232859"/>
              <a:gd name="connsiteY59" fmla="*/ 173290 h 1699043"/>
              <a:gd name="connsiteX60" fmla="*/ 2850846 w 10232859"/>
              <a:gd name="connsiteY60" fmla="*/ 173062 h 1699043"/>
              <a:gd name="connsiteX61" fmla="*/ 2858611 w 10232859"/>
              <a:gd name="connsiteY61" fmla="*/ 173112 h 1699043"/>
              <a:gd name="connsiteX62" fmla="*/ 2897454 w 10232859"/>
              <a:gd name="connsiteY62" fmla="*/ 176114 h 1699043"/>
              <a:gd name="connsiteX63" fmla="*/ 2940369 w 10232859"/>
              <a:gd name="connsiteY63" fmla="*/ 152944 h 1699043"/>
              <a:gd name="connsiteX64" fmla="*/ 2959670 w 10232859"/>
              <a:gd name="connsiteY64" fmla="*/ 148367 h 1699043"/>
              <a:gd name="connsiteX65" fmla="*/ 2969615 w 10232859"/>
              <a:gd name="connsiteY65" fmla="*/ 144755 h 1699043"/>
              <a:gd name="connsiteX66" fmla="*/ 2970000 w 10232859"/>
              <a:gd name="connsiteY66" fmla="*/ 143776 h 1699043"/>
              <a:gd name="connsiteX67" fmla="*/ 3007272 w 10232859"/>
              <a:gd name="connsiteY67" fmla="*/ 146766 h 1699043"/>
              <a:gd name="connsiteX68" fmla="*/ 3011677 w 10232859"/>
              <a:gd name="connsiteY68" fmla="*/ 145404 h 1699043"/>
              <a:gd name="connsiteX69" fmla="*/ 3036668 w 10232859"/>
              <a:gd name="connsiteY69" fmla="*/ 149604 h 1699043"/>
              <a:gd name="connsiteX70" fmla="*/ 3049208 w 10232859"/>
              <a:gd name="connsiteY70" fmla="*/ 150573 h 1699043"/>
              <a:gd name="connsiteX71" fmla="*/ 3053517 w 10232859"/>
              <a:gd name="connsiteY71" fmla="*/ 153322 h 1699043"/>
              <a:gd name="connsiteX72" fmla="*/ 3071637 w 10232859"/>
              <a:gd name="connsiteY72" fmla="*/ 153496 h 1699043"/>
              <a:gd name="connsiteX73" fmla="*/ 3110077 w 10232859"/>
              <a:gd name="connsiteY73" fmla="*/ 149202 h 1699043"/>
              <a:gd name="connsiteX74" fmla="*/ 3173743 w 10232859"/>
              <a:gd name="connsiteY74" fmla="*/ 159581 h 1699043"/>
              <a:gd name="connsiteX75" fmla="*/ 3254203 w 10232859"/>
              <a:gd name="connsiteY75" fmla="*/ 151756 h 1699043"/>
              <a:gd name="connsiteX76" fmla="*/ 3380350 w 10232859"/>
              <a:gd name="connsiteY76" fmla="*/ 151151 h 1699043"/>
              <a:gd name="connsiteX77" fmla="*/ 3476147 w 10232859"/>
              <a:gd name="connsiteY77" fmla="*/ 170925 h 1699043"/>
              <a:gd name="connsiteX78" fmla="*/ 3581876 w 10232859"/>
              <a:gd name="connsiteY78" fmla="*/ 150448 h 1699043"/>
              <a:gd name="connsiteX79" fmla="*/ 3704761 w 10232859"/>
              <a:gd name="connsiteY79" fmla="*/ 150492 h 1699043"/>
              <a:gd name="connsiteX80" fmla="*/ 3755040 w 10232859"/>
              <a:gd name="connsiteY80" fmla="*/ 141978 h 1699043"/>
              <a:gd name="connsiteX81" fmla="*/ 3804689 w 10232859"/>
              <a:gd name="connsiteY81" fmla="*/ 151893 h 1699043"/>
              <a:gd name="connsiteX82" fmla="*/ 3821793 w 10232859"/>
              <a:gd name="connsiteY82" fmla="*/ 144743 h 1699043"/>
              <a:gd name="connsiteX83" fmla="*/ 3824682 w 10232859"/>
              <a:gd name="connsiteY83" fmla="*/ 143319 h 1699043"/>
              <a:gd name="connsiteX84" fmla="*/ 3837536 w 10232859"/>
              <a:gd name="connsiteY84" fmla="*/ 141778 h 1699043"/>
              <a:gd name="connsiteX85" fmla="*/ 3839550 w 10232859"/>
              <a:gd name="connsiteY85" fmla="*/ 136147 h 1699043"/>
              <a:gd name="connsiteX86" fmla="*/ 3857743 w 10232859"/>
              <a:gd name="connsiteY86" fmla="*/ 130104 h 1699043"/>
              <a:gd name="connsiteX87" fmla="*/ 3881852 w 10232859"/>
              <a:gd name="connsiteY87" fmla="*/ 128717 h 1699043"/>
              <a:gd name="connsiteX88" fmla="*/ 3998088 w 10232859"/>
              <a:gd name="connsiteY88" fmla="*/ 127932 h 1699043"/>
              <a:gd name="connsiteX89" fmla="*/ 4066682 w 10232859"/>
              <a:gd name="connsiteY89" fmla="*/ 124147 h 1699043"/>
              <a:gd name="connsiteX90" fmla="*/ 4091246 w 10232859"/>
              <a:gd name="connsiteY90" fmla="*/ 117503 h 1699043"/>
              <a:gd name="connsiteX91" fmla="*/ 4126556 w 10232859"/>
              <a:gd name="connsiteY91" fmla="*/ 111725 h 1699043"/>
              <a:gd name="connsiteX92" fmla="*/ 4187717 w 10232859"/>
              <a:gd name="connsiteY92" fmla="*/ 97496 h 1699043"/>
              <a:gd name="connsiteX93" fmla="*/ 4220826 w 10232859"/>
              <a:gd name="connsiteY93" fmla="*/ 95991 h 1699043"/>
              <a:gd name="connsiteX94" fmla="*/ 4239014 w 10232859"/>
              <a:gd name="connsiteY94" fmla="*/ 90840 h 1699043"/>
              <a:gd name="connsiteX95" fmla="*/ 4246653 w 10232859"/>
              <a:gd name="connsiteY95" fmla="*/ 91360 h 1699043"/>
              <a:gd name="connsiteX96" fmla="*/ 4271841 w 10232859"/>
              <a:gd name="connsiteY96" fmla="*/ 90188 h 1699043"/>
              <a:gd name="connsiteX97" fmla="*/ 4286277 w 10232859"/>
              <a:gd name="connsiteY97" fmla="*/ 90173 h 1699043"/>
              <a:gd name="connsiteX98" fmla="*/ 4292025 w 10232859"/>
              <a:gd name="connsiteY98" fmla="*/ 90407 h 1699043"/>
              <a:gd name="connsiteX99" fmla="*/ 4304713 w 10232859"/>
              <a:gd name="connsiteY99" fmla="*/ 95673 h 1699043"/>
              <a:gd name="connsiteX100" fmla="*/ 4321285 w 10232859"/>
              <a:gd name="connsiteY100" fmla="*/ 93560 h 1699043"/>
              <a:gd name="connsiteX101" fmla="*/ 4339561 w 10232859"/>
              <a:gd name="connsiteY101" fmla="*/ 98806 h 1699043"/>
              <a:gd name="connsiteX102" fmla="*/ 4343990 w 10232859"/>
              <a:gd name="connsiteY102" fmla="*/ 94576 h 1699043"/>
              <a:gd name="connsiteX103" fmla="*/ 4358885 w 10232859"/>
              <a:gd name="connsiteY103" fmla="*/ 90264 h 1699043"/>
              <a:gd name="connsiteX104" fmla="*/ 4371648 w 10232859"/>
              <a:gd name="connsiteY104" fmla="*/ 95312 h 1699043"/>
              <a:gd name="connsiteX105" fmla="*/ 4398380 w 10232859"/>
              <a:gd name="connsiteY105" fmla="*/ 98447 h 1699043"/>
              <a:gd name="connsiteX106" fmla="*/ 4405729 w 10232859"/>
              <a:gd name="connsiteY106" fmla="*/ 97677 h 1699043"/>
              <a:gd name="connsiteX107" fmla="*/ 4431408 w 10232859"/>
              <a:gd name="connsiteY107" fmla="*/ 104311 h 1699043"/>
              <a:gd name="connsiteX108" fmla="*/ 4472183 w 10232859"/>
              <a:gd name="connsiteY108" fmla="*/ 109916 h 1699043"/>
              <a:gd name="connsiteX109" fmla="*/ 4518828 w 10232859"/>
              <a:gd name="connsiteY109" fmla="*/ 112600 h 1699043"/>
              <a:gd name="connsiteX110" fmla="*/ 4532040 w 10232859"/>
              <a:gd name="connsiteY110" fmla="*/ 117793 h 1699043"/>
              <a:gd name="connsiteX111" fmla="*/ 4617778 w 10232859"/>
              <a:gd name="connsiteY111" fmla="*/ 130479 h 1699043"/>
              <a:gd name="connsiteX112" fmla="*/ 4641872 w 10232859"/>
              <a:gd name="connsiteY112" fmla="*/ 134207 h 1699043"/>
              <a:gd name="connsiteX113" fmla="*/ 4662766 w 10232859"/>
              <a:gd name="connsiteY113" fmla="*/ 132438 h 1699043"/>
              <a:gd name="connsiteX114" fmla="*/ 4667770 w 10232859"/>
              <a:gd name="connsiteY114" fmla="*/ 127694 h 1699043"/>
              <a:gd name="connsiteX115" fmla="*/ 4681052 w 10232859"/>
              <a:gd name="connsiteY115" fmla="*/ 128947 h 1699043"/>
              <a:gd name="connsiteX116" fmla="*/ 4684624 w 10232859"/>
              <a:gd name="connsiteY116" fmla="*/ 128241 h 1699043"/>
              <a:gd name="connsiteX117" fmla="*/ 4705061 w 10232859"/>
              <a:gd name="connsiteY117" fmla="*/ 125234 h 1699043"/>
              <a:gd name="connsiteX118" fmla="*/ 4747746 w 10232859"/>
              <a:gd name="connsiteY118" fmla="*/ 144617 h 1699043"/>
              <a:gd name="connsiteX119" fmla="*/ 4801045 w 10232859"/>
              <a:gd name="connsiteY119" fmla="*/ 147239 h 1699043"/>
              <a:gd name="connsiteX120" fmla="*/ 5001600 w 10232859"/>
              <a:gd name="connsiteY120" fmla="*/ 190239 h 1699043"/>
              <a:gd name="connsiteX121" fmla="*/ 5033465 w 10232859"/>
              <a:gd name="connsiteY121" fmla="*/ 175915 h 1699043"/>
              <a:gd name="connsiteX122" fmla="*/ 5115965 w 10232859"/>
              <a:gd name="connsiteY122" fmla="*/ 186069 h 1699043"/>
              <a:gd name="connsiteX123" fmla="*/ 5237936 w 10232859"/>
              <a:gd name="connsiteY123" fmla="*/ 239508 h 1699043"/>
              <a:gd name="connsiteX124" fmla="*/ 5290566 w 10232859"/>
              <a:gd name="connsiteY124" fmla="*/ 263295 h 1699043"/>
              <a:gd name="connsiteX125" fmla="*/ 5344878 w 10232859"/>
              <a:gd name="connsiteY125" fmla="*/ 276360 h 1699043"/>
              <a:gd name="connsiteX126" fmla="*/ 5413398 w 10232859"/>
              <a:gd name="connsiteY126" fmla="*/ 276235 h 1699043"/>
              <a:gd name="connsiteX127" fmla="*/ 5415629 w 10232859"/>
              <a:gd name="connsiteY127" fmla="*/ 275768 h 1699043"/>
              <a:gd name="connsiteX128" fmla="*/ 5433078 w 10232859"/>
              <a:gd name="connsiteY128" fmla="*/ 279684 h 1699043"/>
              <a:gd name="connsiteX129" fmla="*/ 5435759 w 10232859"/>
              <a:gd name="connsiteY129" fmla="*/ 283100 h 1699043"/>
              <a:gd name="connsiteX130" fmla="*/ 5447372 w 10232859"/>
              <a:gd name="connsiteY130" fmla="*/ 286587 h 1699043"/>
              <a:gd name="connsiteX131" fmla="*/ 5469289 w 10232859"/>
              <a:gd name="connsiteY131" fmla="*/ 295620 h 1699043"/>
              <a:gd name="connsiteX132" fmla="*/ 5508752 w 10232859"/>
              <a:gd name="connsiteY132" fmla="*/ 305753 h 1699043"/>
              <a:gd name="connsiteX133" fmla="*/ 5509657 w 10232859"/>
              <a:gd name="connsiteY133" fmla="*/ 304936 h 1699043"/>
              <a:gd name="connsiteX134" fmla="*/ 5521245 w 10232859"/>
              <a:gd name="connsiteY134" fmla="*/ 303688 h 1699043"/>
              <a:gd name="connsiteX135" fmla="*/ 5542415 w 10232859"/>
              <a:gd name="connsiteY135" fmla="*/ 303495 h 1699043"/>
              <a:gd name="connsiteX136" fmla="*/ 5596538 w 10232859"/>
              <a:gd name="connsiteY136" fmla="*/ 291153 h 1699043"/>
              <a:gd name="connsiteX137" fmla="*/ 5632514 w 10232859"/>
              <a:gd name="connsiteY137" fmla="*/ 301962 h 1699043"/>
              <a:gd name="connsiteX138" fmla="*/ 5640005 w 10232859"/>
              <a:gd name="connsiteY138" fmla="*/ 303617 h 1699043"/>
              <a:gd name="connsiteX139" fmla="*/ 5640259 w 10232859"/>
              <a:gd name="connsiteY139" fmla="*/ 303435 h 1699043"/>
              <a:gd name="connsiteX140" fmla="*/ 5648365 w 10232859"/>
              <a:gd name="connsiteY140" fmla="*/ 304754 h 1699043"/>
              <a:gd name="connsiteX141" fmla="*/ 5653662 w 10232859"/>
              <a:gd name="connsiteY141" fmla="*/ 306635 h 1699043"/>
              <a:gd name="connsiteX142" fmla="*/ 5668196 w 10232859"/>
              <a:gd name="connsiteY142" fmla="*/ 309846 h 1699043"/>
              <a:gd name="connsiteX143" fmla="*/ 5673886 w 10232859"/>
              <a:gd name="connsiteY143" fmla="*/ 309526 h 1699043"/>
              <a:gd name="connsiteX144" fmla="*/ 5677139 w 10232859"/>
              <a:gd name="connsiteY144" fmla="*/ 307345 h 1699043"/>
              <a:gd name="connsiteX145" fmla="*/ 5708983 w 10232859"/>
              <a:gd name="connsiteY145" fmla="*/ 306674 h 1699043"/>
              <a:gd name="connsiteX146" fmla="*/ 5773909 w 10232859"/>
              <a:gd name="connsiteY146" fmla="*/ 312061 h 1699043"/>
              <a:gd name="connsiteX147" fmla="*/ 5809500 w 10232859"/>
              <a:gd name="connsiteY147" fmla="*/ 318450 h 1699043"/>
              <a:gd name="connsiteX148" fmla="*/ 5908729 w 10232859"/>
              <a:gd name="connsiteY148" fmla="*/ 332335 h 1699043"/>
              <a:gd name="connsiteX149" fmla="*/ 6009654 w 10232859"/>
              <a:gd name="connsiteY149" fmla="*/ 343526 h 1699043"/>
              <a:gd name="connsiteX150" fmla="*/ 6067487 w 10232859"/>
              <a:gd name="connsiteY150" fmla="*/ 333712 h 1699043"/>
              <a:gd name="connsiteX151" fmla="*/ 6073281 w 10232859"/>
              <a:gd name="connsiteY151" fmla="*/ 334316 h 1699043"/>
              <a:gd name="connsiteX152" fmla="*/ 6086225 w 10232859"/>
              <a:gd name="connsiteY152" fmla="*/ 339621 h 1699043"/>
              <a:gd name="connsiteX153" fmla="*/ 6105063 w 10232859"/>
              <a:gd name="connsiteY153" fmla="*/ 347340 h 1699043"/>
              <a:gd name="connsiteX154" fmla="*/ 6135796 w 10232859"/>
              <a:gd name="connsiteY154" fmla="*/ 363143 h 1699043"/>
              <a:gd name="connsiteX155" fmla="*/ 6195166 w 10232859"/>
              <a:gd name="connsiteY155" fmla="*/ 360190 h 1699043"/>
              <a:gd name="connsiteX156" fmla="*/ 6216259 w 10232859"/>
              <a:gd name="connsiteY156" fmla="*/ 363365 h 1699043"/>
              <a:gd name="connsiteX157" fmla="*/ 6228331 w 10232859"/>
              <a:gd name="connsiteY157" fmla="*/ 364034 h 1699043"/>
              <a:gd name="connsiteX158" fmla="*/ 6229602 w 10232859"/>
              <a:gd name="connsiteY158" fmla="*/ 363414 h 1699043"/>
              <a:gd name="connsiteX159" fmla="*/ 6258988 w 10232859"/>
              <a:gd name="connsiteY159" fmla="*/ 378660 h 1699043"/>
              <a:gd name="connsiteX160" fmla="*/ 6264106 w 10232859"/>
              <a:gd name="connsiteY160" fmla="*/ 379141 h 1699043"/>
              <a:gd name="connsiteX161" fmla="*/ 6281703 w 10232859"/>
              <a:gd name="connsiteY161" fmla="*/ 391054 h 1699043"/>
              <a:gd name="connsiteX162" fmla="*/ 6291622 w 10232859"/>
              <a:gd name="connsiteY162" fmla="*/ 396155 h 1699043"/>
              <a:gd name="connsiteX163" fmla="*/ 6292712 w 10232859"/>
              <a:gd name="connsiteY163" fmla="*/ 399771 h 1699043"/>
              <a:gd name="connsiteX164" fmla="*/ 6308227 w 10232859"/>
              <a:gd name="connsiteY164" fmla="*/ 406196 h 1699043"/>
              <a:gd name="connsiteX165" fmla="*/ 6328981 w 10232859"/>
              <a:gd name="connsiteY165" fmla="*/ 409495 h 1699043"/>
              <a:gd name="connsiteX166" fmla="*/ 6368693 w 10232859"/>
              <a:gd name="connsiteY166" fmla="*/ 417845 h 1699043"/>
              <a:gd name="connsiteX167" fmla="*/ 6414811 w 10232859"/>
              <a:gd name="connsiteY167" fmla="*/ 452200 h 1699043"/>
              <a:gd name="connsiteX168" fmla="*/ 6467879 w 10232859"/>
              <a:gd name="connsiteY168" fmla="*/ 468248 h 1699043"/>
              <a:gd name="connsiteX169" fmla="*/ 6564351 w 10232859"/>
              <a:gd name="connsiteY169" fmla="*/ 537518 h 1699043"/>
              <a:gd name="connsiteX170" fmla="*/ 6711178 w 10232859"/>
              <a:gd name="connsiteY170" fmla="*/ 573610 h 1699043"/>
              <a:gd name="connsiteX171" fmla="*/ 6764036 w 10232859"/>
              <a:gd name="connsiteY171" fmla="*/ 588943 h 1699043"/>
              <a:gd name="connsiteX172" fmla="*/ 6858983 w 10232859"/>
              <a:gd name="connsiteY172" fmla="*/ 623723 h 1699043"/>
              <a:gd name="connsiteX173" fmla="*/ 6910661 w 10232859"/>
              <a:gd name="connsiteY173" fmla="*/ 634620 h 1699043"/>
              <a:gd name="connsiteX174" fmla="*/ 6944111 w 10232859"/>
              <a:gd name="connsiteY174" fmla="*/ 659502 h 1699043"/>
              <a:gd name="connsiteX175" fmla="*/ 6965771 w 10232859"/>
              <a:gd name="connsiteY175" fmla="*/ 659931 h 1699043"/>
              <a:gd name="connsiteX176" fmla="*/ 6969639 w 10232859"/>
              <a:gd name="connsiteY176" fmla="*/ 659837 h 1699043"/>
              <a:gd name="connsiteX177" fmla="*/ 6982242 w 10232859"/>
              <a:gd name="connsiteY177" fmla="*/ 663112 h 1699043"/>
              <a:gd name="connsiteX178" fmla="*/ 6989387 w 10232859"/>
              <a:gd name="connsiteY178" fmla="*/ 659474 h 1699043"/>
              <a:gd name="connsiteX179" fmla="*/ 7010930 w 10232859"/>
              <a:gd name="connsiteY179" fmla="*/ 661134 h 1699043"/>
              <a:gd name="connsiteX180" fmla="*/ 7033125 w 10232859"/>
              <a:gd name="connsiteY180" fmla="*/ 668436 h 1699043"/>
              <a:gd name="connsiteX181" fmla="*/ 7134461 w 10232859"/>
              <a:gd name="connsiteY181" fmla="*/ 708192 h 1699043"/>
              <a:gd name="connsiteX182" fmla="*/ 7197450 w 10232859"/>
              <a:gd name="connsiteY182" fmla="*/ 729094 h 1699043"/>
              <a:gd name="connsiteX183" fmla="*/ 7225084 w 10232859"/>
              <a:gd name="connsiteY183" fmla="*/ 732505 h 1699043"/>
              <a:gd name="connsiteX184" fmla="*/ 7261183 w 10232859"/>
              <a:gd name="connsiteY184" fmla="*/ 740313 h 1699043"/>
              <a:gd name="connsiteX185" fmla="*/ 7327760 w 10232859"/>
              <a:gd name="connsiteY185" fmla="*/ 750586 h 1699043"/>
              <a:gd name="connsiteX186" fmla="*/ 7412222 w 10232859"/>
              <a:gd name="connsiteY186" fmla="*/ 770487 h 1699043"/>
              <a:gd name="connsiteX187" fmla="*/ 7457904 w 10232859"/>
              <a:gd name="connsiteY187" fmla="*/ 804321 h 1699043"/>
              <a:gd name="connsiteX188" fmla="*/ 7465795 w 10232859"/>
              <a:gd name="connsiteY188" fmla="*/ 802598 h 1699043"/>
              <a:gd name="connsiteX189" fmla="*/ 7505046 w 10232859"/>
              <a:gd name="connsiteY189" fmla="*/ 816517 h 1699043"/>
              <a:gd name="connsiteX190" fmla="*/ 7623220 w 10232859"/>
              <a:gd name="connsiteY190" fmla="*/ 888520 h 1699043"/>
              <a:gd name="connsiteX191" fmla="*/ 7700458 w 10232859"/>
              <a:gd name="connsiteY191" fmla="*/ 915079 h 1699043"/>
              <a:gd name="connsiteX192" fmla="*/ 7730988 w 10232859"/>
              <a:gd name="connsiteY192" fmla="*/ 920756 h 1699043"/>
              <a:gd name="connsiteX193" fmla="*/ 7781942 w 10232859"/>
              <a:gd name="connsiteY193" fmla="*/ 930503 h 1699043"/>
              <a:gd name="connsiteX194" fmla="*/ 7827704 w 10232859"/>
              <a:gd name="connsiteY194" fmla="*/ 928558 h 1699043"/>
              <a:gd name="connsiteX195" fmla="*/ 7867270 w 10232859"/>
              <a:gd name="connsiteY195" fmla="*/ 940366 h 1699043"/>
              <a:gd name="connsiteX196" fmla="*/ 7866538 w 10232859"/>
              <a:gd name="connsiteY196" fmla="*/ 955045 h 1699043"/>
              <a:gd name="connsiteX197" fmla="*/ 7912084 w 10232859"/>
              <a:gd name="connsiteY197" fmla="*/ 963800 h 1699043"/>
              <a:gd name="connsiteX198" fmla="*/ 7982264 w 10232859"/>
              <a:gd name="connsiteY198" fmla="*/ 975773 h 1699043"/>
              <a:gd name="connsiteX199" fmla="*/ 7991272 w 10232859"/>
              <a:gd name="connsiteY199" fmla="*/ 981104 h 1699043"/>
              <a:gd name="connsiteX200" fmla="*/ 8006496 w 10232859"/>
              <a:gd name="connsiteY200" fmla="*/ 972839 h 1699043"/>
              <a:gd name="connsiteX201" fmla="*/ 8034497 w 10232859"/>
              <a:gd name="connsiteY201" fmla="*/ 972054 h 1699043"/>
              <a:gd name="connsiteX202" fmla="*/ 8150881 w 10232859"/>
              <a:gd name="connsiteY202" fmla="*/ 990411 h 1699043"/>
              <a:gd name="connsiteX203" fmla="*/ 8172106 w 10232859"/>
              <a:gd name="connsiteY203" fmla="*/ 990512 h 1699043"/>
              <a:gd name="connsiteX204" fmla="*/ 8196076 w 10232859"/>
              <a:gd name="connsiteY204" fmla="*/ 1000078 h 1699043"/>
              <a:gd name="connsiteX205" fmla="*/ 8247463 w 10232859"/>
              <a:gd name="connsiteY205" fmla="*/ 1016332 h 1699043"/>
              <a:gd name="connsiteX206" fmla="*/ 8279272 w 10232859"/>
              <a:gd name="connsiteY206" fmla="*/ 1032921 h 1699043"/>
              <a:gd name="connsiteX207" fmla="*/ 8289611 w 10232859"/>
              <a:gd name="connsiteY207" fmla="*/ 1028630 h 1699043"/>
              <a:gd name="connsiteX208" fmla="*/ 8311483 w 10232859"/>
              <a:gd name="connsiteY208" fmla="*/ 1029399 h 1699043"/>
              <a:gd name="connsiteX209" fmla="*/ 8399489 w 10232859"/>
              <a:gd name="connsiteY209" fmla="*/ 1048562 h 1699043"/>
              <a:gd name="connsiteX210" fmla="*/ 8415973 w 10232859"/>
              <a:gd name="connsiteY210" fmla="*/ 1049660 h 1699043"/>
              <a:gd name="connsiteX211" fmla="*/ 8433326 w 10232859"/>
              <a:gd name="connsiteY211" fmla="*/ 1057881 h 1699043"/>
              <a:gd name="connsiteX212" fmla="*/ 8502328 w 10232859"/>
              <a:gd name="connsiteY212" fmla="*/ 1091498 h 1699043"/>
              <a:gd name="connsiteX213" fmla="*/ 8534346 w 10232859"/>
              <a:gd name="connsiteY213" fmla="*/ 1106980 h 1699043"/>
              <a:gd name="connsiteX214" fmla="*/ 8534980 w 10232859"/>
              <a:gd name="connsiteY214" fmla="*/ 1110861 h 1699043"/>
              <a:gd name="connsiteX215" fmla="*/ 8544104 w 10232859"/>
              <a:gd name="connsiteY215" fmla="*/ 1108406 h 1699043"/>
              <a:gd name="connsiteX216" fmla="*/ 8567742 w 10232859"/>
              <a:gd name="connsiteY216" fmla="*/ 1117590 h 1699043"/>
              <a:gd name="connsiteX217" fmla="*/ 8633779 w 10232859"/>
              <a:gd name="connsiteY217" fmla="*/ 1139226 h 1699043"/>
              <a:gd name="connsiteX218" fmla="*/ 8676965 w 10232859"/>
              <a:gd name="connsiteY218" fmla="*/ 1156949 h 1699043"/>
              <a:gd name="connsiteX219" fmla="*/ 8698944 w 10232859"/>
              <a:gd name="connsiteY219" fmla="*/ 1156939 h 1699043"/>
              <a:gd name="connsiteX220" fmla="*/ 8711456 w 10232859"/>
              <a:gd name="connsiteY220" fmla="*/ 1169217 h 1699043"/>
              <a:gd name="connsiteX221" fmla="*/ 8732793 w 10232859"/>
              <a:gd name="connsiteY221" fmla="*/ 1172972 h 1699043"/>
              <a:gd name="connsiteX222" fmla="*/ 8751897 w 10232859"/>
              <a:gd name="connsiteY222" fmla="*/ 1190886 h 1699043"/>
              <a:gd name="connsiteX223" fmla="*/ 8793564 w 10232859"/>
              <a:gd name="connsiteY223" fmla="*/ 1172572 h 1699043"/>
              <a:gd name="connsiteX224" fmla="*/ 8834270 w 10232859"/>
              <a:gd name="connsiteY224" fmla="*/ 1206624 h 1699043"/>
              <a:gd name="connsiteX225" fmla="*/ 8853872 w 10232859"/>
              <a:gd name="connsiteY225" fmla="*/ 1214714 h 1699043"/>
              <a:gd name="connsiteX226" fmla="*/ 8861901 w 10232859"/>
              <a:gd name="connsiteY226" fmla="*/ 1211375 h 1699043"/>
              <a:gd name="connsiteX227" fmla="*/ 8874168 w 10232859"/>
              <a:gd name="connsiteY227" fmla="*/ 1213967 h 1699043"/>
              <a:gd name="connsiteX228" fmla="*/ 8871123 w 10232859"/>
              <a:gd name="connsiteY228" fmla="*/ 1221160 h 1699043"/>
              <a:gd name="connsiteX229" fmla="*/ 8903537 w 10232859"/>
              <a:gd name="connsiteY229" fmla="*/ 1230588 h 1699043"/>
              <a:gd name="connsiteX230" fmla="*/ 8933767 w 10232859"/>
              <a:gd name="connsiteY230" fmla="*/ 1263368 h 1699043"/>
              <a:gd name="connsiteX231" fmla="*/ 8985765 w 10232859"/>
              <a:gd name="connsiteY231" fmla="*/ 1287664 h 1699043"/>
              <a:gd name="connsiteX232" fmla="*/ 9071444 w 10232859"/>
              <a:gd name="connsiteY232" fmla="*/ 1317305 h 1699043"/>
              <a:gd name="connsiteX233" fmla="*/ 9096711 w 10232859"/>
              <a:gd name="connsiteY233" fmla="*/ 1327777 h 1699043"/>
              <a:gd name="connsiteX234" fmla="*/ 9338853 w 10232859"/>
              <a:gd name="connsiteY234" fmla="*/ 1448046 h 1699043"/>
              <a:gd name="connsiteX235" fmla="*/ 9520814 w 10232859"/>
              <a:gd name="connsiteY235" fmla="*/ 1449827 h 1699043"/>
              <a:gd name="connsiteX236" fmla="*/ 9702271 w 10232859"/>
              <a:gd name="connsiteY236" fmla="*/ 1488553 h 1699043"/>
              <a:gd name="connsiteX237" fmla="*/ 9744273 w 10232859"/>
              <a:gd name="connsiteY237" fmla="*/ 1523512 h 1699043"/>
              <a:gd name="connsiteX238" fmla="*/ 9771903 w 10232859"/>
              <a:gd name="connsiteY238" fmla="*/ 1530034 h 1699043"/>
              <a:gd name="connsiteX239" fmla="*/ 9818565 w 10232859"/>
              <a:gd name="connsiteY239" fmla="*/ 1538545 h 1699043"/>
              <a:gd name="connsiteX240" fmla="*/ 9882202 w 10232859"/>
              <a:gd name="connsiteY240" fmla="*/ 1565888 h 1699043"/>
              <a:gd name="connsiteX241" fmla="*/ 10022025 w 10232859"/>
              <a:gd name="connsiteY241" fmla="*/ 1599696 h 1699043"/>
              <a:gd name="connsiteX242" fmla="*/ 10220406 w 10232859"/>
              <a:gd name="connsiteY242" fmla="*/ 1677005 h 1699043"/>
              <a:gd name="connsiteX243" fmla="*/ 10232859 w 10232859"/>
              <a:gd name="connsiteY243" fmla="*/ 1699043 h 1699043"/>
              <a:gd name="connsiteX244" fmla="*/ 0 w 10232859"/>
              <a:gd name="connsiteY244" fmla="*/ 1699043 h 1699043"/>
              <a:gd name="connsiteX245" fmla="*/ 0 w 10232859"/>
              <a:gd name="connsiteY245" fmla="*/ 21828 h 1699043"/>
              <a:gd name="connsiteX246" fmla="*/ 8097 w 10232859"/>
              <a:gd name="connsiteY246" fmla="*/ 24355 h 1699043"/>
              <a:gd name="connsiteX247" fmla="*/ 77128 w 10232859"/>
              <a:gd name="connsiteY247" fmla="*/ 6867 h 1699043"/>
              <a:gd name="connsiteX248" fmla="*/ 188338 w 10232859"/>
              <a:gd name="connsiteY248" fmla="*/ 5079 h 1699043"/>
              <a:gd name="connsiteX249" fmla="*/ 298809 w 10232859"/>
              <a:gd name="connsiteY249" fmla="*/ 6198 h 1699043"/>
              <a:gd name="connsiteX250" fmla="*/ 338985 w 10232859"/>
              <a:gd name="connsiteY250" fmla="*/ 8006 h 1699043"/>
              <a:gd name="connsiteX251" fmla="*/ 409815 w 10232859"/>
              <a:gd name="connsiteY251" fmla="*/ 5045 h 1699043"/>
              <a:gd name="connsiteX0" fmla="*/ 409815 w 10232859"/>
              <a:gd name="connsiteY0" fmla="*/ 5045 h 1699043"/>
              <a:gd name="connsiteX1" fmla="*/ 456316 w 10232859"/>
              <a:gd name="connsiteY1" fmla="*/ 4077 h 1699043"/>
              <a:gd name="connsiteX2" fmla="*/ 463611 w 10232859"/>
              <a:gd name="connsiteY2" fmla="*/ 18441 h 1699043"/>
              <a:gd name="connsiteX3" fmla="*/ 506289 w 10232859"/>
              <a:gd name="connsiteY3" fmla="*/ 21667 h 1699043"/>
              <a:gd name="connsiteX4" fmla="*/ 547180 w 10232859"/>
              <a:gd name="connsiteY4" fmla="*/ 10297 h 1699043"/>
              <a:gd name="connsiteX5" fmla="*/ 599180 w 10232859"/>
              <a:gd name="connsiteY5" fmla="*/ 9165 h 1699043"/>
              <a:gd name="connsiteX6" fmla="*/ 630247 w 10232859"/>
              <a:gd name="connsiteY6" fmla="*/ 8332 h 1699043"/>
              <a:gd name="connsiteX7" fmla="*/ 715463 w 10232859"/>
              <a:gd name="connsiteY7" fmla="*/ 18029 h 1699043"/>
              <a:gd name="connsiteX8" fmla="*/ 862866 w 10232859"/>
              <a:gd name="connsiteY8" fmla="*/ 63233 h 1699043"/>
              <a:gd name="connsiteX9" fmla="*/ 906400 w 10232859"/>
              <a:gd name="connsiteY9" fmla="*/ 68570 h 1699043"/>
              <a:gd name="connsiteX10" fmla="*/ 912698 w 10232859"/>
              <a:gd name="connsiteY10" fmla="*/ 65266 h 1699043"/>
              <a:gd name="connsiteX11" fmla="*/ 972936 w 10232859"/>
              <a:gd name="connsiteY11" fmla="*/ 88549 h 1699043"/>
              <a:gd name="connsiteX12" fmla="*/ 1061158 w 10232859"/>
              <a:gd name="connsiteY12" fmla="*/ 90302 h 1699043"/>
              <a:gd name="connsiteX13" fmla="*/ 1127764 w 10232859"/>
              <a:gd name="connsiteY13" fmla="*/ 86443 h 1699043"/>
              <a:gd name="connsiteX14" fmla="*/ 1165092 w 10232859"/>
              <a:gd name="connsiteY14" fmla="*/ 86517 h 1699043"/>
              <a:gd name="connsiteX15" fmla="*/ 1192274 w 10232859"/>
              <a:gd name="connsiteY15" fmla="*/ 84088 h 1699043"/>
              <a:gd name="connsiteX16" fmla="*/ 1261359 w 10232859"/>
              <a:gd name="connsiteY16" fmla="*/ 91263 h 1699043"/>
              <a:gd name="connsiteX17" fmla="*/ 1375826 w 10232859"/>
              <a:gd name="connsiteY17" fmla="*/ 108740 h 1699043"/>
              <a:gd name="connsiteX18" fmla="*/ 1400134 w 10232859"/>
              <a:gd name="connsiteY18" fmla="*/ 111208 h 1699043"/>
              <a:gd name="connsiteX19" fmla="*/ 1420782 w 10232859"/>
              <a:gd name="connsiteY19" fmla="*/ 108347 h 1699043"/>
              <a:gd name="connsiteX20" fmla="*/ 1425360 w 10232859"/>
              <a:gd name="connsiteY20" fmla="*/ 103343 h 1699043"/>
              <a:gd name="connsiteX21" fmla="*/ 1438688 w 10232859"/>
              <a:gd name="connsiteY21" fmla="*/ 103900 h 1699043"/>
              <a:gd name="connsiteX22" fmla="*/ 1442183 w 10232859"/>
              <a:gd name="connsiteY22" fmla="*/ 103008 h 1699043"/>
              <a:gd name="connsiteX23" fmla="*/ 1462271 w 10232859"/>
              <a:gd name="connsiteY23" fmla="*/ 98933 h 1699043"/>
              <a:gd name="connsiteX24" fmla="*/ 1506437 w 10232859"/>
              <a:gd name="connsiteY24" fmla="*/ 116084 h 1699043"/>
              <a:gd name="connsiteX25" fmla="*/ 1559721 w 10232859"/>
              <a:gd name="connsiteY25" fmla="*/ 115918 h 1699043"/>
              <a:gd name="connsiteX26" fmla="*/ 1763086 w 10232859"/>
              <a:gd name="connsiteY26" fmla="*/ 148431 h 1699043"/>
              <a:gd name="connsiteX27" fmla="*/ 1909571 w 10232859"/>
              <a:gd name="connsiteY27" fmla="*/ 158571 h 1699043"/>
              <a:gd name="connsiteX28" fmla="*/ 2002612 w 10232859"/>
              <a:gd name="connsiteY28" fmla="*/ 185342 h 1699043"/>
              <a:gd name="connsiteX29" fmla="*/ 2155278 w 10232859"/>
              <a:gd name="connsiteY29" fmla="*/ 197824 h 1699043"/>
              <a:gd name="connsiteX30" fmla="*/ 2166398 w 10232859"/>
              <a:gd name="connsiteY30" fmla="*/ 206965 h 1699043"/>
              <a:gd name="connsiteX31" fmla="*/ 2180455 w 10232859"/>
              <a:gd name="connsiteY31" fmla="*/ 212894 h 1699043"/>
              <a:gd name="connsiteX32" fmla="*/ 2182638 w 10232859"/>
              <a:gd name="connsiteY32" fmla="*/ 212313 h 1699043"/>
              <a:gd name="connsiteX33" fmla="*/ 2200348 w 10232859"/>
              <a:gd name="connsiteY33" fmla="*/ 215316 h 1699043"/>
              <a:gd name="connsiteX34" fmla="*/ 2203307 w 10232859"/>
              <a:gd name="connsiteY34" fmla="*/ 218590 h 1699043"/>
              <a:gd name="connsiteX35" fmla="*/ 2215170 w 10232859"/>
              <a:gd name="connsiteY35" fmla="*/ 221472 h 1699043"/>
              <a:gd name="connsiteX36" fmla="*/ 2237765 w 10232859"/>
              <a:gd name="connsiteY36" fmla="*/ 229357 h 1699043"/>
              <a:gd name="connsiteX37" fmla="*/ 2242719 w 10232859"/>
              <a:gd name="connsiteY37" fmla="*/ 228760 h 1699043"/>
              <a:gd name="connsiteX38" fmla="*/ 2277928 w 10232859"/>
              <a:gd name="connsiteY38" fmla="*/ 237427 h 1699043"/>
              <a:gd name="connsiteX39" fmla="*/ 2278759 w 10232859"/>
              <a:gd name="connsiteY39" fmla="*/ 236563 h 1699043"/>
              <a:gd name="connsiteX40" fmla="*/ 2290187 w 10232859"/>
              <a:gd name="connsiteY40" fmla="*/ 234709 h 1699043"/>
              <a:gd name="connsiteX41" fmla="*/ 2364066 w 10232859"/>
              <a:gd name="connsiteY41" fmla="*/ 218237 h 1699043"/>
              <a:gd name="connsiteX42" fmla="*/ 2400814 w 10232859"/>
              <a:gd name="connsiteY42" fmla="*/ 227165 h 1699043"/>
              <a:gd name="connsiteX43" fmla="*/ 2408414 w 10232859"/>
              <a:gd name="connsiteY43" fmla="*/ 228429 h 1699043"/>
              <a:gd name="connsiteX44" fmla="*/ 2408650 w 10232859"/>
              <a:gd name="connsiteY44" fmla="*/ 228234 h 1699043"/>
              <a:gd name="connsiteX45" fmla="*/ 2416835 w 10232859"/>
              <a:gd name="connsiteY45" fmla="*/ 229128 h 1699043"/>
              <a:gd name="connsiteX46" fmla="*/ 2422271 w 10232859"/>
              <a:gd name="connsiteY46" fmla="*/ 230733 h 1699043"/>
              <a:gd name="connsiteX47" fmla="*/ 2490341 w 10232859"/>
              <a:gd name="connsiteY47" fmla="*/ 211074 h 1699043"/>
              <a:gd name="connsiteX48" fmla="*/ 2588929 w 10232859"/>
              <a:gd name="connsiteY48" fmla="*/ 200980 h 1699043"/>
              <a:gd name="connsiteX49" fmla="*/ 2687426 w 10232859"/>
              <a:gd name="connsiteY49" fmla="*/ 193848 h 1699043"/>
              <a:gd name="connsiteX50" fmla="*/ 2723517 w 10232859"/>
              <a:gd name="connsiteY50" fmla="*/ 192652 h 1699043"/>
              <a:gd name="connsiteX51" fmla="*/ 2785956 w 10232859"/>
              <a:gd name="connsiteY51" fmla="*/ 184404 h 1699043"/>
              <a:gd name="connsiteX52" fmla="*/ 2813378 w 10232859"/>
              <a:gd name="connsiteY52" fmla="*/ 176833 h 1699043"/>
              <a:gd name="connsiteX53" fmla="*/ 2814782 w 10232859"/>
              <a:gd name="connsiteY53" fmla="*/ 177153 h 1699043"/>
              <a:gd name="connsiteX54" fmla="*/ 2816580 w 10232859"/>
              <a:gd name="connsiteY54" fmla="*/ 174366 h 1699043"/>
              <a:gd name="connsiteX55" fmla="*/ 2821623 w 10232859"/>
              <a:gd name="connsiteY55" fmla="*/ 172875 h 1699043"/>
              <a:gd name="connsiteX56" fmla="*/ 2836688 w 10232859"/>
              <a:gd name="connsiteY56" fmla="*/ 172971 h 1699043"/>
              <a:gd name="connsiteX57" fmla="*/ 2842564 w 10232859"/>
              <a:gd name="connsiteY57" fmla="*/ 173695 h 1699043"/>
              <a:gd name="connsiteX58" fmla="*/ 2850712 w 10232859"/>
              <a:gd name="connsiteY58" fmla="*/ 173290 h 1699043"/>
              <a:gd name="connsiteX59" fmla="*/ 2850846 w 10232859"/>
              <a:gd name="connsiteY59" fmla="*/ 173062 h 1699043"/>
              <a:gd name="connsiteX60" fmla="*/ 2858611 w 10232859"/>
              <a:gd name="connsiteY60" fmla="*/ 173112 h 1699043"/>
              <a:gd name="connsiteX61" fmla="*/ 2897454 w 10232859"/>
              <a:gd name="connsiteY61" fmla="*/ 176114 h 1699043"/>
              <a:gd name="connsiteX62" fmla="*/ 2940369 w 10232859"/>
              <a:gd name="connsiteY62" fmla="*/ 152944 h 1699043"/>
              <a:gd name="connsiteX63" fmla="*/ 2959670 w 10232859"/>
              <a:gd name="connsiteY63" fmla="*/ 148367 h 1699043"/>
              <a:gd name="connsiteX64" fmla="*/ 2969615 w 10232859"/>
              <a:gd name="connsiteY64" fmla="*/ 144755 h 1699043"/>
              <a:gd name="connsiteX65" fmla="*/ 2970000 w 10232859"/>
              <a:gd name="connsiteY65" fmla="*/ 143776 h 1699043"/>
              <a:gd name="connsiteX66" fmla="*/ 3007272 w 10232859"/>
              <a:gd name="connsiteY66" fmla="*/ 146766 h 1699043"/>
              <a:gd name="connsiteX67" fmla="*/ 3011677 w 10232859"/>
              <a:gd name="connsiteY67" fmla="*/ 145404 h 1699043"/>
              <a:gd name="connsiteX68" fmla="*/ 3036668 w 10232859"/>
              <a:gd name="connsiteY68" fmla="*/ 149604 h 1699043"/>
              <a:gd name="connsiteX69" fmla="*/ 3049208 w 10232859"/>
              <a:gd name="connsiteY69" fmla="*/ 150573 h 1699043"/>
              <a:gd name="connsiteX70" fmla="*/ 3053517 w 10232859"/>
              <a:gd name="connsiteY70" fmla="*/ 153322 h 1699043"/>
              <a:gd name="connsiteX71" fmla="*/ 3071637 w 10232859"/>
              <a:gd name="connsiteY71" fmla="*/ 153496 h 1699043"/>
              <a:gd name="connsiteX72" fmla="*/ 3110077 w 10232859"/>
              <a:gd name="connsiteY72" fmla="*/ 149202 h 1699043"/>
              <a:gd name="connsiteX73" fmla="*/ 3173743 w 10232859"/>
              <a:gd name="connsiteY73" fmla="*/ 159581 h 1699043"/>
              <a:gd name="connsiteX74" fmla="*/ 3254203 w 10232859"/>
              <a:gd name="connsiteY74" fmla="*/ 151756 h 1699043"/>
              <a:gd name="connsiteX75" fmla="*/ 3380350 w 10232859"/>
              <a:gd name="connsiteY75" fmla="*/ 151151 h 1699043"/>
              <a:gd name="connsiteX76" fmla="*/ 3476147 w 10232859"/>
              <a:gd name="connsiteY76" fmla="*/ 170925 h 1699043"/>
              <a:gd name="connsiteX77" fmla="*/ 3581876 w 10232859"/>
              <a:gd name="connsiteY77" fmla="*/ 150448 h 1699043"/>
              <a:gd name="connsiteX78" fmla="*/ 3704761 w 10232859"/>
              <a:gd name="connsiteY78" fmla="*/ 150492 h 1699043"/>
              <a:gd name="connsiteX79" fmla="*/ 3755040 w 10232859"/>
              <a:gd name="connsiteY79" fmla="*/ 141978 h 1699043"/>
              <a:gd name="connsiteX80" fmla="*/ 3804689 w 10232859"/>
              <a:gd name="connsiteY80" fmla="*/ 151893 h 1699043"/>
              <a:gd name="connsiteX81" fmla="*/ 3821793 w 10232859"/>
              <a:gd name="connsiteY81" fmla="*/ 144743 h 1699043"/>
              <a:gd name="connsiteX82" fmla="*/ 3824682 w 10232859"/>
              <a:gd name="connsiteY82" fmla="*/ 143319 h 1699043"/>
              <a:gd name="connsiteX83" fmla="*/ 3837536 w 10232859"/>
              <a:gd name="connsiteY83" fmla="*/ 141778 h 1699043"/>
              <a:gd name="connsiteX84" fmla="*/ 3839550 w 10232859"/>
              <a:gd name="connsiteY84" fmla="*/ 136147 h 1699043"/>
              <a:gd name="connsiteX85" fmla="*/ 3857743 w 10232859"/>
              <a:gd name="connsiteY85" fmla="*/ 130104 h 1699043"/>
              <a:gd name="connsiteX86" fmla="*/ 3881852 w 10232859"/>
              <a:gd name="connsiteY86" fmla="*/ 128717 h 1699043"/>
              <a:gd name="connsiteX87" fmla="*/ 3998088 w 10232859"/>
              <a:gd name="connsiteY87" fmla="*/ 127932 h 1699043"/>
              <a:gd name="connsiteX88" fmla="*/ 4066682 w 10232859"/>
              <a:gd name="connsiteY88" fmla="*/ 124147 h 1699043"/>
              <a:gd name="connsiteX89" fmla="*/ 4091246 w 10232859"/>
              <a:gd name="connsiteY89" fmla="*/ 117503 h 1699043"/>
              <a:gd name="connsiteX90" fmla="*/ 4126556 w 10232859"/>
              <a:gd name="connsiteY90" fmla="*/ 111725 h 1699043"/>
              <a:gd name="connsiteX91" fmla="*/ 4187717 w 10232859"/>
              <a:gd name="connsiteY91" fmla="*/ 97496 h 1699043"/>
              <a:gd name="connsiteX92" fmla="*/ 4220826 w 10232859"/>
              <a:gd name="connsiteY92" fmla="*/ 95991 h 1699043"/>
              <a:gd name="connsiteX93" fmla="*/ 4239014 w 10232859"/>
              <a:gd name="connsiteY93" fmla="*/ 90840 h 1699043"/>
              <a:gd name="connsiteX94" fmla="*/ 4246653 w 10232859"/>
              <a:gd name="connsiteY94" fmla="*/ 91360 h 1699043"/>
              <a:gd name="connsiteX95" fmla="*/ 4271841 w 10232859"/>
              <a:gd name="connsiteY95" fmla="*/ 90188 h 1699043"/>
              <a:gd name="connsiteX96" fmla="*/ 4286277 w 10232859"/>
              <a:gd name="connsiteY96" fmla="*/ 90173 h 1699043"/>
              <a:gd name="connsiteX97" fmla="*/ 4292025 w 10232859"/>
              <a:gd name="connsiteY97" fmla="*/ 90407 h 1699043"/>
              <a:gd name="connsiteX98" fmla="*/ 4304713 w 10232859"/>
              <a:gd name="connsiteY98" fmla="*/ 95673 h 1699043"/>
              <a:gd name="connsiteX99" fmla="*/ 4321285 w 10232859"/>
              <a:gd name="connsiteY99" fmla="*/ 93560 h 1699043"/>
              <a:gd name="connsiteX100" fmla="*/ 4339561 w 10232859"/>
              <a:gd name="connsiteY100" fmla="*/ 98806 h 1699043"/>
              <a:gd name="connsiteX101" fmla="*/ 4343990 w 10232859"/>
              <a:gd name="connsiteY101" fmla="*/ 94576 h 1699043"/>
              <a:gd name="connsiteX102" fmla="*/ 4358885 w 10232859"/>
              <a:gd name="connsiteY102" fmla="*/ 90264 h 1699043"/>
              <a:gd name="connsiteX103" fmla="*/ 4371648 w 10232859"/>
              <a:gd name="connsiteY103" fmla="*/ 95312 h 1699043"/>
              <a:gd name="connsiteX104" fmla="*/ 4398380 w 10232859"/>
              <a:gd name="connsiteY104" fmla="*/ 98447 h 1699043"/>
              <a:gd name="connsiteX105" fmla="*/ 4405729 w 10232859"/>
              <a:gd name="connsiteY105" fmla="*/ 97677 h 1699043"/>
              <a:gd name="connsiteX106" fmla="*/ 4431408 w 10232859"/>
              <a:gd name="connsiteY106" fmla="*/ 104311 h 1699043"/>
              <a:gd name="connsiteX107" fmla="*/ 4472183 w 10232859"/>
              <a:gd name="connsiteY107" fmla="*/ 109916 h 1699043"/>
              <a:gd name="connsiteX108" fmla="*/ 4518828 w 10232859"/>
              <a:gd name="connsiteY108" fmla="*/ 112600 h 1699043"/>
              <a:gd name="connsiteX109" fmla="*/ 4532040 w 10232859"/>
              <a:gd name="connsiteY109" fmla="*/ 117793 h 1699043"/>
              <a:gd name="connsiteX110" fmla="*/ 4617778 w 10232859"/>
              <a:gd name="connsiteY110" fmla="*/ 130479 h 1699043"/>
              <a:gd name="connsiteX111" fmla="*/ 4641872 w 10232859"/>
              <a:gd name="connsiteY111" fmla="*/ 134207 h 1699043"/>
              <a:gd name="connsiteX112" fmla="*/ 4662766 w 10232859"/>
              <a:gd name="connsiteY112" fmla="*/ 132438 h 1699043"/>
              <a:gd name="connsiteX113" fmla="*/ 4667770 w 10232859"/>
              <a:gd name="connsiteY113" fmla="*/ 127694 h 1699043"/>
              <a:gd name="connsiteX114" fmla="*/ 4681052 w 10232859"/>
              <a:gd name="connsiteY114" fmla="*/ 128947 h 1699043"/>
              <a:gd name="connsiteX115" fmla="*/ 4684624 w 10232859"/>
              <a:gd name="connsiteY115" fmla="*/ 128241 h 1699043"/>
              <a:gd name="connsiteX116" fmla="*/ 4705061 w 10232859"/>
              <a:gd name="connsiteY116" fmla="*/ 125234 h 1699043"/>
              <a:gd name="connsiteX117" fmla="*/ 4747746 w 10232859"/>
              <a:gd name="connsiteY117" fmla="*/ 144617 h 1699043"/>
              <a:gd name="connsiteX118" fmla="*/ 4801045 w 10232859"/>
              <a:gd name="connsiteY118" fmla="*/ 147239 h 1699043"/>
              <a:gd name="connsiteX119" fmla="*/ 5001600 w 10232859"/>
              <a:gd name="connsiteY119" fmla="*/ 190239 h 1699043"/>
              <a:gd name="connsiteX120" fmla="*/ 5033465 w 10232859"/>
              <a:gd name="connsiteY120" fmla="*/ 175915 h 1699043"/>
              <a:gd name="connsiteX121" fmla="*/ 5115965 w 10232859"/>
              <a:gd name="connsiteY121" fmla="*/ 186069 h 1699043"/>
              <a:gd name="connsiteX122" fmla="*/ 5237936 w 10232859"/>
              <a:gd name="connsiteY122" fmla="*/ 239508 h 1699043"/>
              <a:gd name="connsiteX123" fmla="*/ 5290566 w 10232859"/>
              <a:gd name="connsiteY123" fmla="*/ 263295 h 1699043"/>
              <a:gd name="connsiteX124" fmla="*/ 5344878 w 10232859"/>
              <a:gd name="connsiteY124" fmla="*/ 276360 h 1699043"/>
              <a:gd name="connsiteX125" fmla="*/ 5413398 w 10232859"/>
              <a:gd name="connsiteY125" fmla="*/ 276235 h 1699043"/>
              <a:gd name="connsiteX126" fmla="*/ 5415629 w 10232859"/>
              <a:gd name="connsiteY126" fmla="*/ 275768 h 1699043"/>
              <a:gd name="connsiteX127" fmla="*/ 5433078 w 10232859"/>
              <a:gd name="connsiteY127" fmla="*/ 279684 h 1699043"/>
              <a:gd name="connsiteX128" fmla="*/ 5435759 w 10232859"/>
              <a:gd name="connsiteY128" fmla="*/ 283100 h 1699043"/>
              <a:gd name="connsiteX129" fmla="*/ 5447372 w 10232859"/>
              <a:gd name="connsiteY129" fmla="*/ 286587 h 1699043"/>
              <a:gd name="connsiteX130" fmla="*/ 5469289 w 10232859"/>
              <a:gd name="connsiteY130" fmla="*/ 295620 h 1699043"/>
              <a:gd name="connsiteX131" fmla="*/ 5508752 w 10232859"/>
              <a:gd name="connsiteY131" fmla="*/ 305753 h 1699043"/>
              <a:gd name="connsiteX132" fmla="*/ 5509657 w 10232859"/>
              <a:gd name="connsiteY132" fmla="*/ 304936 h 1699043"/>
              <a:gd name="connsiteX133" fmla="*/ 5521245 w 10232859"/>
              <a:gd name="connsiteY133" fmla="*/ 303688 h 1699043"/>
              <a:gd name="connsiteX134" fmla="*/ 5542415 w 10232859"/>
              <a:gd name="connsiteY134" fmla="*/ 303495 h 1699043"/>
              <a:gd name="connsiteX135" fmla="*/ 5596538 w 10232859"/>
              <a:gd name="connsiteY135" fmla="*/ 291153 h 1699043"/>
              <a:gd name="connsiteX136" fmla="*/ 5632514 w 10232859"/>
              <a:gd name="connsiteY136" fmla="*/ 301962 h 1699043"/>
              <a:gd name="connsiteX137" fmla="*/ 5640005 w 10232859"/>
              <a:gd name="connsiteY137" fmla="*/ 303617 h 1699043"/>
              <a:gd name="connsiteX138" fmla="*/ 5640259 w 10232859"/>
              <a:gd name="connsiteY138" fmla="*/ 303435 h 1699043"/>
              <a:gd name="connsiteX139" fmla="*/ 5648365 w 10232859"/>
              <a:gd name="connsiteY139" fmla="*/ 304754 h 1699043"/>
              <a:gd name="connsiteX140" fmla="*/ 5653662 w 10232859"/>
              <a:gd name="connsiteY140" fmla="*/ 306635 h 1699043"/>
              <a:gd name="connsiteX141" fmla="*/ 5668196 w 10232859"/>
              <a:gd name="connsiteY141" fmla="*/ 309846 h 1699043"/>
              <a:gd name="connsiteX142" fmla="*/ 5673886 w 10232859"/>
              <a:gd name="connsiteY142" fmla="*/ 309526 h 1699043"/>
              <a:gd name="connsiteX143" fmla="*/ 5677139 w 10232859"/>
              <a:gd name="connsiteY143" fmla="*/ 307345 h 1699043"/>
              <a:gd name="connsiteX144" fmla="*/ 5708983 w 10232859"/>
              <a:gd name="connsiteY144" fmla="*/ 306674 h 1699043"/>
              <a:gd name="connsiteX145" fmla="*/ 5773909 w 10232859"/>
              <a:gd name="connsiteY145" fmla="*/ 312061 h 1699043"/>
              <a:gd name="connsiteX146" fmla="*/ 5809500 w 10232859"/>
              <a:gd name="connsiteY146" fmla="*/ 318450 h 1699043"/>
              <a:gd name="connsiteX147" fmla="*/ 5908729 w 10232859"/>
              <a:gd name="connsiteY147" fmla="*/ 332335 h 1699043"/>
              <a:gd name="connsiteX148" fmla="*/ 6009654 w 10232859"/>
              <a:gd name="connsiteY148" fmla="*/ 343526 h 1699043"/>
              <a:gd name="connsiteX149" fmla="*/ 6067487 w 10232859"/>
              <a:gd name="connsiteY149" fmla="*/ 333712 h 1699043"/>
              <a:gd name="connsiteX150" fmla="*/ 6073281 w 10232859"/>
              <a:gd name="connsiteY150" fmla="*/ 334316 h 1699043"/>
              <a:gd name="connsiteX151" fmla="*/ 6086225 w 10232859"/>
              <a:gd name="connsiteY151" fmla="*/ 339621 h 1699043"/>
              <a:gd name="connsiteX152" fmla="*/ 6105063 w 10232859"/>
              <a:gd name="connsiteY152" fmla="*/ 347340 h 1699043"/>
              <a:gd name="connsiteX153" fmla="*/ 6135796 w 10232859"/>
              <a:gd name="connsiteY153" fmla="*/ 363143 h 1699043"/>
              <a:gd name="connsiteX154" fmla="*/ 6195166 w 10232859"/>
              <a:gd name="connsiteY154" fmla="*/ 360190 h 1699043"/>
              <a:gd name="connsiteX155" fmla="*/ 6216259 w 10232859"/>
              <a:gd name="connsiteY155" fmla="*/ 363365 h 1699043"/>
              <a:gd name="connsiteX156" fmla="*/ 6228331 w 10232859"/>
              <a:gd name="connsiteY156" fmla="*/ 364034 h 1699043"/>
              <a:gd name="connsiteX157" fmla="*/ 6229602 w 10232859"/>
              <a:gd name="connsiteY157" fmla="*/ 363414 h 1699043"/>
              <a:gd name="connsiteX158" fmla="*/ 6258988 w 10232859"/>
              <a:gd name="connsiteY158" fmla="*/ 378660 h 1699043"/>
              <a:gd name="connsiteX159" fmla="*/ 6264106 w 10232859"/>
              <a:gd name="connsiteY159" fmla="*/ 379141 h 1699043"/>
              <a:gd name="connsiteX160" fmla="*/ 6281703 w 10232859"/>
              <a:gd name="connsiteY160" fmla="*/ 391054 h 1699043"/>
              <a:gd name="connsiteX161" fmla="*/ 6291622 w 10232859"/>
              <a:gd name="connsiteY161" fmla="*/ 396155 h 1699043"/>
              <a:gd name="connsiteX162" fmla="*/ 6292712 w 10232859"/>
              <a:gd name="connsiteY162" fmla="*/ 399771 h 1699043"/>
              <a:gd name="connsiteX163" fmla="*/ 6308227 w 10232859"/>
              <a:gd name="connsiteY163" fmla="*/ 406196 h 1699043"/>
              <a:gd name="connsiteX164" fmla="*/ 6328981 w 10232859"/>
              <a:gd name="connsiteY164" fmla="*/ 409495 h 1699043"/>
              <a:gd name="connsiteX165" fmla="*/ 6368693 w 10232859"/>
              <a:gd name="connsiteY165" fmla="*/ 417845 h 1699043"/>
              <a:gd name="connsiteX166" fmla="*/ 6414811 w 10232859"/>
              <a:gd name="connsiteY166" fmla="*/ 452200 h 1699043"/>
              <a:gd name="connsiteX167" fmla="*/ 6467879 w 10232859"/>
              <a:gd name="connsiteY167" fmla="*/ 468248 h 1699043"/>
              <a:gd name="connsiteX168" fmla="*/ 6564351 w 10232859"/>
              <a:gd name="connsiteY168" fmla="*/ 537518 h 1699043"/>
              <a:gd name="connsiteX169" fmla="*/ 6711178 w 10232859"/>
              <a:gd name="connsiteY169" fmla="*/ 573610 h 1699043"/>
              <a:gd name="connsiteX170" fmla="*/ 6764036 w 10232859"/>
              <a:gd name="connsiteY170" fmla="*/ 588943 h 1699043"/>
              <a:gd name="connsiteX171" fmla="*/ 6858983 w 10232859"/>
              <a:gd name="connsiteY171" fmla="*/ 623723 h 1699043"/>
              <a:gd name="connsiteX172" fmla="*/ 6910661 w 10232859"/>
              <a:gd name="connsiteY172" fmla="*/ 634620 h 1699043"/>
              <a:gd name="connsiteX173" fmla="*/ 6944111 w 10232859"/>
              <a:gd name="connsiteY173" fmla="*/ 659502 h 1699043"/>
              <a:gd name="connsiteX174" fmla="*/ 6965771 w 10232859"/>
              <a:gd name="connsiteY174" fmla="*/ 659931 h 1699043"/>
              <a:gd name="connsiteX175" fmla="*/ 6969639 w 10232859"/>
              <a:gd name="connsiteY175" fmla="*/ 659837 h 1699043"/>
              <a:gd name="connsiteX176" fmla="*/ 6982242 w 10232859"/>
              <a:gd name="connsiteY176" fmla="*/ 663112 h 1699043"/>
              <a:gd name="connsiteX177" fmla="*/ 6989387 w 10232859"/>
              <a:gd name="connsiteY177" fmla="*/ 659474 h 1699043"/>
              <a:gd name="connsiteX178" fmla="*/ 7010930 w 10232859"/>
              <a:gd name="connsiteY178" fmla="*/ 661134 h 1699043"/>
              <a:gd name="connsiteX179" fmla="*/ 7033125 w 10232859"/>
              <a:gd name="connsiteY179" fmla="*/ 668436 h 1699043"/>
              <a:gd name="connsiteX180" fmla="*/ 7134461 w 10232859"/>
              <a:gd name="connsiteY180" fmla="*/ 708192 h 1699043"/>
              <a:gd name="connsiteX181" fmla="*/ 7197450 w 10232859"/>
              <a:gd name="connsiteY181" fmla="*/ 729094 h 1699043"/>
              <a:gd name="connsiteX182" fmla="*/ 7225084 w 10232859"/>
              <a:gd name="connsiteY182" fmla="*/ 732505 h 1699043"/>
              <a:gd name="connsiteX183" fmla="*/ 7261183 w 10232859"/>
              <a:gd name="connsiteY183" fmla="*/ 740313 h 1699043"/>
              <a:gd name="connsiteX184" fmla="*/ 7327760 w 10232859"/>
              <a:gd name="connsiteY184" fmla="*/ 750586 h 1699043"/>
              <a:gd name="connsiteX185" fmla="*/ 7412222 w 10232859"/>
              <a:gd name="connsiteY185" fmla="*/ 770487 h 1699043"/>
              <a:gd name="connsiteX186" fmla="*/ 7457904 w 10232859"/>
              <a:gd name="connsiteY186" fmla="*/ 804321 h 1699043"/>
              <a:gd name="connsiteX187" fmla="*/ 7465795 w 10232859"/>
              <a:gd name="connsiteY187" fmla="*/ 802598 h 1699043"/>
              <a:gd name="connsiteX188" fmla="*/ 7505046 w 10232859"/>
              <a:gd name="connsiteY188" fmla="*/ 816517 h 1699043"/>
              <a:gd name="connsiteX189" fmla="*/ 7623220 w 10232859"/>
              <a:gd name="connsiteY189" fmla="*/ 888520 h 1699043"/>
              <a:gd name="connsiteX190" fmla="*/ 7700458 w 10232859"/>
              <a:gd name="connsiteY190" fmla="*/ 915079 h 1699043"/>
              <a:gd name="connsiteX191" fmla="*/ 7730988 w 10232859"/>
              <a:gd name="connsiteY191" fmla="*/ 920756 h 1699043"/>
              <a:gd name="connsiteX192" fmla="*/ 7781942 w 10232859"/>
              <a:gd name="connsiteY192" fmla="*/ 930503 h 1699043"/>
              <a:gd name="connsiteX193" fmla="*/ 7827704 w 10232859"/>
              <a:gd name="connsiteY193" fmla="*/ 928558 h 1699043"/>
              <a:gd name="connsiteX194" fmla="*/ 7867270 w 10232859"/>
              <a:gd name="connsiteY194" fmla="*/ 940366 h 1699043"/>
              <a:gd name="connsiteX195" fmla="*/ 7866538 w 10232859"/>
              <a:gd name="connsiteY195" fmla="*/ 955045 h 1699043"/>
              <a:gd name="connsiteX196" fmla="*/ 7912084 w 10232859"/>
              <a:gd name="connsiteY196" fmla="*/ 963800 h 1699043"/>
              <a:gd name="connsiteX197" fmla="*/ 7982264 w 10232859"/>
              <a:gd name="connsiteY197" fmla="*/ 975773 h 1699043"/>
              <a:gd name="connsiteX198" fmla="*/ 7991272 w 10232859"/>
              <a:gd name="connsiteY198" fmla="*/ 981104 h 1699043"/>
              <a:gd name="connsiteX199" fmla="*/ 8006496 w 10232859"/>
              <a:gd name="connsiteY199" fmla="*/ 972839 h 1699043"/>
              <a:gd name="connsiteX200" fmla="*/ 8034497 w 10232859"/>
              <a:gd name="connsiteY200" fmla="*/ 972054 h 1699043"/>
              <a:gd name="connsiteX201" fmla="*/ 8150881 w 10232859"/>
              <a:gd name="connsiteY201" fmla="*/ 990411 h 1699043"/>
              <a:gd name="connsiteX202" fmla="*/ 8172106 w 10232859"/>
              <a:gd name="connsiteY202" fmla="*/ 990512 h 1699043"/>
              <a:gd name="connsiteX203" fmla="*/ 8196076 w 10232859"/>
              <a:gd name="connsiteY203" fmla="*/ 1000078 h 1699043"/>
              <a:gd name="connsiteX204" fmla="*/ 8247463 w 10232859"/>
              <a:gd name="connsiteY204" fmla="*/ 1016332 h 1699043"/>
              <a:gd name="connsiteX205" fmla="*/ 8279272 w 10232859"/>
              <a:gd name="connsiteY205" fmla="*/ 1032921 h 1699043"/>
              <a:gd name="connsiteX206" fmla="*/ 8289611 w 10232859"/>
              <a:gd name="connsiteY206" fmla="*/ 1028630 h 1699043"/>
              <a:gd name="connsiteX207" fmla="*/ 8311483 w 10232859"/>
              <a:gd name="connsiteY207" fmla="*/ 1029399 h 1699043"/>
              <a:gd name="connsiteX208" fmla="*/ 8399489 w 10232859"/>
              <a:gd name="connsiteY208" fmla="*/ 1048562 h 1699043"/>
              <a:gd name="connsiteX209" fmla="*/ 8415973 w 10232859"/>
              <a:gd name="connsiteY209" fmla="*/ 1049660 h 1699043"/>
              <a:gd name="connsiteX210" fmla="*/ 8433326 w 10232859"/>
              <a:gd name="connsiteY210" fmla="*/ 1057881 h 1699043"/>
              <a:gd name="connsiteX211" fmla="*/ 8502328 w 10232859"/>
              <a:gd name="connsiteY211" fmla="*/ 1091498 h 1699043"/>
              <a:gd name="connsiteX212" fmla="*/ 8534346 w 10232859"/>
              <a:gd name="connsiteY212" fmla="*/ 1106980 h 1699043"/>
              <a:gd name="connsiteX213" fmla="*/ 8534980 w 10232859"/>
              <a:gd name="connsiteY213" fmla="*/ 1110861 h 1699043"/>
              <a:gd name="connsiteX214" fmla="*/ 8544104 w 10232859"/>
              <a:gd name="connsiteY214" fmla="*/ 1108406 h 1699043"/>
              <a:gd name="connsiteX215" fmla="*/ 8567742 w 10232859"/>
              <a:gd name="connsiteY215" fmla="*/ 1117590 h 1699043"/>
              <a:gd name="connsiteX216" fmla="*/ 8633779 w 10232859"/>
              <a:gd name="connsiteY216" fmla="*/ 1139226 h 1699043"/>
              <a:gd name="connsiteX217" fmla="*/ 8676965 w 10232859"/>
              <a:gd name="connsiteY217" fmla="*/ 1156949 h 1699043"/>
              <a:gd name="connsiteX218" fmla="*/ 8698944 w 10232859"/>
              <a:gd name="connsiteY218" fmla="*/ 1156939 h 1699043"/>
              <a:gd name="connsiteX219" fmla="*/ 8711456 w 10232859"/>
              <a:gd name="connsiteY219" fmla="*/ 1169217 h 1699043"/>
              <a:gd name="connsiteX220" fmla="*/ 8732793 w 10232859"/>
              <a:gd name="connsiteY220" fmla="*/ 1172972 h 1699043"/>
              <a:gd name="connsiteX221" fmla="*/ 8751897 w 10232859"/>
              <a:gd name="connsiteY221" fmla="*/ 1190886 h 1699043"/>
              <a:gd name="connsiteX222" fmla="*/ 8793564 w 10232859"/>
              <a:gd name="connsiteY222" fmla="*/ 1172572 h 1699043"/>
              <a:gd name="connsiteX223" fmla="*/ 8834270 w 10232859"/>
              <a:gd name="connsiteY223" fmla="*/ 1206624 h 1699043"/>
              <a:gd name="connsiteX224" fmla="*/ 8853872 w 10232859"/>
              <a:gd name="connsiteY224" fmla="*/ 1214714 h 1699043"/>
              <a:gd name="connsiteX225" fmla="*/ 8861901 w 10232859"/>
              <a:gd name="connsiteY225" fmla="*/ 1211375 h 1699043"/>
              <a:gd name="connsiteX226" fmla="*/ 8874168 w 10232859"/>
              <a:gd name="connsiteY226" fmla="*/ 1213967 h 1699043"/>
              <a:gd name="connsiteX227" fmla="*/ 8871123 w 10232859"/>
              <a:gd name="connsiteY227" fmla="*/ 1221160 h 1699043"/>
              <a:gd name="connsiteX228" fmla="*/ 8903537 w 10232859"/>
              <a:gd name="connsiteY228" fmla="*/ 1230588 h 1699043"/>
              <a:gd name="connsiteX229" fmla="*/ 8933767 w 10232859"/>
              <a:gd name="connsiteY229" fmla="*/ 1263368 h 1699043"/>
              <a:gd name="connsiteX230" fmla="*/ 8985765 w 10232859"/>
              <a:gd name="connsiteY230" fmla="*/ 1287664 h 1699043"/>
              <a:gd name="connsiteX231" fmla="*/ 9071444 w 10232859"/>
              <a:gd name="connsiteY231" fmla="*/ 1317305 h 1699043"/>
              <a:gd name="connsiteX232" fmla="*/ 9096711 w 10232859"/>
              <a:gd name="connsiteY232" fmla="*/ 1327777 h 1699043"/>
              <a:gd name="connsiteX233" fmla="*/ 9338853 w 10232859"/>
              <a:gd name="connsiteY233" fmla="*/ 1448046 h 1699043"/>
              <a:gd name="connsiteX234" fmla="*/ 9520814 w 10232859"/>
              <a:gd name="connsiteY234" fmla="*/ 1449827 h 1699043"/>
              <a:gd name="connsiteX235" fmla="*/ 9702271 w 10232859"/>
              <a:gd name="connsiteY235" fmla="*/ 1488553 h 1699043"/>
              <a:gd name="connsiteX236" fmla="*/ 9744273 w 10232859"/>
              <a:gd name="connsiteY236" fmla="*/ 1523512 h 1699043"/>
              <a:gd name="connsiteX237" fmla="*/ 9771903 w 10232859"/>
              <a:gd name="connsiteY237" fmla="*/ 1530034 h 1699043"/>
              <a:gd name="connsiteX238" fmla="*/ 9818565 w 10232859"/>
              <a:gd name="connsiteY238" fmla="*/ 1538545 h 1699043"/>
              <a:gd name="connsiteX239" fmla="*/ 9882202 w 10232859"/>
              <a:gd name="connsiteY239" fmla="*/ 1565888 h 1699043"/>
              <a:gd name="connsiteX240" fmla="*/ 10022025 w 10232859"/>
              <a:gd name="connsiteY240" fmla="*/ 1599696 h 1699043"/>
              <a:gd name="connsiteX241" fmla="*/ 10220406 w 10232859"/>
              <a:gd name="connsiteY241" fmla="*/ 1677005 h 1699043"/>
              <a:gd name="connsiteX242" fmla="*/ 10232859 w 10232859"/>
              <a:gd name="connsiteY242" fmla="*/ 1699043 h 1699043"/>
              <a:gd name="connsiteX243" fmla="*/ 0 w 10232859"/>
              <a:gd name="connsiteY243" fmla="*/ 1699043 h 1699043"/>
              <a:gd name="connsiteX244" fmla="*/ 0 w 10232859"/>
              <a:gd name="connsiteY244" fmla="*/ 21828 h 1699043"/>
              <a:gd name="connsiteX245" fmla="*/ 8097 w 10232859"/>
              <a:gd name="connsiteY245" fmla="*/ 24355 h 1699043"/>
              <a:gd name="connsiteX246" fmla="*/ 77128 w 10232859"/>
              <a:gd name="connsiteY246" fmla="*/ 6867 h 1699043"/>
              <a:gd name="connsiteX247" fmla="*/ 188338 w 10232859"/>
              <a:gd name="connsiteY247" fmla="*/ 5079 h 1699043"/>
              <a:gd name="connsiteX248" fmla="*/ 298809 w 10232859"/>
              <a:gd name="connsiteY248" fmla="*/ 6198 h 1699043"/>
              <a:gd name="connsiteX249" fmla="*/ 338985 w 10232859"/>
              <a:gd name="connsiteY249" fmla="*/ 8006 h 1699043"/>
              <a:gd name="connsiteX250" fmla="*/ 409815 w 10232859"/>
              <a:gd name="connsiteY250" fmla="*/ 5045 h 1699043"/>
              <a:gd name="connsiteX0" fmla="*/ 409815 w 10232859"/>
              <a:gd name="connsiteY0" fmla="*/ 5045 h 1699043"/>
              <a:gd name="connsiteX1" fmla="*/ 456316 w 10232859"/>
              <a:gd name="connsiteY1" fmla="*/ 4077 h 1699043"/>
              <a:gd name="connsiteX2" fmla="*/ 463611 w 10232859"/>
              <a:gd name="connsiteY2" fmla="*/ 18441 h 1699043"/>
              <a:gd name="connsiteX3" fmla="*/ 506289 w 10232859"/>
              <a:gd name="connsiteY3" fmla="*/ 21667 h 1699043"/>
              <a:gd name="connsiteX4" fmla="*/ 547180 w 10232859"/>
              <a:gd name="connsiteY4" fmla="*/ 10297 h 1699043"/>
              <a:gd name="connsiteX5" fmla="*/ 599180 w 10232859"/>
              <a:gd name="connsiteY5" fmla="*/ 9165 h 1699043"/>
              <a:gd name="connsiteX6" fmla="*/ 630247 w 10232859"/>
              <a:gd name="connsiteY6" fmla="*/ 8332 h 1699043"/>
              <a:gd name="connsiteX7" fmla="*/ 715463 w 10232859"/>
              <a:gd name="connsiteY7" fmla="*/ 18029 h 1699043"/>
              <a:gd name="connsiteX8" fmla="*/ 862866 w 10232859"/>
              <a:gd name="connsiteY8" fmla="*/ 63233 h 1699043"/>
              <a:gd name="connsiteX9" fmla="*/ 906400 w 10232859"/>
              <a:gd name="connsiteY9" fmla="*/ 68570 h 1699043"/>
              <a:gd name="connsiteX10" fmla="*/ 912698 w 10232859"/>
              <a:gd name="connsiteY10" fmla="*/ 65266 h 1699043"/>
              <a:gd name="connsiteX11" fmla="*/ 972936 w 10232859"/>
              <a:gd name="connsiteY11" fmla="*/ 88549 h 1699043"/>
              <a:gd name="connsiteX12" fmla="*/ 1061158 w 10232859"/>
              <a:gd name="connsiteY12" fmla="*/ 90302 h 1699043"/>
              <a:gd name="connsiteX13" fmla="*/ 1127764 w 10232859"/>
              <a:gd name="connsiteY13" fmla="*/ 86443 h 1699043"/>
              <a:gd name="connsiteX14" fmla="*/ 1165092 w 10232859"/>
              <a:gd name="connsiteY14" fmla="*/ 86517 h 1699043"/>
              <a:gd name="connsiteX15" fmla="*/ 1192274 w 10232859"/>
              <a:gd name="connsiteY15" fmla="*/ 84088 h 1699043"/>
              <a:gd name="connsiteX16" fmla="*/ 1261359 w 10232859"/>
              <a:gd name="connsiteY16" fmla="*/ 91263 h 1699043"/>
              <a:gd name="connsiteX17" fmla="*/ 1375826 w 10232859"/>
              <a:gd name="connsiteY17" fmla="*/ 108740 h 1699043"/>
              <a:gd name="connsiteX18" fmla="*/ 1400134 w 10232859"/>
              <a:gd name="connsiteY18" fmla="*/ 111208 h 1699043"/>
              <a:gd name="connsiteX19" fmla="*/ 1420782 w 10232859"/>
              <a:gd name="connsiteY19" fmla="*/ 108347 h 1699043"/>
              <a:gd name="connsiteX20" fmla="*/ 1425360 w 10232859"/>
              <a:gd name="connsiteY20" fmla="*/ 103343 h 1699043"/>
              <a:gd name="connsiteX21" fmla="*/ 1438688 w 10232859"/>
              <a:gd name="connsiteY21" fmla="*/ 103900 h 1699043"/>
              <a:gd name="connsiteX22" fmla="*/ 1442183 w 10232859"/>
              <a:gd name="connsiteY22" fmla="*/ 103008 h 1699043"/>
              <a:gd name="connsiteX23" fmla="*/ 1462271 w 10232859"/>
              <a:gd name="connsiteY23" fmla="*/ 98933 h 1699043"/>
              <a:gd name="connsiteX24" fmla="*/ 1506437 w 10232859"/>
              <a:gd name="connsiteY24" fmla="*/ 116084 h 1699043"/>
              <a:gd name="connsiteX25" fmla="*/ 1559721 w 10232859"/>
              <a:gd name="connsiteY25" fmla="*/ 115918 h 1699043"/>
              <a:gd name="connsiteX26" fmla="*/ 1763086 w 10232859"/>
              <a:gd name="connsiteY26" fmla="*/ 148431 h 1699043"/>
              <a:gd name="connsiteX27" fmla="*/ 1909571 w 10232859"/>
              <a:gd name="connsiteY27" fmla="*/ 158571 h 1699043"/>
              <a:gd name="connsiteX28" fmla="*/ 2002612 w 10232859"/>
              <a:gd name="connsiteY28" fmla="*/ 185342 h 1699043"/>
              <a:gd name="connsiteX29" fmla="*/ 2155278 w 10232859"/>
              <a:gd name="connsiteY29" fmla="*/ 197824 h 1699043"/>
              <a:gd name="connsiteX30" fmla="*/ 2166398 w 10232859"/>
              <a:gd name="connsiteY30" fmla="*/ 206965 h 1699043"/>
              <a:gd name="connsiteX31" fmla="*/ 2180455 w 10232859"/>
              <a:gd name="connsiteY31" fmla="*/ 212894 h 1699043"/>
              <a:gd name="connsiteX32" fmla="*/ 2182638 w 10232859"/>
              <a:gd name="connsiteY32" fmla="*/ 212313 h 1699043"/>
              <a:gd name="connsiteX33" fmla="*/ 2200348 w 10232859"/>
              <a:gd name="connsiteY33" fmla="*/ 215316 h 1699043"/>
              <a:gd name="connsiteX34" fmla="*/ 2203307 w 10232859"/>
              <a:gd name="connsiteY34" fmla="*/ 218590 h 1699043"/>
              <a:gd name="connsiteX35" fmla="*/ 2215170 w 10232859"/>
              <a:gd name="connsiteY35" fmla="*/ 221472 h 1699043"/>
              <a:gd name="connsiteX36" fmla="*/ 2237765 w 10232859"/>
              <a:gd name="connsiteY36" fmla="*/ 229357 h 1699043"/>
              <a:gd name="connsiteX37" fmla="*/ 2242719 w 10232859"/>
              <a:gd name="connsiteY37" fmla="*/ 228760 h 1699043"/>
              <a:gd name="connsiteX38" fmla="*/ 2277928 w 10232859"/>
              <a:gd name="connsiteY38" fmla="*/ 237427 h 1699043"/>
              <a:gd name="connsiteX39" fmla="*/ 2278759 w 10232859"/>
              <a:gd name="connsiteY39" fmla="*/ 236563 h 1699043"/>
              <a:gd name="connsiteX40" fmla="*/ 2290187 w 10232859"/>
              <a:gd name="connsiteY40" fmla="*/ 234709 h 1699043"/>
              <a:gd name="connsiteX41" fmla="*/ 2364066 w 10232859"/>
              <a:gd name="connsiteY41" fmla="*/ 218237 h 1699043"/>
              <a:gd name="connsiteX42" fmla="*/ 2400814 w 10232859"/>
              <a:gd name="connsiteY42" fmla="*/ 227165 h 1699043"/>
              <a:gd name="connsiteX43" fmla="*/ 2408414 w 10232859"/>
              <a:gd name="connsiteY43" fmla="*/ 228429 h 1699043"/>
              <a:gd name="connsiteX44" fmla="*/ 2408650 w 10232859"/>
              <a:gd name="connsiteY44" fmla="*/ 228234 h 1699043"/>
              <a:gd name="connsiteX45" fmla="*/ 2416835 w 10232859"/>
              <a:gd name="connsiteY45" fmla="*/ 229128 h 1699043"/>
              <a:gd name="connsiteX46" fmla="*/ 2422271 w 10232859"/>
              <a:gd name="connsiteY46" fmla="*/ 230733 h 1699043"/>
              <a:gd name="connsiteX47" fmla="*/ 2490341 w 10232859"/>
              <a:gd name="connsiteY47" fmla="*/ 211074 h 1699043"/>
              <a:gd name="connsiteX48" fmla="*/ 2588929 w 10232859"/>
              <a:gd name="connsiteY48" fmla="*/ 200980 h 1699043"/>
              <a:gd name="connsiteX49" fmla="*/ 2687426 w 10232859"/>
              <a:gd name="connsiteY49" fmla="*/ 193848 h 1699043"/>
              <a:gd name="connsiteX50" fmla="*/ 2723517 w 10232859"/>
              <a:gd name="connsiteY50" fmla="*/ 192652 h 1699043"/>
              <a:gd name="connsiteX51" fmla="*/ 2785956 w 10232859"/>
              <a:gd name="connsiteY51" fmla="*/ 184404 h 1699043"/>
              <a:gd name="connsiteX52" fmla="*/ 2813378 w 10232859"/>
              <a:gd name="connsiteY52" fmla="*/ 176833 h 1699043"/>
              <a:gd name="connsiteX53" fmla="*/ 2814782 w 10232859"/>
              <a:gd name="connsiteY53" fmla="*/ 177153 h 1699043"/>
              <a:gd name="connsiteX54" fmla="*/ 2816580 w 10232859"/>
              <a:gd name="connsiteY54" fmla="*/ 174366 h 1699043"/>
              <a:gd name="connsiteX55" fmla="*/ 2821623 w 10232859"/>
              <a:gd name="connsiteY55" fmla="*/ 172875 h 1699043"/>
              <a:gd name="connsiteX56" fmla="*/ 2836688 w 10232859"/>
              <a:gd name="connsiteY56" fmla="*/ 172971 h 1699043"/>
              <a:gd name="connsiteX57" fmla="*/ 2842564 w 10232859"/>
              <a:gd name="connsiteY57" fmla="*/ 173695 h 1699043"/>
              <a:gd name="connsiteX58" fmla="*/ 2850712 w 10232859"/>
              <a:gd name="connsiteY58" fmla="*/ 173290 h 1699043"/>
              <a:gd name="connsiteX59" fmla="*/ 2850846 w 10232859"/>
              <a:gd name="connsiteY59" fmla="*/ 173062 h 1699043"/>
              <a:gd name="connsiteX60" fmla="*/ 2858611 w 10232859"/>
              <a:gd name="connsiteY60" fmla="*/ 173112 h 1699043"/>
              <a:gd name="connsiteX61" fmla="*/ 2897454 w 10232859"/>
              <a:gd name="connsiteY61" fmla="*/ 176114 h 1699043"/>
              <a:gd name="connsiteX62" fmla="*/ 2940369 w 10232859"/>
              <a:gd name="connsiteY62" fmla="*/ 152944 h 1699043"/>
              <a:gd name="connsiteX63" fmla="*/ 2959670 w 10232859"/>
              <a:gd name="connsiteY63" fmla="*/ 148367 h 1699043"/>
              <a:gd name="connsiteX64" fmla="*/ 2969615 w 10232859"/>
              <a:gd name="connsiteY64" fmla="*/ 144755 h 1699043"/>
              <a:gd name="connsiteX65" fmla="*/ 2970000 w 10232859"/>
              <a:gd name="connsiteY65" fmla="*/ 143776 h 1699043"/>
              <a:gd name="connsiteX66" fmla="*/ 3007272 w 10232859"/>
              <a:gd name="connsiteY66" fmla="*/ 146766 h 1699043"/>
              <a:gd name="connsiteX67" fmla="*/ 3011677 w 10232859"/>
              <a:gd name="connsiteY67" fmla="*/ 145404 h 1699043"/>
              <a:gd name="connsiteX68" fmla="*/ 3036668 w 10232859"/>
              <a:gd name="connsiteY68" fmla="*/ 149604 h 1699043"/>
              <a:gd name="connsiteX69" fmla="*/ 3049208 w 10232859"/>
              <a:gd name="connsiteY69" fmla="*/ 150573 h 1699043"/>
              <a:gd name="connsiteX70" fmla="*/ 3053517 w 10232859"/>
              <a:gd name="connsiteY70" fmla="*/ 153322 h 1699043"/>
              <a:gd name="connsiteX71" fmla="*/ 3071637 w 10232859"/>
              <a:gd name="connsiteY71" fmla="*/ 153496 h 1699043"/>
              <a:gd name="connsiteX72" fmla="*/ 3110077 w 10232859"/>
              <a:gd name="connsiteY72" fmla="*/ 149202 h 1699043"/>
              <a:gd name="connsiteX73" fmla="*/ 3173743 w 10232859"/>
              <a:gd name="connsiteY73" fmla="*/ 159581 h 1699043"/>
              <a:gd name="connsiteX74" fmla="*/ 3254203 w 10232859"/>
              <a:gd name="connsiteY74" fmla="*/ 151756 h 1699043"/>
              <a:gd name="connsiteX75" fmla="*/ 3380350 w 10232859"/>
              <a:gd name="connsiteY75" fmla="*/ 151151 h 1699043"/>
              <a:gd name="connsiteX76" fmla="*/ 3476147 w 10232859"/>
              <a:gd name="connsiteY76" fmla="*/ 170925 h 1699043"/>
              <a:gd name="connsiteX77" fmla="*/ 3581876 w 10232859"/>
              <a:gd name="connsiteY77" fmla="*/ 150448 h 1699043"/>
              <a:gd name="connsiteX78" fmla="*/ 3704761 w 10232859"/>
              <a:gd name="connsiteY78" fmla="*/ 150492 h 1699043"/>
              <a:gd name="connsiteX79" fmla="*/ 3755040 w 10232859"/>
              <a:gd name="connsiteY79" fmla="*/ 141978 h 1699043"/>
              <a:gd name="connsiteX80" fmla="*/ 3804689 w 10232859"/>
              <a:gd name="connsiteY80" fmla="*/ 151893 h 1699043"/>
              <a:gd name="connsiteX81" fmla="*/ 3821793 w 10232859"/>
              <a:gd name="connsiteY81" fmla="*/ 144743 h 1699043"/>
              <a:gd name="connsiteX82" fmla="*/ 3824682 w 10232859"/>
              <a:gd name="connsiteY82" fmla="*/ 143319 h 1699043"/>
              <a:gd name="connsiteX83" fmla="*/ 3837536 w 10232859"/>
              <a:gd name="connsiteY83" fmla="*/ 141778 h 1699043"/>
              <a:gd name="connsiteX84" fmla="*/ 3839550 w 10232859"/>
              <a:gd name="connsiteY84" fmla="*/ 136147 h 1699043"/>
              <a:gd name="connsiteX85" fmla="*/ 3857743 w 10232859"/>
              <a:gd name="connsiteY85" fmla="*/ 130104 h 1699043"/>
              <a:gd name="connsiteX86" fmla="*/ 3881852 w 10232859"/>
              <a:gd name="connsiteY86" fmla="*/ 128717 h 1699043"/>
              <a:gd name="connsiteX87" fmla="*/ 3998088 w 10232859"/>
              <a:gd name="connsiteY87" fmla="*/ 127932 h 1699043"/>
              <a:gd name="connsiteX88" fmla="*/ 4066682 w 10232859"/>
              <a:gd name="connsiteY88" fmla="*/ 124147 h 1699043"/>
              <a:gd name="connsiteX89" fmla="*/ 4091246 w 10232859"/>
              <a:gd name="connsiteY89" fmla="*/ 117503 h 1699043"/>
              <a:gd name="connsiteX90" fmla="*/ 4126556 w 10232859"/>
              <a:gd name="connsiteY90" fmla="*/ 111725 h 1699043"/>
              <a:gd name="connsiteX91" fmla="*/ 4187717 w 10232859"/>
              <a:gd name="connsiteY91" fmla="*/ 97496 h 1699043"/>
              <a:gd name="connsiteX92" fmla="*/ 4220826 w 10232859"/>
              <a:gd name="connsiteY92" fmla="*/ 95991 h 1699043"/>
              <a:gd name="connsiteX93" fmla="*/ 4239014 w 10232859"/>
              <a:gd name="connsiteY93" fmla="*/ 90840 h 1699043"/>
              <a:gd name="connsiteX94" fmla="*/ 4246653 w 10232859"/>
              <a:gd name="connsiteY94" fmla="*/ 91360 h 1699043"/>
              <a:gd name="connsiteX95" fmla="*/ 4271841 w 10232859"/>
              <a:gd name="connsiteY95" fmla="*/ 90188 h 1699043"/>
              <a:gd name="connsiteX96" fmla="*/ 4286277 w 10232859"/>
              <a:gd name="connsiteY96" fmla="*/ 90173 h 1699043"/>
              <a:gd name="connsiteX97" fmla="*/ 4292025 w 10232859"/>
              <a:gd name="connsiteY97" fmla="*/ 90407 h 1699043"/>
              <a:gd name="connsiteX98" fmla="*/ 4304713 w 10232859"/>
              <a:gd name="connsiteY98" fmla="*/ 95673 h 1699043"/>
              <a:gd name="connsiteX99" fmla="*/ 4321285 w 10232859"/>
              <a:gd name="connsiteY99" fmla="*/ 93560 h 1699043"/>
              <a:gd name="connsiteX100" fmla="*/ 4339561 w 10232859"/>
              <a:gd name="connsiteY100" fmla="*/ 98806 h 1699043"/>
              <a:gd name="connsiteX101" fmla="*/ 4343990 w 10232859"/>
              <a:gd name="connsiteY101" fmla="*/ 94576 h 1699043"/>
              <a:gd name="connsiteX102" fmla="*/ 4358885 w 10232859"/>
              <a:gd name="connsiteY102" fmla="*/ 90264 h 1699043"/>
              <a:gd name="connsiteX103" fmla="*/ 4371648 w 10232859"/>
              <a:gd name="connsiteY103" fmla="*/ 95312 h 1699043"/>
              <a:gd name="connsiteX104" fmla="*/ 4398380 w 10232859"/>
              <a:gd name="connsiteY104" fmla="*/ 98447 h 1699043"/>
              <a:gd name="connsiteX105" fmla="*/ 4405729 w 10232859"/>
              <a:gd name="connsiteY105" fmla="*/ 97677 h 1699043"/>
              <a:gd name="connsiteX106" fmla="*/ 4431408 w 10232859"/>
              <a:gd name="connsiteY106" fmla="*/ 104311 h 1699043"/>
              <a:gd name="connsiteX107" fmla="*/ 4472183 w 10232859"/>
              <a:gd name="connsiteY107" fmla="*/ 109916 h 1699043"/>
              <a:gd name="connsiteX108" fmla="*/ 4518828 w 10232859"/>
              <a:gd name="connsiteY108" fmla="*/ 112600 h 1699043"/>
              <a:gd name="connsiteX109" fmla="*/ 4532040 w 10232859"/>
              <a:gd name="connsiteY109" fmla="*/ 117793 h 1699043"/>
              <a:gd name="connsiteX110" fmla="*/ 4617778 w 10232859"/>
              <a:gd name="connsiteY110" fmla="*/ 130479 h 1699043"/>
              <a:gd name="connsiteX111" fmla="*/ 4641872 w 10232859"/>
              <a:gd name="connsiteY111" fmla="*/ 134207 h 1699043"/>
              <a:gd name="connsiteX112" fmla="*/ 4662766 w 10232859"/>
              <a:gd name="connsiteY112" fmla="*/ 132438 h 1699043"/>
              <a:gd name="connsiteX113" fmla="*/ 4667770 w 10232859"/>
              <a:gd name="connsiteY113" fmla="*/ 127694 h 1699043"/>
              <a:gd name="connsiteX114" fmla="*/ 4681052 w 10232859"/>
              <a:gd name="connsiteY114" fmla="*/ 128947 h 1699043"/>
              <a:gd name="connsiteX115" fmla="*/ 4684624 w 10232859"/>
              <a:gd name="connsiteY115" fmla="*/ 128241 h 1699043"/>
              <a:gd name="connsiteX116" fmla="*/ 4705061 w 10232859"/>
              <a:gd name="connsiteY116" fmla="*/ 125234 h 1699043"/>
              <a:gd name="connsiteX117" fmla="*/ 4747746 w 10232859"/>
              <a:gd name="connsiteY117" fmla="*/ 144617 h 1699043"/>
              <a:gd name="connsiteX118" fmla="*/ 4801045 w 10232859"/>
              <a:gd name="connsiteY118" fmla="*/ 147239 h 1699043"/>
              <a:gd name="connsiteX119" fmla="*/ 5001600 w 10232859"/>
              <a:gd name="connsiteY119" fmla="*/ 190239 h 1699043"/>
              <a:gd name="connsiteX120" fmla="*/ 5115965 w 10232859"/>
              <a:gd name="connsiteY120" fmla="*/ 186069 h 1699043"/>
              <a:gd name="connsiteX121" fmla="*/ 5237936 w 10232859"/>
              <a:gd name="connsiteY121" fmla="*/ 239508 h 1699043"/>
              <a:gd name="connsiteX122" fmla="*/ 5290566 w 10232859"/>
              <a:gd name="connsiteY122" fmla="*/ 263295 h 1699043"/>
              <a:gd name="connsiteX123" fmla="*/ 5344878 w 10232859"/>
              <a:gd name="connsiteY123" fmla="*/ 276360 h 1699043"/>
              <a:gd name="connsiteX124" fmla="*/ 5413398 w 10232859"/>
              <a:gd name="connsiteY124" fmla="*/ 276235 h 1699043"/>
              <a:gd name="connsiteX125" fmla="*/ 5415629 w 10232859"/>
              <a:gd name="connsiteY125" fmla="*/ 275768 h 1699043"/>
              <a:gd name="connsiteX126" fmla="*/ 5433078 w 10232859"/>
              <a:gd name="connsiteY126" fmla="*/ 279684 h 1699043"/>
              <a:gd name="connsiteX127" fmla="*/ 5435759 w 10232859"/>
              <a:gd name="connsiteY127" fmla="*/ 283100 h 1699043"/>
              <a:gd name="connsiteX128" fmla="*/ 5447372 w 10232859"/>
              <a:gd name="connsiteY128" fmla="*/ 286587 h 1699043"/>
              <a:gd name="connsiteX129" fmla="*/ 5469289 w 10232859"/>
              <a:gd name="connsiteY129" fmla="*/ 295620 h 1699043"/>
              <a:gd name="connsiteX130" fmla="*/ 5508752 w 10232859"/>
              <a:gd name="connsiteY130" fmla="*/ 305753 h 1699043"/>
              <a:gd name="connsiteX131" fmla="*/ 5509657 w 10232859"/>
              <a:gd name="connsiteY131" fmla="*/ 304936 h 1699043"/>
              <a:gd name="connsiteX132" fmla="*/ 5521245 w 10232859"/>
              <a:gd name="connsiteY132" fmla="*/ 303688 h 1699043"/>
              <a:gd name="connsiteX133" fmla="*/ 5542415 w 10232859"/>
              <a:gd name="connsiteY133" fmla="*/ 303495 h 1699043"/>
              <a:gd name="connsiteX134" fmla="*/ 5596538 w 10232859"/>
              <a:gd name="connsiteY134" fmla="*/ 291153 h 1699043"/>
              <a:gd name="connsiteX135" fmla="*/ 5632514 w 10232859"/>
              <a:gd name="connsiteY135" fmla="*/ 301962 h 1699043"/>
              <a:gd name="connsiteX136" fmla="*/ 5640005 w 10232859"/>
              <a:gd name="connsiteY136" fmla="*/ 303617 h 1699043"/>
              <a:gd name="connsiteX137" fmla="*/ 5640259 w 10232859"/>
              <a:gd name="connsiteY137" fmla="*/ 303435 h 1699043"/>
              <a:gd name="connsiteX138" fmla="*/ 5648365 w 10232859"/>
              <a:gd name="connsiteY138" fmla="*/ 304754 h 1699043"/>
              <a:gd name="connsiteX139" fmla="*/ 5653662 w 10232859"/>
              <a:gd name="connsiteY139" fmla="*/ 306635 h 1699043"/>
              <a:gd name="connsiteX140" fmla="*/ 5668196 w 10232859"/>
              <a:gd name="connsiteY140" fmla="*/ 309846 h 1699043"/>
              <a:gd name="connsiteX141" fmla="*/ 5673886 w 10232859"/>
              <a:gd name="connsiteY141" fmla="*/ 309526 h 1699043"/>
              <a:gd name="connsiteX142" fmla="*/ 5677139 w 10232859"/>
              <a:gd name="connsiteY142" fmla="*/ 307345 h 1699043"/>
              <a:gd name="connsiteX143" fmla="*/ 5708983 w 10232859"/>
              <a:gd name="connsiteY143" fmla="*/ 306674 h 1699043"/>
              <a:gd name="connsiteX144" fmla="*/ 5773909 w 10232859"/>
              <a:gd name="connsiteY144" fmla="*/ 312061 h 1699043"/>
              <a:gd name="connsiteX145" fmla="*/ 5809500 w 10232859"/>
              <a:gd name="connsiteY145" fmla="*/ 318450 h 1699043"/>
              <a:gd name="connsiteX146" fmla="*/ 5908729 w 10232859"/>
              <a:gd name="connsiteY146" fmla="*/ 332335 h 1699043"/>
              <a:gd name="connsiteX147" fmla="*/ 6009654 w 10232859"/>
              <a:gd name="connsiteY147" fmla="*/ 343526 h 1699043"/>
              <a:gd name="connsiteX148" fmla="*/ 6067487 w 10232859"/>
              <a:gd name="connsiteY148" fmla="*/ 333712 h 1699043"/>
              <a:gd name="connsiteX149" fmla="*/ 6073281 w 10232859"/>
              <a:gd name="connsiteY149" fmla="*/ 334316 h 1699043"/>
              <a:gd name="connsiteX150" fmla="*/ 6086225 w 10232859"/>
              <a:gd name="connsiteY150" fmla="*/ 339621 h 1699043"/>
              <a:gd name="connsiteX151" fmla="*/ 6105063 w 10232859"/>
              <a:gd name="connsiteY151" fmla="*/ 347340 h 1699043"/>
              <a:gd name="connsiteX152" fmla="*/ 6135796 w 10232859"/>
              <a:gd name="connsiteY152" fmla="*/ 363143 h 1699043"/>
              <a:gd name="connsiteX153" fmla="*/ 6195166 w 10232859"/>
              <a:gd name="connsiteY153" fmla="*/ 360190 h 1699043"/>
              <a:gd name="connsiteX154" fmla="*/ 6216259 w 10232859"/>
              <a:gd name="connsiteY154" fmla="*/ 363365 h 1699043"/>
              <a:gd name="connsiteX155" fmla="*/ 6228331 w 10232859"/>
              <a:gd name="connsiteY155" fmla="*/ 364034 h 1699043"/>
              <a:gd name="connsiteX156" fmla="*/ 6229602 w 10232859"/>
              <a:gd name="connsiteY156" fmla="*/ 363414 h 1699043"/>
              <a:gd name="connsiteX157" fmla="*/ 6258988 w 10232859"/>
              <a:gd name="connsiteY157" fmla="*/ 378660 h 1699043"/>
              <a:gd name="connsiteX158" fmla="*/ 6264106 w 10232859"/>
              <a:gd name="connsiteY158" fmla="*/ 379141 h 1699043"/>
              <a:gd name="connsiteX159" fmla="*/ 6281703 w 10232859"/>
              <a:gd name="connsiteY159" fmla="*/ 391054 h 1699043"/>
              <a:gd name="connsiteX160" fmla="*/ 6291622 w 10232859"/>
              <a:gd name="connsiteY160" fmla="*/ 396155 h 1699043"/>
              <a:gd name="connsiteX161" fmla="*/ 6292712 w 10232859"/>
              <a:gd name="connsiteY161" fmla="*/ 399771 h 1699043"/>
              <a:gd name="connsiteX162" fmla="*/ 6308227 w 10232859"/>
              <a:gd name="connsiteY162" fmla="*/ 406196 h 1699043"/>
              <a:gd name="connsiteX163" fmla="*/ 6328981 w 10232859"/>
              <a:gd name="connsiteY163" fmla="*/ 409495 h 1699043"/>
              <a:gd name="connsiteX164" fmla="*/ 6368693 w 10232859"/>
              <a:gd name="connsiteY164" fmla="*/ 417845 h 1699043"/>
              <a:gd name="connsiteX165" fmla="*/ 6414811 w 10232859"/>
              <a:gd name="connsiteY165" fmla="*/ 452200 h 1699043"/>
              <a:gd name="connsiteX166" fmla="*/ 6467879 w 10232859"/>
              <a:gd name="connsiteY166" fmla="*/ 468248 h 1699043"/>
              <a:gd name="connsiteX167" fmla="*/ 6564351 w 10232859"/>
              <a:gd name="connsiteY167" fmla="*/ 537518 h 1699043"/>
              <a:gd name="connsiteX168" fmla="*/ 6711178 w 10232859"/>
              <a:gd name="connsiteY168" fmla="*/ 573610 h 1699043"/>
              <a:gd name="connsiteX169" fmla="*/ 6764036 w 10232859"/>
              <a:gd name="connsiteY169" fmla="*/ 588943 h 1699043"/>
              <a:gd name="connsiteX170" fmla="*/ 6858983 w 10232859"/>
              <a:gd name="connsiteY170" fmla="*/ 623723 h 1699043"/>
              <a:gd name="connsiteX171" fmla="*/ 6910661 w 10232859"/>
              <a:gd name="connsiteY171" fmla="*/ 634620 h 1699043"/>
              <a:gd name="connsiteX172" fmla="*/ 6944111 w 10232859"/>
              <a:gd name="connsiteY172" fmla="*/ 659502 h 1699043"/>
              <a:gd name="connsiteX173" fmla="*/ 6965771 w 10232859"/>
              <a:gd name="connsiteY173" fmla="*/ 659931 h 1699043"/>
              <a:gd name="connsiteX174" fmla="*/ 6969639 w 10232859"/>
              <a:gd name="connsiteY174" fmla="*/ 659837 h 1699043"/>
              <a:gd name="connsiteX175" fmla="*/ 6982242 w 10232859"/>
              <a:gd name="connsiteY175" fmla="*/ 663112 h 1699043"/>
              <a:gd name="connsiteX176" fmla="*/ 6989387 w 10232859"/>
              <a:gd name="connsiteY176" fmla="*/ 659474 h 1699043"/>
              <a:gd name="connsiteX177" fmla="*/ 7010930 w 10232859"/>
              <a:gd name="connsiteY177" fmla="*/ 661134 h 1699043"/>
              <a:gd name="connsiteX178" fmla="*/ 7033125 w 10232859"/>
              <a:gd name="connsiteY178" fmla="*/ 668436 h 1699043"/>
              <a:gd name="connsiteX179" fmla="*/ 7134461 w 10232859"/>
              <a:gd name="connsiteY179" fmla="*/ 708192 h 1699043"/>
              <a:gd name="connsiteX180" fmla="*/ 7197450 w 10232859"/>
              <a:gd name="connsiteY180" fmla="*/ 729094 h 1699043"/>
              <a:gd name="connsiteX181" fmla="*/ 7225084 w 10232859"/>
              <a:gd name="connsiteY181" fmla="*/ 732505 h 1699043"/>
              <a:gd name="connsiteX182" fmla="*/ 7261183 w 10232859"/>
              <a:gd name="connsiteY182" fmla="*/ 740313 h 1699043"/>
              <a:gd name="connsiteX183" fmla="*/ 7327760 w 10232859"/>
              <a:gd name="connsiteY183" fmla="*/ 750586 h 1699043"/>
              <a:gd name="connsiteX184" fmla="*/ 7412222 w 10232859"/>
              <a:gd name="connsiteY184" fmla="*/ 770487 h 1699043"/>
              <a:gd name="connsiteX185" fmla="*/ 7457904 w 10232859"/>
              <a:gd name="connsiteY185" fmla="*/ 804321 h 1699043"/>
              <a:gd name="connsiteX186" fmla="*/ 7465795 w 10232859"/>
              <a:gd name="connsiteY186" fmla="*/ 802598 h 1699043"/>
              <a:gd name="connsiteX187" fmla="*/ 7505046 w 10232859"/>
              <a:gd name="connsiteY187" fmla="*/ 816517 h 1699043"/>
              <a:gd name="connsiteX188" fmla="*/ 7623220 w 10232859"/>
              <a:gd name="connsiteY188" fmla="*/ 888520 h 1699043"/>
              <a:gd name="connsiteX189" fmla="*/ 7700458 w 10232859"/>
              <a:gd name="connsiteY189" fmla="*/ 915079 h 1699043"/>
              <a:gd name="connsiteX190" fmla="*/ 7730988 w 10232859"/>
              <a:gd name="connsiteY190" fmla="*/ 920756 h 1699043"/>
              <a:gd name="connsiteX191" fmla="*/ 7781942 w 10232859"/>
              <a:gd name="connsiteY191" fmla="*/ 930503 h 1699043"/>
              <a:gd name="connsiteX192" fmla="*/ 7827704 w 10232859"/>
              <a:gd name="connsiteY192" fmla="*/ 928558 h 1699043"/>
              <a:gd name="connsiteX193" fmla="*/ 7867270 w 10232859"/>
              <a:gd name="connsiteY193" fmla="*/ 940366 h 1699043"/>
              <a:gd name="connsiteX194" fmla="*/ 7866538 w 10232859"/>
              <a:gd name="connsiteY194" fmla="*/ 955045 h 1699043"/>
              <a:gd name="connsiteX195" fmla="*/ 7912084 w 10232859"/>
              <a:gd name="connsiteY195" fmla="*/ 963800 h 1699043"/>
              <a:gd name="connsiteX196" fmla="*/ 7982264 w 10232859"/>
              <a:gd name="connsiteY196" fmla="*/ 975773 h 1699043"/>
              <a:gd name="connsiteX197" fmla="*/ 7991272 w 10232859"/>
              <a:gd name="connsiteY197" fmla="*/ 981104 h 1699043"/>
              <a:gd name="connsiteX198" fmla="*/ 8006496 w 10232859"/>
              <a:gd name="connsiteY198" fmla="*/ 972839 h 1699043"/>
              <a:gd name="connsiteX199" fmla="*/ 8034497 w 10232859"/>
              <a:gd name="connsiteY199" fmla="*/ 972054 h 1699043"/>
              <a:gd name="connsiteX200" fmla="*/ 8150881 w 10232859"/>
              <a:gd name="connsiteY200" fmla="*/ 990411 h 1699043"/>
              <a:gd name="connsiteX201" fmla="*/ 8172106 w 10232859"/>
              <a:gd name="connsiteY201" fmla="*/ 990512 h 1699043"/>
              <a:gd name="connsiteX202" fmla="*/ 8196076 w 10232859"/>
              <a:gd name="connsiteY202" fmla="*/ 1000078 h 1699043"/>
              <a:gd name="connsiteX203" fmla="*/ 8247463 w 10232859"/>
              <a:gd name="connsiteY203" fmla="*/ 1016332 h 1699043"/>
              <a:gd name="connsiteX204" fmla="*/ 8279272 w 10232859"/>
              <a:gd name="connsiteY204" fmla="*/ 1032921 h 1699043"/>
              <a:gd name="connsiteX205" fmla="*/ 8289611 w 10232859"/>
              <a:gd name="connsiteY205" fmla="*/ 1028630 h 1699043"/>
              <a:gd name="connsiteX206" fmla="*/ 8311483 w 10232859"/>
              <a:gd name="connsiteY206" fmla="*/ 1029399 h 1699043"/>
              <a:gd name="connsiteX207" fmla="*/ 8399489 w 10232859"/>
              <a:gd name="connsiteY207" fmla="*/ 1048562 h 1699043"/>
              <a:gd name="connsiteX208" fmla="*/ 8415973 w 10232859"/>
              <a:gd name="connsiteY208" fmla="*/ 1049660 h 1699043"/>
              <a:gd name="connsiteX209" fmla="*/ 8433326 w 10232859"/>
              <a:gd name="connsiteY209" fmla="*/ 1057881 h 1699043"/>
              <a:gd name="connsiteX210" fmla="*/ 8502328 w 10232859"/>
              <a:gd name="connsiteY210" fmla="*/ 1091498 h 1699043"/>
              <a:gd name="connsiteX211" fmla="*/ 8534346 w 10232859"/>
              <a:gd name="connsiteY211" fmla="*/ 1106980 h 1699043"/>
              <a:gd name="connsiteX212" fmla="*/ 8534980 w 10232859"/>
              <a:gd name="connsiteY212" fmla="*/ 1110861 h 1699043"/>
              <a:gd name="connsiteX213" fmla="*/ 8544104 w 10232859"/>
              <a:gd name="connsiteY213" fmla="*/ 1108406 h 1699043"/>
              <a:gd name="connsiteX214" fmla="*/ 8567742 w 10232859"/>
              <a:gd name="connsiteY214" fmla="*/ 1117590 h 1699043"/>
              <a:gd name="connsiteX215" fmla="*/ 8633779 w 10232859"/>
              <a:gd name="connsiteY215" fmla="*/ 1139226 h 1699043"/>
              <a:gd name="connsiteX216" fmla="*/ 8676965 w 10232859"/>
              <a:gd name="connsiteY216" fmla="*/ 1156949 h 1699043"/>
              <a:gd name="connsiteX217" fmla="*/ 8698944 w 10232859"/>
              <a:gd name="connsiteY217" fmla="*/ 1156939 h 1699043"/>
              <a:gd name="connsiteX218" fmla="*/ 8711456 w 10232859"/>
              <a:gd name="connsiteY218" fmla="*/ 1169217 h 1699043"/>
              <a:gd name="connsiteX219" fmla="*/ 8732793 w 10232859"/>
              <a:gd name="connsiteY219" fmla="*/ 1172972 h 1699043"/>
              <a:gd name="connsiteX220" fmla="*/ 8751897 w 10232859"/>
              <a:gd name="connsiteY220" fmla="*/ 1190886 h 1699043"/>
              <a:gd name="connsiteX221" fmla="*/ 8793564 w 10232859"/>
              <a:gd name="connsiteY221" fmla="*/ 1172572 h 1699043"/>
              <a:gd name="connsiteX222" fmla="*/ 8834270 w 10232859"/>
              <a:gd name="connsiteY222" fmla="*/ 1206624 h 1699043"/>
              <a:gd name="connsiteX223" fmla="*/ 8853872 w 10232859"/>
              <a:gd name="connsiteY223" fmla="*/ 1214714 h 1699043"/>
              <a:gd name="connsiteX224" fmla="*/ 8861901 w 10232859"/>
              <a:gd name="connsiteY224" fmla="*/ 1211375 h 1699043"/>
              <a:gd name="connsiteX225" fmla="*/ 8874168 w 10232859"/>
              <a:gd name="connsiteY225" fmla="*/ 1213967 h 1699043"/>
              <a:gd name="connsiteX226" fmla="*/ 8871123 w 10232859"/>
              <a:gd name="connsiteY226" fmla="*/ 1221160 h 1699043"/>
              <a:gd name="connsiteX227" fmla="*/ 8903537 w 10232859"/>
              <a:gd name="connsiteY227" fmla="*/ 1230588 h 1699043"/>
              <a:gd name="connsiteX228" fmla="*/ 8933767 w 10232859"/>
              <a:gd name="connsiteY228" fmla="*/ 1263368 h 1699043"/>
              <a:gd name="connsiteX229" fmla="*/ 8985765 w 10232859"/>
              <a:gd name="connsiteY229" fmla="*/ 1287664 h 1699043"/>
              <a:gd name="connsiteX230" fmla="*/ 9071444 w 10232859"/>
              <a:gd name="connsiteY230" fmla="*/ 1317305 h 1699043"/>
              <a:gd name="connsiteX231" fmla="*/ 9096711 w 10232859"/>
              <a:gd name="connsiteY231" fmla="*/ 1327777 h 1699043"/>
              <a:gd name="connsiteX232" fmla="*/ 9338853 w 10232859"/>
              <a:gd name="connsiteY232" fmla="*/ 1448046 h 1699043"/>
              <a:gd name="connsiteX233" fmla="*/ 9520814 w 10232859"/>
              <a:gd name="connsiteY233" fmla="*/ 1449827 h 1699043"/>
              <a:gd name="connsiteX234" fmla="*/ 9702271 w 10232859"/>
              <a:gd name="connsiteY234" fmla="*/ 1488553 h 1699043"/>
              <a:gd name="connsiteX235" fmla="*/ 9744273 w 10232859"/>
              <a:gd name="connsiteY235" fmla="*/ 1523512 h 1699043"/>
              <a:gd name="connsiteX236" fmla="*/ 9771903 w 10232859"/>
              <a:gd name="connsiteY236" fmla="*/ 1530034 h 1699043"/>
              <a:gd name="connsiteX237" fmla="*/ 9818565 w 10232859"/>
              <a:gd name="connsiteY237" fmla="*/ 1538545 h 1699043"/>
              <a:gd name="connsiteX238" fmla="*/ 9882202 w 10232859"/>
              <a:gd name="connsiteY238" fmla="*/ 1565888 h 1699043"/>
              <a:gd name="connsiteX239" fmla="*/ 10022025 w 10232859"/>
              <a:gd name="connsiteY239" fmla="*/ 1599696 h 1699043"/>
              <a:gd name="connsiteX240" fmla="*/ 10220406 w 10232859"/>
              <a:gd name="connsiteY240" fmla="*/ 1677005 h 1699043"/>
              <a:gd name="connsiteX241" fmla="*/ 10232859 w 10232859"/>
              <a:gd name="connsiteY241" fmla="*/ 1699043 h 1699043"/>
              <a:gd name="connsiteX242" fmla="*/ 0 w 10232859"/>
              <a:gd name="connsiteY242" fmla="*/ 1699043 h 1699043"/>
              <a:gd name="connsiteX243" fmla="*/ 0 w 10232859"/>
              <a:gd name="connsiteY243" fmla="*/ 21828 h 1699043"/>
              <a:gd name="connsiteX244" fmla="*/ 8097 w 10232859"/>
              <a:gd name="connsiteY244" fmla="*/ 24355 h 1699043"/>
              <a:gd name="connsiteX245" fmla="*/ 77128 w 10232859"/>
              <a:gd name="connsiteY245" fmla="*/ 6867 h 1699043"/>
              <a:gd name="connsiteX246" fmla="*/ 188338 w 10232859"/>
              <a:gd name="connsiteY246" fmla="*/ 5079 h 1699043"/>
              <a:gd name="connsiteX247" fmla="*/ 298809 w 10232859"/>
              <a:gd name="connsiteY247" fmla="*/ 6198 h 1699043"/>
              <a:gd name="connsiteX248" fmla="*/ 338985 w 10232859"/>
              <a:gd name="connsiteY248" fmla="*/ 8006 h 1699043"/>
              <a:gd name="connsiteX249" fmla="*/ 409815 w 10232859"/>
              <a:gd name="connsiteY249" fmla="*/ 5045 h 1699043"/>
              <a:gd name="connsiteX0" fmla="*/ 409815 w 10232859"/>
              <a:gd name="connsiteY0" fmla="*/ 5045 h 1699043"/>
              <a:gd name="connsiteX1" fmla="*/ 456316 w 10232859"/>
              <a:gd name="connsiteY1" fmla="*/ 4077 h 1699043"/>
              <a:gd name="connsiteX2" fmla="*/ 463611 w 10232859"/>
              <a:gd name="connsiteY2" fmla="*/ 18441 h 1699043"/>
              <a:gd name="connsiteX3" fmla="*/ 506289 w 10232859"/>
              <a:gd name="connsiteY3" fmla="*/ 21667 h 1699043"/>
              <a:gd name="connsiteX4" fmla="*/ 547180 w 10232859"/>
              <a:gd name="connsiteY4" fmla="*/ 10297 h 1699043"/>
              <a:gd name="connsiteX5" fmla="*/ 599180 w 10232859"/>
              <a:gd name="connsiteY5" fmla="*/ 9165 h 1699043"/>
              <a:gd name="connsiteX6" fmla="*/ 630247 w 10232859"/>
              <a:gd name="connsiteY6" fmla="*/ 8332 h 1699043"/>
              <a:gd name="connsiteX7" fmla="*/ 715463 w 10232859"/>
              <a:gd name="connsiteY7" fmla="*/ 18029 h 1699043"/>
              <a:gd name="connsiteX8" fmla="*/ 862866 w 10232859"/>
              <a:gd name="connsiteY8" fmla="*/ 63233 h 1699043"/>
              <a:gd name="connsiteX9" fmla="*/ 906400 w 10232859"/>
              <a:gd name="connsiteY9" fmla="*/ 68570 h 1699043"/>
              <a:gd name="connsiteX10" fmla="*/ 912698 w 10232859"/>
              <a:gd name="connsiteY10" fmla="*/ 65266 h 1699043"/>
              <a:gd name="connsiteX11" fmla="*/ 972936 w 10232859"/>
              <a:gd name="connsiteY11" fmla="*/ 88549 h 1699043"/>
              <a:gd name="connsiteX12" fmla="*/ 1061158 w 10232859"/>
              <a:gd name="connsiteY12" fmla="*/ 90302 h 1699043"/>
              <a:gd name="connsiteX13" fmla="*/ 1127764 w 10232859"/>
              <a:gd name="connsiteY13" fmla="*/ 86443 h 1699043"/>
              <a:gd name="connsiteX14" fmla="*/ 1165092 w 10232859"/>
              <a:gd name="connsiteY14" fmla="*/ 86517 h 1699043"/>
              <a:gd name="connsiteX15" fmla="*/ 1192274 w 10232859"/>
              <a:gd name="connsiteY15" fmla="*/ 84088 h 1699043"/>
              <a:gd name="connsiteX16" fmla="*/ 1261359 w 10232859"/>
              <a:gd name="connsiteY16" fmla="*/ 91263 h 1699043"/>
              <a:gd name="connsiteX17" fmla="*/ 1375826 w 10232859"/>
              <a:gd name="connsiteY17" fmla="*/ 108740 h 1699043"/>
              <a:gd name="connsiteX18" fmla="*/ 1400134 w 10232859"/>
              <a:gd name="connsiteY18" fmla="*/ 111208 h 1699043"/>
              <a:gd name="connsiteX19" fmla="*/ 1420782 w 10232859"/>
              <a:gd name="connsiteY19" fmla="*/ 108347 h 1699043"/>
              <a:gd name="connsiteX20" fmla="*/ 1425360 w 10232859"/>
              <a:gd name="connsiteY20" fmla="*/ 103343 h 1699043"/>
              <a:gd name="connsiteX21" fmla="*/ 1438688 w 10232859"/>
              <a:gd name="connsiteY21" fmla="*/ 103900 h 1699043"/>
              <a:gd name="connsiteX22" fmla="*/ 1442183 w 10232859"/>
              <a:gd name="connsiteY22" fmla="*/ 103008 h 1699043"/>
              <a:gd name="connsiteX23" fmla="*/ 1462271 w 10232859"/>
              <a:gd name="connsiteY23" fmla="*/ 98933 h 1699043"/>
              <a:gd name="connsiteX24" fmla="*/ 1506437 w 10232859"/>
              <a:gd name="connsiteY24" fmla="*/ 116084 h 1699043"/>
              <a:gd name="connsiteX25" fmla="*/ 1559721 w 10232859"/>
              <a:gd name="connsiteY25" fmla="*/ 115918 h 1699043"/>
              <a:gd name="connsiteX26" fmla="*/ 1763086 w 10232859"/>
              <a:gd name="connsiteY26" fmla="*/ 148431 h 1699043"/>
              <a:gd name="connsiteX27" fmla="*/ 1909571 w 10232859"/>
              <a:gd name="connsiteY27" fmla="*/ 158571 h 1699043"/>
              <a:gd name="connsiteX28" fmla="*/ 2002612 w 10232859"/>
              <a:gd name="connsiteY28" fmla="*/ 185342 h 1699043"/>
              <a:gd name="connsiteX29" fmla="*/ 2155278 w 10232859"/>
              <a:gd name="connsiteY29" fmla="*/ 197824 h 1699043"/>
              <a:gd name="connsiteX30" fmla="*/ 2166398 w 10232859"/>
              <a:gd name="connsiteY30" fmla="*/ 206965 h 1699043"/>
              <a:gd name="connsiteX31" fmla="*/ 2180455 w 10232859"/>
              <a:gd name="connsiteY31" fmla="*/ 212894 h 1699043"/>
              <a:gd name="connsiteX32" fmla="*/ 2182638 w 10232859"/>
              <a:gd name="connsiteY32" fmla="*/ 212313 h 1699043"/>
              <a:gd name="connsiteX33" fmla="*/ 2200348 w 10232859"/>
              <a:gd name="connsiteY33" fmla="*/ 215316 h 1699043"/>
              <a:gd name="connsiteX34" fmla="*/ 2203307 w 10232859"/>
              <a:gd name="connsiteY34" fmla="*/ 218590 h 1699043"/>
              <a:gd name="connsiteX35" fmla="*/ 2215170 w 10232859"/>
              <a:gd name="connsiteY35" fmla="*/ 221472 h 1699043"/>
              <a:gd name="connsiteX36" fmla="*/ 2237765 w 10232859"/>
              <a:gd name="connsiteY36" fmla="*/ 229357 h 1699043"/>
              <a:gd name="connsiteX37" fmla="*/ 2242719 w 10232859"/>
              <a:gd name="connsiteY37" fmla="*/ 228760 h 1699043"/>
              <a:gd name="connsiteX38" fmla="*/ 2277928 w 10232859"/>
              <a:gd name="connsiteY38" fmla="*/ 237427 h 1699043"/>
              <a:gd name="connsiteX39" fmla="*/ 2278759 w 10232859"/>
              <a:gd name="connsiteY39" fmla="*/ 236563 h 1699043"/>
              <a:gd name="connsiteX40" fmla="*/ 2290187 w 10232859"/>
              <a:gd name="connsiteY40" fmla="*/ 234709 h 1699043"/>
              <a:gd name="connsiteX41" fmla="*/ 2364066 w 10232859"/>
              <a:gd name="connsiteY41" fmla="*/ 218237 h 1699043"/>
              <a:gd name="connsiteX42" fmla="*/ 2400814 w 10232859"/>
              <a:gd name="connsiteY42" fmla="*/ 227165 h 1699043"/>
              <a:gd name="connsiteX43" fmla="*/ 2408414 w 10232859"/>
              <a:gd name="connsiteY43" fmla="*/ 228429 h 1699043"/>
              <a:gd name="connsiteX44" fmla="*/ 2408650 w 10232859"/>
              <a:gd name="connsiteY44" fmla="*/ 228234 h 1699043"/>
              <a:gd name="connsiteX45" fmla="*/ 2416835 w 10232859"/>
              <a:gd name="connsiteY45" fmla="*/ 229128 h 1699043"/>
              <a:gd name="connsiteX46" fmla="*/ 2422271 w 10232859"/>
              <a:gd name="connsiteY46" fmla="*/ 230733 h 1699043"/>
              <a:gd name="connsiteX47" fmla="*/ 2490341 w 10232859"/>
              <a:gd name="connsiteY47" fmla="*/ 211074 h 1699043"/>
              <a:gd name="connsiteX48" fmla="*/ 2588929 w 10232859"/>
              <a:gd name="connsiteY48" fmla="*/ 200980 h 1699043"/>
              <a:gd name="connsiteX49" fmla="*/ 2687426 w 10232859"/>
              <a:gd name="connsiteY49" fmla="*/ 193848 h 1699043"/>
              <a:gd name="connsiteX50" fmla="*/ 2723517 w 10232859"/>
              <a:gd name="connsiteY50" fmla="*/ 192652 h 1699043"/>
              <a:gd name="connsiteX51" fmla="*/ 2785956 w 10232859"/>
              <a:gd name="connsiteY51" fmla="*/ 184404 h 1699043"/>
              <a:gd name="connsiteX52" fmla="*/ 2813378 w 10232859"/>
              <a:gd name="connsiteY52" fmla="*/ 176833 h 1699043"/>
              <a:gd name="connsiteX53" fmla="*/ 2814782 w 10232859"/>
              <a:gd name="connsiteY53" fmla="*/ 177153 h 1699043"/>
              <a:gd name="connsiteX54" fmla="*/ 2816580 w 10232859"/>
              <a:gd name="connsiteY54" fmla="*/ 174366 h 1699043"/>
              <a:gd name="connsiteX55" fmla="*/ 2821623 w 10232859"/>
              <a:gd name="connsiteY55" fmla="*/ 172875 h 1699043"/>
              <a:gd name="connsiteX56" fmla="*/ 2836688 w 10232859"/>
              <a:gd name="connsiteY56" fmla="*/ 172971 h 1699043"/>
              <a:gd name="connsiteX57" fmla="*/ 2842564 w 10232859"/>
              <a:gd name="connsiteY57" fmla="*/ 173695 h 1699043"/>
              <a:gd name="connsiteX58" fmla="*/ 2850712 w 10232859"/>
              <a:gd name="connsiteY58" fmla="*/ 173290 h 1699043"/>
              <a:gd name="connsiteX59" fmla="*/ 2850846 w 10232859"/>
              <a:gd name="connsiteY59" fmla="*/ 173062 h 1699043"/>
              <a:gd name="connsiteX60" fmla="*/ 2858611 w 10232859"/>
              <a:gd name="connsiteY60" fmla="*/ 173112 h 1699043"/>
              <a:gd name="connsiteX61" fmla="*/ 2897454 w 10232859"/>
              <a:gd name="connsiteY61" fmla="*/ 176114 h 1699043"/>
              <a:gd name="connsiteX62" fmla="*/ 2940369 w 10232859"/>
              <a:gd name="connsiteY62" fmla="*/ 152944 h 1699043"/>
              <a:gd name="connsiteX63" fmla="*/ 2959670 w 10232859"/>
              <a:gd name="connsiteY63" fmla="*/ 148367 h 1699043"/>
              <a:gd name="connsiteX64" fmla="*/ 2969615 w 10232859"/>
              <a:gd name="connsiteY64" fmla="*/ 144755 h 1699043"/>
              <a:gd name="connsiteX65" fmla="*/ 2970000 w 10232859"/>
              <a:gd name="connsiteY65" fmla="*/ 143776 h 1699043"/>
              <a:gd name="connsiteX66" fmla="*/ 3007272 w 10232859"/>
              <a:gd name="connsiteY66" fmla="*/ 146766 h 1699043"/>
              <a:gd name="connsiteX67" fmla="*/ 3011677 w 10232859"/>
              <a:gd name="connsiteY67" fmla="*/ 145404 h 1699043"/>
              <a:gd name="connsiteX68" fmla="*/ 3036668 w 10232859"/>
              <a:gd name="connsiteY68" fmla="*/ 149604 h 1699043"/>
              <a:gd name="connsiteX69" fmla="*/ 3049208 w 10232859"/>
              <a:gd name="connsiteY69" fmla="*/ 150573 h 1699043"/>
              <a:gd name="connsiteX70" fmla="*/ 3053517 w 10232859"/>
              <a:gd name="connsiteY70" fmla="*/ 153322 h 1699043"/>
              <a:gd name="connsiteX71" fmla="*/ 3071637 w 10232859"/>
              <a:gd name="connsiteY71" fmla="*/ 153496 h 1699043"/>
              <a:gd name="connsiteX72" fmla="*/ 3110077 w 10232859"/>
              <a:gd name="connsiteY72" fmla="*/ 149202 h 1699043"/>
              <a:gd name="connsiteX73" fmla="*/ 3173743 w 10232859"/>
              <a:gd name="connsiteY73" fmla="*/ 159581 h 1699043"/>
              <a:gd name="connsiteX74" fmla="*/ 3254203 w 10232859"/>
              <a:gd name="connsiteY74" fmla="*/ 151756 h 1699043"/>
              <a:gd name="connsiteX75" fmla="*/ 3380350 w 10232859"/>
              <a:gd name="connsiteY75" fmla="*/ 151151 h 1699043"/>
              <a:gd name="connsiteX76" fmla="*/ 3476147 w 10232859"/>
              <a:gd name="connsiteY76" fmla="*/ 170925 h 1699043"/>
              <a:gd name="connsiteX77" fmla="*/ 3581876 w 10232859"/>
              <a:gd name="connsiteY77" fmla="*/ 150448 h 1699043"/>
              <a:gd name="connsiteX78" fmla="*/ 3704761 w 10232859"/>
              <a:gd name="connsiteY78" fmla="*/ 150492 h 1699043"/>
              <a:gd name="connsiteX79" fmla="*/ 3755040 w 10232859"/>
              <a:gd name="connsiteY79" fmla="*/ 141978 h 1699043"/>
              <a:gd name="connsiteX80" fmla="*/ 3804689 w 10232859"/>
              <a:gd name="connsiteY80" fmla="*/ 151893 h 1699043"/>
              <a:gd name="connsiteX81" fmla="*/ 3821793 w 10232859"/>
              <a:gd name="connsiteY81" fmla="*/ 144743 h 1699043"/>
              <a:gd name="connsiteX82" fmla="*/ 3824682 w 10232859"/>
              <a:gd name="connsiteY82" fmla="*/ 143319 h 1699043"/>
              <a:gd name="connsiteX83" fmla="*/ 3837536 w 10232859"/>
              <a:gd name="connsiteY83" fmla="*/ 141778 h 1699043"/>
              <a:gd name="connsiteX84" fmla="*/ 3839550 w 10232859"/>
              <a:gd name="connsiteY84" fmla="*/ 136147 h 1699043"/>
              <a:gd name="connsiteX85" fmla="*/ 3857743 w 10232859"/>
              <a:gd name="connsiteY85" fmla="*/ 130104 h 1699043"/>
              <a:gd name="connsiteX86" fmla="*/ 3881852 w 10232859"/>
              <a:gd name="connsiteY86" fmla="*/ 128717 h 1699043"/>
              <a:gd name="connsiteX87" fmla="*/ 3998088 w 10232859"/>
              <a:gd name="connsiteY87" fmla="*/ 127932 h 1699043"/>
              <a:gd name="connsiteX88" fmla="*/ 4066682 w 10232859"/>
              <a:gd name="connsiteY88" fmla="*/ 124147 h 1699043"/>
              <a:gd name="connsiteX89" fmla="*/ 4091246 w 10232859"/>
              <a:gd name="connsiteY89" fmla="*/ 117503 h 1699043"/>
              <a:gd name="connsiteX90" fmla="*/ 4126556 w 10232859"/>
              <a:gd name="connsiteY90" fmla="*/ 111725 h 1699043"/>
              <a:gd name="connsiteX91" fmla="*/ 4187717 w 10232859"/>
              <a:gd name="connsiteY91" fmla="*/ 97496 h 1699043"/>
              <a:gd name="connsiteX92" fmla="*/ 4220826 w 10232859"/>
              <a:gd name="connsiteY92" fmla="*/ 95991 h 1699043"/>
              <a:gd name="connsiteX93" fmla="*/ 4239014 w 10232859"/>
              <a:gd name="connsiteY93" fmla="*/ 90840 h 1699043"/>
              <a:gd name="connsiteX94" fmla="*/ 4246653 w 10232859"/>
              <a:gd name="connsiteY94" fmla="*/ 91360 h 1699043"/>
              <a:gd name="connsiteX95" fmla="*/ 4271841 w 10232859"/>
              <a:gd name="connsiteY95" fmla="*/ 90188 h 1699043"/>
              <a:gd name="connsiteX96" fmla="*/ 4286277 w 10232859"/>
              <a:gd name="connsiteY96" fmla="*/ 90173 h 1699043"/>
              <a:gd name="connsiteX97" fmla="*/ 4292025 w 10232859"/>
              <a:gd name="connsiteY97" fmla="*/ 90407 h 1699043"/>
              <a:gd name="connsiteX98" fmla="*/ 4304713 w 10232859"/>
              <a:gd name="connsiteY98" fmla="*/ 95673 h 1699043"/>
              <a:gd name="connsiteX99" fmla="*/ 4321285 w 10232859"/>
              <a:gd name="connsiteY99" fmla="*/ 93560 h 1699043"/>
              <a:gd name="connsiteX100" fmla="*/ 4339561 w 10232859"/>
              <a:gd name="connsiteY100" fmla="*/ 98806 h 1699043"/>
              <a:gd name="connsiteX101" fmla="*/ 4343990 w 10232859"/>
              <a:gd name="connsiteY101" fmla="*/ 94576 h 1699043"/>
              <a:gd name="connsiteX102" fmla="*/ 4358885 w 10232859"/>
              <a:gd name="connsiteY102" fmla="*/ 90264 h 1699043"/>
              <a:gd name="connsiteX103" fmla="*/ 4371648 w 10232859"/>
              <a:gd name="connsiteY103" fmla="*/ 95312 h 1699043"/>
              <a:gd name="connsiteX104" fmla="*/ 4398380 w 10232859"/>
              <a:gd name="connsiteY104" fmla="*/ 98447 h 1699043"/>
              <a:gd name="connsiteX105" fmla="*/ 4405729 w 10232859"/>
              <a:gd name="connsiteY105" fmla="*/ 97677 h 1699043"/>
              <a:gd name="connsiteX106" fmla="*/ 4431408 w 10232859"/>
              <a:gd name="connsiteY106" fmla="*/ 104311 h 1699043"/>
              <a:gd name="connsiteX107" fmla="*/ 4472183 w 10232859"/>
              <a:gd name="connsiteY107" fmla="*/ 109916 h 1699043"/>
              <a:gd name="connsiteX108" fmla="*/ 4518828 w 10232859"/>
              <a:gd name="connsiteY108" fmla="*/ 112600 h 1699043"/>
              <a:gd name="connsiteX109" fmla="*/ 4532040 w 10232859"/>
              <a:gd name="connsiteY109" fmla="*/ 117793 h 1699043"/>
              <a:gd name="connsiteX110" fmla="*/ 4617778 w 10232859"/>
              <a:gd name="connsiteY110" fmla="*/ 130479 h 1699043"/>
              <a:gd name="connsiteX111" fmla="*/ 4641872 w 10232859"/>
              <a:gd name="connsiteY111" fmla="*/ 134207 h 1699043"/>
              <a:gd name="connsiteX112" fmla="*/ 4662766 w 10232859"/>
              <a:gd name="connsiteY112" fmla="*/ 132438 h 1699043"/>
              <a:gd name="connsiteX113" fmla="*/ 4667770 w 10232859"/>
              <a:gd name="connsiteY113" fmla="*/ 127694 h 1699043"/>
              <a:gd name="connsiteX114" fmla="*/ 4681052 w 10232859"/>
              <a:gd name="connsiteY114" fmla="*/ 128947 h 1699043"/>
              <a:gd name="connsiteX115" fmla="*/ 4684624 w 10232859"/>
              <a:gd name="connsiteY115" fmla="*/ 128241 h 1699043"/>
              <a:gd name="connsiteX116" fmla="*/ 4705061 w 10232859"/>
              <a:gd name="connsiteY116" fmla="*/ 125234 h 1699043"/>
              <a:gd name="connsiteX117" fmla="*/ 4747746 w 10232859"/>
              <a:gd name="connsiteY117" fmla="*/ 144617 h 1699043"/>
              <a:gd name="connsiteX118" fmla="*/ 4867014 w 10232859"/>
              <a:gd name="connsiteY118" fmla="*/ 164145 h 1699043"/>
              <a:gd name="connsiteX119" fmla="*/ 5001600 w 10232859"/>
              <a:gd name="connsiteY119" fmla="*/ 190239 h 1699043"/>
              <a:gd name="connsiteX120" fmla="*/ 5115965 w 10232859"/>
              <a:gd name="connsiteY120" fmla="*/ 186069 h 1699043"/>
              <a:gd name="connsiteX121" fmla="*/ 5237936 w 10232859"/>
              <a:gd name="connsiteY121" fmla="*/ 239508 h 1699043"/>
              <a:gd name="connsiteX122" fmla="*/ 5290566 w 10232859"/>
              <a:gd name="connsiteY122" fmla="*/ 263295 h 1699043"/>
              <a:gd name="connsiteX123" fmla="*/ 5344878 w 10232859"/>
              <a:gd name="connsiteY123" fmla="*/ 276360 h 1699043"/>
              <a:gd name="connsiteX124" fmla="*/ 5413398 w 10232859"/>
              <a:gd name="connsiteY124" fmla="*/ 276235 h 1699043"/>
              <a:gd name="connsiteX125" fmla="*/ 5415629 w 10232859"/>
              <a:gd name="connsiteY125" fmla="*/ 275768 h 1699043"/>
              <a:gd name="connsiteX126" fmla="*/ 5433078 w 10232859"/>
              <a:gd name="connsiteY126" fmla="*/ 279684 h 1699043"/>
              <a:gd name="connsiteX127" fmla="*/ 5435759 w 10232859"/>
              <a:gd name="connsiteY127" fmla="*/ 283100 h 1699043"/>
              <a:gd name="connsiteX128" fmla="*/ 5447372 w 10232859"/>
              <a:gd name="connsiteY128" fmla="*/ 286587 h 1699043"/>
              <a:gd name="connsiteX129" fmla="*/ 5469289 w 10232859"/>
              <a:gd name="connsiteY129" fmla="*/ 295620 h 1699043"/>
              <a:gd name="connsiteX130" fmla="*/ 5508752 w 10232859"/>
              <a:gd name="connsiteY130" fmla="*/ 305753 h 1699043"/>
              <a:gd name="connsiteX131" fmla="*/ 5509657 w 10232859"/>
              <a:gd name="connsiteY131" fmla="*/ 304936 h 1699043"/>
              <a:gd name="connsiteX132" fmla="*/ 5521245 w 10232859"/>
              <a:gd name="connsiteY132" fmla="*/ 303688 h 1699043"/>
              <a:gd name="connsiteX133" fmla="*/ 5542415 w 10232859"/>
              <a:gd name="connsiteY133" fmla="*/ 303495 h 1699043"/>
              <a:gd name="connsiteX134" fmla="*/ 5596538 w 10232859"/>
              <a:gd name="connsiteY134" fmla="*/ 291153 h 1699043"/>
              <a:gd name="connsiteX135" fmla="*/ 5632514 w 10232859"/>
              <a:gd name="connsiteY135" fmla="*/ 301962 h 1699043"/>
              <a:gd name="connsiteX136" fmla="*/ 5640005 w 10232859"/>
              <a:gd name="connsiteY136" fmla="*/ 303617 h 1699043"/>
              <a:gd name="connsiteX137" fmla="*/ 5640259 w 10232859"/>
              <a:gd name="connsiteY137" fmla="*/ 303435 h 1699043"/>
              <a:gd name="connsiteX138" fmla="*/ 5648365 w 10232859"/>
              <a:gd name="connsiteY138" fmla="*/ 304754 h 1699043"/>
              <a:gd name="connsiteX139" fmla="*/ 5653662 w 10232859"/>
              <a:gd name="connsiteY139" fmla="*/ 306635 h 1699043"/>
              <a:gd name="connsiteX140" fmla="*/ 5668196 w 10232859"/>
              <a:gd name="connsiteY140" fmla="*/ 309846 h 1699043"/>
              <a:gd name="connsiteX141" fmla="*/ 5673886 w 10232859"/>
              <a:gd name="connsiteY141" fmla="*/ 309526 h 1699043"/>
              <a:gd name="connsiteX142" fmla="*/ 5677139 w 10232859"/>
              <a:gd name="connsiteY142" fmla="*/ 307345 h 1699043"/>
              <a:gd name="connsiteX143" fmla="*/ 5708983 w 10232859"/>
              <a:gd name="connsiteY143" fmla="*/ 306674 h 1699043"/>
              <a:gd name="connsiteX144" fmla="*/ 5773909 w 10232859"/>
              <a:gd name="connsiteY144" fmla="*/ 312061 h 1699043"/>
              <a:gd name="connsiteX145" fmla="*/ 5809500 w 10232859"/>
              <a:gd name="connsiteY145" fmla="*/ 318450 h 1699043"/>
              <a:gd name="connsiteX146" fmla="*/ 5908729 w 10232859"/>
              <a:gd name="connsiteY146" fmla="*/ 332335 h 1699043"/>
              <a:gd name="connsiteX147" fmla="*/ 6009654 w 10232859"/>
              <a:gd name="connsiteY147" fmla="*/ 343526 h 1699043"/>
              <a:gd name="connsiteX148" fmla="*/ 6067487 w 10232859"/>
              <a:gd name="connsiteY148" fmla="*/ 333712 h 1699043"/>
              <a:gd name="connsiteX149" fmla="*/ 6073281 w 10232859"/>
              <a:gd name="connsiteY149" fmla="*/ 334316 h 1699043"/>
              <a:gd name="connsiteX150" fmla="*/ 6086225 w 10232859"/>
              <a:gd name="connsiteY150" fmla="*/ 339621 h 1699043"/>
              <a:gd name="connsiteX151" fmla="*/ 6105063 w 10232859"/>
              <a:gd name="connsiteY151" fmla="*/ 347340 h 1699043"/>
              <a:gd name="connsiteX152" fmla="*/ 6135796 w 10232859"/>
              <a:gd name="connsiteY152" fmla="*/ 363143 h 1699043"/>
              <a:gd name="connsiteX153" fmla="*/ 6195166 w 10232859"/>
              <a:gd name="connsiteY153" fmla="*/ 360190 h 1699043"/>
              <a:gd name="connsiteX154" fmla="*/ 6216259 w 10232859"/>
              <a:gd name="connsiteY154" fmla="*/ 363365 h 1699043"/>
              <a:gd name="connsiteX155" fmla="*/ 6228331 w 10232859"/>
              <a:gd name="connsiteY155" fmla="*/ 364034 h 1699043"/>
              <a:gd name="connsiteX156" fmla="*/ 6229602 w 10232859"/>
              <a:gd name="connsiteY156" fmla="*/ 363414 h 1699043"/>
              <a:gd name="connsiteX157" fmla="*/ 6258988 w 10232859"/>
              <a:gd name="connsiteY157" fmla="*/ 378660 h 1699043"/>
              <a:gd name="connsiteX158" fmla="*/ 6264106 w 10232859"/>
              <a:gd name="connsiteY158" fmla="*/ 379141 h 1699043"/>
              <a:gd name="connsiteX159" fmla="*/ 6281703 w 10232859"/>
              <a:gd name="connsiteY159" fmla="*/ 391054 h 1699043"/>
              <a:gd name="connsiteX160" fmla="*/ 6291622 w 10232859"/>
              <a:gd name="connsiteY160" fmla="*/ 396155 h 1699043"/>
              <a:gd name="connsiteX161" fmla="*/ 6292712 w 10232859"/>
              <a:gd name="connsiteY161" fmla="*/ 399771 h 1699043"/>
              <a:gd name="connsiteX162" fmla="*/ 6308227 w 10232859"/>
              <a:gd name="connsiteY162" fmla="*/ 406196 h 1699043"/>
              <a:gd name="connsiteX163" fmla="*/ 6328981 w 10232859"/>
              <a:gd name="connsiteY163" fmla="*/ 409495 h 1699043"/>
              <a:gd name="connsiteX164" fmla="*/ 6368693 w 10232859"/>
              <a:gd name="connsiteY164" fmla="*/ 417845 h 1699043"/>
              <a:gd name="connsiteX165" fmla="*/ 6414811 w 10232859"/>
              <a:gd name="connsiteY165" fmla="*/ 452200 h 1699043"/>
              <a:gd name="connsiteX166" fmla="*/ 6467879 w 10232859"/>
              <a:gd name="connsiteY166" fmla="*/ 468248 h 1699043"/>
              <a:gd name="connsiteX167" fmla="*/ 6564351 w 10232859"/>
              <a:gd name="connsiteY167" fmla="*/ 537518 h 1699043"/>
              <a:gd name="connsiteX168" fmla="*/ 6711178 w 10232859"/>
              <a:gd name="connsiteY168" fmla="*/ 573610 h 1699043"/>
              <a:gd name="connsiteX169" fmla="*/ 6764036 w 10232859"/>
              <a:gd name="connsiteY169" fmla="*/ 588943 h 1699043"/>
              <a:gd name="connsiteX170" fmla="*/ 6858983 w 10232859"/>
              <a:gd name="connsiteY170" fmla="*/ 623723 h 1699043"/>
              <a:gd name="connsiteX171" fmla="*/ 6910661 w 10232859"/>
              <a:gd name="connsiteY171" fmla="*/ 634620 h 1699043"/>
              <a:gd name="connsiteX172" fmla="*/ 6944111 w 10232859"/>
              <a:gd name="connsiteY172" fmla="*/ 659502 h 1699043"/>
              <a:gd name="connsiteX173" fmla="*/ 6965771 w 10232859"/>
              <a:gd name="connsiteY173" fmla="*/ 659931 h 1699043"/>
              <a:gd name="connsiteX174" fmla="*/ 6969639 w 10232859"/>
              <a:gd name="connsiteY174" fmla="*/ 659837 h 1699043"/>
              <a:gd name="connsiteX175" fmla="*/ 6982242 w 10232859"/>
              <a:gd name="connsiteY175" fmla="*/ 663112 h 1699043"/>
              <a:gd name="connsiteX176" fmla="*/ 6989387 w 10232859"/>
              <a:gd name="connsiteY176" fmla="*/ 659474 h 1699043"/>
              <a:gd name="connsiteX177" fmla="*/ 7010930 w 10232859"/>
              <a:gd name="connsiteY177" fmla="*/ 661134 h 1699043"/>
              <a:gd name="connsiteX178" fmla="*/ 7033125 w 10232859"/>
              <a:gd name="connsiteY178" fmla="*/ 668436 h 1699043"/>
              <a:gd name="connsiteX179" fmla="*/ 7134461 w 10232859"/>
              <a:gd name="connsiteY179" fmla="*/ 708192 h 1699043"/>
              <a:gd name="connsiteX180" fmla="*/ 7197450 w 10232859"/>
              <a:gd name="connsiteY180" fmla="*/ 729094 h 1699043"/>
              <a:gd name="connsiteX181" fmla="*/ 7225084 w 10232859"/>
              <a:gd name="connsiteY181" fmla="*/ 732505 h 1699043"/>
              <a:gd name="connsiteX182" fmla="*/ 7261183 w 10232859"/>
              <a:gd name="connsiteY182" fmla="*/ 740313 h 1699043"/>
              <a:gd name="connsiteX183" fmla="*/ 7327760 w 10232859"/>
              <a:gd name="connsiteY183" fmla="*/ 750586 h 1699043"/>
              <a:gd name="connsiteX184" fmla="*/ 7412222 w 10232859"/>
              <a:gd name="connsiteY184" fmla="*/ 770487 h 1699043"/>
              <a:gd name="connsiteX185" fmla="*/ 7457904 w 10232859"/>
              <a:gd name="connsiteY185" fmla="*/ 804321 h 1699043"/>
              <a:gd name="connsiteX186" fmla="*/ 7465795 w 10232859"/>
              <a:gd name="connsiteY186" fmla="*/ 802598 h 1699043"/>
              <a:gd name="connsiteX187" fmla="*/ 7505046 w 10232859"/>
              <a:gd name="connsiteY187" fmla="*/ 816517 h 1699043"/>
              <a:gd name="connsiteX188" fmla="*/ 7623220 w 10232859"/>
              <a:gd name="connsiteY188" fmla="*/ 888520 h 1699043"/>
              <a:gd name="connsiteX189" fmla="*/ 7700458 w 10232859"/>
              <a:gd name="connsiteY189" fmla="*/ 915079 h 1699043"/>
              <a:gd name="connsiteX190" fmla="*/ 7730988 w 10232859"/>
              <a:gd name="connsiteY190" fmla="*/ 920756 h 1699043"/>
              <a:gd name="connsiteX191" fmla="*/ 7781942 w 10232859"/>
              <a:gd name="connsiteY191" fmla="*/ 930503 h 1699043"/>
              <a:gd name="connsiteX192" fmla="*/ 7827704 w 10232859"/>
              <a:gd name="connsiteY192" fmla="*/ 928558 h 1699043"/>
              <a:gd name="connsiteX193" fmla="*/ 7867270 w 10232859"/>
              <a:gd name="connsiteY193" fmla="*/ 940366 h 1699043"/>
              <a:gd name="connsiteX194" fmla="*/ 7866538 w 10232859"/>
              <a:gd name="connsiteY194" fmla="*/ 955045 h 1699043"/>
              <a:gd name="connsiteX195" fmla="*/ 7912084 w 10232859"/>
              <a:gd name="connsiteY195" fmla="*/ 963800 h 1699043"/>
              <a:gd name="connsiteX196" fmla="*/ 7982264 w 10232859"/>
              <a:gd name="connsiteY196" fmla="*/ 975773 h 1699043"/>
              <a:gd name="connsiteX197" fmla="*/ 7991272 w 10232859"/>
              <a:gd name="connsiteY197" fmla="*/ 981104 h 1699043"/>
              <a:gd name="connsiteX198" fmla="*/ 8006496 w 10232859"/>
              <a:gd name="connsiteY198" fmla="*/ 972839 h 1699043"/>
              <a:gd name="connsiteX199" fmla="*/ 8034497 w 10232859"/>
              <a:gd name="connsiteY199" fmla="*/ 972054 h 1699043"/>
              <a:gd name="connsiteX200" fmla="*/ 8150881 w 10232859"/>
              <a:gd name="connsiteY200" fmla="*/ 990411 h 1699043"/>
              <a:gd name="connsiteX201" fmla="*/ 8172106 w 10232859"/>
              <a:gd name="connsiteY201" fmla="*/ 990512 h 1699043"/>
              <a:gd name="connsiteX202" fmla="*/ 8196076 w 10232859"/>
              <a:gd name="connsiteY202" fmla="*/ 1000078 h 1699043"/>
              <a:gd name="connsiteX203" fmla="*/ 8247463 w 10232859"/>
              <a:gd name="connsiteY203" fmla="*/ 1016332 h 1699043"/>
              <a:gd name="connsiteX204" fmla="*/ 8279272 w 10232859"/>
              <a:gd name="connsiteY204" fmla="*/ 1032921 h 1699043"/>
              <a:gd name="connsiteX205" fmla="*/ 8289611 w 10232859"/>
              <a:gd name="connsiteY205" fmla="*/ 1028630 h 1699043"/>
              <a:gd name="connsiteX206" fmla="*/ 8311483 w 10232859"/>
              <a:gd name="connsiteY206" fmla="*/ 1029399 h 1699043"/>
              <a:gd name="connsiteX207" fmla="*/ 8399489 w 10232859"/>
              <a:gd name="connsiteY207" fmla="*/ 1048562 h 1699043"/>
              <a:gd name="connsiteX208" fmla="*/ 8415973 w 10232859"/>
              <a:gd name="connsiteY208" fmla="*/ 1049660 h 1699043"/>
              <a:gd name="connsiteX209" fmla="*/ 8433326 w 10232859"/>
              <a:gd name="connsiteY209" fmla="*/ 1057881 h 1699043"/>
              <a:gd name="connsiteX210" fmla="*/ 8502328 w 10232859"/>
              <a:gd name="connsiteY210" fmla="*/ 1091498 h 1699043"/>
              <a:gd name="connsiteX211" fmla="*/ 8534346 w 10232859"/>
              <a:gd name="connsiteY211" fmla="*/ 1106980 h 1699043"/>
              <a:gd name="connsiteX212" fmla="*/ 8534980 w 10232859"/>
              <a:gd name="connsiteY212" fmla="*/ 1110861 h 1699043"/>
              <a:gd name="connsiteX213" fmla="*/ 8544104 w 10232859"/>
              <a:gd name="connsiteY213" fmla="*/ 1108406 h 1699043"/>
              <a:gd name="connsiteX214" fmla="*/ 8567742 w 10232859"/>
              <a:gd name="connsiteY214" fmla="*/ 1117590 h 1699043"/>
              <a:gd name="connsiteX215" fmla="*/ 8633779 w 10232859"/>
              <a:gd name="connsiteY215" fmla="*/ 1139226 h 1699043"/>
              <a:gd name="connsiteX216" fmla="*/ 8676965 w 10232859"/>
              <a:gd name="connsiteY216" fmla="*/ 1156949 h 1699043"/>
              <a:gd name="connsiteX217" fmla="*/ 8698944 w 10232859"/>
              <a:gd name="connsiteY217" fmla="*/ 1156939 h 1699043"/>
              <a:gd name="connsiteX218" fmla="*/ 8711456 w 10232859"/>
              <a:gd name="connsiteY218" fmla="*/ 1169217 h 1699043"/>
              <a:gd name="connsiteX219" fmla="*/ 8732793 w 10232859"/>
              <a:gd name="connsiteY219" fmla="*/ 1172972 h 1699043"/>
              <a:gd name="connsiteX220" fmla="*/ 8751897 w 10232859"/>
              <a:gd name="connsiteY220" fmla="*/ 1190886 h 1699043"/>
              <a:gd name="connsiteX221" fmla="*/ 8793564 w 10232859"/>
              <a:gd name="connsiteY221" fmla="*/ 1172572 h 1699043"/>
              <a:gd name="connsiteX222" fmla="*/ 8834270 w 10232859"/>
              <a:gd name="connsiteY222" fmla="*/ 1206624 h 1699043"/>
              <a:gd name="connsiteX223" fmla="*/ 8853872 w 10232859"/>
              <a:gd name="connsiteY223" fmla="*/ 1214714 h 1699043"/>
              <a:gd name="connsiteX224" fmla="*/ 8861901 w 10232859"/>
              <a:gd name="connsiteY224" fmla="*/ 1211375 h 1699043"/>
              <a:gd name="connsiteX225" fmla="*/ 8874168 w 10232859"/>
              <a:gd name="connsiteY225" fmla="*/ 1213967 h 1699043"/>
              <a:gd name="connsiteX226" fmla="*/ 8871123 w 10232859"/>
              <a:gd name="connsiteY226" fmla="*/ 1221160 h 1699043"/>
              <a:gd name="connsiteX227" fmla="*/ 8903537 w 10232859"/>
              <a:gd name="connsiteY227" fmla="*/ 1230588 h 1699043"/>
              <a:gd name="connsiteX228" fmla="*/ 8933767 w 10232859"/>
              <a:gd name="connsiteY228" fmla="*/ 1263368 h 1699043"/>
              <a:gd name="connsiteX229" fmla="*/ 8985765 w 10232859"/>
              <a:gd name="connsiteY229" fmla="*/ 1287664 h 1699043"/>
              <a:gd name="connsiteX230" fmla="*/ 9071444 w 10232859"/>
              <a:gd name="connsiteY230" fmla="*/ 1317305 h 1699043"/>
              <a:gd name="connsiteX231" fmla="*/ 9096711 w 10232859"/>
              <a:gd name="connsiteY231" fmla="*/ 1327777 h 1699043"/>
              <a:gd name="connsiteX232" fmla="*/ 9338853 w 10232859"/>
              <a:gd name="connsiteY232" fmla="*/ 1448046 h 1699043"/>
              <a:gd name="connsiteX233" fmla="*/ 9520814 w 10232859"/>
              <a:gd name="connsiteY233" fmla="*/ 1449827 h 1699043"/>
              <a:gd name="connsiteX234" fmla="*/ 9702271 w 10232859"/>
              <a:gd name="connsiteY234" fmla="*/ 1488553 h 1699043"/>
              <a:gd name="connsiteX235" fmla="*/ 9744273 w 10232859"/>
              <a:gd name="connsiteY235" fmla="*/ 1523512 h 1699043"/>
              <a:gd name="connsiteX236" fmla="*/ 9771903 w 10232859"/>
              <a:gd name="connsiteY236" fmla="*/ 1530034 h 1699043"/>
              <a:gd name="connsiteX237" fmla="*/ 9818565 w 10232859"/>
              <a:gd name="connsiteY237" fmla="*/ 1538545 h 1699043"/>
              <a:gd name="connsiteX238" fmla="*/ 9882202 w 10232859"/>
              <a:gd name="connsiteY238" fmla="*/ 1565888 h 1699043"/>
              <a:gd name="connsiteX239" fmla="*/ 10022025 w 10232859"/>
              <a:gd name="connsiteY239" fmla="*/ 1599696 h 1699043"/>
              <a:gd name="connsiteX240" fmla="*/ 10220406 w 10232859"/>
              <a:gd name="connsiteY240" fmla="*/ 1677005 h 1699043"/>
              <a:gd name="connsiteX241" fmla="*/ 10232859 w 10232859"/>
              <a:gd name="connsiteY241" fmla="*/ 1699043 h 1699043"/>
              <a:gd name="connsiteX242" fmla="*/ 0 w 10232859"/>
              <a:gd name="connsiteY242" fmla="*/ 1699043 h 1699043"/>
              <a:gd name="connsiteX243" fmla="*/ 0 w 10232859"/>
              <a:gd name="connsiteY243" fmla="*/ 21828 h 1699043"/>
              <a:gd name="connsiteX244" fmla="*/ 8097 w 10232859"/>
              <a:gd name="connsiteY244" fmla="*/ 24355 h 1699043"/>
              <a:gd name="connsiteX245" fmla="*/ 77128 w 10232859"/>
              <a:gd name="connsiteY245" fmla="*/ 6867 h 1699043"/>
              <a:gd name="connsiteX246" fmla="*/ 188338 w 10232859"/>
              <a:gd name="connsiteY246" fmla="*/ 5079 h 1699043"/>
              <a:gd name="connsiteX247" fmla="*/ 298809 w 10232859"/>
              <a:gd name="connsiteY247" fmla="*/ 6198 h 1699043"/>
              <a:gd name="connsiteX248" fmla="*/ 338985 w 10232859"/>
              <a:gd name="connsiteY248" fmla="*/ 8006 h 1699043"/>
              <a:gd name="connsiteX249" fmla="*/ 409815 w 10232859"/>
              <a:gd name="connsiteY249" fmla="*/ 5045 h 1699043"/>
              <a:gd name="connsiteX0" fmla="*/ 409815 w 10232859"/>
              <a:gd name="connsiteY0" fmla="*/ 5045 h 1699043"/>
              <a:gd name="connsiteX1" fmla="*/ 456316 w 10232859"/>
              <a:gd name="connsiteY1" fmla="*/ 4077 h 1699043"/>
              <a:gd name="connsiteX2" fmla="*/ 463611 w 10232859"/>
              <a:gd name="connsiteY2" fmla="*/ 18441 h 1699043"/>
              <a:gd name="connsiteX3" fmla="*/ 506289 w 10232859"/>
              <a:gd name="connsiteY3" fmla="*/ 21667 h 1699043"/>
              <a:gd name="connsiteX4" fmla="*/ 547180 w 10232859"/>
              <a:gd name="connsiteY4" fmla="*/ 10297 h 1699043"/>
              <a:gd name="connsiteX5" fmla="*/ 599180 w 10232859"/>
              <a:gd name="connsiteY5" fmla="*/ 9165 h 1699043"/>
              <a:gd name="connsiteX6" fmla="*/ 630247 w 10232859"/>
              <a:gd name="connsiteY6" fmla="*/ 8332 h 1699043"/>
              <a:gd name="connsiteX7" fmla="*/ 715463 w 10232859"/>
              <a:gd name="connsiteY7" fmla="*/ 18029 h 1699043"/>
              <a:gd name="connsiteX8" fmla="*/ 862866 w 10232859"/>
              <a:gd name="connsiteY8" fmla="*/ 63233 h 1699043"/>
              <a:gd name="connsiteX9" fmla="*/ 906400 w 10232859"/>
              <a:gd name="connsiteY9" fmla="*/ 68570 h 1699043"/>
              <a:gd name="connsiteX10" fmla="*/ 912698 w 10232859"/>
              <a:gd name="connsiteY10" fmla="*/ 65266 h 1699043"/>
              <a:gd name="connsiteX11" fmla="*/ 972936 w 10232859"/>
              <a:gd name="connsiteY11" fmla="*/ 88549 h 1699043"/>
              <a:gd name="connsiteX12" fmla="*/ 1061158 w 10232859"/>
              <a:gd name="connsiteY12" fmla="*/ 90302 h 1699043"/>
              <a:gd name="connsiteX13" fmla="*/ 1127764 w 10232859"/>
              <a:gd name="connsiteY13" fmla="*/ 86443 h 1699043"/>
              <a:gd name="connsiteX14" fmla="*/ 1165092 w 10232859"/>
              <a:gd name="connsiteY14" fmla="*/ 86517 h 1699043"/>
              <a:gd name="connsiteX15" fmla="*/ 1192274 w 10232859"/>
              <a:gd name="connsiteY15" fmla="*/ 84088 h 1699043"/>
              <a:gd name="connsiteX16" fmla="*/ 1261359 w 10232859"/>
              <a:gd name="connsiteY16" fmla="*/ 91263 h 1699043"/>
              <a:gd name="connsiteX17" fmla="*/ 1375826 w 10232859"/>
              <a:gd name="connsiteY17" fmla="*/ 108740 h 1699043"/>
              <a:gd name="connsiteX18" fmla="*/ 1400134 w 10232859"/>
              <a:gd name="connsiteY18" fmla="*/ 111208 h 1699043"/>
              <a:gd name="connsiteX19" fmla="*/ 1420782 w 10232859"/>
              <a:gd name="connsiteY19" fmla="*/ 108347 h 1699043"/>
              <a:gd name="connsiteX20" fmla="*/ 1425360 w 10232859"/>
              <a:gd name="connsiteY20" fmla="*/ 103343 h 1699043"/>
              <a:gd name="connsiteX21" fmla="*/ 1438688 w 10232859"/>
              <a:gd name="connsiteY21" fmla="*/ 103900 h 1699043"/>
              <a:gd name="connsiteX22" fmla="*/ 1442183 w 10232859"/>
              <a:gd name="connsiteY22" fmla="*/ 103008 h 1699043"/>
              <a:gd name="connsiteX23" fmla="*/ 1462271 w 10232859"/>
              <a:gd name="connsiteY23" fmla="*/ 98933 h 1699043"/>
              <a:gd name="connsiteX24" fmla="*/ 1506437 w 10232859"/>
              <a:gd name="connsiteY24" fmla="*/ 116084 h 1699043"/>
              <a:gd name="connsiteX25" fmla="*/ 1559721 w 10232859"/>
              <a:gd name="connsiteY25" fmla="*/ 115918 h 1699043"/>
              <a:gd name="connsiteX26" fmla="*/ 1763086 w 10232859"/>
              <a:gd name="connsiteY26" fmla="*/ 148431 h 1699043"/>
              <a:gd name="connsiteX27" fmla="*/ 1909571 w 10232859"/>
              <a:gd name="connsiteY27" fmla="*/ 158571 h 1699043"/>
              <a:gd name="connsiteX28" fmla="*/ 2002612 w 10232859"/>
              <a:gd name="connsiteY28" fmla="*/ 185342 h 1699043"/>
              <a:gd name="connsiteX29" fmla="*/ 2155278 w 10232859"/>
              <a:gd name="connsiteY29" fmla="*/ 197824 h 1699043"/>
              <a:gd name="connsiteX30" fmla="*/ 2166398 w 10232859"/>
              <a:gd name="connsiteY30" fmla="*/ 206965 h 1699043"/>
              <a:gd name="connsiteX31" fmla="*/ 2180455 w 10232859"/>
              <a:gd name="connsiteY31" fmla="*/ 212894 h 1699043"/>
              <a:gd name="connsiteX32" fmla="*/ 2182638 w 10232859"/>
              <a:gd name="connsiteY32" fmla="*/ 212313 h 1699043"/>
              <a:gd name="connsiteX33" fmla="*/ 2200348 w 10232859"/>
              <a:gd name="connsiteY33" fmla="*/ 215316 h 1699043"/>
              <a:gd name="connsiteX34" fmla="*/ 2203307 w 10232859"/>
              <a:gd name="connsiteY34" fmla="*/ 218590 h 1699043"/>
              <a:gd name="connsiteX35" fmla="*/ 2215170 w 10232859"/>
              <a:gd name="connsiteY35" fmla="*/ 221472 h 1699043"/>
              <a:gd name="connsiteX36" fmla="*/ 2237765 w 10232859"/>
              <a:gd name="connsiteY36" fmla="*/ 229357 h 1699043"/>
              <a:gd name="connsiteX37" fmla="*/ 2242719 w 10232859"/>
              <a:gd name="connsiteY37" fmla="*/ 228760 h 1699043"/>
              <a:gd name="connsiteX38" fmla="*/ 2277928 w 10232859"/>
              <a:gd name="connsiteY38" fmla="*/ 237427 h 1699043"/>
              <a:gd name="connsiteX39" fmla="*/ 2278759 w 10232859"/>
              <a:gd name="connsiteY39" fmla="*/ 236563 h 1699043"/>
              <a:gd name="connsiteX40" fmla="*/ 2290187 w 10232859"/>
              <a:gd name="connsiteY40" fmla="*/ 234709 h 1699043"/>
              <a:gd name="connsiteX41" fmla="*/ 2364066 w 10232859"/>
              <a:gd name="connsiteY41" fmla="*/ 218237 h 1699043"/>
              <a:gd name="connsiteX42" fmla="*/ 2400814 w 10232859"/>
              <a:gd name="connsiteY42" fmla="*/ 227165 h 1699043"/>
              <a:gd name="connsiteX43" fmla="*/ 2408414 w 10232859"/>
              <a:gd name="connsiteY43" fmla="*/ 228429 h 1699043"/>
              <a:gd name="connsiteX44" fmla="*/ 2408650 w 10232859"/>
              <a:gd name="connsiteY44" fmla="*/ 228234 h 1699043"/>
              <a:gd name="connsiteX45" fmla="*/ 2416835 w 10232859"/>
              <a:gd name="connsiteY45" fmla="*/ 229128 h 1699043"/>
              <a:gd name="connsiteX46" fmla="*/ 2422271 w 10232859"/>
              <a:gd name="connsiteY46" fmla="*/ 230733 h 1699043"/>
              <a:gd name="connsiteX47" fmla="*/ 2490341 w 10232859"/>
              <a:gd name="connsiteY47" fmla="*/ 211074 h 1699043"/>
              <a:gd name="connsiteX48" fmla="*/ 2588929 w 10232859"/>
              <a:gd name="connsiteY48" fmla="*/ 200980 h 1699043"/>
              <a:gd name="connsiteX49" fmla="*/ 2687426 w 10232859"/>
              <a:gd name="connsiteY49" fmla="*/ 193848 h 1699043"/>
              <a:gd name="connsiteX50" fmla="*/ 2723517 w 10232859"/>
              <a:gd name="connsiteY50" fmla="*/ 192652 h 1699043"/>
              <a:gd name="connsiteX51" fmla="*/ 2785956 w 10232859"/>
              <a:gd name="connsiteY51" fmla="*/ 184404 h 1699043"/>
              <a:gd name="connsiteX52" fmla="*/ 2813378 w 10232859"/>
              <a:gd name="connsiteY52" fmla="*/ 176833 h 1699043"/>
              <a:gd name="connsiteX53" fmla="*/ 2814782 w 10232859"/>
              <a:gd name="connsiteY53" fmla="*/ 177153 h 1699043"/>
              <a:gd name="connsiteX54" fmla="*/ 2816580 w 10232859"/>
              <a:gd name="connsiteY54" fmla="*/ 174366 h 1699043"/>
              <a:gd name="connsiteX55" fmla="*/ 2821623 w 10232859"/>
              <a:gd name="connsiteY55" fmla="*/ 172875 h 1699043"/>
              <a:gd name="connsiteX56" fmla="*/ 2836688 w 10232859"/>
              <a:gd name="connsiteY56" fmla="*/ 172971 h 1699043"/>
              <a:gd name="connsiteX57" fmla="*/ 2842564 w 10232859"/>
              <a:gd name="connsiteY57" fmla="*/ 173695 h 1699043"/>
              <a:gd name="connsiteX58" fmla="*/ 2850712 w 10232859"/>
              <a:gd name="connsiteY58" fmla="*/ 173290 h 1699043"/>
              <a:gd name="connsiteX59" fmla="*/ 2850846 w 10232859"/>
              <a:gd name="connsiteY59" fmla="*/ 173062 h 1699043"/>
              <a:gd name="connsiteX60" fmla="*/ 2858611 w 10232859"/>
              <a:gd name="connsiteY60" fmla="*/ 173112 h 1699043"/>
              <a:gd name="connsiteX61" fmla="*/ 2897454 w 10232859"/>
              <a:gd name="connsiteY61" fmla="*/ 176114 h 1699043"/>
              <a:gd name="connsiteX62" fmla="*/ 2940369 w 10232859"/>
              <a:gd name="connsiteY62" fmla="*/ 152944 h 1699043"/>
              <a:gd name="connsiteX63" fmla="*/ 2959670 w 10232859"/>
              <a:gd name="connsiteY63" fmla="*/ 148367 h 1699043"/>
              <a:gd name="connsiteX64" fmla="*/ 2969615 w 10232859"/>
              <a:gd name="connsiteY64" fmla="*/ 144755 h 1699043"/>
              <a:gd name="connsiteX65" fmla="*/ 2970000 w 10232859"/>
              <a:gd name="connsiteY65" fmla="*/ 143776 h 1699043"/>
              <a:gd name="connsiteX66" fmla="*/ 3007272 w 10232859"/>
              <a:gd name="connsiteY66" fmla="*/ 146766 h 1699043"/>
              <a:gd name="connsiteX67" fmla="*/ 3011677 w 10232859"/>
              <a:gd name="connsiteY67" fmla="*/ 145404 h 1699043"/>
              <a:gd name="connsiteX68" fmla="*/ 3036668 w 10232859"/>
              <a:gd name="connsiteY68" fmla="*/ 149604 h 1699043"/>
              <a:gd name="connsiteX69" fmla="*/ 3049208 w 10232859"/>
              <a:gd name="connsiteY69" fmla="*/ 150573 h 1699043"/>
              <a:gd name="connsiteX70" fmla="*/ 3053517 w 10232859"/>
              <a:gd name="connsiteY70" fmla="*/ 153322 h 1699043"/>
              <a:gd name="connsiteX71" fmla="*/ 3071637 w 10232859"/>
              <a:gd name="connsiteY71" fmla="*/ 153496 h 1699043"/>
              <a:gd name="connsiteX72" fmla="*/ 3110077 w 10232859"/>
              <a:gd name="connsiteY72" fmla="*/ 149202 h 1699043"/>
              <a:gd name="connsiteX73" fmla="*/ 3173743 w 10232859"/>
              <a:gd name="connsiteY73" fmla="*/ 159581 h 1699043"/>
              <a:gd name="connsiteX74" fmla="*/ 3254203 w 10232859"/>
              <a:gd name="connsiteY74" fmla="*/ 151756 h 1699043"/>
              <a:gd name="connsiteX75" fmla="*/ 3380350 w 10232859"/>
              <a:gd name="connsiteY75" fmla="*/ 151151 h 1699043"/>
              <a:gd name="connsiteX76" fmla="*/ 3476147 w 10232859"/>
              <a:gd name="connsiteY76" fmla="*/ 170925 h 1699043"/>
              <a:gd name="connsiteX77" fmla="*/ 3581876 w 10232859"/>
              <a:gd name="connsiteY77" fmla="*/ 150448 h 1699043"/>
              <a:gd name="connsiteX78" fmla="*/ 3704761 w 10232859"/>
              <a:gd name="connsiteY78" fmla="*/ 150492 h 1699043"/>
              <a:gd name="connsiteX79" fmla="*/ 3755040 w 10232859"/>
              <a:gd name="connsiteY79" fmla="*/ 141978 h 1699043"/>
              <a:gd name="connsiteX80" fmla="*/ 3804689 w 10232859"/>
              <a:gd name="connsiteY80" fmla="*/ 151893 h 1699043"/>
              <a:gd name="connsiteX81" fmla="*/ 3821793 w 10232859"/>
              <a:gd name="connsiteY81" fmla="*/ 144743 h 1699043"/>
              <a:gd name="connsiteX82" fmla="*/ 3824682 w 10232859"/>
              <a:gd name="connsiteY82" fmla="*/ 143319 h 1699043"/>
              <a:gd name="connsiteX83" fmla="*/ 3837536 w 10232859"/>
              <a:gd name="connsiteY83" fmla="*/ 141778 h 1699043"/>
              <a:gd name="connsiteX84" fmla="*/ 3839550 w 10232859"/>
              <a:gd name="connsiteY84" fmla="*/ 136147 h 1699043"/>
              <a:gd name="connsiteX85" fmla="*/ 3857743 w 10232859"/>
              <a:gd name="connsiteY85" fmla="*/ 130104 h 1699043"/>
              <a:gd name="connsiteX86" fmla="*/ 3881852 w 10232859"/>
              <a:gd name="connsiteY86" fmla="*/ 128717 h 1699043"/>
              <a:gd name="connsiteX87" fmla="*/ 3998088 w 10232859"/>
              <a:gd name="connsiteY87" fmla="*/ 127932 h 1699043"/>
              <a:gd name="connsiteX88" fmla="*/ 4066682 w 10232859"/>
              <a:gd name="connsiteY88" fmla="*/ 124147 h 1699043"/>
              <a:gd name="connsiteX89" fmla="*/ 4091246 w 10232859"/>
              <a:gd name="connsiteY89" fmla="*/ 117503 h 1699043"/>
              <a:gd name="connsiteX90" fmla="*/ 4126556 w 10232859"/>
              <a:gd name="connsiteY90" fmla="*/ 111725 h 1699043"/>
              <a:gd name="connsiteX91" fmla="*/ 4187717 w 10232859"/>
              <a:gd name="connsiteY91" fmla="*/ 97496 h 1699043"/>
              <a:gd name="connsiteX92" fmla="*/ 4220826 w 10232859"/>
              <a:gd name="connsiteY92" fmla="*/ 95991 h 1699043"/>
              <a:gd name="connsiteX93" fmla="*/ 4239014 w 10232859"/>
              <a:gd name="connsiteY93" fmla="*/ 90840 h 1699043"/>
              <a:gd name="connsiteX94" fmla="*/ 4246653 w 10232859"/>
              <a:gd name="connsiteY94" fmla="*/ 91360 h 1699043"/>
              <a:gd name="connsiteX95" fmla="*/ 4271841 w 10232859"/>
              <a:gd name="connsiteY95" fmla="*/ 90188 h 1699043"/>
              <a:gd name="connsiteX96" fmla="*/ 4286277 w 10232859"/>
              <a:gd name="connsiteY96" fmla="*/ 90173 h 1699043"/>
              <a:gd name="connsiteX97" fmla="*/ 4292025 w 10232859"/>
              <a:gd name="connsiteY97" fmla="*/ 90407 h 1699043"/>
              <a:gd name="connsiteX98" fmla="*/ 4304713 w 10232859"/>
              <a:gd name="connsiteY98" fmla="*/ 95673 h 1699043"/>
              <a:gd name="connsiteX99" fmla="*/ 4321285 w 10232859"/>
              <a:gd name="connsiteY99" fmla="*/ 93560 h 1699043"/>
              <a:gd name="connsiteX100" fmla="*/ 4339561 w 10232859"/>
              <a:gd name="connsiteY100" fmla="*/ 98806 h 1699043"/>
              <a:gd name="connsiteX101" fmla="*/ 4343990 w 10232859"/>
              <a:gd name="connsiteY101" fmla="*/ 94576 h 1699043"/>
              <a:gd name="connsiteX102" fmla="*/ 4358885 w 10232859"/>
              <a:gd name="connsiteY102" fmla="*/ 90264 h 1699043"/>
              <a:gd name="connsiteX103" fmla="*/ 4371648 w 10232859"/>
              <a:gd name="connsiteY103" fmla="*/ 95312 h 1699043"/>
              <a:gd name="connsiteX104" fmla="*/ 4398380 w 10232859"/>
              <a:gd name="connsiteY104" fmla="*/ 98447 h 1699043"/>
              <a:gd name="connsiteX105" fmla="*/ 4405729 w 10232859"/>
              <a:gd name="connsiteY105" fmla="*/ 97677 h 1699043"/>
              <a:gd name="connsiteX106" fmla="*/ 4431408 w 10232859"/>
              <a:gd name="connsiteY106" fmla="*/ 104311 h 1699043"/>
              <a:gd name="connsiteX107" fmla="*/ 4472183 w 10232859"/>
              <a:gd name="connsiteY107" fmla="*/ 109916 h 1699043"/>
              <a:gd name="connsiteX108" fmla="*/ 4518828 w 10232859"/>
              <a:gd name="connsiteY108" fmla="*/ 112600 h 1699043"/>
              <a:gd name="connsiteX109" fmla="*/ 4532040 w 10232859"/>
              <a:gd name="connsiteY109" fmla="*/ 117793 h 1699043"/>
              <a:gd name="connsiteX110" fmla="*/ 4617778 w 10232859"/>
              <a:gd name="connsiteY110" fmla="*/ 130479 h 1699043"/>
              <a:gd name="connsiteX111" fmla="*/ 4641872 w 10232859"/>
              <a:gd name="connsiteY111" fmla="*/ 134207 h 1699043"/>
              <a:gd name="connsiteX112" fmla="*/ 4662766 w 10232859"/>
              <a:gd name="connsiteY112" fmla="*/ 132438 h 1699043"/>
              <a:gd name="connsiteX113" fmla="*/ 4667770 w 10232859"/>
              <a:gd name="connsiteY113" fmla="*/ 127694 h 1699043"/>
              <a:gd name="connsiteX114" fmla="*/ 4681052 w 10232859"/>
              <a:gd name="connsiteY114" fmla="*/ 128947 h 1699043"/>
              <a:gd name="connsiteX115" fmla="*/ 4684624 w 10232859"/>
              <a:gd name="connsiteY115" fmla="*/ 128241 h 1699043"/>
              <a:gd name="connsiteX116" fmla="*/ 4705061 w 10232859"/>
              <a:gd name="connsiteY116" fmla="*/ 125234 h 1699043"/>
              <a:gd name="connsiteX117" fmla="*/ 4747746 w 10232859"/>
              <a:gd name="connsiteY117" fmla="*/ 144617 h 1699043"/>
              <a:gd name="connsiteX118" fmla="*/ 4867014 w 10232859"/>
              <a:gd name="connsiteY118" fmla="*/ 164145 h 1699043"/>
              <a:gd name="connsiteX119" fmla="*/ 5001600 w 10232859"/>
              <a:gd name="connsiteY119" fmla="*/ 190239 h 1699043"/>
              <a:gd name="connsiteX120" fmla="*/ 5115965 w 10232859"/>
              <a:gd name="connsiteY120" fmla="*/ 186069 h 1699043"/>
              <a:gd name="connsiteX121" fmla="*/ 5237936 w 10232859"/>
              <a:gd name="connsiteY121" fmla="*/ 239508 h 1699043"/>
              <a:gd name="connsiteX122" fmla="*/ 5290566 w 10232859"/>
              <a:gd name="connsiteY122" fmla="*/ 263295 h 1699043"/>
              <a:gd name="connsiteX123" fmla="*/ 5344878 w 10232859"/>
              <a:gd name="connsiteY123" fmla="*/ 276360 h 1699043"/>
              <a:gd name="connsiteX124" fmla="*/ 5413398 w 10232859"/>
              <a:gd name="connsiteY124" fmla="*/ 276235 h 1699043"/>
              <a:gd name="connsiteX125" fmla="*/ 5415629 w 10232859"/>
              <a:gd name="connsiteY125" fmla="*/ 275768 h 1699043"/>
              <a:gd name="connsiteX126" fmla="*/ 5433078 w 10232859"/>
              <a:gd name="connsiteY126" fmla="*/ 279684 h 1699043"/>
              <a:gd name="connsiteX127" fmla="*/ 5435759 w 10232859"/>
              <a:gd name="connsiteY127" fmla="*/ 283100 h 1699043"/>
              <a:gd name="connsiteX128" fmla="*/ 5447372 w 10232859"/>
              <a:gd name="connsiteY128" fmla="*/ 286587 h 1699043"/>
              <a:gd name="connsiteX129" fmla="*/ 5469289 w 10232859"/>
              <a:gd name="connsiteY129" fmla="*/ 295620 h 1699043"/>
              <a:gd name="connsiteX130" fmla="*/ 5508752 w 10232859"/>
              <a:gd name="connsiteY130" fmla="*/ 305753 h 1699043"/>
              <a:gd name="connsiteX131" fmla="*/ 5509657 w 10232859"/>
              <a:gd name="connsiteY131" fmla="*/ 304936 h 1699043"/>
              <a:gd name="connsiteX132" fmla="*/ 5521245 w 10232859"/>
              <a:gd name="connsiteY132" fmla="*/ 303688 h 1699043"/>
              <a:gd name="connsiteX133" fmla="*/ 5542415 w 10232859"/>
              <a:gd name="connsiteY133" fmla="*/ 303495 h 1699043"/>
              <a:gd name="connsiteX134" fmla="*/ 5596538 w 10232859"/>
              <a:gd name="connsiteY134" fmla="*/ 291153 h 1699043"/>
              <a:gd name="connsiteX135" fmla="*/ 5632514 w 10232859"/>
              <a:gd name="connsiteY135" fmla="*/ 301962 h 1699043"/>
              <a:gd name="connsiteX136" fmla="*/ 5640005 w 10232859"/>
              <a:gd name="connsiteY136" fmla="*/ 303617 h 1699043"/>
              <a:gd name="connsiteX137" fmla="*/ 5640259 w 10232859"/>
              <a:gd name="connsiteY137" fmla="*/ 303435 h 1699043"/>
              <a:gd name="connsiteX138" fmla="*/ 5648365 w 10232859"/>
              <a:gd name="connsiteY138" fmla="*/ 304754 h 1699043"/>
              <a:gd name="connsiteX139" fmla="*/ 5653662 w 10232859"/>
              <a:gd name="connsiteY139" fmla="*/ 306635 h 1699043"/>
              <a:gd name="connsiteX140" fmla="*/ 5668196 w 10232859"/>
              <a:gd name="connsiteY140" fmla="*/ 309846 h 1699043"/>
              <a:gd name="connsiteX141" fmla="*/ 5673886 w 10232859"/>
              <a:gd name="connsiteY141" fmla="*/ 309526 h 1699043"/>
              <a:gd name="connsiteX142" fmla="*/ 5677139 w 10232859"/>
              <a:gd name="connsiteY142" fmla="*/ 307345 h 1699043"/>
              <a:gd name="connsiteX143" fmla="*/ 5708983 w 10232859"/>
              <a:gd name="connsiteY143" fmla="*/ 306674 h 1699043"/>
              <a:gd name="connsiteX144" fmla="*/ 5773909 w 10232859"/>
              <a:gd name="connsiteY144" fmla="*/ 312061 h 1699043"/>
              <a:gd name="connsiteX145" fmla="*/ 5809500 w 10232859"/>
              <a:gd name="connsiteY145" fmla="*/ 318450 h 1699043"/>
              <a:gd name="connsiteX146" fmla="*/ 5908729 w 10232859"/>
              <a:gd name="connsiteY146" fmla="*/ 332335 h 1699043"/>
              <a:gd name="connsiteX147" fmla="*/ 6009654 w 10232859"/>
              <a:gd name="connsiteY147" fmla="*/ 343526 h 1699043"/>
              <a:gd name="connsiteX148" fmla="*/ 6067487 w 10232859"/>
              <a:gd name="connsiteY148" fmla="*/ 333712 h 1699043"/>
              <a:gd name="connsiteX149" fmla="*/ 6073281 w 10232859"/>
              <a:gd name="connsiteY149" fmla="*/ 334316 h 1699043"/>
              <a:gd name="connsiteX150" fmla="*/ 6086225 w 10232859"/>
              <a:gd name="connsiteY150" fmla="*/ 339621 h 1699043"/>
              <a:gd name="connsiteX151" fmla="*/ 6105063 w 10232859"/>
              <a:gd name="connsiteY151" fmla="*/ 347340 h 1699043"/>
              <a:gd name="connsiteX152" fmla="*/ 6135796 w 10232859"/>
              <a:gd name="connsiteY152" fmla="*/ 363143 h 1699043"/>
              <a:gd name="connsiteX153" fmla="*/ 6195166 w 10232859"/>
              <a:gd name="connsiteY153" fmla="*/ 360190 h 1699043"/>
              <a:gd name="connsiteX154" fmla="*/ 6216259 w 10232859"/>
              <a:gd name="connsiteY154" fmla="*/ 363365 h 1699043"/>
              <a:gd name="connsiteX155" fmla="*/ 6228331 w 10232859"/>
              <a:gd name="connsiteY155" fmla="*/ 364034 h 1699043"/>
              <a:gd name="connsiteX156" fmla="*/ 6229602 w 10232859"/>
              <a:gd name="connsiteY156" fmla="*/ 363414 h 1699043"/>
              <a:gd name="connsiteX157" fmla="*/ 6258988 w 10232859"/>
              <a:gd name="connsiteY157" fmla="*/ 378660 h 1699043"/>
              <a:gd name="connsiteX158" fmla="*/ 6264106 w 10232859"/>
              <a:gd name="connsiteY158" fmla="*/ 379141 h 1699043"/>
              <a:gd name="connsiteX159" fmla="*/ 6281703 w 10232859"/>
              <a:gd name="connsiteY159" fmla="*/ 391054 h 1699043"/>
              <a:gd name="connsiteX160" fmla="*/ 6291622 w 10232859"/>
              <a:gd name="connsiteY160" fmla="*/ 396155 h 1699043"/>
              <a:gd name="connsiteX161" fmla="*/ 6292712 w 10232859"/>
              <a:gd name="connsiteY161" fmla="*/ 399771 h 1699043"/>
              <a:gd name="connsiteX162" fmla="*/ 6308227 w 10232859"/>
              <a:gd name="connsiteY162" fmla="*/ 406196 h 1699043"/>
              <a:gd name="connsiteX163" fmla="*/ 6328981 w 10232859"/>
              <a:gd name="connsiteY163" fmla="*/ 409495 h 1699043"/>
              <a:gd name="connsiteX164" fmla="*/ 6368693 w 10232859"/>
              <a:gd name="connsiteY164" fmla="*/ 417845 h 1699043"/>
              <a:gd name="connsiteX165" fmla="*/ 6414811 w 10232859"/>
              <a:gd name="connsiteY165" fmla="*/ 452200 h 1699043"/>
              <a:gd name="connsiteX166" fmla="*/ 6467879 w 10232859"/>
              <a:gd name="connsiteY166" fmla="*/ 468248 h 1699043"/>
              <a:gd name="connsiteX167" fmla="*/ 6564351 w 10232859"/>
              <a:gd name="connsiteY167" fmla="*/ 537518 h 1699043"/>
              <a:gd name="connsiteX168" fmla="*/ 6711178 w 10232859"/>
              <a:gd name="connsiteY168" fmla="*/ 573610 h 1699043"/>
              <a:gd name="connsiteX169" fmla="*/ 6764036 w 10232859"/>
              <a:gd name="connsiteY169" fmla="*/ 588943 h 1699043"/>
              <a:gd name="connsiteX170" fmla="*/ 6858983 w 10232859"/>
              <a:gd name="connsiteY170" fmla="*/ 623723 h 1699043"/>
              <a:gd name="connsiteX171" fmla="*/ 6910661 w 10232859"/>
              <a:gd name="connsiteY171" fmla="*/ 634620 h 1699043"/>
              <a:gd name="connsiteX172" fmla="*/ 6944111 w 10232859"/>
              <a:gd name="connsiteY172" fmla="*/ 659502 h 1699043"/>
              <a:gd name="connsiteX173" fmla="*/ 6965771 w 10232859"/>
              <a:gd name="connsiteY173" fmla="*/ 659931 h 1699043"/>
              <a:gd name="connsiteX174" fmla="*/ 6969639 w 10232859"/>
              <a:gd name="connsiteY174" fmla="*/ 659837 h 1699043"/>
              <a:gd name="connsiteX175" fmla="*/ 6982242 w 10232859"/>
              <a:gd name="connsiteY175" fmla="*/ 663112 h 1699043"/>
              <a:gd name="connsiteX176" fmla="*/ 6989387 w 10232859"/>
              <a:gd name="connsiteY176" fmla="*/ 659474 h 1699043"/>
              <a:gd name="connsiteX177" fmla="*/ 7010930 w 10232859"/>
              <a:gd name="connsiteY177" fmla="*/ 661134 h 1699043"/>
              <a:gd name="connsiteX178" fmla="*/ 7033125 w 10232859"/>
              <a:gd name="connsiteY178" fmla="*/ 668436 h 1699043"/>
              <a:gd name="connsiteX179" fmla="*/ 7134461 w 10232859"/>
              <a:gd name="connsiteY179" fmla="*/ 708192 h 1699043"/>
              <a:gd name="connsiteX180" fmla="*/ 7197450 w 10232859"/>
              <a:gd name="connsiteY180" fmla="*/ 729094 h 1699043"/>
              <a:gd name="connsiteX181" fmla="*/ 7225084 w 10232859"/>
              <a:gd name="connsiteY181" fmla="*/ 732505 h 1699043"/>
              <a:gd name="connsiteX182" fmla="*/ 7261183 w 10232859"/>
              <a:gd name="connsiteY182" fmla="*/ 740313 h 1699043"/>
              <a:gd name="connsiteX183" fmla="*/ 7327760 w 10232859"/>
              <a:gd name="connsiteY183" fmla="*/ 750586 h 1699043"/>
              <a:gd name="connsiteX184" fmla="*/ 7412222 w 10232859"/>
              <a:gd name="connsiteY184" fmla="*/ 770487 h 1699043"/>
              <a:gd name="connsiteX185" fmla="*/ 7457904 w 10232859"/>
              <a:gd name="connsiteY185" fmla="*/ 804321 h 1699043"/>
              <a:gd name="connsiteX186" fmla="*/ 7465795 w 10232859"/>
              <a:gd name="connsiteY186" fmla="*/ 802598 h 1699043"/>
              <a:gd name="connsiteX187" fmla="*/ 7505046 w 10232859"/>
              <a:gd name="connsiteY187" fmla="*/ 816517 h 1699043"/>
              <a:gd name="connsiteX188" fmla="*/ 7623220 w 10232859"/>
              <a:gd name="connsiteY188" fmla="*/ 888520 h 1699043"/>
              <a:gd name="connsiteX189" fmla="*/ 7700458 w 10232859"/>
              <a:gd name="connsiteY189" fmla="*/ 915079 h 1699043"/>
              <a:gd name="connsiteX190" fmla="*/ 7730988 w 10232859"/>
              <a:gd name="connsiteY190" fmla="*/ 920756 h 1699043"/>
              <a:gd name="connsiteX191" fmla="*/ 7781942 w 10232859"/>
              <a:gd name="connsiteY191" fmla="*/ 930503 h 1699043"/>
              <a:gd name="connsiteX192" fmla="*/ 7827704 w 10232859"/>
              <a:gd name="connsiteY192" fmla="*/ 928558 h 1699043"/>
              <a:gd name="connsiteX193" fmla="*/ 7867270 w 10232859"/>
              <a:gd name="connsiteY193" fmla="*/ 940366 h 1699043"/>
              <a:gd name="connsiteX194" fmla="*/ 7866538 w 10232859"/>
              <a:gd name="connsiteY194" fmla="*/ 955045 h 1699043"/>
              <a:gd name="connsiteX195" fmla="*/ 7912084 w 10232859"/>
              <a:gd name="connsiteY195" fmla="*/ 963800 h 1699043"/>
              <a:gd name="connsiteX196" fmla="*/ 7982264 w 10232859"/>
              <a:gd name="connsiteY196" fmla="*/ 975773 h 1699043"/>
              <a:gd name="connsiteX197" fmla="*/ 7991272 w 10232859"/>
              <a:gd name="connsiteY197" fmla="*/ 981104 h 1699043"/>
              <a:gd name="connsiteX198" fmla="*/ 8006496 w 10232859"/>
              <a:gd name="connsiteY198" fmla="*/ 972839 h 1699043"/>
              <a:gd name="connsiteX199" fmla="*/ 8034497 w 10232859"/>
              <a:gd name="connsiteY199" fmla="*/ 972054 h 1699043"/>
              <a:gd name="connsiteX200" fmla="*/ 8150881 w 10232859"/>
              <a:gd name="connsiteY200" fmla="*/ 990411 h 1699043"/>
              <a:gd name="connsiteX201" fmla="*/ 8172106 w 10232859"/>
              <a:gd name="connsiteY201" fmla="*/ 990512 h 1699043"/>
              <a:gd name="connsiteX202" fmla="*/ 8196076 w 10232859"/>
              <a:gd name="connsiteY202" fmla="*/ 1000078 h 1699043"/>
              <a:gd name="connsiteX203" fmla="*/ 8247463 w 10232859"/>
              <a:gd name="connsiteY203" fmla="*/ 1016332 h 1699043"/>
              <a:gd name="connsiteX204" fmla="*/ 8279272 w 10232859"/>
              <a:gd name="connsiteY204" fmla="*/ 1032921 h 1699043"/>
              <a:gd name="connsiteX205" fmla="*/ 8289611 w 10232859"/>
              <a:gd name="connsiteY205" fmla="*/ 1028630 h 1699043"/>
              <a:gd name="connsiteX206" fmla="*/ 8311483 w 10232859"/>
              <a:gd name="connsiteY206" fmla="*/ 1029399 h 1699043"/>
              <a:gd name="connsiteX207" fmla="*/ 8399489 w 10232859"/>
              <a:gd name="connsiteY207" fmla="*/ 1048562 h 1699043"/>
              <a:gd name="connsiteX208" fmla="*/ 8415973 w 10232859"/>
              <a:gd name="connsiteY208" fmla="*/ 1049660 h 1699043"/>
              <a:gd name="connsiteX209" fmla="*/ 8433326 w 10232859"/>
              <a:gd name="connsiteY209" fmla="*/ 1057881 h 1699043"/>
              <a:gd name="connsiteX210" fmla="*/ 8502328 w 10232859"/>
              <a:gd name="connsiteY210" fmla="*/ 1091498 h 1699043"/>
              <a:gd name="connsiteX211" fmla="*/ 8534346 w 10232859"/>
              <a:gd name="connsiteY211" fmla="*/ 1106980 h 1699043"/>
              <a:gd name="connsiteX212" fmla="*/ 8534980 w 10232859"/>
              <a:gd name="connsiteY212" fmla="*/ 1110861 h 1699043"/>
              <a:gd name="connsiteX213" fmla="*/ 8544104 w 10232859"/>
              <a:gd name="connsiteY213" fmla="*/ 1108406 h 1699043"/>
              <a:gd name="connsiteX214" fmla="*/ 8567742 w 10232859"/>
              <a:gd name="connsiteY214" fmla="*/ 1117590 h 1699043"/>
              <a:gd name="connsiteX215" fmla="*/ 8633779 w 10232859"/>
              <a:gd name="connsiteY215" fmla="*/ 1139226 h 1699043"/>
              <a:gd name="connsiteX216" fmla="*/ 8676965 w 10232859"/>
              <a:gd name="connsiteY216" fmla="*/ 1156949 h 1699043"/>
              <a:gd name="connsiteX217" fmla="*/ 8698944 w 10232859"/>
              <a:gd name="connsiteY217" fmla="*/ 1156939 h 1699043"/>
              <a:gd name="connsiteX218" fmla="*/ 8711456 w 10232859"/>
              <a:gd name="connsiteY218" fmla="*/ 1169217 h 1699043"/>
              <a:gd name="connsiteX219" fmla="*/ 8732793 w 10232859"/>
              <a:gd name="connsiteY219" fmla="*/ 1172972 h 1699043"/>
              <a:gd name="connsiteX220" fmla="*/ 8751897 w 10232859"/>
              <a:gd name="connsiteY220" fmla="*/ 1190886 h 1699043"/>
              <a:gd name="connsiteX221" fmla="*/ 8793564 w 10232859"/>
              <a:gd name="connsiteY221" fmla="*/ 1172572 h 1699043"/>
              <a:gd name="connsiteX222" fmla="*/ 8834270 w 10232859"/>
              <a:gd name="connsiteY222" fmla="*/ 1206624 h 1699043"/>
              <a:gd name="connsiteX223" fmla="*/ 8853872 w 10232859"/>
              <a:gd name="connsiteY223" fmla="*/ 1214714 h 1699043"/>
              <a:gd name="connsiteX224" fmla="*/ 8861901 w 10232859"/>
              <a:gd name="connsiteY224" fmla="*/ 1211375 h 1699043"/>
              <a:gd name="connsiteX225" fmla="*/ 8874168 w 10232859"/>
              <a:gd name="connsiteY225" fmla="*/ 1213967 h 1699043"/>
              <a:gd name="connsiteX226" fmla="*/ 8871123 w 10232859"/>
              <a:gd name="connsiteY226" fmla="*/ 1221160 h 1699043"/>
              <a:gd name="connsiteX227" fmla="*/ 8903537 w 10232859"/>
              <a:gd name="connsiteY227" fmla="*/ 1230588 h 1699043"/>
              <a:gd name="connsiteX228" fmla="*/ 8933767 w 10232859"/>
              <a:gd name="connsiteY228" fmla="*/ 1263368 h 1699043"/>
              <a:gd name="connsiteX229" fmla="*/ 8985765 w 10232859"/>
              <a:gd name="connsiteY229" fmla="*/ 1287664 h 1699043"/>
              <a:gd name="connsiteX230" fmla="*/ 9071444 w 10232859"/>
              <a:gd name="connsiteY230" fmla="*/ 1317305 h 1699043"/>
              <a:gd name="connsiteX231" fmla="*/ 9096711 w 10232859"/>
              <a:gd name="connsiteY231" fmla="*/ 1327777 h 1699043"/>
              <a:gd name="connsiteX232" fmla="*/ 9338853 w 10232859"/>
              <a:gd name="connsiteY232" fmla="*/ 1448046 h 1699043"/>
              <a:gd name="connsiteX233" fmla="*/ 9520814 w 10232859"/>
              <a:gd name="connsiteY233" fmla="*/ 1449827 h 1699043"/>
              <a:gd name="connsiteX234" fmla="*/ 9702271 w 10232859"/>
              <a:gd name="connsiteY234" fmla="*/ 1488553 h 1699043"/>
              <a:gd name="connsiteX235" fmla="*/ 9744273 w 10232859"/>
              <a:gd name="connsiteY235" fmla="*/ 1523512 h 1699043"/>
              <a:gd name="connsiteX236" fmla="*/ 9771903 w 10232859"/>
              <a:gd name="connsiteY236" fmla="*/ 1530034 h 1699043"/>
              <a:gd name="connsiteX237" fmla="*/ 9818565 w 10232859"/>
              <a:gd name="connsiteY237" fmla="*/ 1538545 h 1699043"/>
              <a:gd name="connsiteX238" fmla="*/ 9882202 w 10232859"/>
              <a:gd name="connsiteY238" fmla="*/ 1565888 h 1699043"/>
              <a:gd name="connsiteX239" fmla="*/ 10022025 w 10232859"/>
              <a:gd name="connsiteY239" fmla="*/ 1599696 h 1699043"/>
              <a:gd name="connsiteX240" fmla="*/ 10220406 w 10232859"/>
              <a:gd name="connsiteY240" fmla="*/ 1677005 h 1699043"/>
              <a:gd name="connsiteX241" fmla="*/ 10232859 w 10232859"/>
              <a:gd name="connsiteY241" fmla="*/ 1699043 h 1699043"/>
              <a:gd name="connsiteX242" fmla="*/ 0 w 10232859"/>
              <a:gd name="connsiteY242" fmla="*/ 1699043 h 1699043"/>
              <a:gd name="connsiteX243" fmla="*/ 0 w 10232859"/>
              <a:gd name="connsiteY243" fmla="*/ 21828 h 1699043"/>
              <a:gd name="connsiteX244" fmla="*/ 8097 w 10232859"/>
              <a:gd name="connsiteY244" fmla="*/ 24355 h 1699043"/>
              <a:gd name="connsiteX245" fmla="*/ 77128 w 10232859"/>
              <a:gd name="connsiteY245" fmla="*/ 6867 h 1699043"/>
              <a:gd name="connsiteX246" fmla="*/ 188338 w 10232859"/>
              <a:gd name="connsiteY246" fmla="*/ 5079 h 1699043"/>
              <a:gd name="connsiteX247" fmla="*/ 298809 w 10232859"/>
              <a:gd name="connsiteY247" fmla="*/ 6198 h 1699043"/>
              <a:gd name="connsiteX248" fmla="*/ 338985 w 10232859"/>
              <a:gd name="connsiteY248" fmla="*/ 8006 h 1699043"/>
              <a:gd name="connsiteX249" fmla="*/ 409815 w 10232859"/>
              <a:gd name="connsiteY249" fmla="*/ 5045 h 1699043"/>
              <a:gd name="connsiteX0" fmla="*/ 409815 w 10232859"/>
              <a:gd name="connsiteY0" fmla="*/ 5045 h 1699043"/>
              <a:gd name="connsiteX1" fmla="*/ 456316 w 10232859"/>
              <a:gd name="connsiteY1" fmla="*/ 4077 h 1699043"/>
              <a:gd name="connsiteX2" fmla="*/ 463611 w 10232859"/>
              <a:gd name="connsiteY2" fmla="*/ 18441 h 1699043"/>
              <a:gd name="connsiteX3" fmla="*/ 506289 w 10232859"/>
              <a:gd name="connsiteY3" fmla="*/ 21667 h 1699043"/>
              <a:gd name="connsiteX4" fmla="*/ 547180 w 10232859"/>
              <a:gd name="connsiteY4" fmla="*/ 10297 h 1699043"/>
              <a:gd name="connsiteX5" fmla="*/ 599180 w 10232859"/>
              <a:gd name="connsiteY5" fmla="*/ 9165 h 1699043"/>
              <a:gd name="connsiteX6" fmla="*/ 630247 w 10232859"/>
              <a:gd name="connsiteY6" fmla="*/ 8332 h 1699043"/>
              <a:gd name="connsiteX7" fmla="*/ 715463 w 10232859"/>
              <a:gd name="connsiteY7" fmla="*/ 18029 h 1699043"/>
              <a:gd name="connsiteX8" fmla="*/ 862866 w 10232859"/>
              <a:gd name="connsiteY8" fmla="*/ 63233 h 1699043"/>
              <a:gd name="connsiteX9" fmla="*/ 906400 w 10232859"/>
              <a:gd name="connsiteY9" fmla="*/ 68570 h 1699043"/>
              <a:gd name="connsiteX10" fmla="*/ 912698 w 10232859"/>
              <a:gd name="connsiteY10" fmla="*/ 65266 h 1699043"/>
              <a:gd name="connsiteX11" fmla="*/ 972936 w 10232859"/>
              <a:gd name="connsiteY11" fmla="*/ 88549 h 1699043"/>
              <a:gd name="connsiteX12" fmla="*/ 1061158 w 10232859"/>
              <a:gd name="connsiteY12" fmla="*/ 90302 h 1699043"/>
              <a:gd name="connsiteX13" fmla="*/ 1127764 w 10232859"/>
              <a:gd name="connsiteY13" fmla="*/ 86443 h 1699043"/>
              <a:gd name="connsiteX14" fmla="*/ 1165092 w 10232859"/>
              <a:gd name="connsiteY14" fmla="*/ 86517 h 1699043"/>
              <a:gd name="connsiteX15" fmla="*/ 1192274 w 10232859"/>
              <a:gd name="connsiteY15" fmla="*/ 84088 h 1699043"/>
              <a:gd name="connsiteX16" fmla="*/ 1261359 w 10232859"/>
              <a:gd name="connsiteY16" fmla="*/ 91263 h 1699043"/>
              <a:gd name="connsiteX17" fmla="*/ 1375826 w 10232859"/>
              <a:gd name="connsiteY17" fmla="*/ 108740 h 1699043"/>
              <a:gd name="connsiteX18" fmla="*/ 1400134 w 10232859"/>
              <a:gd name="connsiteY18" fmla="*/ 111208 h 1699043"/>
              <a:gd name="connsiteX19" fmla="*/ 1420782 w 10232859"/>
              <a:gd name="connsiteY19" fmla="*/ 108347 h 1699043"/>
              <a:gd name="connsiteX20" fmla="*/ 1425360 w 10232859"/>
              <a:gd name="connsiteY20" fmla="*/ 103343 h 1699043"/>
              <a:gd name="connsiteX21" fmla="*/ 1438688 w 10232859"/>
              <a:gd name="connsiteY21" fmla="*/ 103900 h 1699043"/>
              <a:gd name="connsiteX22" fmla="*/ 1442183 w 10232859"/>
              <a:gd name="connsiteY22" fmla="*/ 103008 h 1699043"/>
              <a:gd name="connsiteX23" fmla="*/ 1462271 w 10232859"/>
              <a:gd name="connsiteY23" fmla="*/ 98933 h 1699043"/>
              <a:gd name="connsiteX24" fmla="*/ 1506437 w 10232859"/>
              <a:gd name="connsiteY24" fmla="*/ 116084 h 1699043"/>
              <a:gd name="connsiteX25" fmla="*/ 1559721 w 10232859"/>
              <a:gd name="connsiteY25" fmla="*/ 115918 h 1699043"/>
              <a:gd name="connsiteX26" fmla="*/ 1763086 w 10232859"/>
              <a:gd name="connsiteY26" fmla="*/ 148431 h 1699043"/>
              <a:gd name="connsiteX27" fmla="*/ 1909571 w 10232859"/>
              <a:gd name="connsiteY27" fmla="*/ 158571 h 1699043"/>
              <a:gd name="connsiteX28" fmla="*/ 2002612 w 10232859"/>
              <a:gd name="connsiteY28" fmla="*/ 185342 h 1699043"/>
              <a:gd name="connsiteX29" fmla="*/ 2155278 w 10232859"/>
              <a:gd name="connsiteY29" fmla="*/ 197824 h 1699043"/>
              <a:gd name="connsiteX30" fmla="*/ 2166398 w 10232859"/>
              <a:gd name="connsiteY30" fmla="*/ 206965 h 1699043"/>
              <a:gd name="connsiteX31" fmla="*/ 2180455 w 10232859"/>
              <a:gd name="connsiteY31" fmla="*/ 212894 h 1699043"/>
              <a:gd name="connsiteX32" fmla="*/ 2182638 w 10232859"/>
              <a:gd name="connsiteY32" fmla="*/ 212313 h 1699043"/>
              <a:gd name="connsiteX33" fmla="*/ 2200348 w 10232859"/>
              <a:gd name="connsiteY33" fmla="*/ 215316 h 1699043"/>
              <a:gd name="connsiteX34" fmla="*/ 2203307 w 10232859"/>
              <a:gd name="connsiteY34" fmla="*/ 218590 h 1699043"/>
              <a:gd name="connsiteX35" fmla="*/ 2215170 w 10232859"/>
              <a:gd name="connsiteY35" fmla="*/ 221472 h 1699043"/>
              <a:gd name="connsiteX36" fmla="*/ 2237765 w 10232859"/>
              <a:gd name="connsiteY36" fmla="*/ 229357 h 1699043"/>
              <a:gd name="connsiteX37" fmla="*/ 2242719 w 10232859"/>
              <a:gd name="connsiteY37" fmla="*/ 228760 h 1699043"/>
              <a:gd name="connsiteX38" fmla="*/ 2277928 w 10232859"/>
              <a:gd name="connsiteY38" fmla="*/ 237427 h 1699043"/>
              <a:gd name="connsiteX39" fmla="*/ 2278759 w 10232859"/>
              <a:gd name="connsiteY39" fmla="*/ 236563 h 1699043"/>
              <a:gd name="connsiteX40" fmla="*/ 2290187 w 10232859"/>
              <a:gd name="connsiteY40" fmla="*/ 234709 h 1699043"/>
              <a:gd name="connsiteX41" fmla="*/ 2364066 w 10232859"/>
              <a:gd name="connsiteY41" fmla="*/ 218237 h 1699043"/>
              <a:gd name="connsiteX42" fmla="*/ 2400814 w 10232859"/>
              <a:gd name="connsiteY42" fmla="*/ 227165 h 1699043"/>
              <a:gd name="connsiteX43" fmla="*/ 2408414 w 10232859"/>
              <a:gd name="connsiteY43" fmla="*/ 228429 h 1699043"/>
              <a:gd name="connsiteX44" fmla="*/ 2408650 w 10232859"/>
              <a:gd name="connsiteY44" fmla="*/ 228234 h 1699043"/>
              <a:gd name="connsiteX45" fmla="*/ 2416835 w 10232859"/>
              <a:gd name="connsiteY45" fmla="*/ 229128 h 1699043"/>
              <a:gd name="connsiteX46" fmla="*/ 2422271 w 10232859"/>
              <a:gd name="connsiteY46" fmla="*/ 230733 h 1699043"/>
              <a:gd name="connsiteX47" fmla="*/ 2490341 w 10232859"/>
              <a:gd name="connsiteY47" fmla="*/ 211074 h 1699043"/>
              <a:gd name="connsiteX48" fmla="*/ 2588929 w 10232859"/>
              <a:gd name="connsiteY48" fmla="*/ 200980 h 1699043"/>
              <a:gd name="connsiteX49" fmla="*/ 2687426 w 10232859"/>
              <a:gd name="connsiteY49" fmla="*/ 193848 h 1699043"/>
              <a:gd name="connsiteX50" fmla="*/ 2723517 w 10232859"/>
              <a:gd name="connsiteY50" fmla="*/ 192652 h 1699043"/>
              <a:gd name="connsiteX51" fmla="*/ 2785956 w 10232859"/>
              <a:gd name="connsiteY51" fmla="*/ 184404 h 1699043"/>
              <a:gd name="connsiteX52" fmla="*/ 2813378 w 10232859"/>
              <a:gd name="connsiteY52" fmla="*/ 176833 h 1699043"/>
              <a:gd name="connsiteX53" fmla="*/ 2814782 w 10232859"/>
              <a:gd name="connsiteY53" fmla="*/ 177153 h 1699043"/>
              <a:gd name="connsiteX54" fmla="*/ 2816580 w 10232859"/>
              <a:gd name="connsiteY54" fmla="*/ 174366 h 1699043"/>
              <a:gd name="connsiteX55" fmla="*/ 2821623 w 10232859"/>
              <a:gd name="connsiteY55" fmla="*/ 172875 h 1699043"/>
              <a:gd name="connsiteX56" fmla="*/ 2836688 w 10232859"/>
              <a:gd name="connsiteY56" fmla="*/ 172971 h 1699043"/>
              <a:gd name="connsiteX57" fmla="*/ 2842564 w 10232859"/>
              <a:gd name="connsiteY57" fmla="*/ 173695 h 1699043"/>
              <a:gd name="connsiteX58" fmla="*/ 2850712 w 10232859"/>
              <a:gd name="connsiteY58" fmla="*/ 173290 h 1699043"/>
              <a:gd name="connsiteX59" fmla="*/ 2850846 w 10232859"/>
              <a:gd name="connsiteY59" fmla="*/ 173062 h 1699043"/>
              <a:gd name="connsiteX60" fmla="*/ 2858611 w 10232859"/>
              <a:gd name="connsiteY60" fmla="*/ 173112 h 1699043"/>
              <a:gd name="connsiteX61" fmla="*/ 2897454 w 10232859"/>
              <a:gd name="connsiteY61" fmla="*/ 176114 h 1699043"/>
              <a:gd name="connsiteX62" fmla="*/ 2940369 w 10232859"/>
              <a:gd name="connsiteY62" fmla="*/ 152944 h 1699043"/>
              <a:gd name="connsiteX63" fmla="*/ 2959670 w 10232859"/>
              <a:gd name="connsiteY63" fmla="*/ 148367 h 1699043"/>
              <a:gd name="connsiteX64" fmla="*/ 2969615 w 10232859"/>
              <a:gd name="connsiteY64" fmla="*/ 144755 h 1699043"/>
              <a:gd name="connsiteX65" fmla="*/ 2970000 w 10232859"/>
              <a:gd name="connsiteY65" fmla="*/ 143776 h 1699043"/>
              <a:gd name="connsiteX66" fmla="*/ 3007272 w 10232859"/>
              <a:gd name="connsiteY66" fmla="*/ 146766 h 1699043"/>
              <a:gd name="connsiteX67" fmla="*/ 3011677 w 10232859"/>
              <a:gd name="connsiteY67" fmla="*/ 145404 h 1699043"/>
              <a:gd name="connsiteX68" fmla="*/ 3036668 w 10232859"/>
              <a:gd name="connsiteY68" fmla="*/ 149604 h 1699043"/>
              <a:gd name="connsiteX69" fmla="*/ 3049208 w 10232859"/>
              <a:gd name="connsiteY69" fmla="*/ 150573 h 1699043"/>
              <a:gd name="connsiteX70" fmla="*/ 3053517 w 10232859"/>
              <a:gd name="connsiteY70" fmla="*/ 153322 h 1699043"/>
              <a:gd name="connsiteX71" fmla="*/ 3071637 w 10232859"/>
              <a:gd name="connsiteY71" fmla="*/ 153496 h 1699043"/>
              <a:gd name="connsiteX72" fmla="*/ 3110077 w 10232859"/>
              <a:gd name="connsiteY72" fmla="*/ 149202 h 1699043"/>
              <a:gd name="connsiteX73" fmla="*/ 3173743 w 10232859"/>
              <a:gd name="connsiteY73" fmla="*/ 159581 h 1699043"/>
              <a:gd name="connsiteX74" fmla="*/ 3254203 w 10232859"/>
              <a:gd name="connsiteY74" fmla="*/ 151756 h 1699043"/>
              <a:gd name="connsiteX75" fmla="*/ 3380350 w 10232859"/>
              <a:gd name="connsiteY75" fmla="*/ 151151 h 1699043"/>
              <a:gd name="connsiteX76" fmla="*/ 3476147 w 10232859"/>
              <a:gd name="connsiteY76" fmla="*/ 170925 h 1699043"/>
              <a:gd name="connsiteX77" fmla="*/ 3581876 w 10232859"/>
              <a:gd name="connsiteY77" fmla="*/ 150448 h 1699043"/>
              <a:gd name="connsiteX78" fmla="*/ 3704761 w 10232859"/>
              <a:gd name="connsiteY78" fmla="*/ 150492 h 1699043"/>
              <a:gd name="connsiteX79" fmla="*/ 3755040 w 10232859"/>
              <a:gd name="connsiteY79" fmla="*/ 141978 h 1699043"/>
              <a:gd name="connsiteX80" fmla="*/ 3804689 w 10232859"/>
              <a:gd name="connsiteY80" fmla="*/ 151893 h 1699043"/>
              <a:gd name="connsiteX81" fmla="*/ 3821793 w 10232859"/>
              <a:gd name="connsiteY81" fmla="*/ 144743 h 1699043"/>
              <a:gd name="connsiteX82" fmla="*/ 3824682 w 10232859"/>
              <a:gd name="connsiteY82" fmla="*/ 143319 h 1699043"/>
              <a:gd name="connsiteX83" fmla="*/ 3837536 w 10232859"/>
              <a:gd name="connsiteY83" fmla="*/ 141778 h 1699043"/>
              <a:gd name="connsiteX84" fmla="*/ 3839550 w 10232859"/>
              <a:gd name="connsiteY84" fmla="*/ 136147 h 1699043"/>
              <a:gd name="connsiteX85" fmla="*/ 3857743 w 10232859"/>
              <a:gd name="connsiteY85" fmla="*/ 130104 h 1699043"/>
              <a:gd name="connsiteX86" fmla="*/ 3881852 w 10232859"/>
              <a:gd name="connsiteY86" fmla="*/ 128717 h 1699043"/>
              <a:gd name="connsiteX87" fmla="*/ 3998088 w 10232859"/>
              <a:gd name="connsiteY87" fmla="*/ 127932 h 1699043"/>
              <a:gd name="connsiteX88" fmla="*/ 4066682 w 10232859"/>
              <a:gd name="connsiteY88" fmla="*/ 124147 h 1699043"/>
              <a:gd name="connsiteX89" fmla="*/ 4091246 w 10232859"/>
              <a:gd name="connsiteY89" fmla="*/ 117503 h 1699043"/>
              <a:gd name="connsiteX90" fmla="*/ 4126556 w 10232859"/>
              <a:gd name="connsiteY90" fmla="*/ 111725 h 1699043"/>
              <a:gd name="connsiteX91" fmla="*/ 4187717 w 10232859"/>
              <a:gd name="connsiteY91" fmla="*/ 97496 h 1699043"/>
              <a:gd name="connsiteX92" fmla="*/ 4220826 w 10232859"/>
              <a:gd name="connsiteY92" fmla="*/ 95991 h 1699043"/>
              <a:gd name="connsiteX93" fmla="*/ 4239014 w 10232859"/>
              <a:gd name="connsiteY93" fmla="*/ 90840 h 1699043"/>
              <a:gd name="connsiteX94" fmla="*/ 4246653 w 10232859"/>
              <a:gd name="connsiteY94" fmla="*/ 91360 h 1699043"/>
              <a:gd name="connsiteX95" fmla="*/ 4271841 w 10232859"/>
              <a:gd name="connsiteY95" fmla="*/ 90188 h 1699043"/>
              <a:gd name="connsiteX96" fmla="*/ 4286277 w 10232859"/>
              <a:gd name="connsiteY96" fmla="*/ 90173 h 1699043"/>
              <a:gd name="connsiteX97" fmla="*/ 4292025 w 10232859"/>
              <a:gd name="connsiteY97" fmla="*/ 90407 h 1699043"/>
              <a:gd name="connsiteX98" fmla="*/ 4304713 w 10232859"/>
              <a:gd name="connsiteY98" fmla="*/ 95673 h 1699043"/>
              <a:gd name="connsiteX99" fmla="*/ 4321285 w 10232859"/>
              <a:gd name="connsiteY99" fmla="*/ 93560 h 1699043"/>
              <a:gd name="connsiteX100" fmla="*/ 4339561 w 10232859"/>
              <a:gd name="connsiteY100" fmla="*/ 98806 h 1699043"/>
              <a:gd name="connsiteX101" fmla="*/ 4343990 w 10232859"/>
              <a:gd name="connsiteY101" fmla="*/ 94576 h 1699043"/>
              <a:gd name="connsiteX102" fmla="*/ 4358885 w 10232859"/>
              <a:gd name="connsiteY102" fmla="*/ 90264 h 1699043"/>
              <a:gd name="connsiteX103" fmla="*/ 4371648 w 10232859"/>
              <a:gd name="connsiteY103" fmla="*/ 95312 h 1699043"/>
              <a:gd name="connsiteX104" fmla="*/ 4398380 w 10232859"/>
              <a:gd name="connsiteY104" fmla="*/ 98447 h 1699043"/>
              <a:gd name="connsiteX105" fmla="*/ 4405729 w 10232859"/>
              <a:gd name="connsiteY105" fmla="*/ 97677 h 1699043"/>
              <a:gd name="connsiteX106" fmla="*/ 4431408 w 10232859"/>
              <a:gd name="connsiteY106" fmla="*/ 104311 h 1699043"/>
              <a:gd name="connsiteX107" fmla="*/ 4472183 w 10232859"/>
              <a:gd name="connsiteY107" fmla="*/ 109916 h 1699043"/>
              <a:gd name="connsiteX108" fmla="*/ 4518828 w 10232859"/>
              <a:gd name="connsiteY108" fmla="*/ 112600 h 1699043"/>
              <a:gd name="connsiteX109" fmla="*/ 4532040 w 10232859"/>
              <a:gd name="connsiteY109" fmla="*/ 117793 h 1699043"/>
              <a:gd name="connsiteX110" fmla="*/ 4617778 w 10232859"/>
              <a:gd name="connsiteY110" fmla="*/ 130479 h 1699043"/>
              <a:gd name="connsiteX111" fmla="*/ 4641872 w 10232859"/>
              <a:gd name="connsiteY111" fmla="*/ 134207 h 1699043"/>
              <a:gd name="connsiteX112" fmla="*/ 4662766 w 10232859"/>
              <a:gd name="connsiteY112" fmla="*/ 132438 h 1699043"/>
              <a:gd name="connsiteX113" fmla="*/ 4667770 w 10232859"/>
              <a:gd name="connsiteY113" fmla="*/ 127694 h 1699043"/>
              <a:gd name="connsiteX114" fmla="*/ 4681052 w 10232859"/>
              <a:gd name="connsiteY114" fmla="*/ 128947 h 1699043"/>
              <a:gd name="connsiteX115" fmla="*/ 4684624 w 10232859"/>
              <a:gd name="connsiteY115" fmla="*/ 128241 h 1699043"/>
              <a:gd name="connsiteX116" fmla="*/ 4705061 w 10232859"/>
              <a:gd name="connsiteY116" fmla="*/ 125234 h 1699043"/>
              <a:gd name="connsiteX117" fmla="*/ 4747746 w 10232859"/>
              <a:gd name="connsiteY117" fmla="*/ 144617 h 1699043"/>
              <a:gd name="connsiteX118" fmla="*/ 4867014 w 10232859"/>
              <a:gd name="connsiteY118" fmla="*/ 164145 h 1699043"/>
              <a:gd name="connsiteX119" fmla="*/ 5001600 w 10232859"/>
              <a:gd name="connsiteY119" fmla="*/ 190239 h 1699043"/>
              <a:gd name="connsiteX120" fmla="*/ 5115965 w 10232859"/>
              <a:gd name="connsiteY120" fmla="*/ 186069 h 1699043"/>
              <a:gd name="connsiteX121" fmla="*/ 5193957 w 10232859"/>
              <a:gd name="connsiteY121" fmla="*/ 229364 h 1699043"/>
              <a:gd name="connsiteX122" fmla="*/ 5290566 w 10232859"/>
              <a:gd name="connsiteY122" fmla="*/ 263295 h 1699043"/>
              <a:gd name="connsiteX123" fmla="*/ 5344878 w 10232859"/>
              <a:gd name="connsiteY123" fmla="*/ 276360 h 1699043"/>
              <a:gd name="connsiteX124" fmla="*/ 5413398 w 10232859"/>
              <a:gd name="connsiteY124" fmla="*/ 276235 h 1699043"/>
              <a:gd name="connsiteX125" fmla="*/ 5415629 w 10232859"/>
              <a:gd name="connsiteY125" fmla="*/ 275768 h 1699043"/>
              <a:gd name="connsiteX126" fmla="*/ 5433078 w 10232859"/>
              <a:gd name="connsiteY126" fmla="*/ 279684 h 1699043"/>
              <a:gd name="connsiteX127" fmla="*/ 5435759 w 10232859"/>
              <a:gd name="connsiteY127" fmla="*/ 283100 h 1699043"/>
              <a:gd name="connsiteX128" fmla="*/ 5447372 w 10232859"/>
              <a:gd name="connsiteY128" fmla="*/ 286587 h 1699043"/>
              <a:gd name="connsiteX129" fmla="*/ 5469289 w 10232859"/>
              <a:gd name="connsiteY129" fmla="*/ 295620 h 1699043"/>
              <a:gd name="connsiteX130" fmla="*/ 5508752 w 10232859"/>
              <a:gd name="connsiteY130" fmla="*/ 305753 h 1699043"/>
              <a:gd name="connsiteX131" fmla="*/ 5509657 w 10232859"/>
              <a:gd name="connsiteY131" fmla="*/ 304936 h 1699043"/>
              <a:gd name="connsiteX132" fmla="*/ 5521245 w 10232859"/>
              <a:gd name="connsiteY132" fmla="*/ 303688 h 1699043"/>
              <a:gd name="connsiteX133" fmla="*/ 5542415 w 10232859"/>
              <a:gd name="connsiteY133" fmla="*/ 303495 h 1699043"/>
              <a:gd name="connsiteX134" fmla="*/ 5596538 w 10232859"/>
              <a:gd name="connsiteY134" fmla="*/ 291153 h 1699043"/>
              <a:gd name="connsiteX135" fmla="*/ 5632514 w 10232859"/>
              <a:gd name="connsiteY135" fmla="*/ 301962 h 1699043"/>
              <a:gd name="connsiteX136" fmla="*/ 5640005 w 10232859"/>
              <a:gd name="connsiteY136" fmla="*/ 303617 h 1699043"/>
              <a:gd name="connsiteX137" fmla="*/ 5640259 w 10232859"/>
              <a:gd name="connsiteY137" fmla="*/ 303435 h 1699043"/>
              <a:gd name="connsiteX138" fmla="*/ 5648365 w 10232859"/>
              <a:gd name="connsiteY138" fmla="*/ 304754 h 1699043"/>
              <a:gd name="connsiteX139" fmla="*/ 5653662 w 10232859"/>
              <a:gd name="connsiteY139" fmla="*/ 306635 h 1699043"/>
              <a:gd name="connsiteX140" fmla="*/ 5668196 w 10232859"/>
              <a:gd name="connsiteY140" fmla="*/ 309846 h 1699043"/>
              <a:gd name="connsiteX141" fmla="*/ 5673886 w 10232859"/>
              <a:gd name="connsiteY141" fmla="*/ 309526 h 1699043"/>
              <a:gd name="connsiteX142" fmla="*/ 5677139 w 10232859"/>
              <a:gd name="connsiteY142" fmla="*/ 307345 h 1699043"/>
              <a:gd name="connsiteX143" fmla="*/ 5708983 w 10232859"/>
              <a:gd name="connsiteY143" fmla="*/ 306674 h 1699043"/>
              <a:gd name="connsiteX144" fmla="*/ 5773909 w 10232859"/>
              <a:gd name="connsiteY144" fmla="*/ 312061 h 1699043"/>
              <a:gd name="connsiteX145" fmla="*/ 5809500 w 10232859"/>
              <a:gd name="connsiteY145" fmla="*/ 318450 h 1699043"/>
              <a:gd name="connsiteX146" fmla="*/ 5908729 w 10232859"/>
              <a:gd name="connsiteY146" fmla="*/ 332335 h 1699043"/>
              <a:gd name="connsiteX147" fmla="*/ 6009654 w 10232859"/>
              <a:gd name="connsiteY147" fmla="*/ 343526 h 1699043"/>
              <a:gd name="connsiteX148" fmla="*/ 6067487 w 10232859"/>
              <a:gd name="connsiteY148" fmla="*/ 333712 h 1699043"/>
              <a:gd name="connsiteX149" fmla="*/ 6073281 w 10232859"/>
              <a:gd name="connsiteY149" fmla="*/ 334316 h 1699043"/>
              <a:gd name="connsiteX150" fmla="*/ 6086225 w 10232859"/>
              <a:gd name="connsiteY150" fmla="*/ 339621 h 1699043"/>
              <a:gd name="connsiteX151" fmla="*/ 6105063 w 10232859"/>
              <a:gd name="connsiteY151" fmla="*/ 347340 h 1699043"/>
              <a:gd name="connsiteX152" fmla="*/ 6135796 w 10232859"/>
              <a:gd name="connsiteY152" fmla="*/ 363143 h 1699043"/>
              <a:gd name="connsiteX153" fmla="*/ 6195166 w 10232859"/>
              <a:gd name="connsiteY153" fmla="*/ 360190 h 1699043"/>
              <a:gd name="connsiteX154" fmla="*/ 6216259 w 10232859"/>
              <a:gd name="connsiteY154" fmla="*/ 363365 h 1699043"/>
              <a:gd name="connsiteX155" fmla="*/ 6228331 w 10232859"/>
              <a:gd name="connsiteY155" fmla="*/ 364034 h 1699043"/>
              <a:gd name="connsiteX156" fmla="*/ 6229602 w 10232859"/>
              <a:gd name="connsiteY156" fmla="*/ 363414 h 1699043"/>
              <a:gd name="connsiteX157" fmla="*/ 6258988 w 10232859"/>
              <a:gd name="connsiteY157" fmla="*/ 378660 h 1699043"/>
              <a:gd name="connsiteX158" fmla="*/ 6264106 w 10232859"/>
              <a:gd name="connsiteY158" fmla="*/ 379141 h 1699043"/>
              <a:gd name="connsiteX159" fmla="*/ 6281703 w 10232859"/>
              <a:gd name="connsiteY159" fmla="*/ 391054 h 1699043"/>
              <a:gd name="connsiteX160" fmla="*/ 6291622 w 10232859"/>
              <a:gd name="connsiteY160" fmla="*/ 396155 h 1699043"/>
              <a:gd name="connsiteX161" fmla="*/ 6292712 w 10232859"/>
              <a:gd name="connsiteY161" fmla="*/ 399771 h 1699043"/>
              <a:gd name="connsiteX162" fmla="*/ 6308227 w 10232859"/>
              <a:gd name="connsiteY162" fmla="*/ 406196 h 1699043"/>
              <a:gd name="connsiteX163" fmla="*/ 6328981 w 10232859"/>
              <a:gd name="connsiteY163" fmla="*/ 409495 h 1699043"/>
              <a:gd name="connsiteX164" fmla="*/ 6368693 w 10232859"/>
              <a:gd name="connsiteY164" fmla="*/ 417845 h 1699043"/>
              <a:gd name="connsiteX165" fmla="*/ 6414811 w 10232859"/>
              <a:gd name="connsiteY165" fmla="*/ 452200 h 1699043"/>
              <a:gd name="connsiteX166" fmla="*/ 6467879 w 10232859"/>
              <a:gd name="connsiteY166" fmla="*/ 468248 h 1699043"/>
              <a:gd name="connsiteX167" fmla="*/ 6564351 w 10232859"/>
              <a:gd name="connsiteY167" fmla="*/ 537518 h 1699043"/>
              <a:gd name="connsiteX168" fmla="*/ 6711178 w 10232859"/>
              <a:gd name="connsiteY168" fmla="*/ 573610 h 1699043"/>
              <a:gd name="connsiteX169" fmla="*/ 6764036 w 10232859"/>
              <a:gd name="connsiteY169" fmla="*/ 588943 h 1699043"/>
              <a:gd name="connsiteX170" fmla="*/ 6858983 w 10232859"/>
              <a:gd name="connsiteY170" fmla="*/ 623723 h 1699043"/>
              <a:gd name="connsiteX171" fmla="*/ 6910661 w 10232859"/>
              <a:gd name="connsiteY171" fmla="*/ 634620 h 1699043"/>
              <a:gd name="connsiteX172" fmla="*/ 6944111 w 10232859"/>
              <a:gd name="connsiteY172" fmla="*/ 659502 h 1699043"/>
              <a:gd name="connsiteX173" fmla="*/ 6965771 w 10232859"/>
              <a:gd name="connsiteY173" fmla="*/ 659931 h 1699043"/>
              <a:gd name="connsiteX174" fmla="*/ 6969639 w 10232859"/>
              <a:gd name="connsiteY174" fmla="*/ 659837 h 1699043"/>
              <a:gd name="connsiteX175" fmla="*/ 6982242 w 10232859"/>
              <a:gd name="connsiteY175" fmla="*/ 663112 h 1699043"/>
              <a:gd name="connsiteX176" fmla="*/ 6989387 w 10232859"/>
              <a:gd name="connsiteY176" fmla="*/ 659474 h 1699043"/>
              <a:gd name="connsiteX177" fmla="*/ 7010930 w 10232859"/>
              <a:gd name="connsiteY177" fmla="*/ 661134 h 1699043"/>
              <a:gd name="connsiteX178" fmla="*/ 7033125 w 10232859"/>
              <a:gd name="connsiteY178" fmla="*/ 668436 h 1699043"/>
              <a:gd name="connsiteX179" fmla="*/ 7134461 w 10232859"/>
              <a:gd name="connsiteY179" fmla="*/ 708192 h 1699043"/>
              <a:gd name="connsiteX180" fmla="*/ 7197450 w 10232859"/>
              <a:gd name="connsiteY180" fmla="*/ 729094 h 1699043"/>
              <a:gd name="connsiteX181" fmla="*/ 7225084 w 10232859"/>
              <a:gd name="connsiteY181" fmla="*/ 732505 h 1699043"/>
              <a:gd name="connsiteX182" fmla="*/ 7261183 w 10232859"/>
              <a:gd name="connsiteY182" fmla="*/ 740313 h 1699043"/>
              <a:gd name="connsiteX183" fmla="*/ 7327760 w 10232859"/>
              <a:gd name="connsiteY183" fmla="*/ 750586 h 1699043"/>
              <a:gd name="connsiteX184" fmla="*/ 7412222 w 10232859"/>
              <a:gd name="connsiteY184" fmla="*/ 770487 h 1699043"/>
              <a:gd name="connsiteX185" fmla="*/ 7457904 w 10232859"/>
              <a:gd name="connsiteY185" fmla="*/ 804321 h 1699043"/>
              <a:gd name="connsiteX186" fmla="*/ 7465795 w 10232859"/>
              <a:gd name="connsiteY186" fmla="*/ 802598 h 1699043"/>
              <a:gd name="connsiteX187" fmla="*/ 7505046 w 10232859"/>
              <a:gd name="connsiteY187" fmla="*/ 816517 h 1699043"/>
              <a:gd name="connsiteX188" fmla="*/ 7623220 w 10232859"/>
              <a:gd name="connsiteY188" fmla="*/ 888520 h 1699043"/>
              <a:gd name="connsiteX189" fmla="*/ 7700458 w 10232859"/>
              <a:gd name="connsiteY189" fmla="*/ 915079 h 1699043"/>
              <a:gd name="connsiteX190" fmla="*/ 7730988 w 10232859"/>
              <a:gd name="connsiteY190" fmla="*/ 920756 h 1699043"/>
              <a:gd name="connsiteX191" fmla="*/ 7781942 w 10232859"/>
              <a:gd name="connsiteY191" fmla="*/ 930503 h 1699043"/>
              <a:gd name="connsiteX192" fmla="*/ 7827704 w 10232859"/>
              <a:gd name="connsiteY192" fmla="*/ 928558 h 1699043"/>
              <a:gd name="connsiteX193" fmla="*/ 7867270 w 10232859"/>
              <a:gd name="connsiteY193" fmla="*/ 940366 h 1699043"/>
              <a:gd name="connsiteX194" fmla="*/ 7866538 w 10232859"/>
              <a:gd name="connsiteY194" fmla="*/ 955045 h 1699043"/>
              <a:gd name="connsiteX195" fmla="*/ 7912084 w 10232859"/>
              <a:gd name="connsiteY195" fmla="*/ 963800 h 1699043"/>
              <a:gd name="connsiteX196" fmla="*/ 7982264 w 10232859"/>
              <a:gd name="connsiteY196" fmla="*/ 975773 h 1699043"/>
              <a:gd name="connsiteX197" fmla="*/ 7991272 w 10232859"/>
              <a:gd name="connsiteY197" fmla="*/ 981104 h 1699043"/>
              <a:gd name="connsiteX198" fmla="*/ 8006496 w 10232859"/>
              <a:gd name="connsiteY198" fmla="*/ 972839 h 1699043"/>
              <a:gd name="connsiteX199" fmla="*/ 8034497 w 10232859"/>
              <a:gd name="connsiteY199" fmla="*/ 972054 h 1699043"/>
              <a:gd name="connsiteX200" fmla="*/ 8150881 w 10232859"/>
              <a:gd name="connsiteY200" fmla="*/ 990411 h 1699043"/>
              <a:gd name="connsiteX201" fmla="*/ 8172106 w 10232859"/>
              <a:gd name="connsiteY201" fmla="*/ 990512 h 1699043"/>
              <a:gd name="connsiteX202" fmla="*/ 8196076 w 10232859"/>
              <a:gd name="connsiteY202" fmla="*/ 1000078 h 1699043"/>
              <a:gd name="connsiteX203" fmla="*/ 8247463 w 10232859"/>
              <a:gd name="connsiteY203" fmla="*/ 1016332 h 1699043"/>
              <a:gd name="connsiteX204" fmla="*/ 8279272 w 10232859"/>
              <a:gd name="connsiteY204" fmla="*/ 1032921 h 1699043"/>
              <a:gd name="connsiteX205" fmla="*/ 8289611 w 10232859"/>
              <a:gd name="connsiteY205" fmla="*/ 1028630 h 1699043"/>
              <a:gd name="connsiteX206" fmla="*/ 8311483 w 10232859"/>
              <a:gd name="connsiteY206" fmla="*/ 1029399 h 1699043"/>
              <a:gd name="connsiteX207" fmla="*/ 8399489 w 10232859"/>
              <a:gd name="connsiteY207" fmla="*/ 1048562 h 1699043"/>
              <a:gd name="connsiteX208" fmla="*/ 8415973 w 10232859"/>
              <a:gd name="connsiteY208" fmla="*/ 1049660 h 1699043"/>
              <a:gd name="connsiteX209" fmla="*/ 8433326 w 10232859"/>
              <a:gd name="connsiteY209" fmla="*/ 1057881 h 1699043"/>
              <a:gd name="connsiteX210" fmla="*/ 8502328 w 10232859"/>
              <a:gd name="connsiteY210" fmla="*/ 1091498 h 1699043"/>
              <a:gd name="connsiteX211" fmla="*/ 8534346 w 10232859"/>
              <a:gd name="connsiteY211" fmla="*/ 1106980 h 1699043"/>
              <a:gd name="connsiteX212" fmla="*/ 8534980 w 10232859"/>
              <a:gd name="connsiteY212" fmla="*/ 1110861 h 1699043"/>
              <a:gd name="connsiteX213" fmla="*/ 8544104 w 10232859"/>
              <a:gd name="connsiteY213" fmla="*/ 1108406 h 1699043"/>
              <a:gd name="connsiteX214" fmla="*/ 8567742 w 10232859"/>
              <a:gd name="connsiteY214" fmla="*/ 1117590 h 1699043"/>
              <a:gd name="connsiteX215" fmla="*/ 8633779 w 10232859"/>
              <a:gd name="connsiteY215" fmla="*/ 1139226 h 1699043"/>
              <a:gd name="connsiteX216" fmla="*/ 8676965 w 10232859"/>
              <a:gd name="connsiteY216" fmla="*/ 1156949 h 1699043"/>
              <a:gd name="connsiteX217" fmla="*/ 8698944 w 10232859"/>
              <a:gd name="connsiteY217" fmla="*/ 1156939 h 1699043"/>
              <a:gd name="connsiteX218" fmla="*/ 8711456 w 10232859"/>
              <a:gd name="connsiteY218" fmla="*/ 1169217 h 1699043"/>
              <a:gd name="connsiteX219" fmla="*/ 8732793 w 10232859"/>
              <a:gd name="connsiteY219" fmla="*/ 1172972 h 1699043"/>
              <a:gd name="connsiteX220" fmla="*/ 8751897 w 10232859"/>
              <a:gd name="connsiteY220" fmla="*/ 1190886 h 1699043"/>
              <a:gd name="connsiteX221" fmla="*/ 8793564 w 10232859"/>
              <a:gd name="connsiteY221" fmla="*/ 1172572 h 1699043"/>
              <a:gd name="connsiteX222" fmla="*/ 8834270 w 10232859"/>
              <a:gd name="connsiteY222" fmla="*/ 1206624 h 1699043"/>
              <a:gd name="connsiteX223" fmla="*/ 8853872 w 10232859"/>
              <a:gd name="connsiteY223" fmla="*/ 1214714 h 1699043"/>
              <a:gd name="connsiteX224" fmla="*/ 8861901 w 10232859"/>
              <a:gd name="connsiteY224" fmla="*/ 1211375 h 1699043"/>
              <a:gd name="connsiteX225" fmla="*/ 8874168 w 10232859"/>
              <a:gd name="connsiteY225" fmla="*/ 1213967 h 1699043"/>
              <a:gd name="connsiteX226" fmla="*/ 8871123 w 10232859"/>
              <a:gd name="connsiteY226" fmla="*/ 1221160 h 1699043"/>
              <a:gd name="connsiteX227" fmla="*/ 8903537 w 10232859"/>
              <a:gd name="connsiteY227" fmla="*/ 1230588 h 1699043"/>
              <a:gd name="connsiteX228" fmla="*/ 8933767 w 10232859"/>
              <a:gd name="connsiteY228" fmla="*/ 1263368 h 1699043"/>
              <a:gd name="connsiteX229" fmla="*/ 8985765 w 10232859"/>
              <a:gd name="connsiteY229" fmla="*/ 1287664 h 1699043"/>
              <a:gd name="connsiteX230" fmla="*/ 9071444 w 10232859"/>
              <a:gd name="connsiteY230" fmla="*/ 1317305 h 1699043"/>
              <a:gd name="connsiteX231" fmla="*/ 9096711 w 10232859"/>
              <a:gd name="connsiteY231" fmla="*/ 1327777 h 1699043"/>
              <a:gd name="connsiteX232" fmla="*/ 9338853 w 10232859"/>
              <a:gd name="connsiteY232" fmla="*/ 1448046 h 1699043"/>
              <a:gd name="connsiteX233" fmla="*/ 9520814 w 10232859"/>
              <a:gd name="connsiteY233" fmla="*/ 1449827 h 1699043"/>
              <a:gd name="connsiteX234" fmla="*/ 9702271 w 10232859"/>
              <a:gd name="connsiteY234" fmla="*/ 1488553 h 1699043"/>
              <a:gd name="connsiteX235" fmla="*/ 9744273 w 10232859"/>
              <a:gd name="connsiteY235" fmla="*/ 1523512 h 1699043"/>
              <a:gd name="connsiteX236" fmla="*/ 9771903 w 10232859"/>
              <a:gd name="connsiteY236" fmla="*/ 1530034 h 1699043"/>
              <a:gd name="connsiteX237" fmla="*/ 9818565 w 10232859"/>
              <a:gd name="connsiteY237" fmla="*/ 1538545 h 1699043"/>
              <a:gd name="connsiteX238" fmla="*/ 9882202 w 10232859"/>
              <a:gd name="connsiteY238" fmla="*/ 1565888 h 1699043"/>
              <a:gd name="connsiteX239" fmla="*/ 10022025 w 10232859"/>
              <a:gd name="connsiteY239" fmla="*/ 1599696 h 1699043"/>
              <a:gd name="connsiteX240" fmla="*/ 10220406 w 10232859"/>
              <a:gd name="connsiteY240" fmla="*/ 1677005 h 1699043"/>
              <a:gd name="connsiteX241" fmla="*/ 10232859 w 10232859"/>
              <a:gd name="connsiteY241" fmla="*/ 1699043 h 1699043"/>
              <a:gd name="connsiteX242" fmla="*/ 0 w 10232859"/>
              <a:gd name="connsiteY242" fmla="*/ 1699043 h 1699043"/>
              <a:gd name="connsiteX243" fmla="*/ 0 w 10232859"/>
              <a:gd name="connsiteY243" fmla="*/ 21828 h 1699043"/>
              <a:gd name="connsiteX244" fmla="*/ 8097 w 10232859"/>
              <a:gd name="connsiteY244" fmla="*/ 24355 h 1699043"/>
              <a:gd name="connsiteX245" fmla="*/ 77128 w 10232859"/>
              <a:gd name="connsiteY245" fmla="*/ 6867 h 1699043"/>
              <a:gd name="connsiteX246" fmla="*/ 188338 w 10232859"/>
              <a:gd name="connsiteY246" fmla="*/ 5079 h 1699043"/>
              <a:gd name="connsiteX247" fmla="*/ 298809 w 10232859"/>
              <a:gd name="connsiteY247" fmla="*/ 6198 h 1699043"/>
              <a:gd name="connsiteX248" fmla="*/ 338985 w 10232859"/>
              <a:gd name="connsiteY248" fmla="*/ 8006 h 1699043"/>
              <a:gd name="connsiteX249" fmla="*/ 409815 w 10232859"/>
              <a:gd name="connsiteY249" fmla="*/ 5045 h 1699043"/>
              <a:gd name="connsiteX0" fmla="*/ 409815 w 10232859"/>
              <a:gd name="connsiteY0" fmla="*/ 5045 h 1699043"/>
              <a:gd name="connsiteX1" fmla="*/ 456316 w 10232859"/>
              <a:gd name="connsiteY1" fmla="*/ 4077 h 1699043"/>
              <a:gd name="connsiteX2" fmla="*/ 463611 w 10232859"/>
              <a:gd name="connsiteY2" fmla="*/ 18441 h 1699043"/>
              <a:gd name="connsiteX3" fmla="*/ 506289 w 10232859"/>
              <a:gd name="connsiteY3" fmla="*/ 21667 h 1699043"/>
              <a:gd name="connsiteX4" fmla="*/ 547180 w 10232859"/>
              <a:gd name="connsiteY4" fmla="*/ 10297 h 1699043"/>
              <a:gd name="connsiteX5" fmla="*/ 599180 w 10232859"/>
              <a:gd name="connsiteY5" fmla="*/ 9165 h 1699043"/>
              <a:gd name="connsiteX6" fmla="*/ 630247 w 10232859"/>
              <a:gd name="connsiteY6" fmla="*/ 8332 h 1699043"/>
              <a:gd name="connsiteX7" fmla="*/ 715463 w 10232859"/>
              <a:gd name="connsiteY7" fmla="*/ 18029 h 1699043"/>
              <a:gd name="connsiteX8" fmla="*/ 862866 w 10232859"/>
              <a:gd name="connsiteY8" fmla="*/ 63233 h 1699043"/>
              <a:gd name="connsiteX9" fmla="*/ 906400 w 10232859"/>
              <a:gd name="connsiteY9" fmla="*/ 68570 h 1699043"/>
              <a:gd name="connsiteX10" fmla="*/ 912698 w 10232859"/>
              <a:gd name="connsiteY10" fmla="*/ 65266 h 1699043"/>
              <a:gd name="connsiteX11" fmla="*/ 972936 w 10232859"/>
              <a:gd name="connsiteY11" fmla="*/ 88549 h 1699043"/>
              <a:gd name="connsiteX12" fmla="*/ 1061158 w 10232859"/>
              <a:gd name="connsiteY12" fmla="*/ 90302 h 1699043"/>
              <a:gd name="connsiteX13" fmla="*/ 1127764 w 10232859"/>
              <a:gd name="connsiteY13" fmla="*/ 86443 h 1699043"/>
              <a:gd name="connsiteX14" fmla="*/ 1165092 w 10232859"/>
              <a:gd name="connsiteY14" fmla="*/ 86517 h 1699043"/>
              <a:gd name="connsiteX15" fmla="*/ 1192274 w 10232859"/>
              <a:gd name="connsiteY15" fmla="*/ 84088 h 1699043"/>
              <a:gd name="connsiteX16" fmla="*/ 1261359 w 10232859"/>
              <a:gd name="connsiteY16" fmla="*/ 91263 h 1699043"/>
              <a:gd name="connsiteX17" fmla="*/ 1375826 w 10232859"/>
              <a:gd name="connsiteY17" fmla="*/ 108740 h 1699043"/>
              <a:gd name="connsiteX18" fmla="*/ 1400134 w 10232859"/>
              <a:gd name="connsiteY18" fmla="*/ 111208 h 1699043"/>
              <a:gd name="connsiteX19" fmla="*/ 1420782 w 10232859"/>
              <a:gd name="connsiteY19" fmla="*/ 108347 h 1699043"/>
              <a:gd name="connsiteX20" fmla="*/ 1425360 w 10232859"/>
              <a:gd name="connsiteY20" fmla="*/ 103343 h 1699043"/>
              <a:gd name="connsiteX21" fmla="*/ 1438688 w 10232859"/>
              <a:gd name="connsiteY21" fmla="*/ 103900 h 1699043"/>
              <a:gd name="connsiteX22" fmla="*/ 1442183 w 10232859"/>
              <a:gd name="connsiteY22" fmla="*/ 103008 h 1699043"/>
              <a:gd name="connsiteX23" fmla="*/ 1462271 w 10232859"/>
              <a:gd name="connsiteY23" fmla="*/ 98933 h 1699043"/>
              <a:gd name="connsiteX24" fmla="*/ 1506437 w 10232859"/>
              <a:gd name="connsiteY24" fmla="*/ 116084 h 1699043"/>
              <a:gd name="connsiteX25" fmla="*/ 1559721 w 10232859"/>
              <a:gd name="connsiteY25" fmla="*/ 115918 h 1699043"/>
              <a:gd name="connsiteX26" fmla="*/ 1763086 w 10232859"/>
              <a:gd name="connsiteY26" fmla="*/ 148431 h 1699043"/>
              <a:gd name="connsiteX27" fmla="*/ 1909571 w 10232859"/>
              <a:gd name="connsiteY27" fmla="*/ 158571 h 1699043"/>
              <a:gd name="connsiteX28" fmla="*/ 2002612 w 10232859"/>
              <a:gd name="connsiteY28" fmla="*/ 185342 h 1699043"/>
              <a:gd name="connsiteX29" fmla="*/ 2155278 w 10232859"/>
              <a:gd name="connsiteY29" fmla="*/ 197824 h 1699043"/>
              <a:gd name="connsiteX30" fmla="*/ 2166398 w 10232859"/>
              <a:gd name="connsiteY30" fmla="*/ 206965 h 1699043"/>
              <a:gd name="connsiteX31" fmla="*/ 2180455 w 10232859"/>
              <a:gd name="connsiteY31" fmla="*/ 212894 h 1699043"/>
              <a:gd name="connsiteX32" fmla="*/ 2182638 w 10232859"/>
              <a:gd name="connsiteY32" fmla="*/ 212313 h 1699043"/>
              <a:gd name="connsiteX33" fmla="*/ 2200348 w 10232859"/>
              <a:gd name="connsiteY33" fmla="*/ 215316 h 1699043"/>
              <a:gd name="connsiteX34" fmla="*/ 2203307 w 10232859"/>
              <a:gd name="connsiteY34" fmla="*/ 218590 h 1699043"/>
              <a:gd name="connsiteX35" fmla="*/ 2215170 w 10232859"/>
              <a:gd name="connsiteY35" fmla="*/ 221472 h 1699043"/>
              <a:gd name="connsiteX36" fmla="*/ 2237765 w 10232859"/>
              <a:gd name="connsiteY36" fmla="*/ 229357 h 1699043"/>
              <a:gd name="connsiteX37" fmla="*/ 2242719 w 10232859"/>
              <a:gd name="connsiteY37" fmla="*/ 228760 h 1699043"/>
              <a:gd name="connsiteX38" fmla="*/ 2277928 w 10232859"/>
              <a:gd name="connsiteY38" fmla="*/ 237427 h 1699043"/>
              <a:gd name="connsiteX39" fmla="*/ 2278759 w 10232859"/>
              <a:gd name="connsiteY39" fmla="*/ 236563 h 1699043"/>
              <a:gd name="connsiteX40" fmla="*/ 2290187 w 10232859"/>
              <a:gd name="connsiteY40" fmla="*/ 234709 h 1699043"/>
              <a:gd name="connsiteX41" fmla="*/ 2364066 w 10232859"/>
              <a:gd name="connsiteY41" fmla="*/ 218237 h 1699043"/>
              <a:gd name="connsiteX42" fmla="*/ 2400814 w 10232859"/>
              <a:gd name="connsiteY42" fmla="*/ 227165 h 1699043"/>
              <a:gd name="connsiteX43" fmla="*/ 2408414 w 10232859"/>
              <a:gd name="connsiteY43" fmla="*/ 228429 h 1699043"/>
              <a:gd name="connsiteX44" fmla="*/ 2408650 w 10232859"/>
              <a:gd name="connsiteY44" fmla="*/ 228234 h 1699043"/>
              <a:gd name="connsiteX45" fmla="*/ 2416835 w 10232859"/>
              <a:gd name="connsiteY45" fmla="*/ 229128 h 1699043"/>
              <a:gd name="connsiteX46" fmla="*/ 2422271 w 10232859"/>
              <a:gd name="connsiteY46" fmla="*/ 230733 h 1699043"/>
              <a:gd name="connsiteX47" fmla="*/ 2490341 w 10232859"/>
              <a:gd name="connsiteY47" fmla="*/ 211074 h 1699043"/>
              <a:gd name="connsiteX48" fmla="*/ 2588929 w 10232859"/>
              <a:gd name="connsiteY48" fmla="*/ 200980 h 1699043"/>
              <a:gd name="connsiteX49" fmla="*/ 2687426 w 10232859"/>
              <a:gd name="connsiteY49" fmla="*/ 193848 h 1699043"/>
              <a:gd name="connsiteX50" fmla="*/ 2723517 w 10232859"/>
              <a:gd name="connsiteY50" fmla="*/ 192652 h 1699043"/>
              <a:gd name="connsiteX51" fmla="*/ 2785956 w 10232859"/>
              <a:gd name="connsiteY51" fmla="*/ 184404 h 1699043"/>
              <a:gd name="connsiteX52" fmla="*/ 2813378 w 10232859"/>
              <a:gd name="connsiteY52" fmla="*/ 176833 h 1699043"/>
              <a:gd name="connsiteX53" fmla="*/ 2814782 w 10232859"/>
              <a:gd name="connsiteY53" fmla="*/ 177153 h 1699043"/>
              <a:gd name="connsiteX54" fmla="*/ 2816580 w 10232859"/>
              <a:gd name="connsiteY54" fmla="*/ 174366 h 1699043"/>
              <a:gd name="connsiteX55" fmla="*/ 2821623 w 10232859"/>
              <a:gd name="connsiteY55" fmla="*/ 172875 h 1699043"/>
              <a:gd name="connsiteX56" fmla="*/ 2836688 w 10232859"/>
              <a:gd name="connsiteY56" fmla="*/ 172971 h 1699043"/>
              <a:gd name="connsiteX57" fmla="*/ 2842564 w 10232859"/>
              <a:gd name="connsiteY57" fmla="*/ 173695 h 1699043"/>
              <a:gd name="connsiteX58" fmla="*/ 2850712 w 10232859"/>
              <a:gd name="connsiteY58" fmla="*/ 173290 h 1699043"/>
              <a:gd name="connsiteX59" fmla="*/ 2850846 w 10232859"/>
              <a:gd name="connsiteY59" fmla="*/ 173062 h 1699043"/>
              <a:gd name="connsiteX60" fmla="*/ 2858611 w 10232859"/>
              <a:gd name="connsiteY60" fmla="*/ 173112 h 1699043"/>
              <a:gd name="connsiteX61" fmla="*/ 2897454 w 10232859"/>
              <a:gd name="connsiteY61" fmla="*/ 176114 h 1699043"/>
              <a:gd name="connsiteX62" fmla="*/ 2940369 w 10232859"/>
              <a:gd name="connsiteY62" fmla="*/ 152944 h 1699043"/>
              <a:gd name="connsiteX63" fmla="*/ 2959670 w 10232859"/>
              <a:gd name="connsiteY63" fmla="*/ 148367 h 1699043"/>
              <a:gd name="connsiteX64" fmla="*/ 2969615 w 10232859"/>
              <a:gd name="connsiteY64" fmla="*/ 144755 h 1699043"/>
              <a:gd name="connsiteX65" fmla="*/ 2970000 w 10232859"/>
              <a:gd name="connsiteY65" fmla="*/ 143776 h 1699043"/>
              <a:gd name="connsiteX66" fmla="*/ 3007272 w 10232859"/>
              <a:gd name="connsiteY66" fmla="*/ 146766 h 1699043"/>
              <a:gd name="connsiteX67" fmla="*/ 3011677 w 10232859"/>
              <a:gd name="connsiteY67" fmla="*/ 145404 h 1699043"/>
              <a:gd name="connsiteX68" fmla="*/ 3036668 w 10232859"/>
              <a:gd name="connsiteY68" fmla="*/ 149604 h 1699043"/>
              <a:gd name="connsiteX69" fmla="*/ 3049208 w 10232859"/>
              <a:gd name="connsiteY69" fmla="*/ 150573 h 1699043"/>
              <a:gd name="connsiteX70" fmla="*/ 3053517 w 10232859"/>
              <a:gd name="connsiteY70" fmla="*/ 153322 h 1699043"/>
              <a:gd name="connsiteX71" fmla="*/ 3071637 w 10232859"/>
              <a:gd name="connsiteY71" fmla="*/ 153496 h 1699043"/>
              <a:gd name="connsiteX72" fmla="*/ 3110077 w 10232859"/>
              <a:gd name="connsiteY72" fmla="*/ 149202 h 1699043"/>
              <a:gd name="connsiteX73" fmla="*/ 3173743 w 10232859"/>
              <a:gd name="connsiteY73" fmla="*/ 159581 h 1699043"/>
              <a:gd name="connsiteX74" fmla="*/ 3254203 w 10232859"/>
              <a:gd name="connsiteY74" fmla="*/ 151756 h 1699043"/>
              <a:gd name="connsiteX75" fmla="*/ 3380350 w 10232859"/>
              <a:gd name="connsiteY75" fmla="*/ 151151 h 1699043"/>
              <a:gd name="connsiteX76" fmla="*/ 3476147 w 10232859"/>
              <a:gd name="connsiteY76" fmla="*/ 170925 h 1699043"/>
              <a:gd name="connsiteX77" fmla="*/ 3581876 w 10232859"/>
              <a:gd name="connsiteY77" fmla="*/ 150448 h 1699043"/>
              <a:gd name="connsiteX78" fmla="*/ 3704761 w 10232859"/>
              <a:gd name="connsiteY78" fmla="*/ 150492 h 1699043"/>
              <a:gd name="connsiteX79" fmla="*/ 3755040 w 10232859"/>
              <a:gd name="connsiteY79" fmla="*/ 141978 h 1699043"/>
              <a:gd name="connsiteX80" fmla="*/ 3804689 w 10232859"/>
              <a:gd name="connsiteY80" fmla="*/ 151893 h 1699043"/>
              <a:gd name="connsiteX81" fmla="*/ 3821793 w 10232859"/>
              <a:gd name="connsiteY81" fmla="*/ 144743 h 1699043"/>
              <a:gd name="connsiteX82" fmla="*/ 3824682 w 10232859"/>
              <a:gd name="connsiteY82" fmla="*/ 143319 h 1699043"/>
              <a:gd name="connsiteX83" fmla="*/ 3837536 w 10232859"/>
              <a:gd name="connsiteY83" fmla="*/ 141778 h 1699043"/>
              <a:gd name="connsiteX84" fmla="*/ 3839550 w 10232859"/>
              <a:gd name="connsiteY84" fmla="*/ 136147 h 1699043"/>
              <a:gd name="connsiteX85" fmla="*/ 3857743 w 10232859"/>
              <a:gd name="connsiteY85" fmla="*/ 130104 h 1699043"/>
              <a:gd name="connsiteX86" fmla="*/ 3881852 w 10232859"/>
              <a:gd name="connsiteY86" fmla="*/ 128717 h 1699043"/>
              <a:gd name="connsiteX87" fmla="*/ 3998088 w 10232859"/>
              <a:gd name="connsiteY87" fmla="*/ 127932 h 1699043"/>
              <a:gd name="connsiteX88" fmla="*/ 4066682 w 10232859"/>
              <a:gd name="connsiteY88" fmla="*/ 124147 h 1699043"/>
              <a:gd name="connsiteX89" fmla="*/ 4091246 w 10232859"/>
              <a:gd name="connsiteY89" fmla="*/ 117503 h 1699043"/>
              <a:gd name="connsiteX90" fmla="*/ 4126556 w 10232859"/>
              <a:gd name="connsiteY90" fmla="*/ 111725 h 1699043"/>
              <a:gd name="connsiteX91" fmla="*/ 4187717 w 10232859"/>
              <a:gd name="connsiteY91" fmla="*/ 97496 h 1699043"/>
              <a:gd name="connsiteX92" fmla="*/ 4220826 w 10232859"/>
              <a:gd name="connsiteY92" fmla="*/ 95991 h 1699043"/>
              <a:gd name="connsiteX93" fmla="*/ 4239014 w 10232859"/>
              <a:gd name="connsiteY93" fmla="*/ 90840 h 1699043"/>
              <a:gd name="connsiteX94" fmla="*/ 4246653 w 10232859"/>
              <a:gd name="connsiteY94" fmla="*/ 91360 h 1699043"/>
              <a:gd name="connsiteX95" fmla="*/ 4271841 w 10232859"/>
              <a:gd name="connsiteY95" fmla="*/ 90188 h 1699043"/>
              <a:gd name="connsiteX96" fmla="*/ 4286277 w 10232859"/>
              <a:gd name="connsiteY96" fmla="*/ 90173 h 1699043"/>
              <a:gd name="connsiteX97" fmla="*/ 4292025 w 10232859"/>
              <a:gd name="connsiteY97" fmla="*/ 90407 h 1699043"/>
              <a:gd name="connsiteX98" fmla="*/ 4304713 w 10232859"/>
              <a:gd name="connsiteY98" fmla="*/ 95673 h 1699043"/>
              <a:gd name="connsiteX99" fmla="*/ 4321285 w 10232859"/>
              <a:gd name="connsiteY99" fmla="*/ 93560 h 1699043"/>
              <a:gd name="connsiteX100" fmla="*/ 4339561 w 10232859"/>
              <a:gd name="connsiteY100" fmla="*/ 98806 h 1699043"/>
              <a:gd name="connsiteX101" fmla="*/ 4343990 w 10232859"/>
              <a:gd name="connsiteY101" fmla="*/ 94576 h 1699043"/>
              <a:gd name="connsiteX102" fmla="*/ 4358885 w 10232859"/>
              <a:gd name="connsiteY102" fmla="*/ 90264 h 1699043"/>
              <a:gd name="connsiteX103" fmla="*/ 4371648 w 10232859"/>
              <a:gd name="connsiteY103" fmla="*/ 95312 h 1699043"/>
              <a:gd name="connsiteX104" fmla="*/ 4398380 w 10232859"/>
              <a:gd name="connsiteY104" fmla="*/ 98447 h 1699043"/>
              <a:gd name="connsiteX105" fmla="*/ 4405729 w 10232859"/>
              <a:gd name="connsiteY105" fmla="*/ 97677 h 1699043"/>
              <a:gd name="connsiteX106" fmla="*/ 4431408 w 10232859"/>
              <a:gd name="connsiteY106" fmla="*/ 104311 h 1699043"/>
              <a:gd name="connsiteX107" fmla="*/ 4472183 w 10232859"/>
              <a:gd name="connsiteY107" fmla="*/ 109916 h 1699043"/>
              <a:gd name="connsiteX108" fmla="*/ 4518828 w 10232859"/>
              <a:gd name="connsiteY108" fmla="*/ 112600 h 1699043"/>
              <a:gd name="connsiteX109" fmla="*/ 4532040 w 10232859"/>
              <a:gd name="connsiteY109" fmla="*/ 117793 h 1699043"/>
              <a:gd name="connsiteX110" fmla="*/ 4617778 w 10232859"/>
              <a:gd name="connsiteY110" fmla="*/ 130479 h 1699043"/>
              <a:gd name="connsiteX111" fmla="*/ 4641872 w 10232859"/>
              <a:gd name="connsiteY111" fmla="*/ 134207 h 1699043"/>
              <a:gd name="connsiteX112" fmla="*/ 4662766 w 10232859"/>
              <a:gd name="connsiteY112" fmla="*/ 132438 h 1699043"/>
              <a:gd name="connsiteX113" fmla="*/ 4667770 w 10232859"/>
              <a:gd name="connsiteY113" fmla="*/ 127694 h 1699043"/>
              <a:gd name="connsiteX114" fmla="*/ 4681052 w 10232859"/>
              <a:gd name="connsiteY114" fmla="*/ 128947 h 1699043"/>
              <a:gd name="connsiteX115" fmla="*/ 4684624 w 10232859"/>
              <a:gd name="connsiteY115" fmla="*/ 128241 h 1699043"/>
              <a:gd name="connsiteX116" fmla="*/ 4705061 w 10232859"/>
              <a:gd name="connsiteY116" fmla="*/ 125234 h 1699043"/>
              <a:gd name="connsiteX117" fmla="*/ 4747746 w 10232859"/>
              <a:gd name="connsiteY117" fmla="*/ 144617 h 1699043"/>
              <a:gd name="connsiteX118" fmla="*/ 4867014 w 10232859"/>
              <a:gd name="connsiteY118" fmla="*/ 164145 h 1699043"/>
              <a:gd name="connsiteX119" fmla="*/ 5001600 w 10232859"/>
              <a:gd name="connsiteY119" fmla="*/ 190239 h 1699043"/>
              <a:gd name="connsiteX120" fmla="*/ 5115965 w 10232859"/>
              <a:gd name="connsiteY120" fmla="*/ 186069 h 1699043"/>
              <a:gd name="connsiteX121" fmla="*/ 5193957 w 10232859"/>
              <a:gd name="connsiteY121" fmla="*/ 229364 h 1699043"/>
              <a:gd name="connsiteX122" fmla="*/ 5275907 w 10232859"/>
              <a:gd name="connsiteY122" fmla="*/ 263295 h 1699043"/>
              <a:gd name="connsiteX123" fmla="*/ 5344878 w 10232859"/>
              <a:gd name="connsiteY123" fmla="*/ 276360 h 1699043"/>
              <a:gd name="connsiteX124" fmla="*/ 5413398 w 10232859"/>
              <a:gd name="connsiteY124" fmla="*/ 276235 h 1699043"/>
              <a:gd name="connsiteX125" fmla="*/ 5415629 w 10232859"/>
              <a:gd name="connsiteY125" fmla="*/ 275768 h 1699043"/>
              <a:gd name="connsiteX126" fmla="*/ 5433078 w 10232859"/>
              <a:gd name="connsiteY126" fmla="*/ 279684 h 1699043"/>
              <a:gd name="connsiteX127" fmla="*/ 5435759 w 10232859"/>
              <a:gd name="connsiteY127" fmla="*/ 283100 h 1699043"/>
              <a:gd name="connsiteX128" fmla="*/ 5447372 w 10232859"/>
              <a:gd name="connsiteY128" fmla="*/ 286587 h 1699043"/>
              <a:gd name="connsiteX129" fmla="*/ 5469289 w 10232859"/>
              <a:gd name="connsiteY129" fmla="*/ 295620 h 1699043"/>
              <a:gd name="connsiteX130" fmla="*/ 5508752 w 10232859"/>
              <a:gd name="connsiteY130" fmla="*/ 305753 h 1699043"/>
              <a:gd name="connsiteX131" fmla="*/ 5509657 w 10232859"/>
              <a:gd name="connsiteY131" fmla="*/ 304936 h 1699043"/>
              <a:gd name="connsiteX132" fmla="*/ 5521245 w 10232859"/>
              <a:gd name="connsiteY132" fmla="*/ 303688 h 1699043"/>
              <a:gd name="connsiteX133" fmla="*/ 5542415 w 10232859"/>
              <a:gd name="connsiteY133" fmla="*/ 303495 h 1699043"/>
              <a:gd name="connsiteX134" fmla="*/ 5596538 w 10232859"/>
              <a:gd name="connsiteY134" fmla="*/ 291153 h 1699043"/>
              <a:gd name="connsiteX135" fmla="*/ 5632514 w 10232859"/>
              <a:gd name="connsiteY135" fmla="*/ 301962 h 1699043"/>
              <a:gd name="connsiteX136" fmla="*/ 5640005 w 10232859"/>
              <a:gd name="connsiteY136" fmla="*/ 303617 h 1699043"/>
              <a:gd name="connsiteX137" fmla="*/ 5640259 w 10232859"/>
              <a:gd name="connsiteY137" fmla="*/ 303435 h 1699043"/>
              <a:gd name="connsiteX138" fmla="*/ 5648365 w 10232859"/>
              <a:gd name="connsiteY138" fmla="*/ 304754 h 1699043"/>
              <a:gd name="connsiteX139" fmla="*/ 5653662 w 10232859"/>
              <a:gd name="connsiteY139" fmla="*/ 306635 h 1699043"/>
              <a:gd name="connsiteX140" fmla="*/ 5668196 w 10232859"/>
              <a:gd name="connsiteY140" fmla="*/ 309846 h 1699043"/>
              <a:gd name="connsiteX141" fmla="*/ 5673886 w 10232859"/>
              <a:gd name="connsiteY141" fmla="*/ 309526 h 1699043"/>
              <a:gd name="connsiteX142" fmla="*/ 5677139 w 10232859"/>
              <a:gd name="connsiteY142" fmla="*/ 307345 h 1699043"/>
              <a:gd name="connsiteX143" fmla="*/ 5708983 w 10232859"/>
              <a:gd name="connsiteY143" fmla="*/ 306674 h 1699043"/>
              <a:gd name="connsiteX144" fmla="*/ 5773909 w 10232859"/>
              <a:gd name="connsiteY144" fmla="*/ 312061 h 1699043"/>
              <a:gd name="connsiteX145" fmla="*/ 5809500 w 10232859"/>
              <a:gd name="connsiteY145" fmla="*/ 318450 h 1699043"/>
              <a:gd name="connsiteX146" fmla="*/ 5908729 w 10232859"/>
              <a:gd name="connsiteY146" fmla="*/ 332335 h 1699043"/>
              <a:gd name="connsiteX147" fmla="*/ 6009654 w 10232859"/>
              <a:gd name="connsiteY147" fmla="*/ 343526 h 1699043"/>
              <a:gd name="connsiteX148" fmla="*/ 6067487 w 10232859"/>
              <a:gd name="connsiteY148" fmla="*/ 333712 h 1699043"/>
              <a:gd name="connsiteX149" fmla="*/ 6073281 w 10232859"/>
              <a:gd name="connsiteY149" fmla="*/ 334316 h 1699043"/>
              <a:gd name="connsiteX150" fmla="*/ 6086225 w 10232859"/>
              <a:gd name="connsiteY150" fmla="*/ 339621 h 1699043"/>
              <a:gd name="connsiteX151" fmla="*/ 6105063 w 10232859"/>
              <a:gd name="connsiteY151" fmla="*/ 347340 h 1699043"/>
              <a:gd name="connsiteX152" fmla="*/ 6135796 w 10232859"/>
              <a:gd name="connsiteY152" fmla="*/ 363143 h 1699043"/>
              <a:gd name="connsiteX153" fmla="*/ 6195166 w 10232859"/>
              <a:gd name="connsiteY153" fmla="*/ 360190 h 1699043"/>
              <a:gd name="connsiteX154" fmla="*/ 6216259 w 10232859"/>
              <a:gd name="connsiteY154" fmla="*/ 363365 h 1699043"/>
              <a:gd name="connsiteX155" fmla="*/ 6228331 w 10232859"/>
              <a:gd name="connsiteY155" fmla="*/ 364034 h 1699043"/>
              <a:gd name="connsiteX156" fmla="*/ 6229602 w 10232859"/>
              <a:gd name="connsiteY156" fmla="*/ 363414 h 1699043"/>
              <a:gd name="connsiteX157" fmla="*/ 6258988 w 10232859"/>
              <a:gd name="connsiteY157" fmla="*/ 378660 h 1699043"/>
              <a:gd name="connsiteX158" fmla="*/ 6264106 w 10232859"/>
              <a:gd name="connsiteY158" fmla="*/ 379141 h 1699043"/>
              <a:gd name="connsiteX159" fmla="*/ 6281703 w 10232859"/>
              <a:gd name="connsiteY159" fmla="*/ 391054 h 1699043"/>
              <a:gd name="connsiteX160" fmla="*/ 6291622 w 10232859"/>
              <a:gd name="connsiteY160" fmla="*/ 396155 h 1699043"/>
              <a:gd name="connsiteX161" fmla="*/ 6292712 w 10232859"/>
              <a:gd name="connsiteY161" fmla="*/ 399771 h 1699043"/>
              <a:gd name="connsiteX162" fmla="*/ 6308227 w 10232859"/>
              <a:gd name="connsiteY162" fmla="*/ 406196 h 1699043"/>
              <a:gd name="connsiteX163" fmla="*/ 6328981 w 10232859"/>
              <a:gd name="connsiteY163" fmla="*/ 409495 h 1699043"/>
              <a:gd name="connsiteX164" fmla="*/ 6368693 w 10232859"/>
              <a:gd name="connsiteY164" fmla="*/ 417845 h 1699043"/>
              <a:gd name="connsiteX165" fmla="*/ 6414811 w 10232859"/>
              <a:gd name="connsiteY165" fmla="*/ 452200 h 1699043"/>
              <a:gd name="connsiteX166" fmla="*/ 6467879 w 10232859"/>
              <a:gd name="connsiteY166" fmla="*/ 468248 h 1699043"/>
              <a:gd name="connsiteX167" fmla="*/ 6564351 w 10232859"/>
              <a:gd name="connsiteY167" fmla="*/ 537518 h 1699043"/>
              <a:gd name="connsiteX168" fmla="*/ 6711178 w 10232859"/>
              <a:gd name="connsiteY168" fmla="*/ 573610 h 1699043"/>
              <a:gd name="connsiteX169" fmla="*/ 6764036 w 10232859"/>
              <a:gd name="connsiteY169" fmla="*/ 588943 h 1699043"/>
              <a:gd name="connsiteX170" fmla="*/ 6858983 w 10232859"/>
              <a:gd name="connsiteY170" fmla="*/ 623723 h 1699043"/>
              <a:gd name="connsiteX171" fmla="*/ 6910661 w 10232859"/>
              <a:gd name="connsiteY171" fmla="*/ 634620 h 1699043"/>
              <a:gd name="connsiteX172" fmla="*/ 6944111 w 10232859"/>
              <a:gd name="connsiteY172" fmla="*/ 659502 h 1699043"/>
              <a:gd name="connsiteX173" fmla="*/ 6965771 w 10232859"/>
              <a:gd name="connsiteY173" fmla="*/ 659931 h 1699043"/>
              <a:gd name="connsiteX174" fmla="*/ 6969639 w 10232859"/>
              <a:gd name="connsiteY174" fmla="*/ 659837 h 1699043"/>
              <a:gd name="connsiteX175" fmla="*/ 6982242 w 10232859"/>
              <a:gd name="connsiteY175" fmla="*/ 663112 h 1699043"/>
              <a:gd name="connsiteX176" fmla="*/ 6989387 w 10232859"/>
              <a:gd name="connsiteY176" fmla="*/ 659474 h 1699043"/>
              <a:gd name="connsiteX177" fmla="*/ 7010930 w 10232859"/>
              <a:gd name="connsiteY177" fmla="*/ 661134 h 1699043"/>
              <a:gd name="connsiteX178" fmla="*/ 7033125 w 10232859"/>
              <a:gd name="connsiteY178" fmla="*/ 668436 h 1699043"/>
              <a:gd name="connsiteX179" fmla="*/ 7134461 w 10232859"/>
              <a:gd name="connsiteY179" fmla="*/ 708192 h 1699043"/>
              <a:gd name="connsiteX180" fmla="*/ 7197450 w 10232859"/>
              <a:gd name="connsiteY180" fmla="*/ 729094 h 1699043"/>
              <a:gd name="connsiteX181" fmla="*/ 7225084 w 10232859"/>
              <a:gd name="connsiteY181" fmla="*/ 732505 h 1699043"/>
              <a:gd name="connsiteX182" fmla="*/ 7261183 w 10232859"/>
              <a:gd name="connsiteY182" fmla="*/ 740313 h 1699043"/>
              <a:gd name="connsiteX183" fmla="*/ 7327760 w 10232859"/>
              <a:gd name="connsiteY183" fmla="*/ 750586 h 1699043"/>
              <a:gd name="connsiteX184" fmla="*/ 7412222 w 10232859"/>
              <a:gd name="connsiteY184" fmla="*/ 770487 h 1699043"/>
              <a:gd name="connsiteX185" fmla="*/ 7457904 w 10232859"/>
              <a:gd name="connsiteY185" fmla="*/ 804321 h 1699043"/>
              <a:gd name="connsiteX186" fmla="*/ 7465795 w 10232859"/>
              <a:gd name="connsiteY186" fmla="*/ 802598 h 1699043"/>
              <a:gd name="connsiteX187" fmla="*/ 7505046 w 10232859"/>
              <a:gd name="connsiteY187" fmla="*/ 816517 h 1699043"/>
              <a:gd name="connsiteX188" fmla="*/ 7623220 w 10232859"/>
              <a:gd name="connsiteY188" fmla="*/ 888520 h 1699043"/>
              <a:gd name="connsiteX189" fmla="*/ 7700458 w 10232859"/>
              <a:gd name="connsiteY189" fmla="*/ 915079 h 1699043"/>
              <a:gd name="connsiteX190" fmla="*/ 7730988 w 10232859"/>
              <a:gd name="connsiteY190" fmla="*/ 920756 h 1699043"/>
              <a:gd name="connsiteX191" fmla="*/ 7781942 w 10232859"/>
              <a:gd name="connsiteY191" fmla="*/ 930503 h 1699043"/>
              <a:gd name="connsiteX192" fmla="*/ 7827704 w 10232859"/>
              <a:gd name="connsiteY192" fmla="*/ 928558 h 1699043"/>
              <a:gd name="connsiteX193" fmla="*/ 7867270 w 10232859"/>
              <a:gd name="connsiteY193" fmla="*/ 940366 h 1699043"/>
              <a:gd name="connsiteX194" fmla="*/ 7866538 w 10232859"/>
              <a:gd name="connsiteY194" fmla="*/ 955045 h 1699043"/>
              <a:gd name="connsiteX195" fmla="*/ 7912084 w 10232859"/>
              <a:gd name="connsiteY195" fmla="*/ 963800 h 1699043"/>
              <a:gd name="connsiteX196" fmla="*/ 7982264 w 10232859"/>
              <a:gd name="connsiteY196" fmla="*/ 975773 h 1699043"/>
              <a:gd name="connsiteX197" fmla="*/ 7991272 w 10232859"/>
              <a:gd name="connsiteY197" fmla="*/ 981104 h 1699043"/>
              <a:gd name="connsiteX198" fmla="*/ 8006496 w 10232859"/>
              <a:gd name="connsiteY198" fmla="*/ 972839 h 1699043"/>
              <a:gd name="connsiteX199" fmla="*/ 8034497 w 10232859"/>
              <a:gd name="connsiteY199" fmla="*/ 972054 h 1699043"/>
              <a:gd name="connsiteX200" fmla="*/ 8150881 w 10232859"/>
              <a:gd name="connsiteY200" fmla="*/ 990411 h 1699043"/>
              <a:gd name="connsiteX201" fmla="*/ 8172106 w 10232859"/>
              <a:gd name="connsiteY201" fmla="*/ 990512 h 1699043"/>
              <a:gd name="connsiteX202" fmla="*/ 8196076 w 10232859"/>
              <a:gd name="connsiteY202" fmla="*/ 1000078 h 1699043"/>
              <a:gd name="connsiteX203" fmla="*/ 8247463 w 10232859"/>
              <a:gd name="connsiteY203" fmla="*/ 1016332 h 1699043"/>
              <a:gd name="connsiteX204" fmla="*/ 8279272 w 10232859"/>
              <a:gd name="connsiteY204" fmla="*/ 1032921 h 1699043"/>
              <a:gd name="connsiteX205" fmla="*/ 8289611 w 10232859"/>
              <a:gd name="connsiteY205" fmla="*/ 1028630 h 1699043"/>
              <a:gd name="connsiteX206" fmla="*/ 8311483 w 10232859"/>
              <a:gd name="connsiteY206" fmla="*/ 1029399 h 1699043"/>
              <a:gd name="connsiteX207" fmla="*/ 8399489 w 10232859"/>
              <a:gd name="connsiteY207" fmla="*/ 1048562 h 1699043"/>
              <a:gd name="connsiteX208" fmla="*/ 8415973 w 10232859"/>
              <a:gd name="connsiteY208" fmla="*/ 1049660 h 1699043"/>
              <a:gd name="connsiteX209" fmla="*/ 8433326 w 10232859"/>
              <a:gd name="connsiteY209" fmla="*/ 1057881 h 1699043"/>
              <a:gd name="connsiteX210" fmla="*/ 8502328 w 10232859"/>
              <a:gd name="connsiteY210" fmla="*/ 1091498 h 1699043"/>
              <a:gd name="connsiteX211" fmla="*/ 8534346 w 10232859"/>
              <a:gd name="connsiteY211" fmla="*/ 1106980 h 1699043"/>
              <a:gd name="connsiteX212" fmla="*/ 8534980 w 10232859"/>
              <a:gd name="connsiteY212" fmla="*/ 1110861 h 1699043"/>
              <a:gd name="connsiteX213" fmla="*/ 8544104 w 10232859"/>
              <a:gd name="connsiteY213" fmla="*/ 1108406 h 1699043"/>
              <a:gd name="connsiteX214" fmla="*/ 8567742 w 10232859"/>
              <a:gd name="connsiteY214" fmla="*/ 1117590 h 1699043"/>
              <a:gd name="connsiteX215" fmla="*/ 8633779 w 10232859"/>
              <a:gd name="connsiteY215" fmla="*/ 1139226 h 1699043"/>
              <a:gd name="connsiteX216" fmla="*/ 8676965 w 10232859"/>
              <a:gd name="connsiteY216" fmla="*/ 1156949 h 1699043"/>
              <a:gd name="connsiteX217" fmla="*/ 8698944 w 10232859"/>
              <a:gd name="connsiteY217" fmla="*/ 1156939 h 1699043"/>
              <a:gd name="connsiteX218" fmla="*/ 8711456 w 10232859"/>
              <a:gd name="connsiteY218" fmla="*/ 1169217 h 1699043"/>
              <a:gd name="connsiteX219" fmla="*/ 8732793 w 10232859"/>
              <a:gd name="connsiteY219" fmla="*/ 1172972 h 1699043"/>
              <a:gd name="connsiteX220" fmla="*/ 8751897 w 10232859"/>
              <a:gd name="connsiteY220" fmla="*/ 1190886 h 1699043"/>
              <a:gd name="connsiteX221" fmla="*/ 8793564 w 10232859"/>
              <a:gd name="connsiteY221" fmla="*/ 1172572 h 1699043"/>
              <a:gd name="connsiteX222" fmla="*/ 8834270 w 10232859"/>
              <a:gd name="connsiteY222" fmla="*/ 1206624 h 1699043"/>
              <a:gd name="connsiteX223" fmla="*/ 8853872 w 10232859"/>
              <a:gd name="connsiteY223" fmla="*/ 1214714 h 1699043"/>
              <a:gd name="connsiteX224" fmla="*/ 8861901 w 10232859"/>
              <a:gd name="connsiteY224" fmla="*/ 1211375 h 1699043"/>
              <a:gd name="connsiteX225" fmla="*/ 8874168 w 10232859"/>
              <a:gd name="connsiteY225" fmla="*/ 1213967 h 1699043"/>
              <a:gd name="connsiteX226" fmla="*/ 8871123 w 10232859"/>
              <a:gd name="connsiteY226" fmla="*/ 1221160 h 1699043"/>
              <a:gd name="connsiteX227" fmla="*/ 8903537 w 10232859"/>
              <a:gd name="connsiteY227" fmla="*/ 1230588 h 1699043"/>
              <a:gd name="connsiteX228" fmla="*/ 8933767 w 10232859"/>
              <a:gd name="connsiteY228" fmla="*/ 1263368 h 1699043"/>
              <a:gd name="connsiteX229" fmla="*/ 8985765 w 10232859"/>
              <a:gd name="connsiteY229" fmla="*/ 1287664 h 1699043"/>
              <a:gd name="connsiteX230" fmla="*/ 9071444 w 10232859"/>
              <a:gd name="connsiteY230" fmla="*/ 1317305 h 1699043"/>
              <a:gd name="connsiteX231" fmla="*/ 9096711 w 10232859"/>
              <a:gd name="connsiteY231" fmla="*/ 1327777 h 1699043"/>
              <a:gd name="connsiteX232" fmla="*/ 9338853 w 10232859"/>
              <a:gd name="connsiteY232" fmla="*/ 1448046 h 1699043"/>
              <a:gd name="connsiteX233" fmla="*/ 9520814 w 10232859"/>
              <a:gd name="connsiteY233" fmla="*/ 1449827 h 1699043"/>
              <a:gd name="connsiteX234" fmla="*/ 9702271 w 10232859"/>
              <a:gd name="connsiteY234" fmla="*/ 1488553 h 1699043"/>
              <a:gd name="connsiteX235" fmla="*/ 9744273 w 10232859"/>
              <a:gd name="connsiteY235" fmla="*/ 1523512 h 1699043"/>
              <a:gd name="connsiteX236" fmla="*/ 9771903 w 10232859"/>
              <a:gd name="connsiteY236" fmla="*/ 1530034 h 1699043"/>
              <a:gd name="connsiteX237" fmla="*/ 9818565 w 10232859"/>
              <a:gd name="connsiteY237" fmla="*/ 1538545 h 1699043"/>
              <a:gd name="connsiteX238" fmla="*/ 9882202 w 10232859"/>
              <a:gd name="connsiteY238" fmla="*/ 1565888 h 1699043"/>
              <a:gd name="connsiteX239" fmla="*/ 10022025 w 10232859"/>
              <a:gd name="connsiteY239" fmla="*/ 1599696 h 1699043"/>
              <a:gd name="connsiteX240" fmla="*/ 10220406 w 10232859"/>
              <a:gd name="connsiteY240" fmla="*/ 1677005 h 1699043"/>
              <a:gd name="connsiteX241" fmla="*/ 10232859 w 10232859"/>
              <a:gd name="connsiteY241" fmla="*/ 1699043 h 1699043"/>
              <a:gd name="connsiteX242" fmla="*/ 0 w 10232859"/>
              <a:gd name="connsiteY242" fmla="*/ 1699043 h 1699043"/>
              <a:gd name="connsiteX243" fmla="*/ 0 w 10232859"/>
              <a:gd name="connsiteY243" fmla="*/ 21828 h 1699043"/>
              <a:gd name="connsiteX244" fmla="*/ 8097 w 10232859"/>
              <a:gd name="connsiteY244" fmla="*/ 24355 h 1699043"/>
              <a:gd name="connsiteX245" fmla="*/ 77128 w 10232859"/>
              <a:gd name="connsiteY245" fmla="*/ 6867 h 1699043"/>
              <a:gd name="connsiteX246" fmla="*/ 188338 w 10232859"/>
              <a:gd name="connsiteY246" fmla="*/ 5079 h 1699043"/>
              <a:gd name="connsiteX247" fmla="*/ 298809 w 10232859"/>
              <a:gd name="connsiteY247" fmla="*/ 6198 h 1699043"/>
              <a:gd name="connsiteX248" fmla="*/ 338985 w 10232859"/>
              <a:gd name="connsiteY248" fmla="*/ 8006 h 1699043"/>
              <a:gd name="connsiteX249" fmla="*/ 409815 w 10232859"/>
              <a:gd name="connsiteY249" fmla="*/ 5045 h 1699043"/>
              <a:gd name="connsiteX0" fmla="*/ 409815 w 10232859"/>
              <a:gd name="connsiteY0" fmla="*/ 5045 h 1699043"/>
              <a:gd name="connsiteX1" fmla="*/ 456316 w 10232859"/>
              <a:gd name="connsiteY1" fmla="*/ 4077 h 1699043"/>
              <a:gd name="connsiteX2" fmla="*/ 463611 w 10232859"/>
              <a:gd name="connsiteY2" fmla="*/ 18441 h 1699043"/>
              <a:gd name="connsiteX3" fmla="*/ 506289 w 10232859"/>
              <a:gd name="connsiteY3" fmla="*/ 21667 h 1699043"/>
              <a:gd name="connsiteX4" fmla="*/ 547180 w 10232859"/>
              <a:gd name="connsiteY4" fmla="*/ 10297 h 1699043"/>
              <a:gd name="connsiteX5" fmla="*/ 599180 w 10232859"/>
              <a:gd name="connsiteY5" fmla="*/ 9165 h 1699043"/>
              <a:gd name="connsiteX6" fmla="*/ 630247 w 10232859"/>
              <a:gd name="connsiteY6" fmla="*/ 8332 h 1699043"/>
              <a:gd name="connsiteX7" fmla="*/ 715463 w 10232859"/>
              <a:gd name="connsiteY7" fmla="*/ 18029 h 1699043"/>
              <a:gd name="connsiteX8" fmla="*/ 862866 w 10232859"/>
              <a:gd name="connsiteY8" fmla="*/ 63233 h 1699043"/>
              <a:gd name="connsiteX9" fmla="*/ 906400 w 10232859"/>
              <a:gd name="connsiteY9" fmla="*/ 68570 h 1699043"/>
              <a:gd name="connsiteX10" fmla="*/ 912698 w 10232859"/>
              <a:gd name="connsiteY10" fmla="*/ 65266 h 1699043"/>
              <a:gd name="connsiteX11" fmla="*/ 972936 w 10232859"/>
              <a:gd name="connsiteY11" fmla="*/ 88549 h 1699043"/>
              <a:gd name="connsiteX12" fmla="*/ 1061158 w 10232859"/>
              <a:gd name="connsiteY12" fmla="*/ 90302 h 1699043"/>
              <a:gd name="connsiteX13" fmla="*/ 1127764 w 10232859"/>
              <a:gd name="connsiteY13" fmla="*/ 86443 h 1699043"/>
              <a:gd name="connsiteX14" fmla="*/ 1165092 w 10232859"/>
              <a:gd name="connsiteY14" fmla="*/ 86517 h 1699043"/>
              <a:gd name="connsiteX15" fmla="*/ 1192274 w 10232859"/>
              <a:gd name="connsiteY15" fmla="*/ 84088 h 1699043"/>
              <a:gd name="connsiteX16" fmla="*/ 1261359 w 10232859"/>
              <a:gd name="connsiteY16" fmla="*/ 91263 h 1699043"/>
              <a:gd name="connsiteX17" fmla="*/ 1375826 w 10232859"/>
              <a:gd name="connsiteY17" fmla="*/ 108740 h 1699043"/>
              <a:gd name="connsiteX18" fmla="*/ 1400134 w 10232859"/>
              <a:gd name="connsiteY18" fmla="*/ 111208 h 1699043"/>
              <a:gd name="connsiteX19" fmla="*/ 1420782 w 10232859"/>
              <a:gd name="connsiteY19" fmla="*/ 108347 h 1699043"/>
              <a:gd name="connsiteX20" fmla="*/ 1425360 w 10232859"/>
              <a:gd name="connsiteY20" fmla="*/ 103343 h 1699043"/>
              <a:gd name="connsiteX21" fmla="*/ 1438688 w 10232859"/>
              <a:gd name="connsiteY21" fmla="*/ 103900 h 1699043"/>
              <a:gd name="connsiteX22" fmla="*/ 1442183 w 10232859"/>
              <a:gd name="connsiteY22" fmla="*/ 103008 h 1699043"/>
              <a:gd name="connsiteX23" fmla="*/ 1462271 w 10232859"/>
              <a:gd name="connsiteY23" fmla="*/ 98933 h 1699043"/>
              <a:gd name="connsiteX24" fmla="*/ 1506437 w 10232859"/>
              <a:gd name="connsiteY24" fmla="*/ 116084 h 1699043"/>
              <a:gd name="connsiteX25" fmla="*/ 1559721 w 10232859"/>
              <a:gd name="connsiteY25" fmla="*/ 115918 h 1699043"/>
              <a:gd name="connsiteX26" fmla="*/ 1763086 w 10232859"/>
              <a:gd name="connsiteY26" fmla="*/ 148431 h 1699043"/>
              <a:gd name="connsiteX27" fmla="*/ 1909571 w 10232859"/>
              <a:gd name="connsiteY27" fmla="*/ 158571 h 1699043"/>
              <a:gd name="connsiteX28" fmla="*/ 2002612 w 10232859"/>
              <a:gd name="connsiteY28" fmla="*/ 185342 h 1699043"/>
              <a:gd name="connsiteX29" fmla="*/ 2155278 w 10232859"/>
              <a:gd name="connsiteY29" fmla="*/ 197824 h 1699043"/>
              <a:gd name="connsiteX30" fmla="*/ 2166398 w 10232859"/>
              <a:gd name="connsiteY30" fmla="*/ 206965 h 1699043"/>
              <a:gd name="connsiteX31" fmla="*/ 2180455 w 10232859"/>
              <a:gd name="connsiteY31" fmla="*/ 212894 h 1699043"/>
              <a:gd name="connsiteX32" fmla="*/ 2182638 w 10232859"/>
              <a:gd name="connsiteY32" fmla="*/ 212313 h 1699043"/>
              <a:gd name="connsiteX33" fmla="*/ 2200348 w 10232859"/>
              <a:gd name="connsiteY33" fmla="*/ 215316 h 1699043"/>
              <a:gd name="connsiteX34" fmla="*/ 2203307 w 10232859"/>
              <a:gd name="connsiteY34" fmla="*/ 218590 h 1699043"/>
              <a:gd name="connsiteX35" fmla="*/ 2215170 w 10232859"/>
              <a:gd name="connsiteY35" fmla="*/ 221472 h 1699043"/>
              <a:gd name="connsiteX36" fmla="*/ 2237765 w 10232859"/>
              <a:gd name="connsiteY36" fmla="*/ 229357 h 1699043"/>
              <a:gd name="connsiteX37" fmla="*/ 2242719 w 10232859"/>
              <a:gd name="connsiteY37" fmla="*/ 228760 h 1699043"/>
              <a:gd name="connsiteX38" fmla="*/ 2277928 w 10232859"/>
              <a:gd name="connsiteY38" fmla="*/ 237427 h 1699043"/>
              <a:gd name="connsiteX39" fmla="*/ 2278759 w 10232859"/>
              <a:gd name="connsiteY39" fmla="*/ 236563 h 1699043"/>
              <a:gd name="connsiteX40" fmla="*/ 2290187 w 10232859"/>
              <a:gd name="connsiteY40" fmla="*/ 234709 h 1699043"/>
              <a:gd name="connsiteX41" fmla="*/ 2364066 w 10232859"/>
              <a:gd name="connsiteY41" fmla="*/ 218237 h 1699043"/>
              <a:gd name="connsiteX42" fmla="*/ 2400814 w 10232859"/>
              <a:gd name="connsiteY42" fmla="*/ 227165 h 1699043"/>
              <a:gd name="connsiteX43" fmla="*/ 2408414 w 10232859"/>
              <a:gd name="connsiteY43" fmla="*/ 228429 h 1699043"/>
              <a:gd name="connsiteX44" fmla="*/ 2408650 w 10232859"/>
              <a:gd name="connsiteY44" fmla="*/ 228234 h 1699043"/>
              <a:gd name="connsiteX45" fmla="*/ 2416835 w 10232859"/>
              <a:gd name="connsiteY45" fmla="*/ 229128 h 1699043"/>
              <a:gd name="connsiteX46" fmla="*/ 2422271 w 10232859"/>
              <a:gd name="connsiteY46" fmla="*/ 230733 h 1699043"/>
              <a:gd name="connsiteX47" fmla="*/ 2490341 w 10232859"/>
              <a:gd name="connsiteY47" fmla="*/ 211074 h 1699043"/>
              <a:gd name="connsiteX48" fmla="*/ 2588929 w 10232859"/>
              <a:gd name="connsiteY48" fmla="*/ 200980 h 1699043"/>
              <a:gd name="connsiteX49" fmla="*/ 2687426 w 10232859"/>
              <a:gd name="connsiteY49" fmla="*/ 193848 h 1699043"/>
              <a:gd name="connsiteX50" fmla="*/ 2723517 w 10232859"/>
              <a:gd name="connsiteY50" fmla="*/ 192652 h 1699043"/>
              <a:gd name="connsiteX51" fmla="*/ 2785956 w 10232859"/>
              <a:gd name="connsiteY51" fmla="*/ 184404 h 1699043"/>
              <a:gd name="connsiteX52" fmla="*/ 2813378 w 10232859"/>
              <a:gd name="connsiteY52" fmla="*/ 176833 h 1699043"/>
              <a:gd name="connsiteX53" fmla="*/ 2814782 w 10232859"/>
              <a:gd name="connsiteY53" fmla="*/ 177153 h 1699043"/>
              <a:gd name="connsiteX54" fmla="*/ 2816580 w 10232859"/>
              <a:gd name="connsiteY54" fmla="*/ 174366 h 1699043"/>
              <a:gd name="connsiteX55" fmla="*/ 2821623 w 10232859"/>
              <a:gd name="connsiteY55" fmla="*/ 172875 h 1699043"/>
              <a:gd name="connsiteX56" fmla="*/ 2836688 w 10232859"/>
              <a:gd name="connsiteY56" fmla="*/ 172971 h 1699043"/>
              <a:gd name="connsiteX57" fmla="*/ 2842564 w 10232859"/>
              <a:gd name="connsiteY57" fmla="*/ 173695 h 1699043"/>
              <a:gd name="connsiteX58" fmla="*/ 2850712 w 10232859"/>
              <a:gd name="connsiteY58" fmla="*/ 173290 h 1699043"/>
              <a:gd name="connsiteX59" fmla="*/ 2850846 w 10232859"/>
              <a:gd name="connsiteY59" fmla="*/ 173062 h 1699043"/>
              <a:gd name="connsiteX60" fmla="*/ 2858611 w 10232859"/>
              <a:gd name="connsiteY60" fmla="*/ 173112 h 1699043"/>
              <a:gd name="connsiteX61" fmla="*/ 2897454 w 10232859"/>
              <a:gd name="connsiteY61" fmla="*/ 176114 h 1699043"/>
              <a:gd name="connsiteX62" fmla="*/ 2940369 w 10232859"/>
              <a:gd name="connsiteY62" fmla="*/ 152944 h 1699043"/>
              <a:gd name="connsiteX63" fmla="*/ 2959670 w 10232859"/>
              <a:gd name="connsiteY63" fmla="*/ 148367 h 1699043"/>
              <a:gd name="connsiteX64" fmla="*/ 2969615 w 10232859"/>
              <a:gd name="connsiteY64" fmla="*/ 144755 h 1699043"/>
              <a:gd name="connsiteX65" fmla="*/ 2970000 w 10232859"/>
              <a:gd name="connsiteY65" fmla="*/ 143776 h 1699043"/>
              <a:gd name="connsiteX66" fmla="*/ 3007272 w 10232859"/>
              <a:gd name="connsiteY66" fmla="*/ 146766 h 1699043"/>
              <a:gd name="connsiteX67" fmla="*/ 3011677 w 10232859"/>
              <a:gd name="connsiteY67" fmla="*/ 145404 h 1699043"/>
              <a:gd name="connsiteX68" fmla="*/ 3036668 w 10232859"/>
              <a:gd name="connsiteY68" fmla="*/ 149604 h 1699043"/>
              <a:gd name="connsiteX69" fmla="*/ 3049208 w 10232859"/>
              <a:gd name="connsiteY69" fmla="*/ 150573 h 1699043"/>
              <a:gd name="connsiteX70" fmla="*/ 3053517 w 10232859"/>
              <a:gd name="connsiteY70" fmla="*/ 153322 h 1699043"/>
              <a:gd name="connsiteX71" fmla="*/ 3071637 w 10232859"/>
              <a:gd name="connsiteY71" fmla="*/ 153496 h 1699043"/>
              <a:gd name="connsiteX72" fmla="*/ 3110077 w 10232859"/>
              <a:gd name="connsiteY72" fmla="*/ 149202 h 1699043"/>
              <a:gd name="connsiteX73" fmla="*/ 3173743 w 10232859"/>
              <a:gd name="connsiteY73" fmla="*/ 159581 h 1699043"/>
              <a:gd name="connsiteX74" fmla="*/ 3254203 w 10232859"/>
              <a:gd name="connsiteY74" fmla="*/ 151756 h 1699043"/>
              <a:gd name="connsiteX75" fmla="*/ 3380350 w 10232859"/>
              <a:gd name="connsiteY75" fmla="*/ 151151 h 1699043"/>
              <a:gd name="connsiteX76" fmla="*/ 3476147 w 10232859"/>
              <a:gd name="connsiteY76" fmla="*/ 170925 h 1699043"/>
              <a:gd name="connsiteX77" fmla="*/ 3581876 w 10232859"/>
              <a:gd name="connsiteY77" fmla="*/ 150448 h 1699043"/>
              <a:gd name="connsiteX78" fmla="*/ 3704761 w 10232859"/>
              <a:gd name="connsiteY78" fmla="*/ 150492 h 1699043"/>
              <a:gd name="connsiteX79" fmla="*/ 3755040 w 10232859"/>
              <a:gd name="connsiteY79" fmla="*/ 141978 h 1699043"/>
              <a:gd name="connsiteX80" fmla="*/ 3804689 w 10232859"/>
              <a:gd name="connsiteY80" fmla="*/ 151893 h 1699043"/>
              <a:gd name="connsiteX81" fmla="*/ 3821793 w 10232859"/>
              <a:gd name="connsiteY81" fmla="*/ 144743 h 1699043"/>
              <a:gd name="connsiteX82" fmla="*/ 3824682 w 10232859"/>
              <a:gd name="connsiteY82" fmla="*/ 143319 h 1699043"/>
              <a:gd name="connsiteX83" fmla="*/ 3837536 w 10232859"/>
              <a:gd name="connsiteY83" fmla="*/ 141778 h 1699043"/>
              <a:gd name="connsiteX84" fmla="*/ 3839550 w 10232859"/>
              <a:gd name="connsiteY84" fmla="*/ 136147 h 1699043"/>
              <a:gd name="connsiteX85" fmla="*/ 3857743 w 10232859"/>
              <a:gd name="connsiteY85" fmla="*/ 130104 h 1699043"/>
              <a:gd name="connsiteX86" fmla="*/ 3881852 w 10232859"/>
              <a:gd name="connsiteY86" fmla="*/ 128717 h 1699043"/>
              <a:gd name="connsiteX87" fmla="*/ 3998088 w 10232859"/>
              <a:gd name="connsiteY87" fmla="*/ 127932 h 1699043"/>
              <a:gd name="connsiteX88" fmla="*/ 4066682 w 10232859"/>
              <a:gd name="connsiteY88" fmla="*/ 124147 h 1699043"/>
              <a:gd name="connsiteX89" fmla="*/ 4091246 w 10232859"/>
              <a:gd name="connsiteY89" fmla="*/ 117503 h 1699043"/>
              <a:gd name="connsiteX90" fmla="*/ 4126556 w 10232859"/>
              <a:gd name="connsiteY90" fmla="*/ 111725 h 1699043"/>
              <a:gd name="connsiteX91" fmla="*/ 4187717 w 10232859"/>
              <a:gd name="connsiteY91" fmla="*/ 97496 h 1699043"/>
              <a:gd name="connsiteX92" fmla="*/ 4220826 w 10232859"/>
              <a:gd name="connsiteY92" fmla="*/ 95991 h 1699043"/>
              <a:gd name="connsiteX93" fmla="*/ 4239014 w 10232859"/>
              <a:gd name="connsiteY93" fmla="*/ 90840 h 1699043"/>
              <a:gd name="connsiteX94" fmla="*/ 4246653 w 10232859"/>
              <a:gd name="connsiteY94" fmla="*/ 91360 h 1699043"/>
              <a:gd name="connsiteX95" fmla="*/ 4271841 w 10232859"/>
              <a:gd name="connsiteY95" fmla="*/ 90188 h 1699043"/>
              <a:gd name="connsiteX96" fmla="*/ 4286277 w 10232859"/>
              <a:gd name="connsiteY96" fmla="*/ 90173 h 1699043"/>
              <a:gd name="connsiteX97" fmla="*/ 4292025 w 10232859"/>
              <a:gd name="connsiteY97" fmla="*/ 90407 h 1699043"/>
              <a:gd name="connsiteX98" fmla="*/ 4304713 w 10232859"/>
              <a:gd name="connsiteY98" fmla="*/ 95673 h 1699043"/>
              <a:gd name="connsiteX99" fmla="*/ 4321285 w 10232859"/>
              <a:gd name="connsiteY99" fmla="*/ 93560 h 1699043"/>
              <a:gd name="connsiteX100" fmla="*/ 4339561 w 10232859"/>
              <a:gd name="connsiteY100" fmla="*/ 98806 h 1699043"/>
              <a:gd name="connsiteX101" fmla="*/ 4343990 w 10232859"/>
              <a:gd name="connsiteY101" fmla="*/ 94576 h 1699043"/>
              <a:gd name="connsiteX102" fmla="*/ 4358885 w 10232859"/>
              <a:gd name="connsiteY102" fmla="*/ 90264 h 1699043"/>
              <a:gd name="connsiteX103" fmla="*/ 4371648 w 10232859"/>
              <a:gd name="connsiteY103" fmla="*/ 95312 h 1699043"/>
              <a:gd name="connsiteX104" fmla="*/ 4398380 w 10232859"/>
              <a:gd name="connsiteY104" fmla="*/ 98447 h 1699043"/>
              <a:gd name="connsiteX105" fmla="*/ 4405729 w 10232859"/>
              <a:gd name="connsiteY105" fmla="*/ 97677 h 1699043"/>
              <a:gd name="connsiteX106" fmla="*/ 4431408 w 10232859"/>
              <a:gd name="connsiteY106" fmla="*/ 104311 h 1699043"/>
              <a:gd name="connsiteX107" fmla="*/ 4472183 w 10232859"/>
              <a:gd name="connsiteY107" fmla="*/ 109916 h 1699043"/>
              <a:gd name="connsiteX108" fmla="*/ 4518828 w 10232859"/>
              <a:gd name="connsiteY108" fmla="*/ 112600 h 1699043"/>
              <a:gd name="connsiteX109" fmla="*/ 4532040 w 10232859"/>
              <a:gd name="connsiteY109" fmla="*/ 117793 h 1699043"/>
              <a:gd name="connsiteX110" fmla="*/ 4617778 w 10232859"/>
              <a:gd name="connsiteY110" fmla="*/ 130479 h 1699043"/>
              <a:gd name="connsiteX111" fmla="*/ 4641872 w 10232859"/>
              <a:gd name="connsiteY111" fmla="*/ 134207 h 1699043"/>
              <a:gd name="connsiteX112" fmla="*/ 4662766 w 10232859"/>
              <a:gd name="connsiteY112" fmla="*/ 132438 h 1699043"/>
              <a:gd name="connsiteX113" fmla="*/ 4667770 w 10232859"/>
              <a:gd name="connsiteY113" fmla="*/ 127694 h 1699043"/>
              <a:gd name="connsiteX114" fmla="*/ 4681052 w 10232859"/>
              <a:gd name="connsiteY114" fmla="*/ 128947 h 1699043"/>
              <a:gd name="connsiteX115" fmla="*/ 4684624 w 10232859"/>
              <a:gd name="connsiteY115" fmla="*/ 128241 h 1699043"/>
              <a:gd name="connsiteX116" fmla="*/ 4705061 w 10232859"/>
              <a:gd name="connsiteY116" fmla="*/ 125234 h 1699043"/>
              <a:gd name="connsiteX117" fmla="*/ 4747746 w 10232859"/>
              <a:gd name="connsiteY117" fmla="*/ 144617 h 1699043"/>
              <a:gd name="connsiteX118" fmla="*/ 4867014 w 10232859"/>
              <a:gd name="connsiteY118" fmla="*/ 164145 h 1699043"/>
              <a:gd name="connsiteX119" fmla="*/ 5001600 w 10232859"/>
              <a:gd name="connsiteY119" fmla="*/ 190239 h 1699043"/>
              <a:gd name="connsiteX120" fmla="*/ 5115965 w 10232859"/>
              <a:gd name="connsiteY120" fmla="*/ 186069 h 1699043"/>
              <a:gd name="connsiteX121" fmla="*/ 5193957 w 10232859"/>
              <a:gd name="connsiteY121" fmla="*/ 229364 h 1699043"/>
              <a:gd name="connsiteX122" fmla="*/ 5275907 w 10232859"/>
              <a:gd name="connsiteY122" fmla="*/ 263295 h 1699043"/>
              <a:gd name="connsiteX123" fmla="*/ 5344878 w 10232859"/>
              <a:gd name="connsiteY123" fmla="*/ 276360 h 1699043"/>
              <a:gd name="connsiteX124" fmla="*/ 5413398 w 10232859"/>
              <a:gd name="connsiteY124" fmla="*/ 276235 h 1699043"/>
              <a:gd name="connsiteX125" fmla="*/ 5415629 w 10232859"/>
              <a:gd name="connsiteY125" fmla="*/ 275768 h 1699043"/>
              <a:gd name="connsiteX126" fmla="*/ 5433078 w 10232859"/>
              <a:gd name="connsiteY126" fmla="*/ 279684 h 1699043"/>
              <a:gd name="connsiteX127" fmla="*/ 5435759 w 10232859"/>
              <a:gd name="connsiteY127" fmla="*/ 283100 h 1699043"/>
              <a:gd name="connsiteX128" fmla="*/ 5447372 w 10232859"/>
              <a:gd name="connsiteY128" fmla="*/ 286587 h 1699043"/>
              <a:gd name="connsiteX129" fmla="*/ 5469289 w 10232859"/>
              <a:gd name="connsiteY129" fmla="*/ 295620 h 1699043"/>
              <a:gd name="connsiteX130" fmla="*/ 5508752 w 10232859"/>
              <a:gd name="connsiteY130" fmla="*/ 305753 h 1699043"/>
              <a:gd name="connsiteX131" fmla="*/ 5509657 w 10232859"/>
              <a:gd name="connsiteY131" fmla="*/ 304936 h 1699043"/>
              <a:gd name="connsiteX132" fmla="*/ 5521245 w 10232859"/>
              <a:gd name="connsiteY132" fmla="*/ 303688 h 1699043"/>
              <a:gd name="connsiteX133" fmla="*/ 5596538 w 10232859"/>
              <a:gd name="connsiteY133" fmla="*/ 291153 h 1699043"/>
              <a:gd name="connsiteX134" fmla="*/ 5632514 w 10232859"/>
              <a:gd name="connsiteY134" fmla="*/ 301962 h 1699043"/>
              <a:gd name="connsiteX135" fmla="*/ 5640005 w 10232859"/>
              <a:gd name="connsiteY135" fmla="*/ 303617 h 1699043"/>
              <a:gd name="connsiteX136" fmla="*/ 5640259 w 10232859"/>
              <a:gd name="connsiteY136" fmla="*/ 303435 h 1699043"/>
              <a:gd name="connsiteX137" fmla="*/ 5648365 w 10232859"/>
              <a:gd name="connsiteY137" fmla="*/ 304754 h 1699043"/>
              <a:gd name="connsiteX138" fmla="*/ 5653662 w 10232859"/>
              <a:gd name="connsiteY138" fmla="*/ 306635 h 1699043"/>
              <a:gd name="connsiteX139" fmla="*/ 5668196 w 10232859"/>
              <a:gd name="connsiteY139" fmla="*/ 309846 h 1699043"/>
              <a:gd name="connsiteX140" fmla="*/ 5673886 w 10232859"/>
              <a:gd name="connsiteY140" fmla="*/ 309526 h 1699043"/>
              <a:gd name="connsiteX141" fmla="*/ 5677139 w 10232859"/>
              <a:gd name="connsiteY141" fmla="*/ 307345 h 1699043"/>
              <a:gd name="connsiteX142" fmla="*/ 5708983 w 10232859"/>
              <a:gd name="connsiteY142" fmla="*/ 306674 h 1699043"/>
              <a:gd name="connsiteX143" fmla="*/ 5773909 w 10232859"/>
              <a:gd name="connsiteY143" fmla="*/ 312061 h 1699043"/>
              <a:gd name="connsiteX144" fmla="*/ 5809500 w 10232859"/>
              <a:gd name="connsiteY144" fmla="*/ 318450 h 1699043"/>
              <a:gd name="connsiteX145" fmla="*/ 5908729 w 10232859"/>
              <a:gd name="connsiteY145" fmla="*/ 332335 h 1699043"/>
              <a:gd name="connsiteX146" fmla="*/ 6009654 w 10232859"/>
              <a:gd name="connsiteY146" fmla="*/ 343526 h 1699043"/>
              <a:gd name="connsiteX147" fmla="*/ 6067487 w 10232859"/>
              <a:gd name="connsiteY147" fmla="*/ 333712 h 1699043"/>
              <a:gd name="connsiteX148" fmla="*/ 6073281 w 10232859"/>
              <a:gd name="connsiteY148" fmla="*/ 334316 h 1699043"/>
              <a:gd name="connsiteX149" fmla="*/ 6086225 w 10232859"/>
              <a:gd name="connsiteY149" fmla="*/ 339621 h 1699043"/>
              <a:gd name="connsiteX150" fmla="*/ 6105063 w 10232859"/>
              <a:gd name="connsiteY150" fmla="*/ 347340 h 1699043"/>
              <a:gd name="connsiteX151" fmla="*/ 6135796 w 10232859"/>
              <a:gd name="connsiteY151" fmla="*/ 363143 h 1699043"/>
              <a:gd name="connsiteX152" fmla="*/ 6195166 w 10232859"/>
              <a:gd name="connsiteY152" fmla="*/ 360190 h 1699043"/>
              <a:gd name="connsiteX153" fmla="*/ 6216259 w 10232859"/>
              <a:gd name="connsiteY153" fmla="*/ 363365 h 1699043"/>
              <a:gd name="connsiteX154" fmla="*/ 6228331 w 10232859"/>
              <a:gd name="connsiteY154" fmla="*/ 364034 h 1699043"/>
              <a:gd name="connsiteX155" fmla="*/ 6229602 w 10232859"/>
              <a:gd name="connsiteY155" fmla="*/ 363414 h 1699043"/>
              <a:gd name="connsiteX156" fmla="*/ 6258988 w 10232859"/>
              <a:gd name="connsiteY156" fmla="*/ 378660 h 1699043"/>
              <a:gd name="connsiteX157" fmla="*/ 6264106 w 10232859"/>
              <a:gd name="connsiteY157" fmla="*/ 379141 h 1699043"/>
              <a:gd name="connsiteX158" fmla="*/ 6281703 w 10232859"/>
              <a:gd name="connsiteY158" fmla="*/ 391054 h 1699043"/>
              <a:gd name="connsiteX159" fmla="*/ 6291622 w 10232859"/>
              <a:gd name="connsiteY159" fmla="*/ 396155 h 1699043"/>
              <a:gd name="connsiteX160" fmla="*/ 6292712 w 10232859"/>
              <a:gd name="connsiteY160" fmla="*/ 399771 h 1699043"/>
              <a:gd name="connsiteX161" fmla="*/ 6308227 w 10232859"/>
              <a:gd name="connsiteY161" fmla="*/ 406196 h 1699043"/>
              <a:gd name="connsiteX162" fmla="*/ 6328981 w 10232859"/>
              <a:gd name="connsiteY162" fmla="*/ 409495 h 1699043"/>
              <a:gd name="connsiteX163" fmla="*/ 6368693 w 10232859"/>
              <a:gd name="connsiteY163" fmla="*/ 417845 h 1699043"/>
              <a:gd name="connsiteX164" fmla="*/ 6414811 w 10232859"/>
              <a:gd name="connsiteY164" fmla="*/ 452200 h 1699043"/>
              <a:gd name="connsiteX165" fmla="*/ 6467879 w 10232859"/>
              <a:gd name="connsiteY165" fmla="*/ 468248 h 1699043"/>
              <a:gd name="connsiteX166" fmla="*/ 6564351 w 10232859"/>
              <a:gd name="connsiteY166" fmla="*/ 537518 h 1699043"/>
              <a:gd name="connsiteX167" fmla="*/ 6711178 w 10232859"/>
              <a:gd name="connsiteY167" fmla="*/ 573610 h 1699043"/>
              <a:gd name="connsiteX168" fmla="*/ 6764036 w 10232859"/>
              <a:gd name="connsiteY168" fmla="*/ 588943 h 1699043"/>
              <a:gd name="connsiteX169" fmla="*/ 6858983 w 10232859"/>
              <a:gd name="connsiteY169" fmla="*/ 623723 h 1699043"/>
              <a:gd name="connsiteX170" fmla="*/ 6910661 w 10232859"/>
              <a:gd name="connsiteY170" fmla="*/ 634620 h 1699043"/>
              <a:gd name="connsiteX171" fmla="*/ 6944111 w 10232859"/>
              <a:gd name="connsiteY171" fmla="*/ 659502 h 1699043"/>
              <a:gd name="connsiteX172" fmla="*/ 6965771 w 10232859"/>
              <a:gd name="connsiteY172" fmla="*/ 659931 h 1699043"/>
              <a:gd name="connsiteX173" fmla="*/ 6969639 w 10232859"/>
              <a:gd name="connsiteY173" fmla="*/ 659837 h 1699043"/>
              <a:gd name="connsiteX174" fmla="*/ 6982242 w 10232859"/>
              <a:gd name="connsiteY174" fmla="*/ 663112 h 1699043"/>
              <a:gd name="connsiteX175" fmla="*/ 6989387 w 10232859"/>
              <a:gd name="connsiteY175" fmla="*/ 659474 h 1699043"/>
              <a:gd name="connsiteX176" fmla="*/ 7010930 w 10232859"/>
              <a:gd name="connsiteY176" fmla="*/ 661134 h 1699043"/>
              <a:gd name="connsiteX177" fmla="*/ 7033125 w 10232859"/>
              <a:gd name="connsiteY177" fmla="*/ 668436 h 1699043"/>
              <a:gd name="connsiteX178" fmla="*/ 7134461 w 10232859"/>
              <a:gd name="connsiteY178" fmla="*/ 708192 h 1699043"/>
              <a:gd name="connsiteX179" fmla="*/ 7197450 w 10232859"/>
              <a:gd name="connsiteY179" fmla="*/ 729094 h 1699043"/>
              <a:gd name="connsiteX180" fmla="*/ 7225084 w 10232859"/>
              <a:gd name="connsiteY180" fmla="*/ 732505 h 1699043"/>
              <a:gd name="connsiteX181" fmla="*/ 7261183 w 10232859"/>
              <a:gd name="connsiteY181" fmla="*/ 740313 h 1699043"/>
              <a:gd name="connsiteX182" fmla="*/ 7327760 w 10232859"/>
              <a:gd name="connsiteY182" fmla="*/ 750586 h 1699043"/>
              <a:gd name="connsiteX183" fmla="*/ 7412222 w 10232859"/>
              <a:gd name="connsiteY183" fmla="*/ 770487 h 1699043"/>
              <a:gd name="connsiteX184" fmla="*/ 7457904 w 10232859"/>
              <a:gd name="connsiteY184" fmla="*/ 804321 h 1699043"/>
              <a:gd name="connsiteX185" fmla="*/ 7465795 w 10232859"/>
              <a:gd name="connsiteY185" fmla="*/ 802598 h 1699043"/>
              <a:gd name="connsiteX186" fmla="*/ 7505046 w 10232859"/>
              <a:gd name="connsiteY186" fmla="*/ 816517 h 1699043"/>
              <a:gd name="connsiteX187" fmla="*/ 7623220 w 10232859"/>
              <a:gd name="connsiteY187" fmla="*/ 888520 h 1699043"/>
              <a:gd name="connsiteX188" fmla="*/ 7700458 w 10232859"/>
              <a:gd name="connsiteY188" fmla="*/ 915079 h 1699043"/>
              <a:gd name="connsiteX189" fmla="*/ 7730988 w 10232859"/>
              <a:gd name="connsiteY189" fmla="*/ 920756 h 1699043"/>
              <a:gd name="connsiteX190" fmla="*/ 7781942 w 10232859"/>
              <a:gd name="connsiteY190" fmla="*/ 930503 h 1699043"/>
              <a:gd name="connsiteX191" fmla="*/ 7827704 w 10232859"/>
              <a:gd name="connsiteY191" fmla="*/ 928558 h 1699043"/>
              <a:gd name="connsiteX192" fmla="*/ 7867270 w 10232859"/>
              <a:gd name="connsiteY192" fmla="*/ 940366 h 1699043"/>
              <a:gd name="connsiteX193" fmla="*/ 7866538 w 10232859"/>
              <a:gd name="connsiteY193" fmla="*/ 955045 h 1699043"/>
              <a:gd name="connsiteX194" fmla="*/ 7912084 w 10232859"/>
              <a:gd name="connsiteY194" fmla="*/ 963800 h 1699043"/>
              <a:gd name="connsiteX195" fmla="*/ 7982264 w 10232859"/>
              <a:gd name="connsiteY195" fmla="*/ 975773 h 1699043"/>
              <a:gd name="connsiteX196" fmla="*/ 7991272 w 10232859"/>
              <a:gd name="connsiteY196" fmla="*/ 981104 h 1699043"/>
              <a:gd name="connsiteX197" fmla="*/ 8006496 w 10232859"/>
              <a:gd name="connsiteY197" fmla="*/ 972839 h 1699043"/>
              <a:gd name="connsiteX198" fmla="*/ 8034497 w 10232859"/>
              <a:gd name="connsiteY198" fmla="*/ 972054 h 1699043"/>
              <a:gd name="connsiteX199" fmla="*/ 8150881 w 10232859"/>
              <a:gd name="connsiteY199" fmla="*/ 990411 h 1699043"/>
              <a:gd name="connsiteX200" fmla="*/ 8172106 w 10232859"/>
              <a:gd name="connsiteY200" fmla="*/ 990512 h 1699043"/>
              <a:gd name="connsiteX201" fmla="*/ 8196076 w 10232859"/>
              <a:gd name="connsiteY201" fmla="*/ 1000078 h 1699043"/>
              <a:gd name="connsiteX202" fmla="*/ 8247463 w 10232859"/>
              <a:gd name="connsiteY202" fmla="*/ 1016332 h 1699043"/>
              <a:gd name="connsiteX203" fmla="*/ 8279272 w 10232859"/>
              <a:gd name="connsiteY203" fmla="*/ 1032921 h 1699043"/>
              <a:gd name="connsiteX204" fmla="*/ 8289611 w 10232859"/>
              <a:gd name="connsiteY204" fmla="*/ 1028630 h 1699043"/>
              <a:gd name="connsiteX205" fmla="*/ 8311483 w 10232859"/>
              <a:gd name="connsiteY205" fmla="*/ 1029399 h 1699043"/>
              <a:gd name="connsiteX206" fmla="*/ 8399489 w 10232859"/>
              <a:gd name="connsiteY206" fmla="*/ 1048562 h 1699043"/>
              <a:gd name="connsiteX207" fmla="*/ 8415973 w 10232859"/>
              <a:gd name="connsiteY207" fmla="*/ 1049660 h 1699043"/>
              <a:gd name="connsiteX208" fmla="*/ 8433326 w 10232859"/>
              <a:gd name="connsiteY208" fmla="*/ 1057881 h 1699043"/>
              <a:gd name="connsiteX209" fmla="*/ 8502328 w 10232859"/>
              <a:gd name="connsiteY209" fmla="*/ 1091498 h 1699043"/>
              <a:gd name="connsiteX210" fmla="*/ 8534346 w 10232859"/>
              <a:gd name="connsiteY210" fmla="*/ 1106980 h 1699043"/>
              <a:gd name="connsiteX211" fmla="*/ 8534980 w 10232859"/>
              <a:gd name="connsiteY211" fmla="*/ 1110861 h 1699043"/>
              <a:gd name="connsiteX212" fmla="*/ 8544104 w 10232859"/>
              <a:gd name="connsiteY212" fmla="*/ 1108406 h 1699043"/>
              <a:gd name="connsiteX213" fmla="*/ 8567742 w 10232859"/>
              <a:gd name="connsiteY213" fmla="*/ 1117590 h 1699043"/>
              <a:gd name="connsiteX214" fmla="*/ 8633779 w 10232859"/>
              <a:gd name="connsiteY214" fmla="*/ 1139226 h 1699043"/>
              <a:gd name="connsiteX215" fmla="*/ 8676965 w 10232859"/>
              <a:gd name="connsiteY215" fmla="*/ 1156949 h 1699043"/>
              <a:gd name="connsiteX216" fmla="*/ 8698944 w 10232859"/>
              <a:gd name="connsiteY216" fmla="*/ 1156939 h 1699043"/>
              <a:gd name="connsiteX217" fmla="*/ 8711456 w 10232859"/>
              <a:gd name="connsiteY217" fmla="*/ 1169217 h 1699043"/>
              <a:gd name="connsiteX218" fmla="*/ 8732793 w 10232859"/>
              <a:gd name="connsiteY218" fmla="*/ 1172972 h 1699043"/>
              <a:gd name="connsiteX219" fmla="*/ 8751897 w 10232859"/>
              <a:gd name="connsiteY219" fmla="*/ 1190886 h 1699043"/>
              <a:gd name="connsiteX220" fmla="*/ 8793564 w 10232859"/>
              <a:gd name="connsiteY220" fmla="*/ 1172572 h 1699043"/>
              <a:gd name="connsiteX221" fmla="*/ 8834270 w 10232859"/>
              <a:gd name="connsiteY221" fmla="*/ 1206624 h 1699043"/>
              <a:gd name="connsiteX222" fmla="*/ 8853872 w 10232859"/>
              <a:gd name="connsiteY222" fmla="*/ 1214714 h 1699043"/>
              <a:gd name="connsiteX223" fmla="*/ 8861901 w 10232859"/>
              <a:gd name="connsiteY223" fmla="*/ 1211375 h 1699043"/>
              <a:gd name="connsiteX224" fmla="*/ 8874168 w 10232859"/>
              <a:gd name="connsiteY224" fmla="*/ 1213967 h 1699043"/>
              <a:gd name="connsiteX225" fmla="*/ 8871123 w 10232859"/>
              <a:gd name="connsiteY225" fmla="*/ 1221160 h 1699043"/>
              <a:gd name="connsiteX226" fmla="*/ 8903537 w 10232859"/>
              <a:gd name="connsiteY226" fmla="*/ 1230588 h 1699043"/>
              <a:gd name="connsiteX227" fmla="*/ 8933767 w 10232859"/>
              <a:gd name="connsiteY227" fmla="*/ 1263368 h 1699043"/>
              <a:gd name="connsiteX228" fmla="*/ 8985765 w 10232859"/>
              <a:gd name="connsiteY228" fmla="*/ 1287664 h 1699043"/>
              <a:gd name="connsiteX229" fmla="*/ 9071444 w 10232859"/>
              <a:gd name="connsiteY229" fmla="*/ 1317305 h 1699043"/>
              <a:gd name="connsiteX230" fmla="*/ 9096711 w 10232859"/>
              <a:gd name="connsiteY230" fmla="*/ 1327777 h 1699043"/>
              <a:gd name="connsiteX231" fmla="*/ 9338853 w 10232859"/>
              <a:gd name="connsiteY231" fmla="*/ 1448046 h 1699043"/>
              <a:gd name="connsiteX232" fmla="*/ 9520814 w 10232859"/>
              <a:gd name="connsiteY232" fmla="*/ 1449827 h 1699043"/>
              <a:gd name="connsiteX233" fmla="*/ 9702271 w 10232859"/>
              <a:gd name="connsiteY233" fmla="*/ 1488553 h 1699043"/>
              <a:gd name="connsiteX234" fmla="*/ 9744273 w 10232859"/>
              <a:gd name="connsiteY234" fmla="*/ 1523512 h 1699043"/>
              <a:gd name="connsiteX235" fmla="*/ 9771903 w 10232859"/>
              <a:gd name="connsiteY235" fmla="*/ 1530034 h 1699043"/>
              <a:gd name="connsiteX236" fmla="*/ 9818565 w 10232859"/>
              <a:gd name="connsiteY236" fmla="*/ 1538545 h 1699043"/>
              <a:gd name="connsiteX237" fmla="*/ 9882202 w 10232859"/>
              <a:gd name="connsiteY237" fmla="*/ 1565888 h 1699043"/>
              <a:gd name="connsiteX238" fmla="*/ 10022025 w 10232859"/>
              <a:gd name="connsiteY238" fmla="*/ 1599696 h 1699043"/>
              <a:gd name="connsiteX239" fmla="*/ 10220406 w 10232859"/>
              <a:gd name="connsiteY239" fmla="*/ 1677005 h 1699043"/>
              <a:gd name="connsiteX240" fmla="*/ 10232859 w 10232859"/>
              <a:gd name="connsiteY240" fmla="*/ 1699043 h 1699043"/>
              <a:gd name="connsiteX241" fmla="*/ 0 w 10232859"/>
              <a:gd name="connsiteY241" fmla="*/ 1699043 h 1699043"/>
              <a:gd name="connsiteX242" fmla="*/ 0 w 10232859"/>
              <a:gd name="connsiteY242" fmla="*/ 21828 h 1699043"/>
              <a:gd name="connsiteX243" fmla="*/ 8097 w 10232859"/>
              <a:gd name="connsiteY243" fmla="*/ 24355 h 1699043"/>
              <a:gd name="connsiteX244" fmla="*/ 77128 w 10232859"/>
              <a:gd name="connsiteY244" fmla="*/ 6867 h 1699043"/>
              <a:gd name="connsiteX245" fmla="*/ 188338 w 10232859"/>
              <a:gd name="connsiteY245" fmla="*/ 5079 h 1699043"/>
              <a:gd name="connsiteX246" fmla="*/ 298809 w 10232859"/>
              <a:gd name="connsiteY246" fmla="*/ 6198 h 1699043"/>
              <a:gd name="connsiteX247" fmla="*/ 338985 w 10232859"/>
              <a:gd name="connsiteY247" fmla="*/ 8006 h 1699043"/>
              <a:gd name="connsiteX248" fmla="*/ 409815 w 10232859"/>
              <a:gd name="connsiteY248" fmla="*/ 5045 h 1699043"/>
              <a:gd name="connsiteX0" fmla="*/ 409815 w 10232859"/>
              <a:gd name="connsiteY0" fmla="*/ 5045 h 1699043"/>
              <a:gd name="connsiteX1" fmla="*/ 456316 w 10232859"/>
              <a:gd name="connsiteY1" fmla="*/ 4077 h 1699043"/>
              <a:gd name="connsiteX2" fmla="*/ 463611 w 10232859"/>
              <a:gd name="connsiteY2" fmla="*/ 18441 h 1699043"/>
              <a:gd name="connsiteX3" fmla="*/ 506289 w 10232859"/>
              <a:gd name="connsiteY3" fmla="*/ 21667 h 1699043"/>
              <a:gd name="connsiteX4" fmla="*/ 547180 w 10232859"/>
              <a:gd name="connsiteY4" fmla="*/ 10297 h 1699043"/>
              <a:gd name="connsiteX5" fmla="*/ 599180 w 10232859"/>
              <a:gd name="connsiteY5" fmla="*/ 9165 h 1699043"/>
              <a:gd name="connsiteX6" fmla="*/ 630247 w 10232859"/>
              <a:gd name="connsiteY6" fmla="*/ 8332 h 1699043"/>
              <a:gd name="connsiteX7" fmla="*/ 715463 w 10232859"/>
              <a:gd name="connsiteY7" fmla="*/ 18029 h 1699043"/>
              <a:gd name="connsiteX8" fmla="*/ 862866 w 10232859"/>
              <a:gd name="connsiteY8" fmla="*/ 63233 h 1699043"/>
              <a:gd name="connsiteX9" fmla="*/ 906400 w 10232859"/>
              <a:gd name="connsiteY9" fmla="*/ 68570 h 1699043"/>
              <a:gd name="connsiteX10" fmla="*/ 912698 w 10232859"/>
              <a:gd name="connsiteY10" fmla="*/ 65266 h 1699043"/>
              <a:gd name="connsiteX11" fmla="*/ 972936 w 10232859"/>
              <a:gd name="connsiteY11" fmla="*/ 88549 h 1699043"/>
              <a:gd name="connsiteX12" fmla="*/ 1061158 w 10232859"/>
              <a:gd name="connsiteY12" fmla="*/ 90302 h 1699043"/>
              <a:gd name="connsiteX13" fmla="*/ 1127764 w 10232859"/>
              <a:gd name="connsiteY13" fmla="*/ 86443 h 1699043"/>
              <a:gd name="connsiteX14" fmla="*/ 1165092 w 10232859"/>
              <a:gd name="connsiteY14" fmla="*/ 86517 h 1699043"/>
              <a:gd name="connsiteX15" fmla="*/ 1192274 w 10232859"/>
              <a:gd name="connsiteY15" fmla="*/ 84088 h 1699043"/>
              <a:gd name="connsiteX16" fmla="*/ 1261359 w 10232859"/>
              <a:gd name="connsiteY16" fmla="*/ 91263 h 1699043"/>
              <a:gd name="connsiteX17" fmla="*/ 1375826 w 10232859"/>
              <a:gd name="connsiteY17" fmla="*/ 108740 h 1699043"/>
              <a:gd name="connsiteX18" fmla="*/ 1400134 w 10232859"/>
              <a:gd name="connsiteY18" fmla="*/ 111208 h 1699043"/>
              <a:gd name="connsiteX19" fmla="*/ 1420782 w 10232859"/>
              <a:gd name="connsiteY19" fmla="*/ 108347 h 1699043"/>
              <a:gd name="connsiteX20" fmla="*/ 1425360 w 10232859"/>
              <a:gd name="connsiteY20" fmla="*/ 103343 h 1699043"/>
              <a:gd name="connsiteX21" fmla="*/ 1438688 w 10232859"/>
              <a:gd name="connsiteY21" fmla="*/ 103900 h 1699043"/>
              <a:gd name="connsiteX22" fmla="*/ 1442183 w 10232859"/>
              <a:gd name="connsiteY22" fmla="*/ 103008 h 1699043"/>
              <a:gd name="connsiteX23" fmla="*/ 1462271 w 10232859"/>
              <a:gd name="connsiteY23" fmla="*/ 98933 h 1699043"/>
              <a:gd name="connsiteX24" fmla="*/ 1506437 w 10232859"/>
              <a:gd name="connsiteY24" fmla="*/ 116084 h 1699043"/>
              <a:gd name="connsiteX25" fmla="*/ 1559721 w 10232859"/>
              <a:gd name="connsiteY25" fmla="*/ 115918 h 1699043"/>
              <a:gd name="connsiteX26" fmla="*/ 1763086 w 10232859"/>
              <a:gd name="connsiteY26" fmla="*/ 148431 h 1699043"/>
              <a:gd name="connsiteX27" fmla="*/ 1909571 w 10232859"/>
              <a:gd name="connsiteY27" fmla="*/ 158571 h 1699043"/>
              <a:gd name="connsiteX28" fmla="*/ 2002612 w 10232859"/>
              <a:gd name="connsiteY28" fmla="*/ 185342 h 1699043"/>
              <a:gd name="connsiteX29" fmla="*/ 2155278 w 10232859"/>
              <a:gd name="connsiteY29" fmla="*/ 197824 h 1699043"/>
              <a:gd name="connsiteX30" fmla="*/ 2166398 w 10232859"/>
              <a:gd name="connsiteY30" fmla="*/ 206965 h 1699043"/>
              <a:gd name="connsiteX31" fmla="*/ 2180455 w 10232859"/>
              <a:gd name="connsiteY31" fmla="*/ 212894 h 1699043"/>
              <a:gd name="connsiteX32" fmla="*/ 2182638 w 10232859"/>
              <a:gd name="connsiteY32" fmla="*/ 212313 h 1699043"/>
              <a:gd name="connsiteX33" fmla="*/ 2200348 w 10232859"/>
              <a:gd name="connsiteY33" fmla="*/ 215316 h 1699043"/>
              <a:gd name="connsiteX34" fmla="*/ 2203307 w 10232859"/>
              <a:gd name="connsiteY34" fmla="*/ 218590 h 1699043"/>
              <a:gd name="connsiteX35" fmla="*/ 2215170 w 10232859"/>
              <a:gd name="connsiteY35" fmla="*/ 221472 h 1699043"/>
              <a:gd name="connsiteX36" fmla="*/ 2237765 w 10232859"/>
              <a:gd name="connsiteY36" fmla="*/ 229357 h 1699043"/>
              <a:gd name="connsiteX37" fmla="*/ 2242719 w 10232859"/>
              <a:gd name="connsiteY37" fmla="*/ 228760 h 1699043"/>
              <a:gd name="connsiteX38" fmla="*/ 2277928 w 10232859"/>
              <a:gd name="connsiteY38" fmla="*/ 237427 h 1699043"/>
              <a:gd name="connsiteX39" fmla="*/ 2278759 w 10232859"/>
              <a:gd name="connsiteY39" fmla="*/ 236563 h 1699043"/>
              <a:gd name="connsiteX40" fmla="*/ 2290187 w 10232859"/>
              <a:gd name="connsiteY40" fmla="*/ 234709 h 1699043"/>
              <a:gd name="connsiteX41" fmla="*/ 2364066 w 10232859"/>
              <a:gd name="connsiteY41" fmla="*/ 218237 h 1699043"/>
              <a:gd name="connsiteX42" fmla="*/ 2400814 w 10232859"/>
              <a:gd name="connsiteY42" fmla="*/ 227165 h 1699043"/>
              <a:gd name="connsiteX43" fmla="*/ 2408414 w 10232859"/>
              <a:gd name="connsiteY43" fmla="*/ 228429 h 1699043"/>
              <a:gd name="connsiteX44" fmla="*/ 2408650 w 10232859"/>
              <a:gd name="connsiteY44" fmla="*/ 228234 h 1699043"/>
              <a:gd name="connsiteX45" fmla="*/ 2416835 w 10232859"/>
              <a:gd name="connsiteY45" fmla="*/ 229128 h 1699043"/>
              <a:gd name="connsiteX46" fmla="*/ 2422271 w 10232859"/>
              <a:gd name="connsiteY46" fmla="*/ 230733 h 1699043"/>
              <a:gd name="connsiteX47" fmla="*/ 2490341 w 10232859"/>
              <a:gd name="connsiteY47" fmla="*/ 211074 h 1699043"/>
              <a:gd name="connsiteX48" fmla="*/ 2588929 w 10232859"/>
              <a:gd name="connsiteY48" fmla="*/ 200980 h 1699043"/>
              <a:gd name="connsiteX49" fmla="*/ 2687426 w 10232859"/>
              <a:gd name="connsiteY49" fmla="*/ 193848 h 1699043"/>
              <a:gd name="connsiteX50" fmla="*/ 2723517 w 10232859"/>
              <a:gd name="connsiteY50" fmla="*/ 192652 h 1699043"/>
              <a:gd name="connsiteX51" fmla="*/ 2785956 w 10232859"/>
              <a:gd name="connsiteY51" fmla="*/ 184404 h 1699043"/>
              <a:gd name="connsiteX52" fmla="*/ 2813378 w 10232859"/>
              <a:gd name="connsiteY52" fmla="*/ 176833 h 1699043"/>
              <a:gd name="connsiteX53" fmla="*/ 2814782 w 10232859"/>
              <a:gd name="connsiteY53" fmla="*/ 177153 h 1699043"/>
              <a:gd name="connsiteX54" fmla="*/ 2816580 w 10232859"/>
              <a:gd name="connsiteY54" fmla="*/ 174366 h 1699043"/>
              <a:gd name="connsiteX55" fmla="*/ 2821623 w 10232859"/>
              <a:gd name="connsiteY55" fmla="*/ 172875 h 1699043"/>
              <a:gd name="connsiteX56" fmla="*/ 2836688 w 10232859"/>
              <a:gd name="connsiteY56" fmla="*/ 172971 h 1699043"/>
              <a:gd name="connsiteX57" fmla="*/ 2842564 w 10232859"/>
              <a:gd name="connsiteY57" fmla="*/ 173695 h 1699043"/>
              <a:gd name="connsiteX58" fmla="*/ 2850712 w 10232859"/>
              <a:gd name="connsiteY58" fmla="*/ 173290 h 1699043"/>
              <a:gd name="connsiteX59" fmla="*/ 2850846 w 10232859"/>
              <a:gd name="connsiteY59" fmla="*/ 173062 h 1699043"/>
              <a:gd name="connsiteX60" fmla="*/ 2858611 w 10232859"/>
              <a:gd name="connsiteY60" fmla="*/ 173112 h 1699043"/>
              <a:gd name="connsiteX61" fmla="*/ 2897454 w 10232859"/>
              <a:gd name="connsiteY61" fmla="*/ 176114 h 1699043"/>
              <a:gd name="connsiteX62" fmla="*/ 2940369 w 10232859"/>
              <a:gd name="connsiteY62" fmla="*/ 152944 h 1699043"/>
              <a:gd name="connsiteX63" fmla="*/ 2959670 w 10232859"/>
              <a:gd name="connsiteY63" fmla="*/ 148367 h 1699043"/>
              <a:gd name="connsiteX64" fmla="*/ 2969615 w 10232859"/>
              <a:gd name="connsiteY64" fmla="*/ 144755 h 1699043"/>
              <a:gd name="connsiteX65" fmla="*/ 2970000 w 10232859"/>
              <a:gd name="connsiteY65" fmla="*/ 143776 h 1699043"/>
              <a:gd name="connsiteX66" fmla="*/ 3007272 w 10232859"/>
              <a:gd name="connsiteY66" fmla="*/ 146766 h 1699043"/>
              <a:gd name="connsiteX67" fmla="*/ 3011677 w 10232859"/>
              <a:gd name="connsiteY67" fmla="*/ 145404 h 1699043"/>
              <a:gd name="connsiteX68" fmla="*/ 3036668 w 10232859"/>
              <a:gd name="connsiteY68" fmla="*/ 149604 h 1699043"/>
              <a:gd name="connsiteX69" fmla="*/ 3049208 w 10232859"/>
              <a:gd name="connsiteY69" fmla="*/ 150573 h 1699043"/>
              <a:gd name="connsiteX70" fmla="*/ 3053517 w 10232859"/>
              <a:gd name="connsiteY70" fmla="*/ 153322 h 1699043"/>
              <a:gd name="connsiteX71" fmla="*/ 3071637 w 10232859"/>
              <a:gd name="connsiteY71" fmla="*/ 153496 h 1699043"/>
              <a:gd name="connsiteX72" fmla="*/ 3110077 w 10232859"/>
              <a:gd name="connsiteY72" fmla="*/ 149202 h 1699043"/>
              <a:gd name="connsiteX73" fmla="*/ 3173743 w 10232859"/>
              <a:gd name="connsiteY73" fmla="*/ 159581 h 1699043"/>
              <a:gd name="connsiteX74" fmla="*/ 3254203 w 10232859"/>
              <a:gd name="connsiteY74" fmla="*/ 151756 h 1699043"/>
              <a:gd name="connsiteX75" fmla="*/ 3380350 w 10232859"/>
              <a:gd name="connsiteY75" fmla="*/ 151151 h 1699043"/>
              <a:gd name="connsiteX76" fmla="*/ 3476147 w 10232859"/>
              <a:gd name="connsiteY76" fmla="*/ 170925 h 1699043"/>
              <a:gd name="connsiteX77" fmla="*/ 3581876 w 10232859"/>
              <a:gd name="connsiteY77" fmla="*/ 150448 h 1699043"/>
              <a:gd name="connsiteX78" fmla="*/ 3704761 w 10232859"/>
              <a:gd name="connsiteY78" fmla="*/ 150492 h 1699043"/>
              <a:gd name="connsiteX79" fmla="*/ 3755040 w 10232859"/>
              <a:gd name="connsiteY79" fmla="*/ 141978 h 1699043"/>
              <a:gd name="connsiteX80" fmla="*/ 3804689 w 10232859"/>
              <a:gd name="connsiteY80" fmla="*/ 151893 h 1699043"/>
              <a:gd name="connsiteX81" fmla="*/ 3821793 w 10232859"/>
              <a:gd name="connsiteY81" fmla="*/ 144743 h 1699043"/>
              <a:gd name="connsiteX82" fmla="*/ 3824682 w 10232859"/>
              <a:gd name="connsiteY82" fmla="*/ 143319 h 1699043"/>
              <a:gd name="connsiteX83" fmla="*/ 3837536 w 10232859"/>
              <a:gd name="connsiteY83" fmla="*/ 141778 h 1699043"/>
              <a:gd name="connsiteX84" fmla="*/ 3839550 w 10232859"/>
              <a:gd name="connsiteY84" fmla="*/ 136147 h 1699043"/>
              <a:gd name="connsiteX85" fmla="*/ 3857743 w 10232859"/>
              <a:gd name="connsiteY85" fmla="*/ 130104 h 1699043"/>
              <a:gd name="connsiteX86" fmla="*/ 3881852 w 10232859"/>
              <a:gd name="connsiteY86" fmla="*/ 128717 h 1699043"/>
              <a:gd name="connsiteX87" fmla="*/ 3998088 w 10232859"/>
              <a:gd name="connsiteY87" fmla="*/ 127932 h 1699043"/>
              <a:gd name="connsiteX88" fmla="*/ 4066682 w 10232859"/>
              <a:gd name="connsiteY88" fmla="*/ 124147 h 1699043"/>
              <a:gd name="connsiteX89" fmla="*/ 4091246 w 10232859"/>
              <a:gd name="connsiteY89" fmla="*/ 117503 h 1699043"/>
              <a:gd name="connsiteX90" fmla="*/ 4126556 w 10232859"/>
              <a:gd name="connsiteY90" fmla="*/ 111725 h 1699043"/>
              <a:gd name="connsiteX91" fmla="*/ 4187717 w 10232859"/>
              <a:gd name="connsiteY91" fmla="*/ 97496 h 1699043"/>
              <a:gd name="connsiteX92" fmla="*/ 4220826 w 10232859"/>
              <a:gd name="connsiteY92" fmla="*/ 95991 h 1699043"/>
              <a:gd name="connsiteX93" fmla="*/ 4239014 w 10232859"/>
              <a:gd name="connsiteY93" fmla="*/ 90840 h 1699043"/>
              <a:gd name="connsiteX94" fmla="*/ 4246653 w 10232859"/>
              <a:gd name="connsiteY94" fmla="*/ 91360 h 1699043"/>
              <a:gd name="connsiteX95" fmla="*/ 4271841 w 10232859"/>
              <a:gd name="connsiteY95" fmla="*/ 90188 h 1699043"/>
              <a:gd name="connsiteX96" fmla="*/ 4286277 w 10232859"/>
              <a:gd name="connsiteY96" fmla="*/ 90173 h 1699043"/>
              <a:gd name="connsiteX97" fmla="*/ 4292025 w 10232859"/>
              <a:gd name="connsiteY97" fmla="*/ 90407 h 1699043"/>
              <a:gd name="connsiteX98" fmla="*/ 4304713 w 10232859"/>
              <a:gd name="connsiteY98" fmla="*/ 95673 h 1699043"/>
              <a:gd name="connsiteX99" fmla="*/ 4321285 w 10232859"/>
              <a:gd name="connsiteY99" fmla="*/ 93560 h 1699043"/>
              <a:gd name="connsiteX100" fmla="*/ 4339561 w 10232859"/>
              <a:gd name="connsiteY100" fmla="*/ 98806 h 1699043"/>
              <a:gd name="connsiteX101" fmla="*/ 4343990 w 10232859"/>
              <a:gd name="connsiteY101" fmla="*/ 94576 h 1699043"/>
              <a:gd name="connsiteX102" fmla="*/ 4358885 w 10232859"/>
              <a:gd name="connsiteY102" fmla="*/ 90264 h 1699043"/>
              <a:gd name="connsiteX103" fmla="*/ 4371648 w 10232859"/>
              <a:gd name="connsiteY103" fmla="*/ 95312 h 1699043"/>
              <a:gd name="connsiteX104" fmla="*/ 4398380 w 10232859"/>
              <a:gd name="connsiteY104" fmla="*/ 98447 h 1699043"/>
              <a:gd name="connsiteX105" fmla="*/ 4405729 w 10232859"/>
              <a:gd name="connsiteY105" fmla="*/ 97677 h 1699043"/>
              <a:gd name="connsiteX106" fmla="*/ 4431408 w 10232859"/>
              <a:gd name="connsiteY106" fmla="*/ 104311 h 1699043"/>
              <a:gd name="connsiteX107" fmla="*/ 4472183 w 10232859"/>
              <a:gd name="connsiteY107" fmla="*/ 109916 h 1699043"/>
              <a:gd name="connsiteX108" fmla="*/ 4518828 w 10232859"/>
              <a:gd name="connsiteY108" fmla="*/ 112600 h 1699043"/>
              <a:gd name="connsiteX109" fmla="*/ 4532040 w 10232859"/>
              <a:gd name="connsiteY109" fmla="*/ 117793 h 1699043"/>
              <a:gd name="connsiteX110" fmla="*/ 4617778 w 10232859"/>
              <a:gd name="connsiteY110" fmla="*/ 130479 h 1699043"/>
              <a:gd name="connsiteX111" fmla="*/ 4641872 w 10232859"/>
              <a:gd name="connsiteY111" fmla="*/ 134207 h 1699043"/>
              <a:gd name="connsiteX112" fmla="*/ 4662766 w 10232859"/>
              <a:gd name="connsiteY112" fmla="*/ 132438 h 1699043"/>
              <a:gd name="connsiteX113" fmla="*/ 4667770 w 10232859"/>
              <a:gd name="connsiteY113" fmla="*/ 127694 h 1699043"/>
              <a:gd name="connsiteX114" fmla="*/ 4681052 w 10232859"/>
              <a:gd name="connsiteY114" fmla="*/ 128947 h 1699043"/>
              <a:gd name="connsiteX115" fmla="*/ 4684624 w 10232859"/>
              <a:gd name="connsiteY115" fmla="*/ 128241 h 1699043"/>
              <a:gd name="connsiteX116" fmla="*/ 4705061 w 10232859"/>
              <a:gd name="connsiteY116" fmla="*/ 125234 h 1699043"/>
              <a:gd name="connsiteX117" fmla="*/ 4747746 w 10232859"/>
              <a:gd name="connsiteY117" fmla="*/ 144617 h 1699043"/>
              <a:gd name="connsiteX118" fmla="*/ 4867014 w 10232859"/>
              <a:gd name="connsiteY118" fmla="*/ 164145 h 1699043"/>
              <a:gd name="connsiteX119" fmla="*/ 5001600 w 10232859"/>
              <a:gd name="connsiteY119" fmla="*/ 190239 h 1699043"/>
              <a:gd name="connsiteX120" fmla="*/ 5115965 w 10232859"/>
              <a:gd name="connsiteY120" fmla="*/ 186069 h 1699043"/>
              <a:gd name="connsiteX121" fmla="*/ 5193957 w 10232859"/>
              <a:gd name="connsiteY121" fmla="*/ 229364 h 1699043"/>
              <a:gd name="connsiteX122" fmla="*/ 5275907 w 10232859"/>
              <a:gd name="connsiteY122" fmla="*/ 263295 h 1699043"/>
              <a:gd name="connsiteX123" fmla="*/ 5344878 w 10232859"/>
              <a:gd name="connsiteY123" fmla="*/ 276360 h 1699043"/>
              <a:gd name="connsiteX124" fmla="*/ 5413398 w 10232859"/>
              <a:gd name="connsiteY124" fmla="*/ 276235 h 1699043"/>
              <a:gd name="connsiteX125" fmla="*/ 5415629 w 10232859"/>
              <a:gd name="connsiteY125" fmla="*/ 275768 h 1699043"/>
              <a:gd name="connsiteX126" fmla="*/ 5433078 w 10232859"/>
              <a:gd name="connsiteY126" fmla="*/ 279684 h 1699043"/>
              <a:gd name="connsiteX127" fmla="*/ 5435759 w 10232859"/>
              <a:gd name="connsiteY127" fmla="*/ 283100 h 1699043"/>
              <a:gd name="connsiteX128" fmla="*/ 5447372 w 10232859"/>
              <a:gd name="connsiteY128" fmla="*/ 286587 h 1699043"/>
              <a:gd name="connsiteX129" fmla="*/ 5469289 w 10232859"/>
              <a:gd name="connsiteY129" fmla="*/ 295620 h 1699043"/>
              <a:gd name="connsiteX130" fmla="*/ 5508752 w 10232859"/>
              <a:gd name="connsiteY130" fmla="*/ 305753 h 1699043"/>
              <a:gd name="connsiteX131" fmla="*/ 5509657 w 10232859"/>
              <a:gd name="connsiteY131" fmla="*/ 304936 h 1699043"/>
              <a:gd name="connsiteX132" fmla="*/ 5521245 w 10232859"/>
              <a:gd name="connsiteY132" fmla="*/ 303688 h 1699043"/>
              <a:gd name="connsiteX133" fmla="*/ 5596538 w 10232859"/>
              <a:gd name="connsiteY133" fmla="*/ 291153 h 1699043"/>
              <a:gd name="connsiteX134" fmla="*/ 5632514 w 10232859"/>
              <a:gd name="connsiteY134" fmla="*/ 301962 h 1699043"/>
              <a:gd name="connsiteX135" fmla="*/ 5640005 w 10232859"/>
              <a:gd name="connsiteY135" fmla="*/ 303617 h 1699043"/>
              <a:gd name="connsiteX136" fmla="*/ 5640259 w 10232859"/>
              <a:gd name="connsiteY136" fmla="*/ 303435 h 1699043"/>
              <a:gd name="connsiteX137" fmla="*/ 5648365 w 10232859"/>
              <a:gd name="connsiteY137" fmla="*/ 304754 h 1699043"/>
              <a:gd name="connsiteX138" fmla="*/ 5653662 w 10232859"/>
              <a:gd name="connsiteY138" fmla="*/ 306635 h 1699043"/>
              <a:gd name="connsiteX139" fmla="*/ 5668196 w 10232859"/>
              <a:gd name="connsiteY139" fmla="*/ 309846 h 1699043"/>
              <a:gd name="connsiteX140" fmla="*/ 5673886 w 10232859"/>
              <a:gd name="connsiteY140" fmla="*/ 309526 h 1699043"/>
              <a:gd name="connsiteX141" fmla="*/ 5677139 w 10232859"/>
              <a:gd name="connsiteY141" fmla="*/ 307345 h 1699043"/>
              <a:gd name="connsiteX142" fmla="*/ 5708983 w 10232859"/>
              <a:gd name="connsiteY142" fmla="*/ 306674 h 1699043"/>
              <a:gd name="connsiteX143" fmla="*/ 5773909 w 10232859"/>
              <a:gd name="connsiteY143" fmla="*/ 312061 h 1699043"/>
              <a:gd name="connsiteX144" fmla="*/ 5809500 w 10232859"/>
              <a:gd name="connsiteY144" fmla="*/ 318450 h 1699043"/>
              <a:gd name="connsiteX145" fmla="*/ 5908729 w 10232859"/>
              <a:gd name="connsiteY145" fmla="*/ 332335 h 1699043"/>
              <a:gd name="connsiteX146" fmla="*/ 6009654 w 10232859"/>
              <a:gd name="connsiteY146" fmla="*/ 343526 h 1699043"/>
              <a:gd name="connsiteX147" fmla="*/ 6067487 w 10232859"/>
              <a:gd name="connsiteY147" fmla="*/ 333712 h 1699043"/>
              <a:gd name="connsiteX148" fmla="*/ 6073281 w 10232859"/>
              <a:gd name="connsiteY148" fmla="*/ 334316 h 1699043"/>
              <a:gd name="connsiteX149" fmla="*/ 6086225 w 10232859"/>
              <a:gd name="connsiteY149" fmla="*/ 339621 h 1699043"/>
              <a:gd name="connsiteX150" fmla="*/ 6105063 w 10232859"/>
              <a:gd name="connsiteY150" fmla="*/ 347340 h 1699043"/>
              <a:gd name="connsiteX151" fmla="*/ 6195166 w 10232859"/>
              <a:gd name="connsiteY151" fmla="*/ 360190 h 1699043"/>
              <a:gd name="connsiteX152" fmla="*/ 6216259 w 10232859"/>
              <a:gd name="connsiteY152" fmla="*/ 363365 h 1699043"/>
              <a:gd name="connsiteX153" fmla="*/ 6228331 w 10232859"/>
              <a:gd name="connsiteY153" fmla="*/ 364034 h 1699043"/>
              <a:gd name="connsiteX154" fmla="*/ 6229602 w 10232859"/>
              <a:gd name="connsiteY154" fmla="*/ 363414 h 1699043"/>
              <a:gd name="connsiteX155" fmla="*/ 6258988 w 10232859"/>
              <a:gd name="connsiteY155" fmla="*/ 378660 h 1699043"/>
              <a:gd name="connsiteX156" fmla="*/ 6264106 w 10232859"/>
              <a:gd name="connsiteY156" fmla="*/ 379141 h 1699043"/>
              <a:gd name="connsiteX157" fmla="*/ 6281703 w 10232859"/>
              <a:gd name="connsiteY157" fmla="*/ 391054 h 1699043"/>
              <a:gd name="connsiteX158" fmla="*/ 6291622 w 10232859"/>
              <a:gd name="connsiteY158" fmla="*/ 396155 h 1699043"/>
              <a:gd name="connsiteX159" fmla="*/ 6292712 w 10232859"/>
              <a:gd name="connsiteY159" fmla="*/ 399771 h 1699043"/>
              <a:gd name="connsiteX160" fmla="*/ 6308227 w 10232859"/>
              <a:gd name="connsiteY160" fmla="*/ 406196 h 1699043"/>
              <a:gd name="connsiteX161" fmla="*/ 6328981 w 10232859"/>
              <a:gd name="connsiteY161" fmla="*/ 409495 h 1699043"/>
              <a:gd name="connsiteX162" fmla="*/ 6368693 w 10232859"/>
              <a:gd name="connsiteY162" fmla="*/ 417845 h 1699043"/>
              <a:gd name="connsiteX163" fmla="*/ 6414811 w 10232859"/>
              <a:gd name="connsiteY163" fmla="*/ 452200 h 1699043"/>
              <a:gd name="connsiteX164" fmla="*/ 6467879 w 10232859"/>
              <a:gd name="connsiteY164" fmla="*/ 468248 h 1699043"/>
              <a:gd name="connsiteX165" fmla="*/ 6564351 w 10232859"/>
              <a:gd name="connsiteY165" fmla="*/ 537518 h 1699043"/>
              <a:gd name="connsiteX166" fmla="*/ 6711178 w 10232859"/>
              <a:gd name="connsiteY166" fmla="*/ 573610 h 1699043"/>
              <a:gd name="connsiteX167" fmla="*/ 6764036 w 10232859"/>
              <a:gd name="connsiteY167" fmla="*/ 588943 h 1699043"/>
              <a:gd name="connsiteX168" fmla="*/ 6858983 w 10232859"/>
              <a:gd name="connsiteY168" fmla="*/ 623723 h 1699043"/>
              <a:gd name="connsiteX169" fmla="*/ 6910661 w 10232859"/>
              <a:gd name="connsiteY169" fmla="*/ 634620 h 1699043"/>
              <a:gd name="connsiteX170" fmla="*/ 6944111 w 10232859"/>
              <a:gd name="connsiteY170" fmla="*/ 659502 h 1699043"/>
              <a:gd name="connsiteX171" fmla="*/ 6965771 w 10232859"/>
              <a:gd name="connsiteY171" fmla="*/ 659931 h 1699043"/>
              <a:gd name="connsiteX172" fmla="*/ 6969639 w 10232859"/>
              <a:gd name="connsiteY172" fmla="*/ 659837 h 1699043"/>
              <a:gd name="connsiteX173" fmla="*/ 6982242 w 10232859"/>
              <a:gd name="connsiteY173" fmla="*/ 663112 h 1699043"/>
              <a:gd name="connsiteX174" fmla="*/ 6989387 w 10232859"/>
              <a:gd name="connsiteY174" fmla="*/ 659474 h 1699043"/>
              <a:gd name="connsiteX175" fmla="*/ 7010930 w 10232859"/>
              <a:gd name="connsiteY175" fmla="*/ 661134 h 1699043"/>
              <a:gd name="connsiteX176" fmla="*/ 7033125 w 10232859"/>
              <a:gd name="connsiteY176" fmla="*/ 668436 h 1699043"/>
              <a:gd name="connsiteX177" fmla="*/ 7134461 w 10232859"/>
              <a:gd name="connsiteY177" fmla="*/ 708192 h 1699043"/>
              <a:gd name="connsiteX178" fmla="*/ 7197450 w 10232859"/>
              <a:gd name="connsiteY178" fmla="*/ 729094 h 1699043"/>
              <a:gd name="connsiteX179" fmla="*/ 7225084 w 10232859"/>
              <a:gd name="connsiteY179" fmla="*/ 732505 h 1699043"/>
              <a:gd name="connsiteX180" fmla="*/ 7261183 w 10232859"/>
              <a:gd name="connsiteY180" fmla="*/ 740313 h 1699043"/>
              <a:gd name="connsiteX181" fmla="*/ 7327760 w 10232859"/>
              <a:gd name="connsiteY181" fmla="*/ 750586 h 1699043"/>
              <a:gd name="connsiteX182" fmla="*/ 7412222 w 10232859"/>
              <a:gd name="connsiteY182" fmla="*/ 770487 h 1699043"/>
              <a:gd name="connsiteX183" fmla="*/ 7457904 w 10232859"/>
              <a:gd name="connsiteY183" fmla="*/ 804321 h 1699043"/>
              <a:gd name="connsiteX184" fmla="*/ 7465795 w 10232859"/>
              <a:gd name="connsiteY184" fmla="*/ 802598 h 1699043"/>
              <a:gd name="connsiteX185" fmla="*/ 7505046 w 10232859"/>
              <a:gd name="connsiteY185" fmla="*/ 816517 h 1699043"/>
              <a:gd name="connsiteX186" fmla="*/ 7623220 w 10232859"/>
              <a:gd name="connsiteY186" fmla="*/ 888520 h 1699043"/>
              <a:gd name="connsiteX187" fmla="*/ 7700458 w 10232859"/>
              <a:gd name="connsiteY187" fmla="*/ 915079 h 1699043"/>
              <a:gd name="connsiteX188" fmla="*/ 7730988 w 10232859"/>
              <a:gd name="connsiteY188" fmla="*/ 920756 h 1699043"/>
              <a:gd name="connsiteX189" fmla="*/ 7781942 w 10232859"/>
              <a:gd name="connsiteY189" fmla="*/ 930503 h 1699043"/>
              <a:gd name="connsiteX190" fmla="*/ 7827704 w 10232859"/>
              <a:gd name="connsiteY190" fmla="*/ 928558 h 1699043"/>
              <a:gd name="connsiteX191" fmla="*/ 7867270 w 10232859"/>
              <a:gd name="connsiteY191" fmla="*/ 940366 h 1699043"/>
              <a:gd name="connsiteX192" fmla="*/ 7866538 w 10232859"/>
              <a:gd name="connsiteY192" fmla="*/ 955045 h 1699043"/>
              <a:gd name="connsiteX193" fmla="*/ 7912084 w 10232859"/>
              <a:gd name="connsiteY193" fmla="*/ 963800 h 1699043"/>
              <a:gd name="connsiteX194" fmla="*/ 7982264 w 10232859"/>
              <a:gd name="connsiteY194" fmla="*/ 975773 h 1699043"/>
              <a:gd name="connsiteX195" fmla="*/ 7991272 w 10232859"/>
              <a:gd name="connsiteY195" fmla="*/ 981104 h 1699043"/>
              <a:gd name="connsiteX196" fmla="*/ 8006496 w 10232859"/>
              <a:gd name="connsiteY196" fmla="*/ 972839 h 1699043"/>
              <a:gd name="connsiteX197" fmla="*/ 8034497 w 10232859"/>
              <a:gd name="connsiteY197" fmla="*/ 972054 h 1699043"/>
              <a:gd name="connsiteX198" fmla="*/ 8150881 w 10232859"/>
              <a:gd name="connsiteY198" fmla="*/ 990411 h 1699043"/>
              <a:gd name="connsiteX199" fmla="*/ 8172106 w 10232859"/>
              <a:gd name="connsiteY199" fmla="*/ 990512 h 1699043"/>
              <a:gd name="connsiteX200" fmla="*/ 8196076 w 10232859"/>
              <a:gd name="connsiteY200" fmla="*/ 1000078 h 1699043"/>
              <a:gd name="connsiteX201" fmla="*/ 8247463 w 10232859"/>
              <a:gd name="connsiteY201" fmla="*/ 1016332 h 1699043"/>
              <a:gd name="connsiteX202" fmla="*/ 8279272 w 10232859"/>
              <a:gd name="connsiteY202" fmla="*/ 1032921 h 1699043"/>
              <a:gd name="connsiteX203" fmla="*/ 8289611 w 10232859"/>
              <a:gd name="connsiteY203" fmla="*/ 1028630 h 1699043"/>
              <a:gd name="connsiteX204" fmla="*/ 8311483 w 10232859"/>
              <a:gd name="connsiteY204" fmla="*/ 1029399 h 1699043"/>
              <a:gd name="connsiteX205" fmla="*/ 8399489 w 10232859"/>
              <a:gd name="connsiteY205" fmla="*/ 1048562 h 1699043"/>
              <a:gd name="connsiteX206" fmla="*/ 8415973 w 10232859"/>
              <a:gd name="connsiteY206" fmla="*/ 1049660 h 1699043"/>
              <a:gd name="connsiteX207" fmla="*/ 8433326 w 10232859"/>
              <a:gd name="connsiteY207" fmla="*/ 1057881 h 1699043"/>
              <a:gd name="connsiteX208" fmla="*/ 8502328 w 10232859"/>
              <a:gd name="connsiteY208" fmla="*/ 1091498 h 1699043"/>
              <a:gd name="connsiteX209" fmla="*/ 8534346 w 10232859"/>
              <a:gd name="connsiteY209" fmla="*/ 1106980 h 1699043"/>
              <a:gd name="connsiteX210" fmla="*/ 8534980 w 10232859"/>
              <a:gd name="connsiteY210" fmla="*/ 1110861 h 1699043"/>
              <a:gd name="connsiteX211" fmla="*/ 8544104 w 10232859"/>
              <a:gd name="connsiteY211" fmla="*/ 1108406 h 1699043"/>
              <a:gd name="connsiteX212" fmla="*/ 8567742 w 10232859"/>
              <a:gd name="connsiteY212" fmla="*/ 1117590 h 1699043"/>
              <a:gd name="connsiteX213" fmla="*/ 8633779 w 10232859"/>
              <a:gd name="connsiteY213" fmla="*/ 1139226 h 1699043"/>
              <a:gd name="connsiteX214" fmla="*/ 8676965 w 10232859"/>
              <a:gd name="connsiteY214" fmla="*/ 1156949 h 1699043"/>
              <a:gd name="connsiteX215" fmla="*/ 8698944 w 10232859"/>
              <a:gd name="connsiteY215" fmla="*/ 1156939 h 1699043"/>
              <a:gd name="connsiteX216" fmla="*/ 8711456 w 10232859"/>
              <a:gd name="connsiteY216" fmla="*/ 1169217 h 1699043"/>
              <a:gd name="connsiteX217" fmla="*/ 8732793 w 10232859"/>
              <a:gd name="connsiteY217" fmla="*/ 1172972 h 1699043"/>
              <a:gd name="connsiteX218" fmla="*/ 8751897 w 10232859"/>
              <a:gd name="connsiteY218" fmla="*/ 1190886 h 1699043"/>
              <a:gd name="connsiteX219" fmla="*/ 8793564 w 10232859"/>
              <a:gd name="connsiteY219" fmla="*/ 1172572 h 1699043"/>
              <a:gd name="connsiteX220" fmla="*/ 8834270 w 10232859"/>
              <a:gd name="connsiteY220" fmla="*/ 1206624 h 1699043"/>
              <a:gd name="connsiteX221" fmla="*/ 8853872 w 10232859"/>
              <a:gd name="connsiteY221" fmla="*/ 1214714 h 1699043"/>
              <a:gd name="connsiteX222" fmla="*/ 8861901 w 10232859"/>
              <a:gd name="connsiteY222" fmla="*/ 1211375 h 1699043"/>
              <a:gd name="connsiteX223" fmla="*/ 8874168 w 10232859"/>
              <a:gd name="connsiteY223" fmla="*/ 1213967 h 1699043"/>
              <a:gd name="connsiteX224" fmla="*/ 8871123 w 10232859"/>
              <a:gd name="connsiteY224" fmla="*/ 1221160 h 1699043"/>
              <a:gd name="connsiteX225" fmla="*/ 8903537 w 10232859"/>
              <a:gd name="connsiteY225" fmla="*/ 1230588 h 1699043"/>
              <a:gd name="connsiteX226" fmla="*/ 8933767 w 10232859"/>
              <a:gd name="connsiteY226" fmla="*/ 1263368 h 1699043"/>
              <a:gd name="connsiteX227" fmla="*/ 8985765 w 10232859"/>
              <a:gd name="connsiteY227" fmla="*/ 1287664 h 1699043"/>
              <a:gd name="connsiteX228" fmla="*/ 9071444 w 10232859"/>
              <a:gd name="connsiteY228" fmla="*/ 1317305 h 1699043"/>
              <a:gd name="connsiteX229" fmla="*/ 9096711 w 10232859"/>
              <a:gd name="connsiteY229" fmla="*/ 1327777 h 1699043"/>
              <a:gd name="connsiteX230" fmla="*/ 9338853 w 10232859"/>
              <a:gd name="connsiteY230" fmla="*/ 1448046 h 1699043"/>
              <a:gd name="connsiteX231" fmla="*/ 9520814 w 10232859"/>
              <a:gd name="connsiteY231" fmla="*/ 1449827 h 1699043"/>
              <a:gd name="connsiteX232" fmla="*/ 9702271 w 10232859"/>
              <a:gd name="connsiteY232" fmla="*/ 1488553 h 1699043"/>
              <a:gd name="connsiteX233" fmla="*/ 9744273 w 10232859"/>
              <a:gd name="connsiteY233" fmla="*/ 1523512 h 1699043"/>
              <a:gd name="connsiteX234" fmla="*/ 9771903 w 10232859"/>
              <a:gd name="connsiteY234" fmla="*/ 1530034 h 1699043"/>
              <a:gd name="connsiteX235" fmla="*/ 9818565 w 10232859"/>
              <a:gd name="connsiteY235" fmla="*/ 1538545 h 1699043"/>
              <a:gd name="connsiteX236" fmla="*/ 9882202 w 10232859"/>
              <a:gd name="connsiteY236" fmla="*/ 1565888 h 1699043"/>
              <a:gd name="connsiteX237" fmla="*/ 10022025 w 10232859"/>
              <a:gd name="connsiteY237" fmla="*/ 1599696 h 1699043"/>
              <a:gd name="connsiteX238" fmla="*/ 10220406 w 10232859"/>
              <a:gd name="connsiteY238" fmla="*/ 1677005 h 1699043"/>
              <a:gd name="connsiteX239" fmla="*/ 10232859 w 10232859"/>
              <a:gd name="connsiteY239" fmla="*/ 1699043 h 1699043"/>
              <a:gd name="connsiteX240" fmla="*/ 0 w 10232859"/>
              <a:gd name="connsiteY240" fmla="*/ 1699043 h 1699043"/>
              <a:gd name="connsiteX241" fmla="*/ 0 w 10232859"/>
              <a:gd name="connsiteY241" fmla="*/ 21828 h 1699043"/>
              <a:gd name="connsiteX242" fmla="*/ 8097 w 10232859"/>
              <a:gd name="connsiteY242" fmla="*/ 24355 h 1699043"/>
              <a:gd name="connsiteX243" fmla="*/ 77128 w 10232859"/>
              <a:gd name="connsiteY243" fmla="*/ 6867 h 1699043"/>
              <a:gd name="connsiteX244" fmla="*/ 188338 w 10232859"/>
              <a:gd name="connsiteY244" fmla="*/ 5079 h 1699043"/>
              <a:gd name="connsiteX245" fmla="*/ 298809 w 10232859"/>
              <a:gd name="connsiteY245" fmla="*/ 6198 h 1699043"/>
              <a:gd name="connsiteX246" fmla="*/ 338985 w 10232859"/>
              <a:gd name="connsiteY246" fmla="*/ 8006 h 1699043"/>
              <a:gd name="connsiteX247" fmla="*/ 409815 w 10232859"/>
              <a:gd name="connsiteY247" fmla="*/ 5045 h 1699043"/>
              <a:gd name="connsiteX0" fmla="*/ 409815 w 10232859"/>
              <a:gd name="connsiteY0" fmla="*/ 5045 h 1699043"/>
              <a:gd name="connsiteX1" fmla="*/ 456316 w 10232859"/>
              <a:gd name="connsiteY1" fmla="*/ 4077 h 1699043"/>
              <a:gd name="connsiteX2" fmla="*/ 463611 w 10232859"/>
              <a:gd name="connsiteY2" fmla="*/ 18441 h 1699043"/>
              <a:gd name="connsiteX3" fmla="*/ 506289 w 10232859"/>
              <a:gd name="connsiteY3" fmla="*/ 21667 h 1699043"/>
              <a:gd name="connsiteX4" fmla="*/ 547180 w 10232859"/>
              <a:gd name="connsiteY4" fmla="*/ 10297 h 1699043"/>
              <a:gd name="connsiteX5" fmla="*/ 599180 w 10232859"/>
              <a:gd name="connsiteY5" fmla="*/ 9165 h 1699043"/>
              <a:gd name="connsiteX6" fmla="*/ 630247 w 10232859"/>
              <a:gd name="connsiteY6" fmla="*/ 8332 h 1699043"/>
              <a:gd name="connsiteX7" fmla="*/ 715463 w 10232859"/>
              <a:gd name="connsiteY7" fmla="*/ 18029 h 1699043"/>
              <a:gd name="connsiteX8" fmla="*/ 862866 w 10232859"/>
              <a:gd name="connsiteY8" fmla="*/ 63233 h 1699043"/>
              <a:gd name="connsiteX9" fmla="*/ 906400 w 10232859"/>
              <a:gd name="connsiteY9" fmla="*/ 68570 h 1699043"/>
              <a:gd name="connsiteX10" fmla="*/ 912698 w 10232859"/>
              <a:gd name="connsiteY10" fmla="*/ 65266 h 1699043"/>
              <a:gd name="connsiteX11" fmla="*/ 972936 w 10232859"/>
              <a:gd name="connsiteY11" fmla="*/ 88549 h 1699043"/>
              <a:gd name="connsiteX12" fmla="*/ 1061158 w 10232859"/>
              <a:gd name="connsiteY12" fmla="*/ 90302 h 1699043"/>
              <a:gd name="connsiteX13" fmla="*/ 1127764 w 10232859"/>
              <a:gd name="connsiteY13" fmla="*/ 86443 h 1699043"/>
              <a:gd name="connsiteX14" fmla="*/ 1165092 w 10232859"/>
              <a:gd name="connsiteY14" fmla="*/ 86517 h 1699043"/>
              <a:gd name="connsiteX15" fmla="*/ 1192274 w 10232859"/>
              <a:gd name="connsiteY15" fmla="*/ 84088 h 1699043"/>
              <a:gd name="connsiteX16" fmla="*/ 1261359 w 10232859"/>
              <a:gd name="connsiteY16" fmla="*/ 91263 h 1699043"/>
              <a:gd name="connsiteX17" fmla="*/ 1375826 w 10232859"/>
              <a:gd name="connsiteY17" fmla="*/ 108740 h 1699043"/>
              <a:gd name="connsiteX18" fmla="*/ 1400134 w 10232859"/>
              <a:gd name="connsiteY18" fmla="*/ 111208 h 1699043"/>
              <a:gd name="connsiteX19" fmla="*/ 1420782 w 10232859"/>
              <a:gd name="connsiteY19" fmla="*/ 108347 h 1699043"/>
              <a:gd name="connsiteX20" fmla="*/ 1425360 w 10232859"/>
              <a:gd name="connsiteY20" fmla="*/ 103343 h 1699043"/>
              <a:gd name="connsiteX21" fmla="*/ 1438688 w 10232859"/>
              <a:gd name="connsiteY21" fmla="*/ 103900 h 1699043"/>
              <a:gd name="connsiteX22" fmla="*/ 1442183 w 10232859"/>
              <a:gd name="connsiteY22" fmla="*/ 103008 h 1699043"/>
              <a:gd name="connsiteX23" fmla="*/ 1462271 w 10232859"/>
              <a:gd name="connsiteY23" fmla="*/ 98933 h 1699043"/>
              <a:gd name="connsiteX24" fmla="*/ 1506437 w 10232859"/>
              <a:gd name="connsiteY24" fmla="*/ 116084 h 1699043"/>
              <a:gd name="connsiteX25" fmla="*/ 1559721 w 10232859"/>
              <a:gd name="connsiteY25" fmla="*/ 115918 h 1699043"/>
              <a:gd name="connsiteX26" fmla="*/ 1763086 w 10232859"/>
              <a:gd name="connsiteY26" fmla="*/ 148431 h 1699043"/>
              <a:gd name="connsiteX27" fmla="*/ 1909571 w 10232859"/>
              <a:gd name="connsiteY27" fmla="*/ 158571 h 1699043"/>
              <a:gd name="connsiteX28" fmla="*/ 2002612 w 10232859"/>
              <a:gd name="connsiteY28" fmla="*/ 185342 h 1699043"/>
              <a:gd name="connsiteX29" fmla="*/ 2155278 w 10232859"/>
              <a:gd name="connsiteY29" fmla="*/ 197824 h 1699043"/>
              <a:gd name="connsiteX30" fmla="*/ 2166398 w 10232859"/>
              <a:gd name="connsiteY30" fmla="*/ 206965 h 1699043"/>
              <a:gd name="connsiteX31" fmla="*/ 2180455 w 10232859"/>
              <a:gd name="connsiteY31" fmla="*/ 212894 h 1699043"/>
              <a:gd name="connsiteX32" fmla="*/ 2182638 w 10232859"/>
              <a:gd name="connsiteY32" fmla="*/ 212313 h 1699043"/>
              <a:gd name="connsiteX33" fmla="*/ 2200348 w 10232859"/>
              <a:gd name="connsiteY33" fmla="*/ 215316 h 1699043"/>
              <a:gd name="connsiteX34" fmla="*/ 2203307 w 10232859"/>
              <a:gd name="connsiteY34" fmla="*/ 218590 h 1699043"/>
              <a:gd name="connsiteX35" fmla="*/ 2215170 w 10232859"/>
              <a:gd name="connsiteY35" fmla="*/ 221472 h 1699043"/>
              <a:gd name="connsiteX36" fmla="*/ 2237765 w 10232859"/>
              <a:gd name="connsiteY36" fmla="*/ 229357 h 1699043"/>
              <a:gd name="connsiteX37" fmla="*/ 2242719 w 10232859"/>
              <a:gd name="connsiteY37" fmla="*/ 228760 h 1699043"/>
              <a:gd name="connsiteX38" fmla="*/ 2277928 w 10232859"/>
              <a:gd name="connsiteY38" fmla="*/ 237427 h 1699043"/>
              <a:gd name="connsiteX39" fmla="*/ 2278759 w 10232859"/>
              <a:gd name="connsiteY39" fmla="*/ 236563 h 1699043"/>
              <a:gd name="connsiteX40" fmla="*/ 2290187 w 10232859"/>
              <a:gd name="connsiteY40" fmla="*/ 234709 h 1699043"/>
              <a:gd name="connsiteX41" fmla="*/ 2364066 w 10232859"/>
              <a:gd name="connsiteY41" fmla="*/ 218237 h 1699043"/>
              <a:gd name="connsiteX42" fmla="*/ 2400814 w 10232859"/>
              <a:gd name="connsiteY42" fmla="*/ 227165 h 1699043"/>
              <a:gd name="connsiteX43" fmla="*/ 2408414 w 10232859"/>
              <a:gd name="connsiteY43" fmla="*/ 228429 h 1699043"/>
              <a:gd name="connsiteX44" fmla="*/ 2408650 w 10232859"/>
              <a:gd name="connsiteY44" fmla="*/ 228234 h 1699043"/>
              <a:gd name="connsiteX45" fmla="*/ 2416835 w 10232859"/>
              <a:gd name="connsiteY45" fmla="*/ 229128 h 1699043"/>
              <a:gd name="connsiteX46" fmla="*/ 2422271 w 10232859"/>
              <a:gd name="connsiteY46" fmla="*/ 230733 h 1699043"/>
              <a:gd name="connsiteX47" fmla="*/ 2490341 w 10232859"/>
              <a:gd name="connsiteY47" fmla="*/ 211074 h 1699043"/>
              <a:gd name="connsiteX48" fmla="*/ 2588929 w 10232859"/>
              <a:gd name="connsiteY48" fmla="*/ 200980 h 1699043"/>
              <a:gd name="connsiteX49" fmla="*/ 2687426 w 10232859"/>
              <a:gd name="connsiteY49" fmla="*/ 193848 h 1699043"/>
              <a:gd name="connsiteX50" fmla="*/ 2723517 w 10232859"/>
              <a:gd name="connsiteY50" fmla="*/ 192652 h 1699043"/>
              <a:gd name="connsiteX51" fmla="*/ 2785956 w 10232859"/>
              <a:gd name="connsiteY51" fmla="*/ 184404 h 1699043"/>
              <a:gd name="connsiteX52" fmla="*/ 2813378 w 10232859"/>
              <a:gd name="connsiteY52" fmla="*/ 176833 h 1699043"/>
              <a:gd name="connsiteX53" fmla="*/ 2814782 w 10232859"/>
              <a:gd name="connsiteY53" fmla="*/ 177153 h 1699043"/>
              <a:gd name="connsiteX54" fmla="*/ 2816580 w 10232859"/>
              <a:gd name="connsiteY54" fmla="*/ 174366 h 1699043"/>
              <a:gd name="connsiteX55" fmla="*/ 2821623 w 10232859"/>
              <a:gd name="connsiteY55" fmla="*/ 172875 h 1699043"/>
              <a:gd name="connsiteX56" fmla="*/ 2836688 w 10232859"/>
              <a:gd name="connsiteY56" fmla="*/ 172971 h 1699043"/>
              <a:gd name="connsiteX57" fmla="*/ 2842564 w 10232859"/>
              <a:gd name="connsiteY57" fmla="*/ 173695 h 1699043"/>
              <a:gd name="connsiteX58" fmla="*/ 2850712 w 10232859"/>
              <a:gd name="connsiteY58" fmla="*/ 173290 h 1699043"/>
              <a:gd name="connsiteX59" fmla="*/ 2850846 w 10232859"/>
              <a:gd name="connsiteY59" fmla="*/ 173062 h 1699043"/>
              <a:gd name="connsiteX60" fmla="*/ 2858611 w 10232859"/>
              <a:gd name="connsiteY60" fmla="*/ 173112 h 1699043"/>
              <a:gd name="connsiteX61" fmla="*/ 2897454 w 10232859"/>
              <a:gd name="connsiteY61" fmla="*/ 176114 h 1699043"/>
              <a:gd name="connsiteX62" fmla="*/ 2940369 w 10232859"/>
              <a:gd name="connsiteY62" fmla="*/ 152944 h 1699043"/>
              <a:gd name="connsiteX63" fmla="*/ 2959670 w 10232859"/>
              <a:gd name="connsiteY63" fmla="*/ 148367 h 1699043"/>
              <a:gd name="connsiteX64" fmla="*/ 2969615 w 10232859"/>
              <a:gd name="connsiteY64" fmla="*/ 144755 h 1699043"/>
              <a:gd name="connsiteX65" fmla="*/ 2970000 w 10232859"/>
              <a:gd name="connsiteY65" fmla="*/ 143776 h 1699043"/>
              <a:gd name="connsiteX66" fmla="*/ 3007272 w 10232859"/>
              <a:gd name="connsiteY66" fmla="*/ 146766 h 1699043"/>
              <a:gd name="connsiteX67" fmla="*/ 3011677 w 10232859"/>
              <a:gd name="connsiteY67" fmla="*/ 145404 h 1699043"/>
              <a:gd name="connsiteX68" fmla="*/ 3036668 w 10232859"/>
              <a:gd name="connsiteY68" fmla="*/ 149604 h 1699043"/>
              <a:gd name="connsiteX69" fmla="*/ 3049208 w 10232859"/>
              <a:gd name="connsiteY69" fmla="*/ 150573 h 1699043"/>
              <a:gd name="connsiteX70" fmla="*/ 3053517 w 10232859"/>
              <a:gd name="connsiteY70" fmla="*/ 153322 h 1699043"/>
              <a:gd name="connsiteX71" fmla="*/ 3071637 w 10232859"/>
              <a:gd name="connsiteY71" fmla="*/ 153496 h 1699043"/>
              <a:gd name="connsiteX72" fmla="*/ 3110077 w 10232859"/>
              <a:gd name="connsiteY72" fmla="*/ 149202 h 1699043"/>
              <a:gd name="connsiteX73" fmla="*/ 3173743 w 10232859"/>
              <a:gd name="connsiteY73" fmla="*/ 159581 h 1699043"/>
              <a:gd name="connsiteX74" fmla="*/ 3254203 w 10232859"/>
              <a:gd name="connsiteY74" fmla="*/ 151756 h 1699043"/>
              <a:gd name="connsiteX75" fmla="*/ 3380350 w 10232859"/>
              <a:gd name="connsiteY75" fmla="*/ 151151 h 1699043"/>
              <a:gd name="connsiteX76" fmla="*/ 3476147 w 10232859"/>
              <a:gd name="connsiteY76" fmla="*/ 170925 h 1699043"/>
              <a:gd name="connsiteX77" fmla="*/ 3581876 w 10232859"/>
              <a:gd name="connsiteY77" fmla="*/ 150448 h 1699043"/>
              <a:gd name="connsiteX78" fmla="*/ 3704761 w 10232859"/>
              <a:gd name="connsiteY78" fmla="*/ 150492 h 1699043"/>
              <a:gd name="connsiteX79" fmla="*/ 3755040 w 10232859"/>
              <a:gd name="connsiteY79" fmla="*/ 141978 h 1699043"/>
              <a:gd name="connsiteX80" fmla="*/ 3804689 w 10232859"/>
              <a:gd name="connsiteY80" fmla="*/ 151893 h 1699043"/>
              <a:gd name="connsiteX81" fmla="*/ 3821793 w 10232859"/>
              <a:gd name="connsiteY81" fmla="*/ 144743 h 1699043"/>
              <a:gd name="connsiteX82" fmla="*/ 3824682 w 10232859"/>
              <a:gd name="connsiteY82" fmla="*/ 143319 h 1699043"/>
              <a:gd name="connsiteX83" fmla="*/ 3837536 w 10232859"/>
              <a:gd name="connsiteY83" fmla="*/ 141778 h 1699043"/>
              <a:gd name="connsiteX84" fmla="*/ 3839550 w 10232859"/>
              <a:gd name="connsiteY84" fmla="*/ 136147 h 1699043"/>
              <a:gd name="connsiteX85" fmla="*/ 3857743 w 10232859"/>
              <a:gd name="connsiteY85" fmla="*/ 130104 h 1699043"/>
              <a:gd name="connsiteX86" fmla="*/ 3881852 w 10232859"/>
              <a:gd name="connsiteY86" fmla="*/ 128717 h 1699043"/>
              <a:gd name="connsiteX87" fmla="*/ 3998088 w 10232859"/>
              <a:gd name="connsiteY87" fmla="*/ 127932 h 1699043"/>
              <a:gd name="connsiteX88" fmla="*/ 4066682 w 10232859"/>
              <a:gd name="connsiteY88" fmla="*/ 124147 h 1699043"/>
              <a:gd name="connsiteX89" fmla="*/ 4091246 w 10232859"/>
              <a:gd name="connsiteY89" fmla="*/ 117503 h 1699043"/>
              <a:gd name="connsiteX90" fmla="*/ 4126556 w 10232859"/>
              <a:gd name="connsiteY90" fmla="*/ 111725 h 1699043"/>
              <a:gd name="connsiteX91" fmla="*/ 4187717 w 10232859"/>
              <a:gd name="connsiteY91" fmla="*/ 97496 h 1699043"/>
              <a:gd name="connsiteX92" fmla="*/ 4220826 w 10232859"/>
              <a:gd name="connsiteY92" fmla="*/ 95991 h 1699043"/>
              <a:gd name="connsiteX93" fmla="*/ 4239014 w 10232859"/>
              <a:gd name="connsiteY93" fmla="*/ 90840 h 1699043"/>
              <a:gd name="connsiteX94" fmla="*/ 4246653 w 10232859"/>
              <a:gd name="connsiteY94" fmla="*/ 91360 h 1699043"/>
              <a:gd name="connsiteX95" fmla="*/ 4271841 w 10232859"/>
              <a:gd name="connsiteY95" fmla="*/ 90188 h 1699043"/>
              <a:gd name="connsiteX96" fmla="*/ 4286277 w 10232859"/>
              <a:gd name="connsiteY96" fmla="*/ 90173 h 1699043"/>
              <a:gd name="connsiteX97" fmla="*/ 4292025 w 10232859"/>
              <a:gd name="connsiteY97" fmla="*/ 90407 h 1699043"/>
              <a:gd name="connsiteX98" fmla="*/ 4304713 w 10232859"/>
              <a:gd name="connsiteY98" fmla="*/ 95673 h 1699043"/>
              <a:gd name="connsiteX99" fmla="*/ 4321285 w 10232859"/>
              <a:gd name="connsiteY99" fmla="*/ 93560 h 1699043"/>
              <a:gd name="connsiteX100" fmla="*/ 4339561 w 10232859"/>
              <a:gd name="connsiteY100" fmla="*/ 98806 h 1699043"/>
              <a:gd name="connsiteX101" fmla="*/ 4343990 w 10232859"/>
              <a:gd name="connsiteY101" fmla="*/ 94576 h 1699043"/>
              <a:gd name="connsiteX102" fmla="*/ 4358885 w 10232859"/>
              <a:gd name="connsiteY102" fmla="*/ 90264 h 1699043"/>
              <a:gd name="connsiteX103" fmla="*/ 4371648 w 10232859"/>
              <a:gd name="connsiteY103" fmla="*/ 95312 h 1699043"/>
              <a:gd name="connsiteX104" fmla="*/ 4398380 w 10232859"/>
              <a:gd name="connsiteY104" fmla="*/ 98447 h 1699043"/>
              <a:gd name="connsiteX105" fmla="*/ 4405729 w 10232859"/>
              <a:gd name="connsiteY105" fmla="*/ 97677 h 1699043"/>
              <a:gd name="connsiteX106" fmla="*/ 4431408 w 10232859"/>
              <a:gd name="connsiteY106" fmla="*/ 104311 h 1699043"/>
              <a:gd name="connsiteX107" fmla="*/ 4472183 w 10232859"/>
              <a:gd name="connsiteY107" fmla="*/ 109916 h 1699043"/>
              <a:gd name="connsiteX108" fmla="*/ 4518828 w 10232859"/>
              <a:gd name="connsiteY108" fmla="*/ 112600 h 1699043"/>
              <a:gd name="connsiteX109" fmla="*/ 4532040 w 10232859"/>
              <a:gd name="connsiteY109" fmla="*/ 117793 h 1699043"/>
              <a:gd name="connsiteX110" fmla="*/ 4617778 w 10232859"/>
              <a:gd name="connsiteY110" fmla="*/ 130479 h 1699043"/>
              <a:gd name="connsiteX111" fmla="*/ 4641872 w 10232859"/>
              <a:gd name="connsiteY111" fmla="*/ 134207 h 1699043"/>
              <a:gd name="connsiteX112" fmla="*/ 4662766 w 10232859"/>
              <a:gd name="connsiteY112" fmla="*/ 132438 h 1699043"/>
              <a:gd name="connsiteX113" fmla="*/ 4667770 w 10232859"/>
              <a:gd name="connsiteY113" fmla="*/ 127694 h 1699043"/>
              <a:gd name="connsiteX114" fmla="*/ 4681052 w 10232859"/>
              <a:gd name="connsiteY114" fmla="*/ 128947 h 1699043"/>
              <a:gd name="connsiteX115" fmla="*/ 4684624 w 10232859"/>
              <a:gd name="connsiteY115" fmla="*/ 128241 h 1699043"/>
              <a:gd name="connsiteX116" fmla="*/ 4705061 w 10232859"/>
              <a:gd name="connsiteY116" fmla="*/ 125234 h 1699043"/>
              <a:gd name="connsiteX117" fmla="*/ 4747746 w 10232859"/>
              <a:gd name="connsiteY117" fmla="*/ 144617 h 1699043"/>
              <a:gd name="connsiteX118" fmla="*/ 4867014 w 10232859"/>
              <a:gd name="connsiteY118" fmla="*/ 164145 h 1699043"/>
              <a:gd name="connsiteX119" fmla="*/ 5001600 w 10232859"/>
              <a:gd name="connsiteY119" fmla="*/ 190239 h 1699043"/>
              <a:gd name="connsiteX120" fmla="*/ 5115965 w 10232859"/>
              <a:gd name="connsiteY120" fmla="*/ 186069 h 1699043"/>
              <a:gd name="connsiteX121" fmla="*/ 5193957 w 10232859"/>
              <a:gd name="connsiteY121" fmla="*/ 229364 h 1699043"/>
              <a:gd name="connsiteX122" fmla="*/ 5275907 w 10232859"/>
              <a:gd name="connsiteY122" fmla="*/ 263295 h 1699043"/>
              <a:gd name="connsiteX123" fmla="*/ 5344878 w 10232859"/>
              <a:gd name="connsiteY123" fmla="*/ 276360 h 1699043"/>
              <a:gd name="connsiteX124" fmla="*/ 5413398 w 10232859"/>
              <a:gd name="connsiteY124" fmla="*/ 276235 h 1699043"/>
              <a:gd name="connsiteX125" fmla="*/ 5415629 w 10232859"/>
              <a:gd name="connsiteY125" fmla="*/ 275768 h 1699043"/>
              <a:gd name="connsiteX126" fmla="*/ 5433078 w 10232859"/>
              <a:gd name="connsiteY126" fmla="*/ 279684 h 1699043"/>
              <a:gd name="connsiteX127" fmla="*/ 5435759 w 10232859"/>
              <a:gd name="connsiteY127" fmla="*/ 283100 h 1699043"/>
              <a:gd name="connsiteX128" fmla="*/ 5447372 w 10232859"/>
              <a:gd name="connsiteY128" fmla="*/ 286587 h 1699043"/>
              <a:gd name="connsiteX129" fmla="*/ 5469289 w 10232859"/>
              <a:gd name="connsiteY129" fmla="*/ 295620 h 1699043"/>
              <a:gd name="connsiteX130" fmla="*/ 5508752 w 10232859"/>
              <a:gd name="connsiteY130" fmla="*/ 305753 h 1699043"/>
              <a:gd name="connsiteX131" fmla="*/ 5509657 w 10232859"/>
              <a:gd name="connsiteY131" fmla="*/ 304936 h 1699043"/>
              <a:gd name="connsiteX132" fmla="*/ 5521245 w 10232859"/>
              <a:gd name="connsiteY132" fmla="*/ 303688 h 1699043"/>
              <a:gd name="connsiteX133" fmla="*/ 5596538 w 10232859"/>
              <a:gd name="connsiteY133" fmla="*/ 291153 h 1699043"/>
              <a:gd name="connsiteX134" fmla="*/ 5632514 w 10232859"/>
              <a:gd name="connsiteY134" fmla="*/ 301962 h 1699043"/>
              <a:gd name="connsiteX135" fmla="*/ 5640005 w 10232859"/>
              <a:gd name="connsiteY135" fmla="*/ 303617 h 1699043"/>
              <a:gd name="connsiteX136" fmla="*/ 5640259 w 10232859"/>
              <a:gd name="connsiteY136" fmla="*/ 303435 h 1699043"/>
              <a:gd name="connsiteX137" fmla="*/ 5648365 w 10232859"/>
              <a:gd name="connsiteY137" fmla="*/ 304754 h 1699043"/>
              <a:gd name="connsiteX138" fmla="*/ 5653662 w 10232859"/>
              <a:gd name="connsiteY138" fmla="*/ 306635 h 1699043"/>
              <a:gd name="connsiteX139" fmla="*/ 5668196 w 10232859"/>
              <a:gd name="connsiteY139" fmla="*/ 309846 h 1699043"/>
              <a:gd name="connsiteX140" fmla="*/ 5673886 w 10232859"/>
              <a:gd name="connsiteY140" fmla="*/ 309526 h 1699043"/>
              <a:gd name="connsiteX141" fmla="*/ 5677139 w 10232859"/>
              <a:gd name="connsiteY141" fmla="*/ 307345 h 1699043"/>
              <a:gd name="connsiteX142" fmla="*/ 5708983 w 10232859"/>
              <a:gd name="connsiteY142" fmla="*/ 306674 h 1699043"/>
              <a:gd name="connsiteX143" fmla="*/ 5773909 w 10232859"/>
              <a:gd name="connsiteY143" fmla="*/ 312061 h 1699043"/>
              <a:gd name="connsiteX144" fmla="*/ 5809500 w 10232859"/>
              <a:gd name="connsiteY144" fmla="*/ 318450 h 1699043"/>
              <a:gd name="connsiteX145" fmla="*/ 5908729 w 10232859"/>
              <a:gd name="connsiteY145" fmla="*/ 332335 h 1699043"/>
              <a:gd name="connsiteX146" fmla="*/ 6067487 w 10232859"/>
              <a:gd name="connsiteY146" fmla="*/ 333712 h 1699043"/>
              <a:gd name="connsiteX147" fmla="*/ 6073281 w 10232859"/>
              <a:gd name="connsiteY147" fmla="*/ 334316 h 1699043"/>
              <a:gd name="connsiteX148" fmla="*/ 6086225 w 10232859"/>
              <a:gd name="connsiteY148" fmla="*/ 339621 h 1699043"/>
              <a:gd name="connsiteX149" fmla="*/ 6105063 w 10232859"/>
              <a:gd name="connsiteY149" fmla="*/ 347340 h 1699043"/>
              <a:gd name="connsiteX150" fmla="*/ 6195166 w 10232859"/>
              <a:gd name="connsiteY150" fmla="*/ 360190 h 1699043"/>
              <a:gd name="connsiteX151" fmla="*/ 6216259 w 10232859"/>
              <a:gd name="connsiteY151" fmla="*/ 363365 h 1699043"/>
              <a:gd name="connsiteX152" fmla="*/ 6228331 w 10232859"/>
              <a:gd name="connsiteY152" fmla="*/ 364034 h 1699043"/>
              <a:gd name="connsiteX153" fmla="*/ 6229602 w 10232859"/>
              <a:gd name="connsiteY153" fmla="*/ 363414 h 1699043"/>
              <a:gd name="connsiteX154" fmla="*/ 6258988 w 10232859"/>
              <a:gd name="connsiteY154" fmla="*/ 378660 h 1699043"/>
              <a:gd name="connsiteX155" fmla="*/ 6264106 w 10232859"/>
              <a:gd name="connsiteY155" fmla="*/ 379141 h 1699043"/>
              <a:gd name="connsiteX156" fmla="*/ 6281703 w 10232859"/>
              <a:gd name="connsiteY156" fmla="*/ 391054 h 1699043"/>
              <a:gd name="connsiteX157" fmla="*/ 6291622 w 10232859"/>
              <a:gd name="connsiteY157" fmla="*/ 396155 h 1699043"/>
              <a:gd name="connsiteX158" fmla="*/ 6292712 w 10232859"/>
              <a:gd name="connsiteY158" fmla="*/ 399771 h 1699043"/>
              <a:gd name="connsiteX159" fmla="*/ 6308227 w 10232859"/>
              <a:gd name="connsiteY159" fmla="*/ 406196 h 1699043"/>
              <a:gd name="connsiteX160" fmla="*/ 6328981 w 10232859"/>
              <a:gd name="connsiteY160" fmla="*/ 409495 h 1699043"/>
              <a:gd name="connsiteX161" fmla="*/ 6368693 w 10232859"/>
              <a:gd name="connsiteY161" fmla="*/ 417845 h 1699043"/>
              <a:gd name="connsiteX162" fmla="*/ 6414811 w 10232859"/>
              <a:gd name="connsiteY162" fmla="*/ 452200 h 1699043"/>
              <a:gd name="connsiteX163" fmla="*/ 6467879 w 10232859"/>
              <a:gd name="connsiteY163" fmla="*/ 468248 h 1699043"/>
              <a:gd name="connsiteX164" fmla="*/ 6564351 w 10232859"/>
              <a:gd name="connsiteY164" fmla="*/ 537518 h 1699043"/>
              <a:gd name="connsiteX165" fmla="*/ 6711178 w 10232859"/>
              <a:gd name="connsiteY165" fmla="*/ 573610 h 1699043"/>
              <a:gd name="connsiteX166" fmla="*/ 6764036 w 10232859"/>
              <a:gd name="connsiteY166" fmla="*/ 588943 h 1699043"/>
              <a:gd name="connsiteX167" fmla="*/ 6858983 w 10232859"/>
              <a:gd name="connsiteY167" fmla="*/ 623723 h 1699043"/>
              <a:gd name="connsiteX168" fmla="*/ 6910661 w 10232859"/>
              <a:gd name="connsiteY168" fmla="*/ 634620 h 1699043"/>
              <a:gd name="connsiteX169" fmla="*/ 6944111 w 10232859"/>
              <a:gd name="connsiteY169" fmla="*/ 659502 h 1699043"/>
              <a:gd name="connsiteX170" fmla="*/ 6965771 w 10232859"/>
              <a:gd name="connsiteY170" fmla="*/ 659931 h 1699043"/>
              <a:gd name="connsiteX171" fmla="*/ 6969639 w 10232859"/>
              <a:gd name="connsiteY171" fmla="*/ 659837 h 1699043"/>
              <a:gd name="connsiteX172" fmla="*/ 6982242 w 10232859"/>
              <a:gd name="connsiteY172" fmla="*/ 663112 h 1699043"/>
              <a:gd name="connsiteX173" fmla="*/ 6989387 w 10232859"/>
              <a:gd name="connsiteY173" fmla="*/ 659474 h 1699043"/>
              <a:gd name="connsiteX174" fmla="*/ 7010930 w 10232859"/>
              <a:gd name="connsiteY174" fmla="*/ 661134 h 1699043"/>
              <a:gd name="connsiteX175" fmla="*/ 7033125 w 10232859"/>
              <a:gd name="connsiteY175" fmla="*/ 668436 h 1699043"/>
              <a:gd name="connsiteX176" fmla="*/ 7134461 w 10232859"/>
              <a:gd name="connsiteY176" fmla="*/ 708192 h 1699043"/>
              <a:gd name="connsiteX177" fmla="*/ 7197450 w 10232859"/>
              <a:gd name="connsiteY177" fmla="*/ 729094 h 1699043"/>
              <a:gd name="connsiteX178" fmla="*/ 7225084 w 10232859"/>
              <a:gd name="connsiteY178" fmla="*/ 732505 h 1699043"/>
              <a:gd name="connsiteX179" fmla="*/ 7261183 w 10232859"/>
              <a:gd name="connsiteY179" fmla="*/ 740313 h 1699043"/>
              <a:gd name="connsiteX180" fmla="*/ 7327760 w 10232859"/>
              <a:gd name="connsiteY180" fmla="*/ 750586 h 1699043"/>
              <a:gd name="connsiteX181" fmla="*/ 7412222 w 10232859"/>
              <a:gd name="connsiteY181" fmla="*/ 770487 h 1699043"/>
              <a:gd name="connsiteX182" fmla="*/ 7457904 w 10232859"/>
              <a:gd name="connsiteY182" fmla="*/ 804321 h 1699043"/>
              <a:gd name="connsiteX183" fmla="*/ 7465795 w 10232859"/>
              <a:gd name="connsiteY183" fmla="*/ 802598 h 1699043"/>
              <a:gd name="connsiteX184" fmla="*/ 7505046 w 10232859"/>
              <a:gd name="connsiteY184" fmla="*/ 816517 h 1699043"/>
              <a:gd name="connsiteX185" fmla="*/ 7623220 w 10232859"/>
              <a:gd name="connsiteY185" fmla="*/ 888520 h 1699043"/>
              <a:gd name="connsiteX186" fmla="*/ 7700458 w 10232859"/>
              <a:gd name="connsiteY186" fmla="*/ 915079 h 1699043"/>
              <a:gd name="connsiteX187" fmla="*/ 7730988 w 10232859"/>
              <a:gd name="connsiteY187" fmla="*/ 920756 h 1699043"/>
              <a:gd name="connsiteX188" fmla="*/ 7781942 w 10232859"/>
              <a:gd name="connsiteY188" fmla="*/ 930503 h 1699043"/>
              <a:gd name="connsiteX189" fmla="*/ 7827704 w 10232859"/>
              <a:gd name="connsiteY189" fmla="*/ 928558 h 1699043"/>
              <a:gd name="connsiteX190" fmla="*/ 7867270 w 10232859"/>
              <a:gd name="connsiteY190" fmla="*/ 940366 h 1699043"/>
              <a:gd name="connsiteX191" fmla="*/ 7866538 w 10232859"/>
              <a:gd name="connsiteY191" fmla="*/ 955045 h 1699043"/>
              <a:gd name="connsiteX192" fmla="*/ 7912084 w 10232859"/>
              <a:gd name="connsiteY192" fmla="*/ 963800 h 1699043"/>
              <a:gd name="connsiteX193" fmla="*/ 7982264 w 10232859"/>
              <a:gd name="connsiteY193" fmla="*/ 975773 h 1699043"/>
              <a:gd name="connsiteX194" fmla="*/ 7991272 w 10232859"/>
              <a:gd name="connsiteY194" fmla="*/ 981104 h 1699043"/>
              <a:gd name="connsiteX195" fmla="*/ 8006496 w 10232859"/>
              <a:gd name="connsiteY195" fmla="*/ 972839 h 1699043"/>
              <a:gd name="connsiteX196" fmla="*/ 8034497 w 10232859"/>
              <a:gd name="connsiteY196" fmla="*/ 972054 h 1699043"/>
              <a:gd name="connsiteX197" fmla="*/ 8150881 w 10232859"/>
              <a:gd name="connsiteY197" fmla="*/ 990411 h 1699043"/>
              <a:gd name="connsiteX198" fmla="*/ 8172106 w 10232859"/>
              <a:gd name="connsiteY198" fmla="*/ 990512 h 1699043"/>
              <a:gd name="connsiteX199" fmla="*/ 8196076 w 10232859"/>
              <a:gd name="connsiteY199" fmla="*/ 1000078 h 1699043"/>
              <a:gd name="connsiteX200" fmla="*/ 8247463 w 10232859"/>
              <a:gd name="connsiteY200" fmla="*/ 1016332 h 1699043"/>
              <a:gd name="connsiteX201" fmla="*/ 8279272 w 10232859"/>
              <a:gd name="connsiteY201" fmla="*/ 1032921 h 1699043"/>
              <a:gd name="connsiteX202" fmla="*/ 8289611 w 10232859"/>
              <a:gd name="connsiteY202" fmla="*/ 1028630 h 1699043"/>
              <a:gd name="connsiteX203" fmla="*/ 8311483 w 10232859"/>
              <a:gd name="connsiteY203" fmla="*/ 1029399 h 1699043"/>
              <a:gd name="connsiteX204" fmla="*/ 8399489 w 10232859"/>
              <a:gd name="connsiteY204" fmla="*/ 1048562 h 1699043"/>
              <a:gd name="connsiteX205" fmla="*/ 8415973 w 10232859"/>
              <a:gd name="connsiteY205" fmla="*/ 1049660 h 1699043"/>
              <a:gd name="connsiteX206" fmla="*/ 8433326 w 10232859"/>
              <a:gd name="connsiteY206" fmla="*/ 1057881 h 1699043"/>
              <a:gd name="connsiteX207" fmla="*/ 8502328 w 10232859"/>
              <a:gd name="connsiteY207" fmla="*/ 1091498 h 1699043"/>
              <a:gd name="connsiteX208" fmla="*/ 8534346 w 10232859"/>
              <a:gd name="connsiteY208" fmla="*/ 1106980 h 1699043"/>
              <a:gd name="connsiteX209" fmla="*/ 8534980 w 10232859"/>
              <a:gd name="connsiteY209" fmla="*/ 1110861 h 1699043"/>
              <a:gd name="connsiteX210" fmla="*/ 8544104 w 10232859"/>
              <a:gd name="connsiteY210" fmla="*/ 1108406 h 1699043"/>
              <a:gd name="connsiteX211" fmla="*/ 8567742 w 10232859"/>
              <a:gd name="connsiteY211" fmla="*/ 1117590 h 1699043"/>
              <a:gd name="connsiteX212" fmla="*/ 8633779 w 10232859"/>
              <a:gd name="connsiteY212" fmla="*/ 1139226 h 1699043"/>
              <a:gd name="connsiteX213" fmla="*/ 8676965 w 10232859"/>
              <a:gd name="connsiteY213" fmla="*/ 1156949 h 1699043"/>
              <a:gd name="connsiteX214" fmla="*/ 8698944 w 10232859"/>
              <a:gd name="connsiteY214" fmla="*/ 1156939 h 1699043"/>
              <a:gd name="connsiteX215" fmla="*/ 8711456 w 10232859"/>
              <a:gd name="connsiteY215" fmla="*/ 1169217 h 1699043"/>
              <a:gd name="connsiteX216" fmla="*/ 8732793 w 10232859"/>
              <a:gd name="connsiteY216" fmla="*/ 1172972 h 1699043"/>
              <a:gd name="connsiteX217" fmla="*/ 8751897 w 10232859"/>
              <a:gd name="connsiteY217" fmla="*/ 1190886 h 1699043"/>
              <a:gd name="connsiteX218" fmla="*/ 8793564 w 10232859"/>
              <a:gd name="connsiteY218" fmla="*/ 1172572 h 1699043"/>
              <a:gd name="connsiteX219" fmla="*/ 8834270 w 10232859"/>
              <a:gd name="connsiteY219" fmla="*/ 1206624 h 1699043"/>
              <a:gd name="connsiteX220" fmla="*/ 8853872 w 10232859"/>
              <a:gd name="connsiteY220" fmla="*/ 1214714 h 1699043"/>
              <a:gd name="connsiteX221" fmla="*/ 8861901 w 10232859"/>
              <a:gd name="connsiteY221" fmla="*/ 1211375 h 1699043"/>
              <a:gd name="connsiteX222" fmla="*/ 8874168 w 10232859"/>
              <a:gd name="connsiteY222" fmla="*/ 1213967 h 1699043"/>
              <a:gd name="connsiteX223" fmla="*/ 8871123 w 10232859"/>
              <a:gd name="connsiteY223" fmla="*/ 1221160 h 1699043"/>
              <a:gd name="connsiteX224" fmla="*/ 8903537 w 10232859"/>
              <a:gd name="connsiteY224" fmla="*/ 1230588 h 1699043"/>
              <a:gd name="connsiteX225" fmla="*/ 8933767 w 10232859"/>
              <a:gd name="connsiteY225" fmla="*/ 1263368 h 1699043"/>
              <a:gd name="connsiteX226" fmla="*/ 8985765 w 10232859"/>
              <a:gd name="connsiteY226" fmla="*/ 1287664 h 1699043"/>
              <a:gd name="connsiteX227" fmla="*/ 9071444 w 10232859"/>
              <a:gd name="connsiteY227" fmla="*/ 1317305 h 1699043"/>
              <a:gd name="connsiteX228" fmla="*/ 9096711 w 10232859"/>
              <a:gd name="connsiteY228" fmla="*/ 1327777 h 1699043"/>
              <a:gd name="connsiteX229" fmla="*/ 9338853 w 10232859"/>
              <a:gd name="connsiteY229" fmla="*/ 1448046 h 1699043"/>
              <a:gd name="connsiteX230" fmla="*/ 9520814 w 10232859"/>
              <a:gd name="connsiteY230" fmla="*/ 1449827 h 1699043"/>
              <a:gd name="connsiteX231" fmla="*/ 9702271 w 10232859"/>
              <a:gd name="connsiteY231" fmla="*/ 1488553 h 1699043"/>
              <a:gd name="connsiteX232" fmla="*/ 9744273 w 10232859"/>
              <a:gd name="connsiteY232" fmla="*/ 1523512 h 1699043"/>
              <a:gd name="connsiteX233" fmla="*/ 9771903 w 10232859"/>
              <a:gd name="connsiteY233" fmla="*/ 1530034 h 1699043"/>
              <a:gd name="connsiteX234" fmla="*/ 9818565 w 10232859"/>
              <a:gd name="connsiteY234" fmla="*/ 1538545 h 1699043"/>
              <a:gd name="connsiteX235" fmla="*/ 9882202 w 10232859"/>
              <a:gd name="connsiteY235" fmla="*/ 1565888 h 1699043"/>
              <a:gd name="connsiteX236" fmla="*/ 10022025 w 10232859"/>
              <a:gd name="connsiteY236" fmla="*/ 1599696 h 1699043"/>
              <a:gd name="connsiteX237" fmla="*/ 10220406 w 10232859"/>
              <a:gd name="connsiteY237" fmla="*/ 1677005 h 1699043"/>
              <a:gd name="connsiteX238" fmla="*/ 10232859 w 10232859"/>
              <a:gd name="connsiteY238" fmla="*/ 1699043 h 1699043"/>
              <a:gd name="connsiteX239" fmla="*/ 0 w 10232859"/>
              <a:gd name="connsiteY239" fmla="*/ 1699043 h 1699043"/>
              <a:gd name="connsiteX240" fmla="*/ 0 w 10232859"/>
              <a:gd name="connsiteY240" fmla="*/ 21828 h 1699043"/>
              <a:gd name="connsiteX241" fmla="*/ 8097 w 10232859"/>
              <a:gd name="connsiteY241" fmla="*/ 24355 h 1699043"/>
              <a:gd name="connsiteX242" fmla="*/ 77128 w 10232859"/>
              <a:gd name="connsiteY242" fmla="*/ 6867 h 1699043"/>
              <a:gd name="connsiteX243" fmla="*/ 188338 w 10232859"/>
              <a:gd name="connsiteY243" fmla="*/ 5079 h 1699043"/>
              <a:gd name="connsiteX244" fmla="*/ 298809 w 10232859"/>
              <a:gd name="connsiteY244" fmla="*/ 6198 h 1699043"/>
              <a:gd name="connsiteX245" fmla="*/ 338985 w 10232859"/>
              <a:gd name="connsiteY245" fmla="*/ 8006 h 1699043"/>
              <a:gd name="connsiteX246" fmla="*/ 409815 w 10232859"/>
              <a:gd name="connsiteY246" fmla="*/ 5045 h 1699043"/>
              <a:gd name="connsiteX0" fmla="*/ 409815 w 10232859"/>
              <a:gd name="connsiteY0" fmla="*/ 5045 h 1699043"/>
              <a:gd name="connsiteX1" fmla="*/ 456316 w 10232859"/>
              <a:gd name="connsiteY1" fmla="*/ 4077 h 1699043"/>
              <a:gd name="connsiteX2" fmla="*/ 463611 w 10232859"/>
              <a:gd name="connsiteY2" fmla="*/ 18441 h 1699043"/>
              <a:gd name="connsiteX3" fmla="*/ 506289 w 10232859"/>
              <a:gd name="connsiteY3" fmla="*/ 21667 h 1699043"/>
              <a:gd name="connsiteX4" fmla="*/ 547180 w 10232859"/>
              <a:gd name="connsiteY4" fmla="*/ 10297 h 1699043"/>
              <a:gd name="connsiteX5" fmla="*/ 599180 w 10232859"/>
              <a:gd name="connsiteY5" fmla="*/ 9165 h 1699043"/>
              <a:gd name="connsiteX6" fmla="*/ 630247 w 10232859"/>
              <a:gd name="connsiteY6" fmla="*/ 8332 h 1699043"/>
              <a:gd name="connsiteX7" fmla="*/ 715463 w 10232859"/>
              <a:gd name="connsiteY7" fmla="*/ 18029 h 1699043"/>
              <a:gd name="connsiteX8" fmla="*/ 862866 w 10232859"/>
              <a:gd name="connsiteY8" fmla="*/ 63233 h 1699043"/>
              <a:gd name="connsiteX9" fmla="*/ 906400 w 10232859"/>
              <a:gd name="connsiteY9" fmla="*/ 68570 h 1699043"/>
              <a:gd name="connsiteX10" fmla="*/ 912698 w 10232859"/>
              <a:gd name="connsiteY10" fmla="*/ 65266 h 1699043"/>
              <a:gd name="connsiteX11" fmla="*/ 972936 w 10232859"/>
              <a:gd name="connsiteY11" fmla="*/ 88549 h 1699043"/>
              <a:gd name="connsiteX12" fmla="*/ 1061158 w 10232859"/>
              <a:gd name="connsiteY12" fmla="*/ 90302 h 1699043"/>
              <a:gd name="connsiteX13" fmla="*/ 1127764 w 10232859"/>
              <a:gd name="connsiteY13" fmla="*/ 86443 h 1699043"/>
              <a:gd name="connsiteX14" fmla="*/ 1165092 w 10232859"/>
              <a:gd name="connsiteY14" fmla="*/ 86517 h 1699043"/>
              <a:gd name="connsiteX15" fmla="*/ 1192274 w 10232859"/>
              <a:gd name="connsiteY15" fmla="*/ 84088 h 1699043"/>
              <a:gd name="connsiteX16" fmla="*/ 1261359 w 10232859"/>
              <a:gd name="connsiteY16" fmla="*/ 91263 h 1699043"/>
              <a:gd name="connsiteX17" fmla="*/ 1375826 w 10232859"/>
              <a:gd name="connsiteY17" fmla="*/ 108740 h 1699043"/>
              <a:gd name="connsiteX18" fmla="*/ 1400134 w 10232859"/>
              <a:gd name="connsiteY18" fmla="*/ 111208 h 1699043"/>
              <a:gd name="connsiteX19" fmla="*/ 1420782 w 10232859"/>
              <a:gd name="connsiteY19" fmla="*/ 108347 h 1699043"/>
              <a:gd name="connsiteX20" fmla="*/ 1425360 w 10232859"/>
              <a:gd name="connsiteY20" fmla="*/ 103343 h 1699043"/>
              <a:gd name="connsiteX21" fmla="*/ 1438688 w 10232859"/>
              <a:gd name="connsiteY21" fmla="*/ 103900 h 1699043"/>
              <a:gd name="connsiteX22" fmla="*/ 1442183 w 10232859"/>
              <a:gd name="connsiteY22" fmla="*/ 103008 h 1699043"/>
              <a:gd name="connsiteX23" fmla="*/ 1462271 w 10232859"/>
              <a:gd name="connsiteY23" fmla="*/ 98933 h 1699043"/>
              <a:gd name="connsiteX24" fmla="*/ 1506437 w 10232859"/>
              <a:gd name="connsiteY24" fmla="*/ 116084 h 1699043"/>
              <a:gd name="connsiteX25" fmla="*/ 1559721 w 10232859"/>
              <a:gd name="connsiteY25" fmla="*/ 115918 h 1699043"/>
              <a:gd name="connsiteX26" fmla="*/ 1763086 w 10232859"/>
              <a:gd name="connsiteY26" fmla="*/ 148431 h 1699043"/>
              <a:gd name="connsiteX27" fmla="*/ 1909571 w 10232859"/>
              <a:gd name="connsiteY27" fmla="*/ 158571 h 1699043"/>
              <a:gd name="connsiteX28" fmla="*/ 2002612 w 10232859"/>
              <a:gd name="connsiteY28" fmla="*/ 185342 h 1699043"/>
              <a:gd name="connsiteX29" fmla="*/ 2155278 w 10232859"/>
              <a:gd name="connsiteY29" fmla="*/ 197824 h 1699043"/>
              <a:gd name="connsiteX30" fmla="*/ 2166398 w 10232859"/>
              <a:gd name="connsiteY30" fmla="*/ 206965 h 1699043"/>
              <a:gd name="connsiteX31" fmla="*/ 2180455 w 10232859"/>
              <a:gd name="connsiteY31" fmla="*/ 212894 h 1699043"/>
              <a:gd name="connsiteX32" fmla="*/ 2182638 w 10232859"/>
              <a:gd name="connsiteY32" fmla="*/ 212313 h 1699043"/>
              <a:gd name="connsiteX33" fmla="*/ 2200348 w 10232859"/>
              <a:gd name="connsiteY33" fmla="*/ 215316 h 1699043"/>
              <a:gd name="connsiteX34" fmla="*/ 2203307 w 10232859"/>
              <a:gd name="connsiteY34" fmla="*/ 218590 h 1699043"/>
              <a:gd name="connsiteX35" fmla="*/ 2215170 w 10232859"/>
              <a:gd name="connsiteY35" fmla="*/ 221472 h 1699043"/>
              <a:gd name="connsiteX36" fmla="*/ 2237765 w 10232859"/>
              <a:gd name="connsiteY36" fmla="*/ 229357 h 1699043"/>
              <a:gd name="connsiteX37" fmla="*/ 2242719 w 10232859"/>
              <a:gd name="connsiteY37" fmla="*/ 228760 h 1699043"/>
              <a:gd name="connsiteX38" fmla="*/ 2277928 w 10232859"/>
              <a:gd name="connsiteY38" fmla="*/ 237427 h 1699043"/>
              <a:gd name="connsiteX39" fmla="*/ 2278759 w 10232859"/>
              <a:gd name="connsiteY39" fmla="*/ 236563 h 1699043"/>
              <a:gd name="connsiteX40" fmla="*/ 2290187 w 10232859"/>
              <a:gd name="connsiteY40" fmla="*/ 234709 h 1699043"/>
              <a:gd name="connsiteX41" fmla="*/ 2364066 w 10232859"/>
              <a:gd name="connsiteY41" fmla="*/ 218237 h 1699043"/>
              <a:gd name="connsiteX42" fmla="*/ 2400814 w 10232859"/>
              <a:gd name="connsiteY42" fmla="*/ 227165 h 1699043"/>
              <a:gd name="connsiteX43" fmla="*/ 2408414 w 10232859"/>
              <a:gd name="connsiteY43" fmla="*/ 228429 h 1699043"/>
              <a:gd name="connsiteX44" fmla="*/ 2408650 w 10232859"/>
              <a:gd name="connsiteY44" fmla="*/ 228234 h 1699043"/>
              <a:gd name="connsiteX45" fmla="*/ 2416835 w 10232859"/>
              <a:gd name="connsiteY45" fmla="*/ 229128 h 1699043"/>
              <a:gd name="connsiteX46" fmla="*/ 2422271 w 10232859"/>
              <a:gd name="connsiteY46" fmla="*/ 230733 h 1699043"/>
              <a:gd name="connsiteX47" fmla="*/ 2490341 w 10232859"/>
              <a:gd name="connsiteY47" fmla="*/ 211074 h 1699043"/>
              <a:gd name="connsiteX48" fmla="*/ 2588929 w 10232859"/>
              <a:gd name="connsiteY48" fmla="*/ 200980 h 1699043"/>
              <a:gd name="connsiteX49" fmla="*/ 2687426 w 10232859"/>
              <a:gd name="connsiteY49" fmla="*/ 193848 h 1699043"/>
              <a:gd name="connsiteX50" fmla="*/ 2723517 w 10232859"/>
              <a:gd name="connsiteY50" fmla="*/ 192652 h 1699043"/>
              <a:gd name="connsiteX51" fmla="*/ 2785956 w 10232859"/>
              <a:gd name="connsiteY51" fmla="*/ 184404 h 1699043"/>
              <a:gd name="connsiteX52" fmla="*/ 2813378 w 10232859"/>
              <a:gd name="connsiteY52" fmla="*/ 176833 h 1699043"/>
              <a:gd name="connsiteX53" fmla="*/ 2814782 w 10232859"/>
              <a:gd name="connsiteY53" fmla="*/ 177153 h 1699043"/>
              <a:gd name="connsiteX54" fmla="*/ 2816580 w 10232859"/>
              <a:gd name="connsiteY54" fmla="*/ 174366 h 1699043"/>
              <a:gd name="connsiteX55" fmla="*/ 2821623 w 10232859"/>
              <a:gd name="connsiteY55" fmla="*/ 172875 h 1699043"/>
              <a:gd name="connsiteX56" fmla="*/ 2836688 w 10232859"/>
              <a:gd name="connsiteY56" fmla="*/ 172971 h 1699043"/>
              <a:gd name="connsiteX57" fmla="*/ 2842564 w 10232859"/>
              <a:gd name="connsiteY57" fmla="*/ 173695 h 1699043"/>
              <a:gd name="connsiteX58" fmla="*/ 2850712 w 10232859"/>
              <a:gd name="connsiteY58" fmla="*/ 173290 h 1699043"/>
              <a:gd name="connsiteX59" fmla="*/ 2850846 w 10232859"/>
              <a:gd name="connsiteY59" fmla="*/ 173062 h 1699043"/>
              <a:gd name="connsiteX60" fmla="*/ 2858611 w 10232859"/>
              <a:gd name="connsiteY60" fmla="*/ 173112 h 1699043"/>
              <a:gd name="connsiteX61" fmla="*/ 2897454 w 10232859"/>
              <a:gd name="connsiteY61" fmla="*/ 176114 h 1699043"/>
              <a:gd name="connsiteX62" fmla="*/ 2940369 w 10232859"/>
              <a:gd name="connsiteY62" fmla="*/ 152944 h 1699043"/>
              <a:gd name="connsiteX63" fmla="*/ 2959670 w 10232859"/>
              <a:gd name="connsiteY63" fmla="*/ 148367 h 1699043"/>
              <a:gd name="connsiteX64" fmla="*/ 2969615 w 10232859"/>
              <a:gd name="connsiteY64" fmla="*/ 144755 h 1699043"/>
              <a:gd name="connsiteX65" fmla="*/ 2970000 w 10232859"/>
              <a:gd name="connsiteY65" fmla="*/ 143776 h 1699043"/>
              <a:gd name="connsiteX66" fmla="*/ 3007272 w 10232859"/>
              <a:gd name="connsiteY66" fmla="*/ 146766 h 1699043"/>
              <a:gd name="connsiteX67" fmla="*/ 3011677 w 10232859"/>
              <a:gd name="connsiteY67" fmla="*/ 145404 h 1699043"/>
              <a:gd name="connsiteX68" fmla="*/ 3036668 w 10232859"/>
              <a:gd name="connsiteY68" fmla="*/ 149604 h 1699043"/>
              <a:gd name="connsiteX69" fmla="*/ 3049208 w 10232859"/>
              <a:gd name="connsiteY69" fmla="*/ 150573 h 1699043"/>
              <a:gd name="connsiteX70" fmla="*/ 3053517 w 10232859"/>
              <a:gd name="connsiteY70" fmla="*/ 153322 h 1699043"/>
              <a:gd name="connsiteX71" fmla="*/ 3071637 w 10232859"/>
              <a:gd name="connsiteY71" fmla="*/ 153496 h 1699043"/>
              <a:gd name="connsiteX72" fmla="*/ 3110077 w 10232859"/>
              <a:gd name="connsiteY72" fmla="*/ 149202 h 1699043"/>
              <a:gd name="connsiteX73" fmla="*/ 3173743 w 10232859"/>
              <a:gd name="connsiteY73" fmla="*/ 159581 h 1699043"/>
              <a:gd name="connsiteX74" fmla="*/ 3254203 w 10232859"/>
              <a:gd name="connsiteY74" fmla="*/ 151756 h 1699043"/>
              <a:gd name="connsiteX75" fmla="*/ 3380350 w 10232859"/>
              <a:gd name="connsiteY75" fmla="*/ 151151 h 1699043"/>
              <a:gd name="connsiteX76" fmla="*/ 3476147 w 10232859"/>
              <a:gd name="connsiteY76" fmla="*/ 170925 h 1699043"/>
              <a:gd name="connsiteX77" fmla="*/ 3581876 w 10232859"/>
              <a:gd name="connsiteY77" fmla="*/ 150448 h 1699043"/>
              <a:gd name="connsiteX78" fmla="*/ 3704761 w 10232859"/>
              <a:gd name="connsiteY78" fmla="*/ 150492 h 1699043"/>
              <a:gd name="connsiteX79" fmla="*/ 3755040 w 10232859"/>
              <a:gd name="connsiteY79" fmla="*/ 141978 h 1699043"/>
              <a:gd name="connsiteX80" fmla="*/ 3804689 w 10232859"/>
              <a:gd name="connsiteY80" fmla="*/ 151893 h 1699043"/>
              <a:gd name="connsiteX81" fmla="*/ 3821793 w 10232859"/>
              <a:gd name="connsiteY81" fmla="*/ 144743 h 1699043"/>
              <a:gd name="connsiteX82" fmla="*/ 3824682 w 10232859"/>
              <a:gd name="connsiteY82" fmla="*/ 143319 h 1699043"/>
              <a:gd name="connsiteX83" fmla="*/ 3837536 w 10232859"/>
              <a:gd name="connsiteY83" fmla="*/ 141778 h 1699043"/>
              <a:gd name="connsiteX84" fmla="*/ 3839550 w 10232859"/>
              <a:gd name="connsiteY84" fmla="*/ 136147 h 1699043"/>
              <a:gd name="connsiteX85" fmla="*/ 3857743 w 10232859"/>
              <a:gd name="connsiteY85" fmla="*/ 130104 h 1699043"/>
              <a:gd name="connsiteX86" fmla="*/ 3881852 w 10232859"/>
              <a:gd name="connsiteY86" fmla="*/ 128717 h 1699043"/>
              <a:gd name="connsiteX87" fmla="*/ 3998088 w 10232859"/>
              <a:gd name="connsiteY87" fmla="*/ 127932 h 1699043"/>
              <a:gd name="connsiteX88" fmla="*/ 4066682 w 10232859"/>
              <a:gd name="connsiteY88" fmla="*/ 124147 h 1699043"/>
              <a:gd name="connsiteX89" fmla="*/ 4091246 w 10232859"/>
              <a:gd name="connsiteY89" fmla="*/ 117503 h 1699043"/>
              <a:gd name="connsiteX90" fmla="*/ 4126556 w 10232859"/>
              <a:gd name="connsiteY90" fmla="*/ 111725 h 1699043"/>
              <a:gd name="connsiteX91" fmla="*/ 4187717 w 10232859"/>
              <a:gd name="connsiteY91" fmla="*/ 97496 h 1699043"/>
              <a:gd name="connsiteX92" fmla="*/ 4220826 w 10232859"/>
              <a:gd name="connsiteY92" fmla="*/ 95991 h 1699043"/>
              <a:gd name="connsiteX93" fmla="*/ 4239014 w 10232859"/>
              <a:gd name="connsiteY93" fmla="*/ 90840 h 1699043"/>
              <a:gd name="connsiteX94" fmla="*/ 4246653 w 10232859"/>
              <a:gd name="connsiteY94" fmla="*/ 91360 h 1699043"/>
              <a:gd name="connsiteX95" fmla="*/ 4271841 w 10232859"/>
              <a:gd name="connsiteY95" fmla="*/ 90188 h 1699043"/>
              <a:gd name="connsiteX96" fmla="*/ 4286277 w 10232859"/>
              <a:gd name="connsiteY96" fmla="*/ 90173 h 1699043"/>
              <a:gd name="connsiteX97" fmla="*/ 4292025 w 10232859"/>
              <a:gd name="connsiteY97" fmla="*/ 90407 h 1699043"/>
              <a:gd name="connsiteX98" fmla="*/ 4304713 w 10232859"/>
              <a:gd name="connsiteY98" fmla="*/ 95673 h 1699043"/>
              <a:gd name="connsiteX99" fmla="*/ 4321285 w 10232859"/>
              <a:gd name="connsiteY99" fmla="*/ 93560 h 1699043"/>
              <a:gd name="connsiteX100" fmla="*/ 4339561 w 10232859"/>
              <a:gd name="connsiteY100" fmla="*/ 98806 h 1699043"/>
              <a:gd name="connsiteX101" fmla="*/ 4343990 w 10232859"/>
              <a:gd name="connsiteY101" fmla="*/ 94576 h 1699043"/>
              <a:gd name="connsiteX102" fmla="*/ 4358885 w 10232859"/>
              <a:gd name="connsiteY102" fmla="*/ 90264 h 1699043"/>
              <a:gd name="connsiteX103" fmla="*/ 4371648 w 10232859"/>
              <a:gd name="connsiteY103" fmla="*/ 95312 h 1699043"/>
              <a:gd name="connsiteX104" fmla="*/ 4398380 w 10232859"/>
              <a:gd name="connsiteY104" fmla="*/ 98447 h 1699043"/>
              <a:gd name="connsiteX105" fmla="*/ 4405729 w 10232859"/>
              <a:gd name="connsiteY105" fmla="*/ 97677 h 1699043"/>
              <a:gd name="connsiteX106" fmla="*/ 4431408 w 10232859"/>
              <a:gd name="connsiteY106" fmla="*/ 104311 h 1699043"/>
              <a:gd name="connsiteX107" fmla="*/ 4472183 w 10232859"/>
              <a:gd name="connsiteY107" fmla="*/ 109916 h 1699043"/>
              <a:gd name="connsiteX108" fmla="*/ 4518828 w 10232859"/>
              <a:gd name="connsiteY108" fmla="*/ 112600 h 1699043"/>
              <a:gd name="connsiteX109" fmla="*/ 4532040 w 10232859"/>
              <a:gd name="connsiteY109" fmla="*/ 117793 h 1699043"/>
              <a:gd name="connsiteX110" fmla="*/ 4617778 w 10232859"/>
              <a:gd name="connsiteY110" fmla="*/ 130479 h 1699043"/>
              <a:gd name="connsiteX111" fmla="*/ 4641872 w 10232859"/>
              <a:gd name="connsiteY111" fmla="*/ 134207 h 1699043"/>
              <a:gd name="connsiteX112" fmla="*/ 4662766 w 10232859"/>
              <a:gd name="connsiteY112" fmla="*/ 132438 h 1699043"/>
              <a:gd name="connsiteX113" fmla="*/ 4667770 w 10232859"/>
              <a:gd name="connsiteY113" fmla="*/ 127694 h 1699043"/>
              <a:gd name="connsiteX114" fmla="*/ 4681052 w 10232859"/>
              <a:gd name="connsiteY114" fmla="*/ 128947 h 1699043"/>
              <a:gd name="connsiteX115" fmla="*/ 4684624 w 10232859"/>
              <a:gd name="connsiteY115" fmla="*/ 128241 h 1699043"/>
              <a:gd name="connsiteX116" fmla="*/ 4705061 w 10232859"/>
              <a:gd name="connsiteY116" fmla="*/ 125234 h 1699043"/>
              <a:gd name="connsiteX117" fmla="*/ 4747746 w 10232859"/>
              <a:gd name="connsiteY117" fmla="*/ 144617 h 1699043"/>
              <a:gd name="connsiteX118" fmla="*/ 4867014 w 10232859"/>
              <a:gd name="connsiteY118" fmla="*/ 164145 h 1699043"/>
              <a:gd name="connsiteX119" fmla="*/ 5001600 w 10232859"/>
              <a:gd name="connsiteY119" fmla="*/ 190239 h 1699043"/>
              <a:gd name="connsiteX120" fmla="*/ 5115965 w 10232859"/>
              <a:gd name="connsiteY120" fmla="*/ 186069 h 1699043"/>
              <a:gd name="connsiteX121" fmla="*/ 5193957 w 10232859"/>
              <a:gd name="connsiteY121" fmla="*/ 229364 h 1699043"/>
              <a:gd name="connsiteX122" fmla="*/ 5275907 w 10232859"/>
              <a:gd name="connsiteY122" fmla="*/ 263295 h 1699043"/>
              <a:gd name="connsiteX123" fmla="*/ 5344878 w 10232859"/>
              <a:gd name="connsiteY123" fmla="*/ 276360 h 1699043"/>
              <a:gd name="connsiteX124" fmla="*/ 5413398 w 10232859"/>
              <a:gd name="connsiteY124" fmla="*/ 276235 h 1699043"/>
              <a:gd name="connsiteX125" fmla="*/ 5415629 w 10232859"/>
              <a:gd name="connsiteY125" fmla="*/ 275768 h 1699043"/>
              <a:gd name="connsiteX126" fmla="*/ 5433078 w 10232859"/>
              <a:gd name="connsiteY126" fmla="*/ 279684 h 1699043"/>
              <a:gd name="connsiteX127" fmla="*/ 5435759 w 10232859"/>
              <a:gd name="connsiteY127" fmla="*/ 283100 h 1699043"/>
              <a:gd name="connsiteX128" fmla="*/ 5447372 w 10232859"/>
              <a:gd name="connsiteY128" fmla="*/ 286587 h 1699043"/>
              <a:gd name="connsiteX129" fmla="*/ 5469289 w 10232859"/>
              <a:gd name="connsiteY129" fmla="*/ 295620 h 1699043"/>
              <a:gd name="connsiteX130" fmla="*/ 5508752 w 10232859"/>
              <a:gd name="connsiteY130" fmla="*/ 305753 h 1699043"/>
              <a:gd name="connsiteX131" fmla="*/ 5509657 w 10232859"/>
              <a:gd name="connsiteY131" fmla="*/ 304936 h 1699043"/>
              <a:gd name="connsiteX132" fmla="*/ 5521245 w 10232859"/>
              <a:gd name="connsiteY132" fmla="*/ 303688 h 1699043"/>
              <a:gd name="connsiteX133" fmla="*/ 5596538 w 10232859"/>
              <a:gd name="connsiteY133" fmla="*/ 291153 h 1699043"/>
              <a:gd name="connsiteX134" fmla="*/ 5632514 w 10232859"/>
              <a:gd name="connsiteY134" fmla="*/ 301962 h 1699043"/>
              <a:gd name="connsiteX135" fmla="*/ 5640005 w 10232859"/>
              <a:gd name="connsiteY135" fmla="*/ 303617 h 1699043"/>
              <a:gd name="connsiteX136" fmla="*/ 5640259 w 10232859"/>
              <a:gd name="connsiteY136" fmla="*/ 303435 h 1699043"/>
              <a:gd name="connsiteX137" fmla="*/ 5648365 w 10232859"/>
              <a:gd name="connsiteY137" fmla="*/ 304754 h 1699043"/>
              <a:gd name="connsiteX138" fmla="*/ 5653662 w 10232859"/>
              <a:gd name="connsiteY138" fmla="*/ 306635 h 1699043"/>
              <a:gd name="connsiteX139" fmla="*/ 5668196 w 10232859"/>
              <a:gd name="connsiteY139" fmla="*/ 309846 h 1699043"/>
              <a:gd name="connsiteX140" fmla="*/ 5673886 w 10232859"/>
              <a:gd name="connsiteY140" fmla="*/ 309526 h 1699043"/>
              <a:gd name="connsiteX141" fmla="*/ 5677139 w 10232859"/>
              <a:gd name="connsiteY141" fmla="*/ 307345 h 1699043"/>
              <a:gd name="connsiteX142" fmla="*/ 5708983 w 10232859"/>
              <a:gd name="connsiteY142" fmla="*/ 306674 h 1699043"/>
              <a:gd name="connsiteX143" fmla="*/ 5773909 w 10232859"/>
              <a:gd name="connsiteY143" fmla="*/ 312061 h 1699043"/>
              <a:gd name="connsiteX144" fmla="*/ 5809500 w 10232859"/>
              <a:gd name="connsiteY144" fmla="*/ 318450 h 1699043"/>
              <a:gd name="connsiteX145" fmla="*/ 5908729 w 10232859"/>
              <a:gd name="connsiteY145" fmla="*/ 332335 h 1699043"/>
              <a:gd name="connsiteX146" fmla="*/ 6067487 w 10232859"/>
              <a:gd name="connsiteY146" fmla="*/ 333712 h 1699043"/>
              <a:gd name="connsiteX147" fmla="*/ 5992653 w 10232859"/>
              <a:gd name="connsiteY147" fmla="*/ 428990 h 1699043"/>
              <a:gd name="connsiteX148" fmla="*/ 6086225 w 10232859"/>
              <a:gd name="connsiteY148" fmla="*/ 339621 h 1699043"/>
              <a:gd name="connsiteX149" fmla="*/ 6105063 w 10232859"/>
              <a:gd name="connsiteY149" fmla="*/ 347340 h 1699043"/>
              <a:gd name="connsiteX150" fmla="*/ 6195166 w 10232859"/>
              <a:gd name="connsiteY150" fmla="*/ 360190 h 1699043"/>
              <a:gd name="connsiteX151" fmla="*/ 6216259 w 10232859"/>
              <a:gd name="connsiteY151" fmla="*/ 363365 h 1699043"/>
              <a:gd name="connsiteX152" fmla="*/ 6228331 w 10232859"/>
              <a:gd name="connsiteY152" fmla="*/ 364034 h 1699043"/>
              <a:gd name="connsiteX153" fmla="*/ 6229602 w 10232859"/>
              <a:gd name="connsiteY153" fmla="*/ 363414 h 1699043"/>
              <a:gd name="connsiteX154" fmla="*/ 6258988 w 10232859"/>
              <a:gd name="connsiteY154" fmla="*/ 378660 h 1699043"/>
              <a:gd name="connsiteX155" fmla="*/ 6264106 w 10232859"/>
              <a:gd name="connsiteY155" fmla="*/ 379141 h 1699043"/>
              <a:gd name="connsiteX156" fmla="*/ 6281703 w 10232859"/>
              <a:gd name="connsiteY156" fmla="*/ 391054 h 1699043"/>
              <a:gd name="connsiteX157" fmla="*/ 6291622 w 10232859"/>
              <a:gd name="connsiteY157" fmla="*/ 396155 h 1699043"/>
              <a:gd name="connsiteX158" fmla="*/ 6292712 w 10232859"/>
              <a:gd name="connsiteY158" fmla="*/ 399771 h 1699043"/>
              <a:gd name="connsiteX159" fmla="*/ 6308227 w 10232859"/>
              <a:gd name="connsiteY159" fmla="*/ 406196 h 1699043"/>
              <a:gd name="connsiteX160" fmla="*/ 6328981 w 10232859"/>
              <a:gd name="connsiteY160" fmla="*/ 409495 h 1699043"/>
              <a:gd name="connsiteX161" fmla="*/ 6368693 w 10232859"/>
              <a:gd name="connsiteY161" fmla="*/ 417845 h 1699043"/>
              <a:gd name="connsiteX162" fmla="*/ 6414811 w 10232859"/>
              <a:gd name="connsiteY162" fmla="*/ 452200 h 1699043"/>
              <a:gd name="connsiteX163" fmla="*/ 6467879 w 10232859"/>
              <a:gd name="connsiteY163" fmla="*/ 468248 h 1699043"/>
              <a:gd name="connsiteX164" fmla="*/ 6564351 w 10232859"/>
              <a:gd name="connsiteY164" fmla="*/ 537518 h 1699043"/>
              <a:gd name="connsiteX165" fmla="*/ 6711178 w 10232859"/>
              <a:gd name="connsiteY165" fmla="*/ 573610 h 1699043"/>
              <a:gd name="connsiteX166" fmla="*/ 6764036 w 10232859"/>
              <a:gd name="connsiteY166" fmla="*/ 588943 h 1699043"/>
              <a:gd name="connsiteX167" fmla="*/ 6858983 w 10232859"/>
              <a:gd name="connsiteY167" fmla="*/ 623723 h 1699043"/>
              <a:gd name="connsiteX168" fmla="*/ 6910661 w 10232859"/>
              <a:gd name="connsiteY168" fmla="*/ 634620 h 1699043"/>
              <a:gd name="connsiteX169" fmla="*/ 6944111 w 10232859"/>
              <a:gd name="connsiteY169" fmla="*/ 659502 h 1699043"/>
              <a:gd name="connsiteX170" fmla="*/ 6965771 w 10232859"/>
              <a:gd name="connsiteY170" fmla="*/ 659931 h 1699043"/>
              <a:gd name="connsiteX171" fmla="*/ 6969639 w 10232859"/>
              <a:gd name="connsiteY171" fmla="*/ 659837 h 1699043"/>
              <a:gd name="connsiteX172" fmla="*/ 6982242 w 10232859"/>
              <a:gd name="connsiteY172" fmla="*/ 663112 h 1699043"/>
              <a:gd name="connsiteX173" fmla="*/ 6989387 w 10232859"/>
              <a:gd name="connsiteY173" fmla="*/ 659474 h 1699043"/>
              <a:gd name="connsiteX174" fmla="*/ 7010930 w 10232859"/>
              <a:gd name="connsiteY174" fmla="*/ 661134 h 1699043"/>
              <a:gd name="connsiteX175" fmla="*/ 7033125 w 10232859"/>
              <a:gd name="connsiteY175" fmla="*/ 668436 h 1699043"/>
              <a:gd name="connsiteX176" fmla="*/ 7134461 w 10232859"/>
              <a:gd name="connsiteY176" fmla="*/ 708192 h 1699043"/>
              <a:gd name="connsiteX177" fmla="*/ 7197450 w 10232859"/>
              <a:gd name="connsiteY177" fmla="*/ 729094 h 1699043"/>
              <a:gd name="connsiteX178" fmla="*/ 7225084 w 10232859"/>
              <a:gd name="connsiteY178" fmla="*/ 732505 h 1699043"/>
              <a:gd name="connsiteX179" fmla="*/ 7261183 w 10232859"/>
              <a:gd name="connsiteY179" fmla="*/ 740313 h 1699043"/>
              <a:gd name="connsiteX180" fmla="*/ 7327760 w 10232859"/>
              <a:gd name="connsiteY180" fmla="*/ 750586 h 1699043"/>
              <a:gd name="connsiteX181" fmla="*/ 7412222 w 10232859"/>
              <a:gd name="connsiteY181" fmla="*/ 770487 h 1699043"/>
              <a:gd name="connsiteX182" fmla="*/ 7457904 w 10232859"/>
              <a:gd name="connsiteY182" fmla="*/ 804321 h 1699043"/>
              <a:gd name="connsiteX183" fmla="*/ 7465795 w 10232859"/>
              <a:gd name="connsiteY183" fmla="*/ 802598 h 1699043"/>
              <a:gd name="connsiteX184" fmla="*/ 7505046 w 10232859"/>
              <a:gd name="connsiteY184" fmla="*/ 816517 h 1699043"/>
              <a:gd name="connsiteX185" fmla="*/ 7623220 w 10232859"/>
              <a:gd name="connsiteY185" fmla="*/ 888520 h 1699043"/>
              <a:gd name="connsiteX186" fmla="*/ 7700458 w 10232859"/>
              <a:gd name="connsiteY186" fmla="*/ 915079 h 1699043"/>
              <a:gd name="connsiteX187" fmla="*/ 7730988 w 10232859"/>
              <a:gd name="connsiteY187" fmla="*/ 920756 h 1699043"/>
              <a:gd name="connsiteX188" fmla="*/ 7781942 w 10232859"/>
              <a:gd name="connsiteY188" fmla="*/ 930503 h 1699043"/>
              <a:gd name="connsiteX189" fmla="*/ 7827704 w 10232859"/>
              <a:gd name="connsiteY189" fmla="*/ 928558 h 1699043"/>
              <a:gd name="connsiteX190" fmla="*/ 7867270 w 10232859"/>
              <a:gd name="connsiteY190" fmla="*/ 940366 h 1699043"/>
              <a:gd name="connsiteX191" fmla="*/ 7866538 w 10232859"/>
              <a:gd name="connsiteY191" fmla="*/ 955045 h 1699043"/>
              <a:gd name="connsiteX192" fmla="*/ 7912084 w 10232859"/>
              <a:gd name="connsiteY192" fmla="*/ 963800 h 1699043"/>
              <a:gd name="connsiteX193" fmla="*/ 7982264 w 10232859"/>
              <a:gd name="connsiteY193" fmla="*/ 975773 h 1699043"/>
              <a:gd name="connsiteX194" fmla="*/ 7991272 w 10232859"/>
              <a:gd name="connsiteY194" fmla="*/ 981104 h 1699043"/>
              <a:gd name="connsiteX195" fmla="*/ 8006496 w 10232859"/>
              <a:gd name="connsiteY195" fmla="*/ 972839 h 1699043"/>
              <a:gd name="connsiteX196" fmla="*/ 8034497 w 10232859"/>
              <a:gd name="connsiteY196" fmla="*/ 972054 h 1699043"/>
              <a:gd name="connsiteX197" fmla="*/ 8150881 w 10232859"/>
              <a:gd name="connsiteY197" fmla="*/ 990411 h 1699043"/>
              <a:gd name="connsiteX198" fmla="*/ 8172106 w 10232859"/>
              <a:gd name="connsiteY198" fmla="*/ 990512 h 1699043"/>
              <a:gd name="connsiteX199" fmla="*/ 8196076 w 10232859"/>
              <a:gd name="connsiteY199" fmla="*/ 1000078 h 1699043"/>
              <a:gd name="connsiteX200" fmla="*/ 8247463 w 10232859"/>
              <a:gd name="connsiteY200" fmla="*/ 1016332 h 1699043"/>
              <a:gd name="connsiteX201" fmla="*/ 8279272 w 10232859"/>
              <a:gd name="connsiteY201" fmla="*/ 1032921 h 1699043"/>
              <a:gd name="connsiteX202" fmla="*/ 8289611 w 10232859"/>
              <a:gd name="connsiteY202" fmla="*/ 1028630 h 1699043"/>
              <a:gd name="connsiteX203" fmla="*/ 8311483 w 10232859"/>
              <a:gd name="connsiteY203" fmla="*/ 1029399 h 1699043"/>
              <a:gd name="connsiteX204" fmla="*/ 8399489 w 10232859"/>
              <a:gd name="connsiteY204" fmla="*/ 1048562 h 1699043"/>
              <a:gd name="connsiteX205" fmla="*/ 8415973 w 10232859"/>
              <a:gd name="connsiteY205" fmla="*/ 1049660 h 1699043"/>
              <a:gd name="connsiteX206" fmla="*/ 8433326 w 10232859"/>
              <a:gd name="connsiteY206" fmla="*/ 1057881 h 1699043"/>
              <a:gd name="connsiteX207" fmla="*/ 8502328 w 10232859"/>
              <a:gd name="connsiteY207" fmla="*/ 1091498 h 1699043"/>
              <a:gd name="connsiteX208" fmla="*/ 8534346 w 10232859"/>
              <a:gd name="connsiteY208" fmla="*/ 1106980 h 1699043"/>
              <a:gd name="connsiteX209" fmla="*/ 8534980 w 10232859"/>
              <a:gd name="connsiteY209" fmla="*/ 1110861 h 1699043"/>
              <a:gd name="connsiteX210" fmla="*/ 8544104 w 10232859"/>
              <a:gd name="connsiteY210" fmla="*/ 1108406 h 1699043"/>
              <a:gd name="connsiteX211" fmla="*/ 8567742 w 10232859"/>
              <a:gd name="connsiteY211" fmla="*/ 1117590 h 1699043"/>
              <a:gd name="connsiteX212" fmla="*/ 8633779 w 10232859"/>
              <a:gd name="connsiteY212" fmla="*/ 1139226 h 1699043"/>
              <a:gd name="connsiteX213" fmla="*/ 8676965 w 10232859"/>
              <a:gd name="connsiteY213" fmla="*/ 1156949 h 1699043"/>
              <a:gd name="connsiteX214" fmla="*/ 8698944 w 10232859"/>
              <a:gd name="connsiteY214" fmla="*/ 1156939 h 1699043"/>
              <a:gd name="connsiteX215" fmla="*/ 8711456 w 10232859"/>
              <a:gd name="connsiteY215" fmla="*/ 1169217 h 1699043"/>
              <a:gd name="connsiteX216" fmla="*/ 8732793 w 10232859"/>
              <a:gd name="connsiteY216" fmla="*/ 1172972 h 1699043"/>
              <a:gd name="connsiteX217" fmla="*/ 8751897 w 10232859"/>
              <a:gd name="connsiteY217" fmla="*/ 1190886 h 1699043"/>
              <a:gd name="connsiteX218" fmla="*/ 8793564 w 10232859"/>
              <a:gd name="connsiteY218" fmla="*/ 1172572 h 1699043"/>
              <a:gd name="connsiteX219" fmla="*/ 8834270 w 10232859"/>
              <a:gd name="connsiteY219" fmla="*/ 1206624 h 1699043"/>
              <a:gd name="connsiteX220" fmla="*/ 8853872 w 10232859"/>
              <a:gd name="connsiteY220" fmla="*/ 1214714 h 1699043"/>
              <a:gd name="connsiteX221" fmla="*/ 8861901 w 10232859"/>
              <a:gd name="connsiteY221" fmla="*/ 1211375 h 1699043"/>
              <a:gd name="connsiteX222" fmla="*/ 8874168 w 10232859"/>
              <a:gd name="connsiteY222" fmla="*/ 1213967 h 1699043"/>
              <a:gd name="connsiteX223" fmla="*/ 8871123 w 10232859"/>
              <a:gd name="connsiteY223" fmla="*/ 1221160 h 1699043"/>
              <a:gd name="connsiteX224" fmla="*/ 8903537 w 10232859"/>
              <a:gd name="connsiteY224" fmla="*/ 1230588 h 1699043"/>
              <a:gd name="connsiteX225" fmla="*/ 8933767 w 10232859"/>
              <a:gd name="connsiteY225" fmla="*/ 1263368 h 1699043"/>
              <a:gd name="connsiteX226" fmla="*/ 8985765 w 10232859"/>
              <a:gd name="connsiteY226" fmla="*/ 1287664 h 1699043"/>
              <a:gd name="connsiteX227" fmla="*/ 9071444 w 10232859"/>
              <a:gd name="connsiteY227" fmla="*/ 1317305 h 1699043"/>
              <a:gd name="connsiteX228" fmla="*/ 9096711 w 10232859"/>
              <a:gd name="connsiteY228" fmla="*/ 1327777 h 1699043"/>
              <a:gd name="connsiteX229" fmla="*/ 9338853 w 10232859"/>
              <a:gd name="connsiteY229" fmla="*/ 1448046 h 1699043"/>
              <a:gd name="connsiteX230" fmla="*/ 9520814 w 10232859"/>
              <a:gd name="connsiteY230" fmla="*/ 1449827 h 1699043"/>
              <a:gd name="connsiteX231" fmla="*/ 9702271 w 10232859"/>
              <a:gd name="connsiteY231" fmla="*/ 1488553 h 1699043"/>
              <a:gd name="connsiteX232" fmla="*/ 9744273 w 10232859"/>
              <a:gd name="connsiteY232" fmla="*/ 1523512 h 1699043"/>
              <a:gd name="connsiteX233" fmla="*/ 9771903 w 10232859"/>
              <a:gd name="connsiteY233" fmla="*/ 1530034 h 1699043"/>
              <a:gd name="connsiteX234" fmla="*/ 9818565 w 10232859"/>
              <a:gd name="connsiteY234" fmla="*/ 1538545 h 1699043"/>
              <a:gd name="connsiteX235" fmla="*/ 9882202 w 10232859"/>
              <a:gd name="connsiteY235" fmla="*/ 1565888 h 1699043"/>
              <a:gd name="connsiteX236" fmla="*/ 10022025 w 10232859"/>
              <a:gd name="connsiteY236" fmla="*/ 1599696 h 1699043"/>
              <a:gd name="connsiteX237" fmla="*/ 10220406 w 10232859"/>
              <a:gd name="connsiteY237" fmla="*/ 1677005 h 1699043"/>
              <a:gd name="connsiteX238" fmla="*/ 10232859 w 10232859"/>
              <a:gd name="connsiteY238" fmla="*/ 1699043 h 1699043"/>
              <a:gd name="connsiteX239" fmla="*/ 0 w 10232859"/>
              <a:gd name="connsiteY239" fmla="*/ 1699043 h 1699043"/>
              <a:gd name="connsiteX240" fmla="*/ 0 w 10232859"/>
              <a:gd name="connsiteY240" fmla="*/ 21828 h 1699043"/>
              <a:gd name="connsiteX241" fmla="*/ 8097 w 10232859"/>
              <a:gd name="connsiteY241" fmla="*/ 24355 h 1699043"/>
              <a:gd name="connsiteX242" fmla="*/ 77128 w 10232859"/>
              <a:gd name="connsiteY242" fmla="*/ 6867 h 1699043"/>
              <a:gd name="connsiteX243" fmla="*/ 188338 w 10232859"/>
              <a:gd name="connsiteY243" fmla="*/ 5079 h 1699043"/>
              <a:gd name="connsiteX244" fmla="*/ 298809 w 10232859"/>
              <a:gd name="connsiteY244" fmla="*/ 6198 h 1699043"/>
              <a:gd name="connsiteX245" fmla="*/ 338985 w 10232859"/>
              <a:gd name="connsiteY245" fmla="*/ 8006 h 1699043"/>
              <a:gd name="connsiteX246" fmla="*/ 409815 w 10232859"/>
              <a:gd name="connsiteY246" fmla="*/ 5045 h 1699043"/>
              <a:gd name="connsiteX0" fmla="*/ 409815 w 10232859"/>
              <a:gd name="connsiteY0" fmla="*/ 5045 h 1699043"/>
              <a:gd name="connsiteX1" fmla="*/ 456316 w 10232859"/>
              <a:gd name="connsiteY1" fmla="*/ 4077 h 1699043"/>
              <a:gd name="connsiteX2" fmla="*/ 463611 w 10232859"/>
              <a:gd name="connsiteY2" fmla="*/ 18441 h 1699043"/>
              <a:gd name="connsiteX3" fmla="*/ 506289 w 10232859"/>
              <a:gd name="connsiteY3" fmla="*/ 21667 h 1699043"/>
              <a:gd name="connsiteX4" fmla="*/ 547180 w 10232859"/>
              <a:gd name="connsiteY4" fmla="*/ 10297 h 1699043"/>
              <a:gd name="connsiteX5" fmla="*/ 599180 w 10232859"/>
              <a:gd name="connsiteY5" fmla="*/ 9165 h 1699043"/>
              <a:gd name="connsiteX6" fmla="*/ 630247 w 10232859"/>
              <a:gd name="connsiteY6" fmla="*/ 8332 h 1699043"/>
              <a:gd name="connsiteX7" fmla="*/ 715463 w 10232859"/>
              <a:gd name="connsiteY7" fmla="*/ 18029 h 1699043"/>
              <a:gd name="connsiteX8" fmla="*/ 862866 w 10232859"/>
              <a:gd name="connsiteY8" fmla="*/ 63233 h 1699043"/>
              <a:gd name="connsiteX9" fmla="*/ 906400 w 10232859"/>
              <a:gd name="connsiteY9" fmla="*/ 68570 h 1699043"/>
              <a:gd name="connsiteX10" fmla="*/ 912698 w 10232859"/>
              <a:gd name="connsiteY10" fmla="*/ 65266 h 1699043"/>
              <a:gd name="connsiteX11" fmla="*/ 972936 w 10232859"/>
              <a:gd name="connsiteY11" fmla="*/ 88549 h 1699043"/>
              <a:gd name="connsiteX12" fmla="*/ 1061158 w 10232859"/>
              <a:gd name="connsiteY12" fmla="*/ 90302 h 1699043"/>
              <a:gd name="connsiteX13" fmla="*/ 1127764 w 10232859"/>
              <a:gd name="connsiteY13" fmla="*/ 86443 h 1699043"/>
              <a:gd name="connsiteX14" fmla="*/ 1165092 w 10232859"/>
              <a:gd name="connsiteY14" fmla="*/ 86517 h 1699043"/>
              <a:gd name="connsiteX15" fmla="*/ 1192274 w 10232859"/>
              <a:gd name="connsiteY15" fmla="*/ 84088 h 1699043"/>
              <a:gd name="connsiteX16" fmla="*/ 1261359 w 10232859"/>
              <a:gd name="connsiteY16" fmla="*/ 91263 h 1699043"/>
              <a:gd name="connsiteX17" fmla="*/ 1375826 w 10232859"/>
              <a:gd name="connsiteY17" fmla="*/ 108740 h 1699043"/>
              <a:gd name="connsiteX18" fmla="*/ 1400134 w 10232859"/>
              <a:gd name="connsiteY18" fmla="*/ 111208 h 1699043"/>
              <a:gd name="connsiteX19" fmla="*/ 1420782 w 10232859"/>
              <a:gd name="connsiteY19" fmla="*/ 108347 h 1699043"/>
              <a:gd name="connsiteX20" fmla="*/ 1425360 w 10232859"/>
              <a:gd name="connsiteY20" fmla="*/ 103343 h 1699043"/>
              <a:gd name="connsiteX21" fmla="*/ 1438688 w 10232859"/>
              <a:gd name="connsiteY21" fmla="*/ 103900 h 1699043"/>
              <a:gd name="connsiteX22" fmla="*/ 1442183 w 10232859"/>
              <a:gd name="connsiteY22" fmla="*/ 103008 h 1699043"/>
              <a:gd name="connsiteX23" fmla="*/ 1462271 w 10232859"/>
              <a:gd name="connsiteY23" fmla="*/ 98933 h 1699043"/>
              <a:gd name="connsiteX24" fmla="*/ 1506437 w 10232859"/>
              <a:gd name="connsiteY24" fmla="*/ 116084 h 1699043"/>
              <a:gd name="connsiteX25" fmla="*/ 1559721 w 10232859"/>
              <a:gd name="connsiteY25" fmla="*/ 115918 h 1699043"/>
              <a:gd name="connsiteX26" fmla="*/ 1763086 w 10232859"/>
              <a:gd name="connsiteY26" fmla="*/ 148431 h 1699043"/>
              <a:gd name="connsiteX27" fmla="*/ 1909571 w 10232859"/>
              <a:gd name="connsiteY27" fmla="*/ 158571 h 1699043"/>
              <a:gd name="connsiteX28" fmla="*/ 2002612 w 10232859"/>
              <a:gd name="connsiteY28" fmla="*/ 185342 h 1699043"/>
              <a:gd name="connsiteX29" fmla="*/ 2155278 w 10232859"/>
              <a:gd name="connsiteY29" fmla="*/ 197824 h 1699043"/>
              <a:gd name="connsiteX30" fmla="*/ 2166398 w 10232859"/>
              <a:gd name="connsiteY30" fmla="*/ 206965 h 1699043"/>
              <a:gd name="connsiteX31" fmla="*/ 2180455 w 10232859"/>
              <a:gd name="connsiteY31" fmla="*/ 212894 h 1699043"/>
              <a:gd name="connsiteX32" fmla="*/ 2182638 w 10232859"/>
              <a:gd name="connsiteY32" fmla="*/ 212313 h 1699043"/>
              <a:gd name="connsiteX33" fmla="*/ 2200348 w 10232859"/>
              <a:gd name="connsiteY33" fmla="*/ 215316 h 1699043"/>
              <a:gd name="connsiteX34" fmla="*/ 2203307 w 10232859"/>
              <a:gd name="connsiteY34" fmla="*/ 218590 h 1699043"/>
              <a:gd name="connsiteX35" fmla="*/ 2215170 w 10232859"/>
              <a:gd name="connsiteY35" fmla="*/ 221472 h 1699043"/>
              <a:gd name="connsiteX36" fmla="*/ 2237765 w 10232859"/>
              <a:gd name="connsiteY36" fmla="*/ 229357 h 1699043"/>
              <a:gd name="connsiteX37" fmla="*/ 2242719 w 10232859"/>
              <a:gd name="connsiteY37" fmla="*/ 228760 h 1699043"/>
              <a:gd name="connsiteX38" fmla="*/ 2277928 w 10232859"/>
              <a:gd name="connsiteY38" fmla="*/ 237427 h 1699043"/>
              <a:gd name="connsiteX39" fmla="*/ 2278759 w 10232859"/>
              <a:gd name="connsiteY39" fmla="*/ 236563 h 1699043"/>
              <a:gd name="connsiteX40" fmla="*/ 2290187 w 10232859"/>
              <a:gd name="connsiteY40" fmla="*/ 234709 h 1699043"/>
              <a:gd name="connsiteX41" fmla="*/ 2364066 w 10232859"/>
              <a:gd name="connsiteY41" fmla="*/ 218237 h 1699043"/>
              <a:gd name="connsiteX42" fmla="*/ 2400814 w 10232859"/>
              <a:gd name="connsiteY42" fmla="*/ 227165 h 1699043"/>
              <a:gd name="connsiteX43" fmla="*/ 2408414 w 10232859"/>
              <a:gd name="connsiteY43" fmla="*/ 228429 h 1699043"/>
              <a:gd name="connsiteX44" fmla="*/ 2408650 w 10232859"/>
              <a:gd name="connsiteY44" fmla="*/ 228234 h 1699043"/>
              <a:gd name="connsiteX45" fmla="*/ 2416835 w 10232859"/>
              <a:gd name="connsiteY45" fmla="*/ 229128 h 1699043"/>
              <a:gd name="connsiteX46" fmla="*/ 2422271 w 10232859"/>
              <a:gd name="connsiteY46" fmla="*/ 230733 h 1699043"/>
              <a:gd name="connsiteX47" fmla="*/ 2490341 w 10232859"/>
              <a:gd name="connsiteY47" fmla="*/ 211074 h 1699043"/>
              <a:gd name="connsiteX48" fmla="*/ 2588929 w 10232859"/>
              <a:gd name="connsiteY48" fmla="*/ 200980 h 1699043"/>
              <a:gd name="connsiteX49" fmla="*/ 2687426 w 10232859"/>
              <a:gd name="connsiteY49" fmla="*/ 193848 h 1699043"/>
              <a:gd name="connsiteX50" fmla="*/ 2723517 w 10232859"/>
              <a:gd name="connsiteY50" fmla="*/ 192652 h 1699043"/>
              <a:gd name="connsiteX51" fmla="*/ 2785956 w 10232859"/>
              <a:gd name="connsiteY51" fmla="*/ 184404 h 1699043"/>
              <a:gd name="connsiteX52" fmla="*/ 2813378 w 10232859"/>
              <a:gd name="connsiteY52" fmla="*/ 176833 h 1699043"/>
              <a:gd name="connsiteX53" fmla="*/ 2814782 w 10232859"/>
              <a:gd name="connsiteY53" fmla="*/ 177153 h 1699043"/>
              <a:gd name="connsiteX54" fmla="*/ 2816580 w 10232859"/>
              <a:gd name="connsiteY54" fmla="*/ 174366 h 1699043"/>
              <a:gd name="connsiteX55" fmla="*/ 2821623 w 10232859"/>
              <a:gd name="connsiteY55" fmla="*/ 172875 h 1699043"/>
              <a:gd name="connsiteX56" fmla="*/ 2836688 w 10232859"/>
              <a:gd name="connsiteY56" fmla="*/ 172971 h 1699043"/>
              <a:gd name="connsiteX57" fmla="*/ 2842564 w 10232859"/>
              <a:gd name="connsiteY57" fmla="*/ 173695 h 1699043"/>
              <a:gd name="connsiteX58" fmla="*/ 2850712 w 10232859"/>
              <a:gd name="connsiteY58" fmla="*/ 173290 h 1699043"/>
              <a:gd name="connsiteX59" fmla="*/ 2850846 w 10232859"/>
              <a:gd name="connsiteY59" fmla="*/ 173062 h 1699043"/>
              <a:gd name="connsiteX60" fmla="*/ 2858611 w 10232859"/>
              <a:gd name="connsiteY60" fmla="*/ 173112 h 1699043"/>
              <a:gd name="connsiteX61" fmla="*/ 2897454 w 10232859"/>
              <a:gd name="connsiteY61" fmla="*/ 176114 h 1699043"/>
              <a:gd name="connsiteX62" fmla="*/ 2940369 w 10232859"/>
              <a:gd name="connsiteY62" fmla="*/ 152944 h 1699043"/>
              <a:gd name="connsiteX63" fmla="*/ 2959670 w 10232859"/>
              <a:gd name="connsiteY63" fmla="*/ 148367 h 1699043"/>
              <a:gd name="connsiteX64" fmla="*/ 2969615 w 10232859"/>
              <a:gd name="connsiteY64" fmla="*/ 144755 h 1699043"/>
              <a:gd name="connsiteX65" fmla="*/ 2970000 w 10232859"/>
              <a:gd name="connsiteY65" fmla="*/ 143776 h 1699043"/>
              <a:gd name="connsiteX66" fmla="*/ 3007272 w 10232859"/>
              <a:gd name="connsiteY66" fmla="*/ 146766 h 1699043"/>
              <a:gd name="connsiteX67" fmla="*/ 3011677 w 10232859"/>
              <a:gd name="connsiteY67" fmla="*/ 145404 h 1699043"/>
              <a:gd name="connsiteX68" fmla="*/ 3036668 w 10232859"/>
              <a:gd name="connsiteY68" fmla="*/ 149604 h 1699043"/>
              <a:gd name="connsiteX69" fmla="*/ 3049208 w 10232859"/>
              <a:gd name="connsiteY69" fmla="*/ 150573 h 1699043"/>
              <a:gd name="connsiteX70" fmla="*/ 3053517 w 10232859"/>
              <a:gd name="connsiteY70" fmla="*/ 153322 h 1699043"/>
              <a:gd name="connsiteX71" fmla="*/ 3071637 w 10232859"/>
              <a:gd name="connsiteY71" fmla="*/ 153496 h 1699043"/>
              <a:gd name="connsiteX72" fmla="*/ 3110077 w 10232859"/>
              <a:gd name="connsiteY72" fmla="*/ 149202 h 1699043"/>
              <a:gd name="connsiteX73" fmla="*/ 3173743 w 10232859"/>
              <a:gd name="connsiteY73" fmla="*/ 159581 h 1699043"/>
              <a:gd name="connsiteX74" fmla="*/ 3254203 w 10232859"/>
              <a:gd name="connsiteY74" fmla="*/ 151756 h 1699043"/>
              <a:gd name="connsiteX75" fmla="*/ 3380350 w 10232859"/>
              <a:gd name="connsiteY75" fmla="*/ 151151 h 1699043"/>
              <a:gd name="connsiteX76" fmla="*/ 3476147 w 10232859"/>
              <a:gd name="connsiteY76" fmla="*/ 170925 h 1699043"/>
              <a:gd name="connsiteX77" fmla="*/ 3581876 w 10232859"/>
              <a:gd name="connsiteY77" fmla="*/ 150448 h 1699043"/>
              <a:gd name="connsiteX78" fmla="*/ 3704761 w 10232859"/>
              <a:gd name="connsiteY78" fmla="*/ 150492 h 1699043"/>
              <a:gd name="connsiteX79" fmla="*/ 3755040 w 10232859"/>
              <a:gd name="connsiteY79" fmla="*/ 141978 h 1699043"/>
              <a:gd name="connsiteX80" fmla="*/ 3804689 w 10232859"/>
              <a:gd name="connsiteY80" fmla="*/ 151893 h 1699043"/>
              <a:gd name="connsiteX81" fmla="*/ 3821793 w 10232859"/>
              <a:gd name="connsiteY81" fmla="*/ 144743 h 1699043"/>
              <a:gd name="connsiteX82" fmla="*/ 3824682 w 10232859"/>
              <a:gd name="connsiteY82" fmla="*/ 143319 h 1699043"/>
              <a:gd name="connsiteX83" fmla="*/ 3837536 w 10232859"/>
              <a:gd name="connsiteY83" fmla="*/ 141778 h 1699043"/>
              <a:gd name="connsiteX84" fmla="*/ 3839550 w 10232859"/>
              <a:gd name="connsiteY84" fmla="*/ 136147 h 1699043"/>
              <a:gd name="connsiteX85" fmla="*/ 3857743 w 10232859"/>
              <a:gd name="connsiteY85" fmla="*/ 130104 h 1699043"/>
              <a:gd name="connsiteX86" fmla="*/ 3881852 w 10232859"/>
              <a:gd name="connsiteY86" fmla="*/ 128717 h 1699043"/>
              <a:gd name="connsiteX87" fmla="*/ 3998088 w 10232859"/>
              <a:gd name="connsiteY87" fmla="*/ 127932 h 1699043"/>
              <a:gd name="connsiteX88" fmla="*/ 4066682 w 10232859"/>
              <a:gd name="connsiteY88" fmla="*/ 124147 h 1699043"/>
              <a:gd name="connsiteX89" fmla="*/ 4091246 w 10232859"/>
              <a:gd name="connsiteY89" fmla="*/ 117503 h 1699043"/>
              <a:gd name="connsiteX90" fmla="*/ 4126556 w 10232859"/>
              <a:gd name="connsiteY90" fmla="*/ 111725 h 1699043"/>
              <a:gd name="connsiteX91" fmla="*/ 4187717 w 10232859"/>
              <a:gd name="connsiteY91" fmla="*/ 97496 h 1699043"/>
              <a:gd name="connsiteX92" fmla="*/ 4220826 w 10232859"/>
              <a:gd name="connsiteY92" fmla="*/ 95991 h 1699043"/>
              <a:gd name="connsiteX93" fmla="*/ 4239014 w 10232859"/>
              <a:gd name="connsiteY93" fmla="*/ 90840 h 1699043"/>
              <a:gd name="connsiteX94" fmla="*/ 4246653 w 10232859"/>
              <a:gd name="connsiteY94" fmla="*/ 91360 h 1699043"/>
              <a:gd name="connsiteX95" fmla="*/ 4271841 w 10232859"/>
              <a:gd name="connsiteY95" fmla="*/ 90188 h 1699043"/>
              <a:gd name="connsiteX96" fmla="*/ 4286277 w 10232859"/>
              <a:gd name="connsiteY96" fmla="*/ 90173 h 1699043"/>
              <a:gd name="connsiteX97" fmla="*/ 4292025 w 10232859"/>
              <a:gd name="connsiteY97" fmla="*/ 90407 h 1699043"/>
              <a:gd name="connsiteX98" fmla="*/ 4304713 w 10232859"/>
              <a:gd name="connsiteY98" fmla="*/ 95673 h 1699043"/>
              <a:gd name="connsiteX99" fmla="*/ 4321285 w 10232859"/>
              <a:gd name="connsiteY99" fmla="*/ 93560 h 1699043"/>
              <a:gd name="connsiteX100" fmla="*/ 4339561 w 10232859"/>
              <a:gd name="connsiteY100" fmla="*/ 98806 h 1699043"/>
              <a:gd name="connsiteX101" fmla="*/ 4343990 w 10232859"/>
              <a:gd name="connsiteY101" fmla="*/ 94576 h 1699043"/>
              <a:gd name="connsiteX102" fmla="*/ 4358885 w 10232859"/>
              <a:gd name="connsiteY102" fmla="*/ 90264 h 1699043"/>
              <a:gd name="connsiteX103" fmla="*/ 4371648 w 10232859"/>
              <a:gd name="connsiteY103" fmla="*/ 95312 h 1699043"/>
              <a:gd name="connsiteX104" fmla="*/ 4398380 w 10232859"/>
              <a:gd name="connsiteY104" fmla="*/ 98447 h 1699043"/>
              <a:gd name="connsiteX105" fmla="*/ 4405729 w 10232859"/>
              <a:gd name="connsiteY105" fmla="*/ 97677 h 1699043"/>
              <a:gd name="connsiteX106" fmla="*/ 4431408 w 10232859"/>
              <a:gd name="connsiteY106" fmla="*/ 104311 h 1699043"/>
              <a:gd name="connsiteX107" fmla="*/ 4472183 w 10232859"/>
              <a:gd name="connsiteY107" fmla="*/ 109916 h 1699043"/>
              <a:gd name="connsiteX108" fmla="*/ 4518828 w 10232859"/>
              <a:gd name="connsiteY108" fmla="*/ 112600 h 1699043"/>
              <a:gd name="connsiteX109" fmla="*/ 4532040 w 10232859"/>
              <a:gd name="connsiteY109" fmla="*/ 117793 h 1699043"/>
              <a:gd name="connsiteX110" fmla="*/ 4617778 w 10232859"/>
              <a:gd name="connsiteY110" fmla="*/ 130479 h 1699043"/>
              <a:gd name="connsiteX111" fmla="*/ 4641872 w 10232859"/>
              <a:gd name="connsiteY111" fmla="*/ 134207 h 1699043"/>
              <a:gd name="connsiteX112" fmla="*/ 4662766 w 10232859"/>
              <a:gd name="connsiteY112" fmla="*/ 132438 h 1699043"/>
              <a:gd name="connsiteX113" fmla="*/ 4667770 w 10232859"/>
              <a:gd name="connsiteY113" fmla="*/ 127694 h 1699043"/>
              <a:gd name="connsiteX114" fmla="*/ 4681052 w 10232859"/>
              <a:gd name="connsiteY114" fmla="*/ 128947 h 1699043"/>
              <a:gd name="connsiteX115" fmla="*/ 4684624 w 10232859"/>
              <a:gd name="connsiteY115" fmla="*/ 128241 h 1699043"/>
              <a:gd name="connsiteX116" fmla="*/ 4705061 w 10232859"/>
              <a:gd name="connsiteY116" fmla="*/ 125234 h 1699043"/>
              <a:gd name="connsiteX117" fmla="*/ 4747746 w 10232859"/>
              <a:gd name="connsiteY117" fmla="*/ 144617 h 1699043"/>
              <a:gd name="connsiteX118" fmla="*/ 4867014 w 10232859"/>
              <a:gd name="connsiteY118" fmla="*/ 164145 h 1699043"/>
              <a:gd name="connsiteX119" fmla="*/ 5001600 w 10232859"/>
              <a:gd name="connsiteY119" fmla="*/ 190239 h 1699043"/>
              <a:gd name="connsiteX120" fmla="*/ 5115965 w 10232859"/>
              <a:gd name="connsiteY120" fmla="*/ 186069 h 1699043"/>
              <a:gd name="connsiteX121" fmla="*/ 5193957 w 10232859"/>
              <a:gd name="connsiteY121" fmla="*/ 229364 h 1699043"/>
              <a:gd name="connsiteX122" fmla="*/ 5275907 w 10232859"/>
              <a:gd name="connsiteY122" fmla="*/ 263295 h 1699043"/>
              <a:gd name="connsiteX123" fmla="*/ 5344878 w 10232859"/>
              <a:gd name="connsiteY123" fmla="*/ 276360 h 1699043"/>
              <a:gd name="connsiteX124" fmla="*/ 5413398 w 10232859"/>
              <a:gd name="connsiteY124" fmla="*/ 276235 h 1699043"/>
              <a:gd name="connsiteX125" fmla="*/ 5415629 w 10232859"/>
              <a:gd name="connsiteY125" fmla="*/ 275768 h 1699043"/>
              <a:gd name="connsiteX126" fmla="*/ 5433078 w 10232859"/>
              <a:gd name="connsiteY126" fmla="*/ 279684 h 1699043"/>
              <a:gd name="connsiteX127" fmla="*/ 5435759 w 10232859"/>
              <a:gd name="connsiteY127" fmla="*/ 283100 h 1699043"/>
              <a:gd name="connsiteX128" fmla="*/ 5447372 w 10232859"/>
              <a:gd name="connsiteY128" fmla="*/ 286587 h 1699043"/>
              <a:gd name="connsiteX129" fmla="*/ 5469289 w 10232859"/>
              <a:gd name="connsiteY129" fmla="*/ 295620 h 1699043"/>
              <a:gd name="connsiteX130" fmla="*/ 5508752 w 10232859"/>
              <a:gd name="connsiteY130" fmla="*/ 305753 h 1699043"/>
              <a:gd name="connsiteX131" fmla="*/ 5509657 w 10232859"/>
              <a:gd name="connsiteY131" fmla="*/ 304936 h 1699043"/>
              <a:gd name="connsiteX132" fmla="*/ 5521245 w 10232859"/>
              <a:gd name="connsiteY132" fmla="*/ 303688 h 1699043"/>
              <a:gd name="connsiteX133" fmla="*/ 5596538 w 10232859"/>
              <a:gd name="connsiteY133" fmla="*/ 291153 h 1699043"/>
              <a:gd name="connsiteX134" fmla="*/ 5632514 w 10232859"/>
              <a:gd name="connsiteY134" fmla="*/ 301962 h 1699043"/>
              <a:gd name="connsiteX135" fmla="*/ 5640005 w 10232859"/>
              <a:gd name="connsiteY135" fmla="*/ 303617 h 1699043"/>
              <a:gd name="connsiteX136" fmla="*/ 5640259 w 10232859"/>
              <a:gd name="connsiteY136" fmla="*/ 303435 h 1699043"/>
              <a:gd name="connsiteX137" fmla="*/ 5648365 w 10232859"/>
              <a:gd name="connsiteY137" fmla="*/ 304754 h 1699043"/>
              <a:gd name="connsiteX138" fmla="*/ 5653662 w 10232859"/>
              <a:gd name="connsiteY138" fmla="*/ 306635 h 1699043"/>
              <a:gd name="connsiteX139" fmla="*/ 5668196 w 10232859"/>
              <a:gd name="connsiteY139" fmla="*/ 309846 h 1699043"/>
              <a:gd name="connsiteX140" fmla="*/ 5673886 w 10232859"/>
              <a:gd name="connsiteY140" fmla="*/ 309526 h 1699043"/>
              <a:gd name="connsiteX141" fmla="*/ 5677139 w 10232859"/>
              <a:gd name="connsiteY141" fmla="*/ 307345 h 1699043"/>
              <a:gd name="connsiteX142" fmla="*/ 5708983 w 10232859"/>
              <a:gd name="connsiteY142" fmla="*/ 306674 h 1699043"/>
              <a:gd name="connsiteX143" fmla="*/ 5773909 w 10232859"/>
              <a:gd name="connsiteY143" fmla="*/ 312061 h 1699043"/>
              <a:gd name="connsiteX144" fmla="*/ 5809500 w 10232859"/>
              <a:gd name="connsiteY144" fmla="*/ 318450 h 1699043"/>
              <a:gd name="connsiteX145" fmla="*/ 5908729 w 10232859"/>
              <a:gd name="connsiteY145" fmla="*/ 332335 h 1699043"/>
              <a:gd name="connsiteX146" fmla="*/ 5990524 w 10232859"/>
              <a:gd name="connsiteY146" fmla="*/ 350618 h 1699043"/>
              <a:gd name="connsiteX147" fmla="*/ 5992653 w 10232859"/>
              <a:gd name="connsiteY147" fmla="*/ 428990 h 1699043"/>
              <a:gd name="connsiteX148" fmla="*/ 6086225 w 10232859"/>
              <a:gd name="connsiteY148" fmla="*/ 339621 h 1699043"/>
              <a:gd name="connsiteX149" fmla="*/ 6105063 w 10232859"/>
              <a:gd name="connsiteY149" fmla="*/ 347340 h 1699043"/>
              <a:gd name="connsiteX150" fmla="*/ 6195166 w 10232859"/>
              <a:gd name="connsiteY150" fmla="*/ 360190 h 1699043"/>
              <a:gd name="connsiteX151" fmla="*/ 6216259 w 10232859"/>
              <a:gd name="connsiteY151" fmla="*/ 363365 h 1699043"/>
              <a:gd name="connsiteX152" fmla="*/ 6228331 w 10232859"/>
              <a:gd name="connsiteY152" fmla="*/ 364034 h 1699043"/>
              <a:gd name="connsiteX153" fmla="*/ 6229602 w 10232859"/>
              <a:gd name="connsiteY153" fmla="*/ 363414 h 1699043"/>
              <a:gd name="connsiteX154" fmla="*/ 6258988 w 10232859"/>
              <a:gd name="connsiteY154" fmla="*/ 378660 h 1699043"/>
              <a:gd name="connsiteX155" fmla="*/ 6264106 w 10232859"/>
              <a:gd name="connsiteY155" fmla="*/ 379141 h 1699043"/>
              <a:gd name="connsiteX156" fmla="*/ 6281703 w 10232859"/>
              <a:gd name="connsiteY156" fmla="*/ 391054 h 1699043"/>
              <a:gd name="connsiteX157" fmla="*/ 6291622 w 10232859"/>
              <a:gd name="connsiteY157" fmla="*/ 396155 h 1699043"/>
              <a:gd name="connsiteX158" fmla="*/ 6292712 w 10232859"/>
              <a:gd name="connsiteY158" fmla="*/ 399771 h 1699043"/>
              <a:gd name="connsiteX159" fmla="*/ 6308227 w 10232859"/>
              <a:gd name="connsiteY159" fmla="*/ 406196 h 1699043"/>
              <a:gd name="connsiteX160" fmla="*/ 6328981 w 10232859"/>
              <a:gd name="connsiteY160" fmla="*/ 409495 h 1699043"/>
              <a:gd name="connsiteX161" fmla="*/ 6368693 w 10232859"/>
              <a:gd name="connsiteY161" fmla="*/ 417845 h 1699043"/>
              <a:gd name="connsiteX162" fmla="*/ 6414811 w 10232859"/>
              <a:gd name="connsiteY162" fmla="*/ 452200 h 1699043"/>
              <a:gd name="connsiteX163" fmla="*/ 6467879 w 10232859"/>
              <a:gd name="connsiteY163" fmla="*/ 468248 h 1699043"/>
              <a:gd name="connsiteX164" fmla="*/ 6564351 w 10232859"/>
              <a:gd name="connsiteY164" fmla="*/ 537518 h 1699043"/>
              <a:gd name="connsiteX165" fmla="*/ 6711178 w 10232859"/>
              <a:gd name="connsiteY165" fmla="*/ 573610 h 1699043"/>
              <a:gd name="connsiteX166" fmla="*/ 6764036 w 10232859"/>
              <a:gd name="connsiteY166" fmla="*/ 588943 h 1699043"/>
              <a:gd name="connsiteX167" fmla="*/ 6858983 w 10232859"/>
              <a:gd name="connsiteY167" fmla="*/ 623723 h 1699043"/>
              <a:gd name="connsiteX168" fmla="*/ 6910661 w 10232859"/>
              <a:gd name="connsiteY168" fmla="*/ 634620 h 1699043"/>
              <a:gd name="connsiteX169" fmla="*/ 6944111 w 10232859"/>
              <a:gd name="connsiteY169" fmla="*/ 659502 h 1699043"/>
              <a:gd name="connsiteX170" fmla="*/ 6965771 w 10232859"/>
              <a:gd name="connsiteY170" fmla="*/ 659931 h 1699043"/>
              <a:gd name="connsiteX171" fmla="*/ 6969639 w 10232859"/>
              <a:gd name="connsiteY171" fmla="*/ 659837 h 1699043"/>
              <a:gd name="connsiteX172" fmla="*/ 6982242 w 10232859"/>
              <a:gd name="connsiteY172" fmla="*/ 663112 h 1699043"/>
              <a:gd name="connsiteX173" fmla="*/ 6989387 w 10232859"/>
              <a:gd name="connsiteY173" fmla="*/ 659474 h 1699043"/>
              <a:gd name="connsiteX174" fmla="*/ 7010930 w 10232859"/>
              <a:gd name="connsiteY174" fmla="*/ 661134 h 1699043"/>
              <a:gd name="connsiteX175" fmla="*/ 7033125 w 10232859"/>
              <a:gd name="connsiteY175" fmla="*/ 668436 h 1699043"/>
              <a:gd name="connsiteX176" fmla="*/ 7134461 w 10232859"/>
              <a:gd name="connsiteY176" fmla="*/ 708192 h 1699043"/>
              <a:gd name="connsiteX177" fmla="*/ 7197450 w 10232859"/>
              <a:gd name="connsiteY177" fmla="*/ 729094 h 1699043"/>
              <a:gd name="connsiteX178" fmla="*/ 7225084 w 10232859"/>
              <a:gd name="connsiteY178" fmla="*/ 732505 h 1699043"/>
              <a:gd name="connsiteX179" fmla="*/ 7261183 w 10232859"/>
              <a:gd name="connsiteY179" fmla="*/ 740313 h 1699043"/>
              <a:gd name="connsiteX180" fmla="*/ 7327760 w 10232859"/>
              <a:gd name="connsiteY180" fmla="*/ 750586 h 1699043"/>
              <a:gd name="connsiteX181" fmla="*/ 7412222 w 10232859"/>
              <a:gd name="connsiteY181" fmla="*/ 770487 h 1699043"/>
              <a:gd name="connsiteX182" fmla="*/ 7457904 w 10232859"/>
              <a:gd name="connsiteY182" fmla="*/ 804321 h 1699043"/>
              <a:gd name="connsiteX183" fmla="*/ 7465795 w 10232859"/>
              <a:gd name="connsiteY183" fmla="*/ 802598 h 1699043"/>
              <a:gd name="connsiteX184" fmla="*/ 7505046 w 10232859"/>
              <a:gd name="connsiteY184" fmla="*/ 816517 h 1699043"/>
              <a:gd name="connsiteX185" fmla="*/ 7623220 w 10232859"/>
              <a:gd name="connsiteY185" fmla="*/ 888520 h 1699043"/>
              <a:gd name="connsiteX186" fmla="*/ 7700458 w 10232859"/>
              <a:gd name="connsiteY186" fmla="*/ 915079 h 1699043"/>
              <a:gd name="connsiteX187" fmla="*/ 7730988 w 10232859"/>
              <a:gd name="connsiteY187" fmla="*/ 920756 h 1699043"/>
              <a:gd name="connsiteX188" fmla="*/ 7781942 w 10232859"/>
              <a:gd name="connsiteY188" fmla="*/ 930503 h 1699043"/>
              <a:gd name="connsiteX189" fmla="*/ 7827704 w 10232859"/>
              <a:gd name="connsiteY189" fmla="*/ 928558 h 1699043"/>
              <a:gd name="connsiteX190" fmla="*/ 7867270 w 10232859"/>
              <a:gd name="connsiteY190" fmla="*/ 940366 h 1699043"/>
              <a:gd name="connsiteX191" fmla="*/ 7866538 w 10232859"/>
              <a:gd name="connsiteY191" fmla="*/ 955045 h 1699043"/>
              <a:gd name="connsiteX192" fmla="*/ 7912084 w 10232859"/>
              <a:gd name="connsiteY192" fmla="*/ 963800 h 1699043"/>
              <a:gd name="connsiteX193" fmla="*/ 7982264 w 10232859"/>
              <a:gd name="connsiteY193" fmla="*/ 975773 h 1699043"/>
              <a:gd name="connsiteX194" fmla="*/ 7991272 w 10232859"/>
              <a:gd name="connsiteY194" fmla="*/ 981104 h 1699043"/>
              <a:gd name="connsiteX195" fmla="*/ 8006496 w 10232859"/>
              <a:gd name="connsiteY195" fmla="*/ 972839 h 1699043"/>
              <a:gd name="connsiteX196" fmla="*/ 8034497 w 10232859"/>
              <a:gd name="connsiteY196" fmla="*/ 972054 h 1699043"/>
              <a:gd name="connsiteX197" fmla="*/ 8150881 w 10232859"/>
              <a:gd name="connsiteY197" fmla="*/ 990411 h 1699043"/>
              <a:gd name="connsiteX198" fmla="*/ 8172106 w 10232859"/>
              <a:gd name="connsiteY198" fmla="*/ 990512 h 1699043"/>
              <a:gd name="connsiteX199" fmla="*/ 8196076 w 10232859"/>
              <a:gd name="connsiteY199" fmla="*/ 1000078 h 1699043"/>
              <a:gd name="connsiteX200" fmla="*/ 8247463 w 10232859"/>
              <a:gd name="connsiteY200" fmla="*/ 1016332 h 1699043"/>
              <a:gd name="connsiteX201" fmla="*/ 8279272 w 10232859"/>
              <a:gd name="connsiteY201" fmla="*/ 1032921 h 1699043"/>
              <a:gd name="connsiteX202" fmla="*/ 8289611 w 10232859"/>
              <a:gd name="connsiteY202" fmla="*/ 1028630 h 1699043"/>
              <a:gd name="connsiteX203" fmla="*/ 8311483 w 10232859"/>
              <a:gd name="connsiteY203" fmla="*/ 1029399 h 1699043"/>
              <a:gd name="connsiteX204" fmla="*/ 8399489 w 10232859"/>
              <a:gd name="connsiteY204" fmla="*/ 1048562 h 1699043"/>
              <a:gd name="connsiteX205" fmla="*/ 8415973 w 10232859"/>
              <a:gd name="connsiteY205" fmla="*/ 1049660 h 1699043"/>
              <a:gd name="connsiteX206" fmla="*/ 8433326 w 10232859"/>
              <a:gd name="connsiteY206" fmla="*/ 1057881 h 1699043"/>
              <a:gd name="connsiteX207" fmla="*/ 8502328 w 10232859"/>
              <a:gd name="connsiteY207" fmla="*/ 1091498 h 1699043"/>
              <a:gd name="connsiteX208" fmla="*/ 8534346 w 10232859"/>
              <a:gd name="connsiteY208" fmla="*/ 1106980 h 1699043"/>
              <a:gd name="connsiteX209" fmla="*/ 8534980 w 10232859"/>
              <a:gd name="connsiteY209" fmla="*/ 1110861 h 1699043"/>
              <a:gd name="connsiteX210" fmla="*/ 8544104 w 10232859"/>
              <a:gd name="connsiteY210" fmla="*/ 1108406 h 1699043"/>
              <a:gd name="connsiteX211" fmla="*/ 8567742 w 10232859"/>
              <a:gd name="connsiteY211" fmla="*/ 1117590 h 1699043"/>
              <a:gd name="connsiteX212" fmla="*/ 8633779 w 10232859"/>
              <a:gd name="connsiteY212" fmla="*/ 1139226 h 1699043"/>
              <a:gd name="connsiteX213" fmla="*/ 8676965 w 10232859"/>
              <a:gd name="connsiteY213" fmla="*/ 1156949 h 1699043"/>
              <a:gd name="connsiteX214" fmla="*/ 8698944 w 10232859"/>
              <a:gd name="connsiteY214" fmla="*/ 1156939 h 1699043"/>
              <a:gd name="connsiteX215" fmla="*/ 8711456 w 10232859"/>
              <a:gd name="connsiteY215" fmla="*/ 1169217 h 1699043"/>
              <a:gd name="connsiteX216" fmla="*/ 8732793 w 10232859"/>
              <a:gd name="connsiteY216" fmla="*/ 1172972 h 1699043"/>
              <a:gd name="connsiteX217" fmla="*/ 8751897 w 10232859"/>
              <a:gd name="connsiteY217" fmla="*/ 1190886 h 1699043"/>
              <a:gd name="connsiteX218" fmla="*/ 8793564 w 10232859"/>
              <a:gd name="connsiteY218" fmla="*/ 1172572 h 1699043"/>
              <a:gd name="connsiteX219" fmla="*/ 8834270 w 10232859"/>
              <a:gd name="connsiteY219" fmla="*/ 1206624 h 1699043"/>
              <a:gd name="connsiteX220" fmla="*/ 8853872 w 10232859"/>
              <a:gd name="connsiteY220" fmla="*/ 1214714 h 1699043"/>
              <a:gd name="connsiteX221" fmla="*/ 8861901 w 10232859"/>
              <a:gd name="connsiteY221" fmla="*/ 1211375 h 1699043"/>
              <a:gd name="connsiteX222" fmla="*/ 8874168 w 10232859"/>
              <a:gd name="connsiteY222" fmla="*/ 1213967 h 1699043"/>
              <a:gd name="connsiteX223" fmla="*/ 8871123 w 10232859"/>
              <a:gd name="connsiteY223" fmla="*/ 1221160 h 1699043"/>
              <a:gd name="connsiteX224" fmla="*/ 8903537 w 10232859"/>
              <a:gd name="connsiteY224" fmla="*/ 1230588 h 1699043"/>
              <a:gd name="connsiteX225" fmla="*/ 8933767 w 10232859"/>
              <a:gd name="connsiteY225" fmla="*/ 1263368 h 1699043"/>
              <a:gd name="connsiteX226" fmla="*/ 8985765 w 10232859"/>
              <a:gd name="connsiteY226" fmla="*/ 1287664 h 1699043"/>
              <a:gd name="connsiteX227" fmla="*/ 9071444 w 10232859"/>
              <a:gd name="connsiteY227" fmla="*/ 1317305 h 1699043"/>
              <a:gd name="connsiteX228" fmla="*/ 9096711 w 10232859"/>
              <a:gd name="connsiteY228" fmla="*/ 1327777 h 1699043"/>
              <a:gd name="connsiteX229" fmla="*/ 9338853 w 10232859"/>
              <a:gd name="connsiteY229" fmla="*/ 1448046 h 1699043"/>
              <a:gd name="connsiteX230" fmla="*/ 9520814 w 10232859"/>
              <a:gd name="connsiteY230" fmla="*/ 1449827 h 1699043"/>
              <a:gd name="connsiteX231" fmla="*/ 9702271 w 10232859"/>
              <a:gd name="connsiteY231" fmla="*/ 1488553 h 1699043"/>
              <a:gd name="connsiteX232" fmla="*/ 9744273 w 10232859"/>
              <a:gd name="connsiteY232" fmla="*/ 1523512 h 1699043"/>
              <a:gd name="connsiteX233" fmla="*/ 9771903 w 10232859"/>
              <a:gd name="connsiteY233" fmla="*/ 1530034 h 1699043"/>
              <a:gd name="connsiteX234" fmla="*/ 9818565 w 10232859"/>
              <a:gd name="connsiteY234" fmla="*/ 1538545 h 1699043"/>
              <a:gd name="connsiteX235" fmla="*/ 9882202 w 10232859"/>
              <a:gd name="connsiteY235" fmla="*/ 1565888 h 1699043"/>
              <a:gd name="connsiteX236" fmla="*/ 10022025 w 10232859"/>
              <a:gd name="connsiteY236" fmla="*/ 1599696 h 1699043"/>
              <a:gd name="connsiteX237" fmla="*/ 10220406 w 10232859"/>
              <a:gd name="connsiteY237" fmla="*/ 1677005 h 1699043"/>
              <a:gd name="connsiteX238" fmla="*/ 10232859 w 10232859"/>
              <a:gd name="connsiteY238" fmla="*/ 1699043 h 1699043"/>
              <a:gd name="connsiteX239" fmla="*/ 0 w 10232859"/>
              <a:gd name="connsiteY239" fmla="*/ 1699043 h 1699043"/>
              <a:gd name="connsiteX240" fmla="*/ 0 w 10232859"/>
              <a:gd name="connsiteY240" fmla="*/ 21828 h 1699043"/>
              <a:gd name="connsiteX241" fmla="*/ 8097 w 10232859"/>
              <a:gd name="connsiteY241" fmla="*/ 24355 h 1699043"/>
              <a:gd name="connsiteX242" fmla="*/ 77128 w 10232859"/>
              <a:gd name="connsiteY242" fmla="*/ 6867 h 1699043"/>
              <a:gd name="connsiteX243" fmla="*/ 188338 w 10232859"/>
              <a:gd name="connsiteY243" fmla="*/ 5079 h 1699043"/>
              <a:gd name="connsiteX244" fmla="*/ 298809 w 10232859"/>
              <a:gd name="connsiteY244" fmla="*/ 6198 h 1699043"/>
              <a:gd name="connsiteX245" fmla="*/ 338985 w 10232859"/>
              <a:gd name="connsiteY245" fmla="*/ 8006 h 1699043"/>
              <a:gd name="connsiteX246" fmla="*/ 409815 w 10232859"/>
              <a:gd name="connsiteY246" fmla="*/ 5045 h 1699043"/>
              <a:gd name="connsiteX0" fmla="*/ 409815 w 10232859"/>
              <a:gd name="connsiteY0" fmla="*/ 5045 h 1699043"/>
              <a:gd name="connsiteX1" fmla="*/ 456316 w 10232859"/>
              <a:gd name="connsiteY1" fmla="*/ 4077 h 1699043"/>
              <a:gd name="connsiteX2" fmla="*/ 463611 w 10232859"/>
              <a:gd name="connsiteY2" fmla="*/ 18441 h 1699043"/>
              <a:gd name="connsiteX3" fmla="*/ 506289 w 10232859"/>
              <a:gd name="connsiteY3" fmla="*/ 21667 h 1699043"/>
              <a:gd name="connsiteX4" fmla="*/ 547180 w 10232859"/>
              <a:gd name="connsiteY4" fmla="*/ 10297 h 1699043"/>
              <a:gd name="connsiteX5" fmla="*/ 599180 w 10232859"/>
              <a:gd name="connsiteY5" fmla="*/ 9165 h 1699043"/>
              <a:gd name="connsiteX6" fmla="*/ 630247 w 10232859"/>
              <a:gd name="connsiteY6" fmla="*/ 8332 h 1699043"/>
              <a:gd name="connsiteX7" fmla="*/ 715463 w 10232859"/>
              <a:gd name="connsiteY7" fmla="*/ 18029 h 1699043"/>
              <a:gd name="connsiteX8" fmla="*/ 862866 w 10232859"/>
              <a:gd name="connsiteY8" fmla="*/ 63233 h 1699043"/>
              <a:gd name="connsiteX9" fmla="*/ 906400 w 10232859"/>
              <a:gd name="connsiteY9" fmla="*/ 68570 h 1699043"/>
              <a:gd name="connsiteX10" fmla="*/ 912698 w 10232859"/>
              <a:gd name="connsiteY10" fmla="*/ 65266 h 1699043"/>
              <a:gd name="connsiteX11" fmla="*/ 972936 w 10232859"/>
              <a:gd name="connsiteY11" fmla="*/ 88549 h 1699043"/>
              <a:gd name="connsiteX12" fmla="*/ 1061158 w 10232859"/>
              <a:gd name="connsiteY12" fmla="*/ 90302 h 1699043"/>
              <a:gd name="connsiteX13" fmla="*/ 1127764 w 10232859"/>
              <a:gd name="connsiteY13" fmla="*/ 86443 h 1699043"/>
              <a:gd name="connsiteX14" fmla="*/ 1165092 w 10232859"/>
              <a:gd name="connsiteY14" fmla="*/ 86517 h 1699043"/>
              <a:gd name="connsiteX15" fmla="*/ 1192274 w 10232859"/>
              <a:gd name="connsiteY15" fmla="*/ 84088 h 1699043"/>
              <a:gd name="connsiteX16" fmla="*/ 1261359 w 10232859"/>
              <a:gd name="connsiteY16" fmla="*/ 91263 h 1699043"/>
              <a:gd name="connsiteX17" fmla="*/ 1375826 w 10232859"/>
              <a:gd name="connsiteY17" fmla="*/ 108740 h 1699043"/>
              <a:gd name="connsiteX18" fmla="*/ 1400134 w 10232859"/>
              <a:gd name="connsiteY18" fmla="*/ 111208 h 1699043"/>
              <a:gd name="connsiteX19" fmla="*/ 1420782 w 10232859"/>
              <a:gd name="connsiteY19" fmla="*/ 108347 h 1699043"/>
              <a:gd name="connsiteX20" fmla="*/ 1425360 w 10232859"/>
              <a:gd name="connsiteY20" fmla="*/ 103343 h 1699043"/>
              <a:gd name="connsiteX21" fmla="*/ 1438688 w 10232859"/>
              <a:gd name="connsiteY21" fmla="*/ 103900 h 1699043"/>
              <a:gd name="connsiteX22" fmla="*/ 1442183 w 10232859"/>
              <a:gd name="connsiteY22" fmla="*/ 103008 h 1699043"/>
              <a:gd name="connsiteX23" fmla="*/ 1462271 w 10232859"/>
              <a:gd name="connsiteY23" fmla="*/ 98933 h 1699043"/>
              <a:gd name="connsiteX24" fmla="*/ 1506437 w 10232859"/>
              <a:gd name="connsiteY24" fmla="*/ 116084 h 1699043"/>
              <a:gd name="connsiteX25" fmla="*/ 1559721 w 10232859"/>
              <a:gd name="connsiteY25" fmla="*/ 115918 h 1699043"/>
              <a:gd name="connsiteX26" fmla="*/ 1763086 w 10232859"/>
              <a:gd name="connsiteY26" fmla="*/ 148431 h 1699043"/>
              <a:gd name="connsiteX27" fmla="*/ 1909571 w 10232859"/>
              <a:gd name="connsiteY27" fmla="*/ 158571 h 1699043"/>
              <a:gd name="connsiteX28" fmla="*/ 2002612 w 10232859"/>
              <a:gd name="connsiteY28" fmla="*/ 185342 h 1699043"/>
              <a:gd name="connsiteX29" fmla="*/ 2155278 w 10232859"/>
              <a:gd name="connsiteY29" fmla="*/ 197824 h 1699043"/>
              <a:gd name="connsiteX30" fmla="*/ 2166398 w 10232859"/>
              <a:gd name="connsiteY30" fmla="*/ 206965 h 1699043"/>
              <a:gd name="connsiteX31" fmla="*/ 2180455 w 10232859"/>
              <a:gd name="connsiteY31" fmla="*/ 212894 h 1699043"/>
              <a:gd name="connsiteX32" fmla="*/ 2182638 w 10232859"/>
              <a:gd name="connsiteY32" fmla="*/ 212313 h 1699043"/>
              <a:gd name="connsiteX33" fmla="*/ 2200348 w 10232859"/>
              <a:gd name="connsiteY33" fmla="*/ 215316 h 1699043"/>
              <a:gd name="connsiteX34" fmla="*/ 2203307 w 10232859"/>
              <a:gd name="connsiteY34" fmla="*/ 218590 h 1699043"/>
              <a:gd name="connsiteX35" fmla="*/ 2215170 w 10232859"/>
              <a:gd name="connsiteY35" fmla="*/ 221472 h 1699043"/>
              <a:gd name="connsiteX36" fmla="*/ 2237765 w 10232859"/>
              <a:gd name="connsiteY36" fmla="*/ 229357 h 1699043"/>
              <a:gd name="connsiteX37" fmla="*/ 2242719 w 10232859"/>
              <a:gd name="connsiteY37" fmla="*/ 228760 h 1699043"/>
              <a:gd name="connsiteX38" fmla="*/ 2277928 w 10232859"/>
              <a:gd name="connsiteY38" fmla="*/ 237427 h 1699043"/>
              <a:gd name="connsiteX39" fmla="*/ 2278759 w 10232859"/>
              <a:gd name="connsiteY39" fmla="*/ 236563 h 1699043"/>
              <a:gd name="connsiteX40" fmla="*/ 2290187 w 10232859"/>
              <a:gd name="connsiteY40" fmla="*/ 234709 h 1699043"/>
              <a:gd name="connsiteX41" fmla="*/ 2364066 w 10232859"/>
              <a:gd name="connsiteY41" fmla="*/ 218237 h 1699043"/>
              <a:gd name="connsiteX42" fmla="*/ 2400814 w 10232859"/>
              <a:gd name="connsiteY42" fmla="*/ 227165 h 1699043"/>
              <a:gd name="connsiteX43" fmla="*/ 2408414 w 10232859"/>
              <a:gd name="connsiteY43" fmla="*/ 228429 h 1699043"/>
              <a:gd name="connsiteX44" fmla="*/ 2408650 w 10232859"/>
              <a:gd name="connsiteY44" fmla="*/ 228234 h 1699043"/>
              <a:gd name="connsiteX45" fmla="*/ 2416835 w 10232859"/>
              <a:gd name="connsiteY45" fmla="*/ 229128 h 1699043"/>
              <a:gd name="connsiteX46" fmla="*/ 2422271 w 10232859"/>
              <a:gd name="connsiteY46" fmla="*/ 230733 h 1699043"/>
              <a:gd name="connsiteX47" fmla="*/ 2490341 w 10232859"/>
              <a:gd name="connsiteY47" fmla="*/ 211074 h 1699043"/>
              <a:gd name="connsiteX48" fmla="*/ 2588929 w 10232859"/>
              <a:gd name="connsiteY48" fmla="*/ 200980 h 1699043"/>
              <a:gd name="connsiteX49" fmla="*/ 2687426 w 10232859"/>
              <a:gd name="connsiteY49" fmla="*/ 193848 h 1699043"/>
              <a:gd name="connsiteX50" fmla="*/ 2723517 w 10232859"/>
              <a:gd name="connsiteY50" fmla="*/ 192652 h 1699043"/>
              <a:gd name="connsiteX51" fmla="*/ 2785956 w 10232859"/>
              <a:gd name="connsiteY51" fmla="*/ 184404 h 1699043"/>
              <a:gd name="connsiteX52" fmla="*/ 2813378 w 10232859"/>
              <a:gd name="connsiteY52" fmla="*/ 176833 h 1699043"/>
              <a:gd name="connsiteX53" fmla="*/ 2814782 w 10232859"/>
              <a:gd name="connsiteY53" fmla="*/ 177153 h 1699043"/>
              <a:gd name="connsiteX54" fmla="*/ 2816580 w 10232859"/>
              <a:gd name="connsiteY54" fmla="*/ 174366 h 1699043"/>
              <a:gd name="connsiteX55" fmla="*/ 2821623 w 10232859"/>
              <a:gd name="connsiteY55" fmla="*/ 172875 h 1699043"/>
              <a:gd name="connsiteX56" fmla="*/ 2836688 w 10232859"/>
              <a:gd name="connsiteY56" fmla="*/ 172971 h 1699043"/>
              <a:gd name="connsiteX57" fmla="*/ 2842564 w 10232859"/>
              <a:gd name="connsiteY57" fmla="*/ 173695 h 1699043"/>
              <a:gd name="connsiteX58" fmla="*/ 2850712 w 10232859"/>
              <a:gd name="connsiteY58" fmla="*/ 173290 h 1699043"/>
              <a:gd name="connsiteX59" fmla="*/ 2850846 w 10232859"/>
              <a:gd name="connsiteY59" fmla="*/ 173062 h 1699043"/>
              <a:gd name="connsiteX60" fmla="*/ 2858611 w 10232859"/>
              <a:gd name="connsiteY60" fmla="*/ 173112 h 1699043"/>
              <a:gd name="connsiteX61" fmla="*/ 2897454 w 10232859"/>
              <a:gd name="connsiteY61" fmla="*/ 176114 h 1699043"/>
              <a:gd name="connsiteX62" fmla="*/ 2940369 w 10232859"/>
              <a:gd name="connsiteY62" fmla="*/ 152944 h 1699043"/>
              <a:gd name="connsiteX63" fmla="*/ 2959670 w 10232859"/>
              <a:gd name="connsiteY63" fmla="*/ 148367 h 1699043"/>
              <a:gd name="connsiteX64" fmla="*/ 2969615 w 10232859"/>
              <a:gd name="connsiteY64" fmla="*/ 144755 h 1699043"/>
              <a:gd name="connsiteX65" fmla="*/ 2970000 w 10232859"/>
              <a:gd name="connsiteY65" fmla="*/ 143776 h 1699043"/>
              <a:gd name="connsiteX66" fmla="*/ 3007272 w 10232859"/>
              <a:gd name="connsiteY66" fmla="*/ 146766 h 1699043"/>
              <a:gd name="connsiteX67" fmla="*/ 3011677 w 10232859"/>
              <a:gd name="connsiteY67" fmla="*/ 145404 h 1699043"/>
              <a:gd name="connsiteX68" fmla="*/ 3036668 w 10232859"/>
              <a:gd name="connsiteY68" fmla="*/ 149604 h 1699043"/>
              <a:gd name="connsiteX69" fmla="*/ 3049208 w 10232859"/>
              <a:gd name="connsiteY69" fmla="*/ 150573 h 1699043"/>
              <a:gd name="connsiteX70" fmla="*/ 3053517 w 10232859"/>
              <a:gd name="connsiteY70" fmla="*/ 153322 h 1699043"/>
              <a:gd name="connsiteX71" fmla="*/ 3071637 w 10232859"/>
              <a:gd name="connsiteY71" fmla="*/ 153496 h 1699043"/>
              <a:gd name="connsiteX72" fmla="*/ 3110077 w 10232859"/>
              <a:gd name="connsiteY72" fmla="*/ 149202 h 1699043"/>
              <a:gd name="connsiteX73" fmla="*/ 3173743 w 10232859"/>
              <a:gd name="connsiteY73" fmla="*/ 159581 h 1699043"/>
              <a:gd name="connsiteX74" fmla="*/ 3254203 w 10232859"/>
              <a:gd name="connsiteY74" fmla="*/ 151756 h 1699043"/>
              <a:gd name="connsiteX75" fmla="*/ 3380350 w 10232859"/>
              <a:gd name="connsiteY75" fmla="*/ 151151 h 1699043"/>
              <a:gd name="connsiteX76" fmla="*/ 3476147 w 10232859"/>
              <a:gd name="connsiteY76" fmla="*/ 170925 h 1699043"/>
              <a:gd name="connsiteX77" fmla="*/ 3581876 w 10232859"/>
              <a:gd name="connsiteY77" fmla="*/ 150448 h 1699043"/>
              <a:gd name="connsiteX78" fmla="*/ 3704761 w 10232859"/>
              <a:gd name="connsiteY78" fmla="*/ 150492 h 1699043"/>
              <a:gd name="connsiteX79" fmla="*/ 3755040 w 10232859"/>
              <a:gd name="connsiteY79" fmla="*/ 141978 h 1699043"/>
              <a:gd name="connsiteX80" fmla="*/ 3804689 w 10232859"/>
              <a:gd name="connsiteY80" fmla="*/ 151893 h 1699043"/>
              <a:gd name="connsiteX81" fmla="*/ 3821793 w 10232859"/>
              <a:gd name="connsiteY81" fmla="*/ 144743 h 1699043"/>
              <a:gd name="connsiteX82" fmla="*/ 3824682 w 10232859"/>
              <a:gd name="connsiteY82" fmla="*/ 143319 h 1699043"/>
              <a:gd name="connsiteX83" fmla="*/ 3837536 w 10232859"/>
              <a:gd name="connsiteY83" fmla="*/ 141778 h 1699043"/>
              <a:gd name="connsiteX84" fmla="*/ 3839550 w 10232859"/>
              <a:gd name="connsiteY84" fmla="*/ 136147 h 1699043"/>
              <a:gd name="connsiteX85" fmla="*/ 3857743 w 10232859"/>
              <a:gd name="connsiteY85" fmla="*/ 130104 h 1699043"/>
              <a:gd name="connsiteX86" fmla="*/ 3881852 w 10232859"/>
              <a:gd name="connsiteY86" fmla="*/ 128717 h 1699043"/>
              <a:gd name="connsiteX87" fmla="*/ 3998088 w 10232859"/>
              <a:gd name="connsiteY87" fmla="*/ 127932 h 1699043"/>
              <a:gd name="connsiteX88" fmla="*/ 4066682 w 10232859"/>
              <a:gd name="connsiteY88" fmla="*/ 124147 h 1699043"/>
              <a:gd name="connsiteX89" fmla="*/ 4091246 w 10232859"/>
              <a:gd name="connsiteY89" fmla="*/ 117503 h 1699043"/>
              <a:gd name="connsiteX90" fmla="*/ 4126556 w 10232859"/>
              <a:gd name="connsiteY90" fmla="*/ 111725 h 1699043"/>
              <a:gd name="connsiteX91" fmla="*/ 4187717 w 10232859"/>
              <a:gd name="connsiteY91" fmla="*/ 97496 h 1699043"/>
              <a:gd name="connsiteX92" fmla="*/ 4220826 w 10232859"/>
              <a:gd name="connsiteY92" fmla="*/ 95991 h 1699043"/>
              <a:gd name="connsiteX93" fmla="*/ 4239014 w 10232859"/>
              <a:gd name="connsiteY93" fmla="*/ 90840 h 1699043"/>
              <a:gd name="connsiteX94" fmla="*/ 4246653 w 10232859"/>
              <a:gd name="connsiteY94" fmla="*/ 91360 h 1699043"/>
              <a:gd name="connsiteX95" fmla="*/ 4271841 w 10232859"/>
              <a:gd name="connsiteY95" fmla="*/ 90188 h 1699043"/>
              <a:gd name="connsiteX96" fmla="*/ 4286277 w 10232859"/>
              <a:gd name="connsiteY96" fmla="*/ 90173 h 1699043"/>
              <a:gd name="connsiteX97" fmla="*/ 4292025 w 10232859"/>
              <a:gd name="connsiteY97" fmla="*/ 90407 h 1699043"/>
              <a:gd name="connsiteX98" fmla="*/ 4304713 w 10232859"/>
              <a:gd name="connsiteY98" fmla="*/ 95673 h 1699043"/>
              <a:gd name="connsiteX99" fmla="*/ 4321285 w 10232859"/>
              <a:gd name="connsiteY99" fmla="*/ 93560 h 1699043"/>
              <a:gd name="connsiteX100" fmla="*/ 4339561 w 10232859"/>
              <a:gd name="connsiteY100" fmla="*/ 98806 h 1699043"/>
              <a:gd name="connsiteX101" fmla="*/ 4343990 w 10232859"/>
              <a:gd name="connsiteY101" fmla="*/ 94576 h 1699043"/>
              <a:gd name="connsiteX102" fmla="*/ 4358885 w 10232859"/>
              <a:gd name="connsiteY102" fmla="*/ 90264 h 1699043"/>
              <a:gd name="connsiteX103" fmla="*/ 4371648 w 10232859"/>
              <a:gd name="connsiteY103" fmla="*/ 95312 h 1699043"/>
              <a:gd name="connsiteX104" fmla="*/ 4398380 w 10232859"/>
              <a:gd name="connsiteY104" fmla="*/ 98447 h 1699043"/>
              <a:gd name="connsiteX105" fmla="*/ 4405729 w 10232859"/>
              <a:gd name="connsiteY105" fmla="*/ 97677 h 1699043"/>
              <a:gd name="connsiteX106" fmla="*/ 4431408 w 10232859"/>
              <a:gd name="connsiteY106" fmla="*/ 104311 h 1699043"/>
              <a:gd name="connsiteX107" fmla="*/ 4472183 w 10232859"/>
              <a:gd name="connsiteY107" fmla="*/ 109916 h 1699043"/>
              <a:gd name="connsiteX108" fmla="*/ 4518828 w 10232859"/>
              <a:gd name="connsiteY108" fmla="*/ 112600 h 1699043"/>
              <a:gd name="connsiteX109" fmla="*/ 4532040 w 10232859"/>
              <a:gd name="connsiteY109" fmla="*/ 117793 h 1699043"/>
              <a:gd name="connsiteX110" fmla="*/ 4617778 w 10232859"/>
              <a:gd name="connsiteY110" fmla="*/ 130479 h 1699043"/>
              <a:gd name="connsiteX111" fmla="*/ 4641872 w 10232859"/>
              <a:gd name="connsiteY111" fmla="*/ 134207 h 1699043"/>
              <a:gd name="connsiteX112" fmla="*/ 4662766 w 10232859"/>
              <a:gd name="connsiteY112" fmla="*/ 132438 h 1699043"/>
              <a:gd name="connsiteX113" fmla="*/ 4667770 w 10232859"/>
              <a:gd name="connsiteY113" fmla="*/ 127694 h 1699043"/>
              <a:gd name="connsiteX114" fmla="*/ 4681052 w 10232859"/>
              <a:gd name="connsiteY114" fmla="*/ 128947 h 1699043"/>
              <a:gd name="connsiteX115" fmla="*/ 4684624 w 10232859"/>
              <a:gd name="connsiteY115" fmla="*/ 128241 h 1699043"/>
              <a:gd name="connsiteX116" fmla="*/ 4705061 w 10232859"/>
              <a:gd name="connsiteY116" fmla="*/ 125234 h 1699043"/>
              <a:gd name="connsiteX117" fmla="*/ 4747746 w 10232859"/>
              <a:gd name="connsiteY117" fmla="*/ 144617 h 1699043"/>
              <a:gd name="connsiteX118" fmla="*/ 4867014 w 10232859"/>
              <a:gd name="connsiteY118" fmla="*/ 164145 h 1699043"/>
              <a:gd name="connsiteX119" fmla="*/ 5001600 w 10232859"/>
              <a:gd name="connsiteY119" fmla="*/ 190239 h 1699043"/>
              <a:gd name="connsiteX120" fmla="*/ 5115965 w 10232859"/>
              <a:gd name="connsiteY120" fmla="*/ 186069 h 1699043"/>
              <a:gd name="connsiteX121" fmla="*/ 5193957 w 10232859"/>
              <a:gd name="connsiteY121" fmla="*/ 229364 h 1699043"/>
              <a:gd name="connsiteX122" fmla="*/ 5275907 w 10232859"/>
              <a:gd name="connsiteY122" fmla="*/ 263295 h 1699043"/>
              <a:gd name="connsiteX123" fmla="*/ 5344878 w 10232859"/>
              <a:gd name="connsiteY123" fmla="*/ 276360 h 1699043"/>
              <a:gd name="connsiteX124" fmla="*/ 5413398 w 10232859"/>
              <a:gd name="connsiteY124" fmla="*/ 276235 h 1699043"/>
              <a:gd name="connsiteX125" fmla="*/ 5415629 w 10232859"/>
              <a:gd name="connsiteY125" fmla="*/ 275768 h 1699043"/>
              <a:gd name="connsiteX126" fmla="*/ 5433078 w 10232859"/>
              <a:gd name="connsiteY126" fmla="*/ 279684 h 1699043"/>
              <a:gd name="connsiteX127" fmla="*/ 5435759 w 10232859"/>
              <a:gd name="connsiteY127" fmla="*/ 283100 h 1699043"/>
              <a:gd name="connsiteX128" fmla="*/ 5447372 w 10232859"/>
              <a:gd name="connsiteY128" fmla="*/ 286587 h 1699043"/>
              <a:gd name="connsiteX129" fmla="*/ 5469289 w 10232859"/>
              <a:gd name="connsiteY129" fmla="*/ 295620 h 1699043"/>
              <a:gd name="connsiteX130" fmla="*/ 5508752 w 10232859"/>
              <a:gd name="connsiteY130" fmla="*/ 305753 h 1699043"/>
              <a:gd name="connsiteX131" fmla="*/ 5509657 w 10232859"/>
              <a:gd name="connsiteY131" fmla="*/ 304936 h 1699043"/>
              <a:gd name="connsiteX132" fmla="*/ 5521245 w 10232859"/>
              <a:gd name="connsiteY132" fmla="*/ 303688 h 1699043"/>
              <a:gd name="connsiteX133" fmla="*/ 5596538 w 10232859"/>
              <a:gd name="connsiteY133" fmla="*/ 291153 h 1699043"/>
              <a:gd name="connsiteX134" fmla="*/ 5632514 w 10232859"/>
              <a:gd name="connsiteY134" fmla="*/ 301962 h 1699043"/>
              <a:gd name="connsiteX135" fmla="*/ 5640005 w 10232859"/>
              <a:gd name="connsiteY135" fmla="*/ 303617 h 1699043"/>
              <a:gd name="connsiteX136" fmla="*/ 5640259 w 10232859"/>
              <a:gd name="connsiteY136" fmla="*/ 303435 h 1699043"/>
              <a:gd name="connsiteX137" fmla="*/ 5648365 w 10232859"/>
              <a:gd name="connsiteY137" fmla="*/ 304754 h 1699043"/>
              <a:gd name="connsiteX138" fmla="*/ 5653662 w 10232859"/>
              <a:gd name="connsiteY138" fmla="*/ 306635 h 1699043"/>
              <a:gd name="connsiteX139" fmla="*/ 5668196 w 10232859"/>
              <a:gd name="connsiteY139" fmla="*/ 309846 h 1699043"/>
              <a:gd name="connsiteX140" fmla="*/ 5673886 w 10232859"/>
              <a:gd name="connsiteY140" fmla="*/ 309526 h 1699043"/>
              <a:gd name="connsiteX141" fmla="*/ 5677139 w 10232859"/>
              <a:gd name="connsiteY141" fmla="*/ 307345 h 1699043"/>
              <a:gd name="connsiteX142" fmla="*/ 5708983 w 10232859"/>
              <a:gd name="connsiteY142" fmla="*/ 306674 h 1699043"/>
              <a:gd name="connsiteX143" fmla="*/ 5773909 w 10232859"/>
              <a:gd name="connsiteY143" fmla="*/ 312061 h 1699043"/>
              <a:gd name="connsiteX144" fmla="*/ 5809500 w 10232859"/>
              <a:gd name="connsiteY144" fmla="*/ 318450 h 1699043"/>
              <a:gd name="connsiteX145" fmla="*/ 5908729 w 10232859"/>
              <a:gd name="connsiteY145" fmla="*/ 332335 h 1699043"/>
              <a:gd name="connsiteX146" fmla="*/ 5990524 w 10232859"/>
              <a:gd name="connsiteY146" fmla="*/ 350618 h 1699043"/>
              <a:gd name="connsiteX147" fmla="*/ 6029302 w 10232859"/>
              <a:gd name="connsiteY147" fmla="*/ 361365 h 1699043"/>
              <a:gd name="connsiteX148" fmla="*/ 6086225 w 10232859"/>
              <a:gd name="connsiteY148" fmla="*/ 339621 h 1699043"/>
              <a:gd name="connsiteX149" fmla="*/ 6105063 w 10232859"/>
              <a:gd name="connsiteY149" fmla="*/ 347340 h 1699043"/>
              <a:gd name="connsiteX150" fmla="*/ 6195166 w 10232859"/>
              <a:gd name="connsiteY150" fmla="*/ 360190 h 1699043"/>
              <a:gd name="connsiteX151" fmla="*/ 6216259 w 10232859"/>
              <a:gd name="connsiteY151" fmla="*/ 363365 h 1699043"/>
              <a:gd name="connsiteX152" fmla="*/ 6228331 w 10232859"/>
              <a:gd name="connsiteY152" fmla="*/ 364034 h 1699043"/>
              <a:gd name="connsiteX153" fmla="*/ 6229602 w 10232859"/>
              <a:gd name="connsiteY153" fmla="*/ 363414 h 1699043"/>
              <a:gd name="connsiteX154" fmla="*/ 6258988 w 10232859"/>
              <a:gd name="connsiteY154" fmla="*/ 378660 h 1699043"/>
              <a:gd name="connsiteX155" fmla="*/ 6264106 w 10232859"/>
              <a:gd name="connsiteY155" fmla="*/ 379141 h 1699043"/>
              <a:gd name="connsiteX156" fmla="*/ 6281703 w 10232859"/>
              <a:gd name="connsiteY156" fmla="*/ 391054 h 1699043"/>
              <a:gd name="connsiteX157" fmla="*/ 6291622 w 10232859"/>
              <a:gd name="connsiteY157" fmla="*/ 396155 h 1699043"/>
              <a:gd name="connsiteX158" fmla="*/ 6292712 w 10232859"/>
              <a:gd name="connsiteY158" fmla="*/ 399771 h 1699043"/>
              <a:gd name="connsiteX159" fmla="*/ 6308227 w 10232859"/>
              <a:gd name="connsiteY159" fmla="*/ 406196 h 1699043"/>
              <a:gd name="connsiteX160" fmla="*/ 6328981 w 10232859"/>
              <a:gd name="connsiteY160" fmla="*/ 409495 h 1699043"/>
              <a:gd name="connsiteX161" fmla="*/ 6368693 w 10232859"/>
              <a:gd name="connsiteY161" fmla="*/ 417845 h 1699043"/>
              <a:gd name="connsiteX162" fmla="*/ 6414811 w 10232859"/>
              <a:gd name="connsiteY162" fmla="*/ 452200 h 1699043"/>
              <a:gd name="connsiteX163" fmla="*/ 6467879 w 10232859"/>
              <a:gd name="connsiteY163" fmla="*/ 468248 h 1699043"/>
              <a:gd name="connsiteX164" fmla="*/ 6564351 w 10232859"/>
              <a:gd name="connsiteY164" fmla="*/ 537518 h 1699043"/>
              <a:gd name="connsiteX165" fmla="*/ 6711178 w 10232859"/>
              <a:gd name="connsiteY165" fmla="*/ 573610 h 1699043"/>
              <a:gd name="connsiteX166" fmla="*/ 6764036 w 10232859"/>
              <a:gd name="connsiteY166" fmla="*/ 588943 h 1699043"/>
              <a:gd name="connsiteX167" fmla="*/ 6858983 w 10232859"/>
              <a:gd name="connsiteY167" fmla="*/ 623723 h 1699043"/>
              <a:gd name="connsiteX168" fmla="*/ 6910661 w 10232859"/>
              <a:gd name="connsiteY168" fmla="*/ 634620 h 1699043"/>
              <a:gd name="connsiteX169" fmla="*/ 6944111 w 10232859"/>
              <a:gd name="connsiteY169" fmla="*/ 659502 h 1699043"/>
              <a:gd name="connsiteX170" fmla="*/ 6965771 w 10232859"/>
              <a:gd name="connsiteY170" fmla="*/ 659931 h 1699043"/>
              <a:gd name="connsiteX171" fmla="*/ 6969639 w 10232859"/>
              <a:gd name="connsiteY171" fmla="*/ 659837 h 1699043"/>
              <a:gd name="connsiteX172" fmla="*/ 6982242 w 10232859"/>
              <a:gd name="connsiteY172" fmla="*/ 663112 h 1699043"/>
              <a:gd name="connsiteX173" fmla="*/ 6989387 w 10232859"/>
              <a:gd name="connsiteY173" fmla="*/ 659474 h 1699043"/>
              <a:gd name="connsiteX174" fmla="*/ 7010930 w 10232859"/>
              <a:gd name="connsiteY174" fmla="*/ 661134 h 1699043"/>
              <a:gd name="connsiteX175" fmla="*/ 7033125 w 10232859"/>
              <a:gd name="connsiteY175" fmla="*/ 668436 h 1699043"/>
              <a:gd name="connsiteX176" fmla="*/ 7134461 w 10232859"/>
              <a:gd name="connsiteY176" fmla="*/ 708192 h 1699043"/>
              <a:gd name="connsiteX177" fmla="*/ 7197450 w 10232859"/>
              <a:gd name="connsiteY177" fmla="*/ 729094 h 1699043"/>
              <a:gd name="connsiteX178" fmla="*/ 7225084 w 10232859"/>
              <a:gd name="connsiteY178" fmla="*/ 732505 h 1699043"/>
              <a:gd name="connsiteX179" fmla="*/ 7261183 w 10232859"/>
              <a:gd name="connsiteY179" fmla="*/ 740313 h 1699043"/>
              <a:gd name="connsiteX180" fmla="*/ 7327760 w 10232859"/>
              <a:gd name="connsiteY180" fmla="*/ 750586 h 1699043"/>
              <a:gd name="connsiteX181" fmla="*/ 7412222 w 10232859"/>
              <a:gd name="connsiteY181" fmla="*/ 770487 h 1699043"/>
              <a:gd name="connsiteX182" fmla="*/ 7457904 w 10232859"/>
              <a:gd name="connsiteY182" fmla="*/ 804321 h 1699043"/>
              <a:gd name="connsiteX183" fmla="*/ 7465795 w 10232859"/>
              <a:gd name="connsiteY183" fmla="*/ 802598 h 1699043"/>
              <a:gd name="connsiteX184" fmla="*/ 7505046 w 10232859"/>
              <a:gd name="connsiteY184" fmla="*/ 816517 h 1699043"/>
              <a:gd name="connsiteX185" fmla="*/ 7623220 w 10232859"/>
              <a:gd name="connsiteY185" fmla="*/ 888520 h 1699043"/>
              <a:gd name="connsiteX186" fmla="*/ 7700458 w 10232859"/>
              <a:gd name="connsiteY186" fmla="*/ 915079 h 1699043"/>
              <a:gd name="connsiteX187" fmla="*/ 7730988 w 10232859"/>
              <a:gd name="connsiteY187" fmla="*/ 920756 h 1699043"/>
              <a:gd name="connsiteX188" fmla="*/ 7781942 w 10232859"/>
              <a:gd name="connsiteY188" fmla="*/ 930503 h 1699043"/>
              <a:gd name="connsiteX189" fmla="*/ 7827704 w 10232859"/>
              <a:gd name="connsiteY189" fmla="*/ 928558 h 1699043"/>
              <a:gd name="connsiteX190" fmla="*/ 7867270 w 10232859"/>
              <a:gd name="connsiteY190" fmla="*/ 940366 h 1699043"/>
              <a:gd name="connsiteX191" fmla="*/ 7866538 w 10232859"/>
              <a:gd name="connsiteY191" fmla="*/ 955045 h 1699043"/>
              <a:gd name="connsiteX192" fmla="*/ 7912084 w 10232859"/>
              <a:gd name="connsiteY192" fmla="*/ 963800 h 1699043"/>
              <a:gd name="connsiteX193" fmla="*/ 7982264 w 10232859"/>
              <a:gd name="connsiteY193" fmla="*/ 975773 h 1699043"/>
              <a:gd name="connsiteX194" fmla="*/ 7991272 w 10232859"/>
              <a:gd name="connsiteY194" fmla="*/ 981104 h 1699043"/>
              <a:gd name="connsiteX195" fmla="*/ 8006496 w 10232859"/>
              <a:gd name="connsiteY195" fmla="*/ 972839 h 1699043"/>
              <a:gd name="connsiteX196" fmla="*/ 8034497 w 10232859"/>
              <a:gd name="connsiteY196" fmla="*/ 972054 h 1699043"/>
              <a:gd name="connsiteX197" fmla="*/ 8150881 w 10232859"/>
              <a:gd name="connsiteY197" fmla="*/ 990411 h 1699043"/>
              <a:gd name="connsiteX198" fmla="*/ 8172106 w 10232859"/>
              <a:gd name="connsiteY198" fmla="*/ 990512 h 1699043"/>
              <a:gd name="connsiteX199" fmla="*/ 8196076 w 10232859"/>
              <a:gd name="connsiteY199" fmla="*/ 1000078 h 1699043"/>
              <a:gd name="connsiteX200" fmla="*/ 8247463 w 10232859"/>
              <a:gd name="connsiteY200" fmla="*/ 1016332 h 1699043"/>
              <a:gd name="connsiteX201" fmla="*/ 8279272 w 10232859"/>
              <a:gd name="connsiteY201" fmla="*/ 1032921 h 1699043"/>
              <a:gd name="connsiteX202" fmla="*/ 8289611 w 10232859"/>
              <a:gd name="connsiteY202" fmla="*/ 1028630 h 1699043"/>
              <a:gd name="connsiteX203" fmla="*/ 8311483 w 10232859"/>
              <a:gd name="connsiteY203" fmla="*/ 1029399 h 1699043"/>
              <a:gd name="connsiteX204" fmla="*/ 8399489 w 10232859"/>
              <a:gd name="connsiteY204" fmla="*/ 1048562 h 1699043"/>
              <a:gd name="connsiteX205" fmla="*/ 8415973 w 10232859"/>
              <a:gd name="connsiteY205" fmla="*/ 1049660 h 1699043"/>
              <a:gd name="connsiteX206" fmla="*/ 8433326 w 10232859"/>
              <a:gd name="connsiteY206" fmla="*/ 1057881 h 1699043"/>
              <a:gd name="connsiteX207" fmla="*/ 8502328 w 10232859"/>
              <a:gd name="connsiteY207" fmla="*/ 1091498 h 1699043"/>
              <a:gd name="connsiteX208" fmla="*/ 8534346 w 10232859"/>
              <a:gd name="connsiteY208" fmla="*/ 1106980 h 1699043"/>
              <a:gd name="connsiteX209" fmla="*/ 8534980 w 10232859"/>
              <a:gd name="connsiteY209" fmla="*/ 1110861 h 1699043"/>
              <a:gd name="connsiteX210" fmla="*/ 8544104 w 10232859"/>
              <a:gd name="connsiteY210" fmla="*/ 1108406 h 1699043"/>
              <a:gd name="connsiteX211" fmla="*/ 8567742 w 10232859"/>
              <a:gd name="connsiteY211" fmla="*/ 1117590 h 1699043"/>
              <a:gd name="connsiteX212" fmla="*/ 8633779 w 10232859"/>
              <a:gd name="connsiteY212" fmla="*/ 1139226 h 1699043"/>
              <a:gd name="connsiteX213" fmla="*/ 8676965 w 10232859"/>
              <a:gd name="connsiteY213" fmla="*/ 1156949 h 1699043"/>
              <a:gd name="connsiteX214" fmla="*/ 8698944 w 10232859"/>
              <a:gd name="connsiteY214" fmla="*/ 1156939 h 1699043"/>
              <a:gd name="connsiteX215" fmla="*/ 8711456 w 10232859"/>
              <a:gd name="connsiteY215" fmla="*/ 1169217 h 1699043"/>
              <a:gd name="connsiteX216" fmla="*/ 8732793 w 10232859"/>
              <a:gd name="connsiteY216" fmla="*/ 1172972 h 1699043"/>
              <a:gd name="connsiteX217" fmla="*/ 8751897 w 10232859"/>
              <a:gd name="connsiteY217" fmla="*/ 1190886 h 1699043"/>
              <a:gd name="connsiteX218" fmla="*/ 8793564 w 10232859"/>
              <a:gd name="connsiteY218" fmla="*/ 1172572 h 1699043"/>
              <a:gd name="connsiteX219" fmla="*/ 8834270 w 10232859"/>
              <a:gd name="connsiteY219" fmla="*/ 1206624 h 1699043"/>
              <a:gd name="connsiteX220" fmla="*/ 8853872 w 10232859"/>
              <a:gd name="connsiteY220" fmla="*/ 1214714 h 1699043"/>
              <a:gd name="connsiteX221" fmla="*/ 8861901 w 10232859"/>
              <a:gd name="connsiteY221" fmla="*/ 1211375 h 1699043"/>
              <a:gd name="connsiteX222" fmla="*/ 8874168 w 10232859"/>
              <a:gd name="connsiteY222" fmla="*/ 1213967 h 1699043"/>
              <a:gd name="connsiteX223" fmla="*/ 8871123 w 10232859"/>
              <a:gd name="connsiteY223" fmla="*/ 1221160 h 1699043"/>
              <a:gd name="connsiteX224" fmla="*/ 8903537 w 10232859"/>
              <a:gd name="connsiteY224" fmla="*/ 1230588 h 1699043"/>
              <a:gd name="connsiteX225" fmla="*/ 8933767 w 10232859"/>
              <a:gd name="connsiteY225" fmla="*/ 1263368 h 1699043"/>
              <a:gd name="connsiteX226" fmla="*/ 8985765 w 10232859"/>
              <a:gd name="connsiteY226" fmla="*/ 1287664 h 1699043"/>
              <a:gd name="connsiteX227" fmla="*/ 9071444 w 10232859"/>
              <a:gd name="connsiteY227" fmla="*/ 1317305 h 1699043"/>
              <a:gd name="connsiteX228" fmla="*/ 9096711 w 10232859"/>
              <a:gd name="connsiteY228" fmla="*/ 1327777 h 1699043"/>
              <a:gd name="connsiteX229" fmla="*/ 9338853 w 10232859"/>
              <a:gd name="connsiteY229" fmla="*/ 1448046 h 1699043"/>
              <a:gd name="connsiteX230" fmla="*/ 9520814 w 10232859"/>
              <a:gd name="connsiteY230" fmla="*/ 1449827 h 1699043"/>
              <a:gd name="connsiteX231" fmla="*/ 9702271 w 10232859"/>
              <a:gd name="connsiteY231" fmla="*/ 1488553 h 1699043"/>
              <a:gd name="connsiteX232" fmla="*/ 9744273 w 10232859"/>
              <a:gd name="connsiteY232" fmla="*/ 1523512 h 1699043"/>
              <a:gd name="connsiteX233" fmla="*/ 9771903 w 10232859"/>
              <a:gd name="connsiteY233" fmla="*/ 1530034 h 1699043"/>
              <a:gd name="connsiteX234" fmla="*/ 9818565 w 10232859"/>
              <a:gd name="connsiteY234" fmla="*/ 1538545 h 1699043"/>
              <a:gd name="connsiteX235" fmla="*/ 9882202 w 10232859"/>
              <a:gd name="connsiteY235" fmla="*/ 1565888 h 1699043"/>
              <a:gd name="connsiteX236" fmla="*/ 10022025 w 10232859"/>
              <a:gd name="connsiteY236" fmla="*/ 1599696 h 1699043"/>
              <a:gd name="connsiteX237" fmla="*/ 10220406 w 10232859"/>
              <a:gd name="connsiteY237" fmla="*/ 1677005 h 1699043"/>
              <a:gd name="connsiteX238" fmla="*/ 10232859 w 10232859"/>
              <a:gd name="connsiteY238" fmla="*/ 1699043 h 1699043"/>
              <a:gd name="connsiteX239" fmla="*/ 0 w 10232859"/>
              <a:gd name="connsiteY239" fmla="*/ 1699043 h 1699043"/>
              <a:gd name="connsiteX240" fmla="*/ 0 w 10232859"/>
              <a:gd name="connsiteY240" fmla="*/ 21828 h 1699043"/>
              <a:gd name="connsiteX241" fmla="*/ 8097 w 10232859"/>
              <a:gd name="connsiteY241" fmla="*/ 24355 h 1699043"/>
              <a:gd name="connsiteX242" fmla="*/ 77128 w 10232859"/>
              <a:gd name="connsiteY242" fmla="*/ 6867 h 1699043"/>
              <a:gd name="connsiteX243" fmla="*/ 188338 w 10232859"/>
              <a:gd name="connsiteY243" fmla="*/ 5079 h 1699043"/>
              <a:gd name="connsiteX244" fmla="*/ 298809 w 10232859"/>
              <a:gd name="connsiteY244" fmla="*/ 6198 h 1699043"/>
              <a:gd name="connsiteX245" fmla="*/ 338985 w 10232859"/>
              <a:gd name="connsiteY245" fmla="*/ 8006 h 1699043"/>
              <a:gd name="connsiteX246" fmla="*/ 409815 w 10232859"/>
              <a:gd name="connsiteY246" fmla="*/ 5045 h 1699043"/>
              <a:gd name="connsiteX0" fmla="*/ 409815 w 10232859"/>
              <a:gd name="connsiteY0" fmla="*/ 5045 h 1699043"/>
              <a:gd name="connsiteX1" fmla="*/ 456316 w 10232859"/>
              <a:gd name="connsiteY1" fmla="*/ 4077 h 1699043"/>
              <a:gd name="connsiteX2" fmla="*/ 463611 w 10232859"/>
              <a:gd name="connsiteY2" fmla="*/ 18441 h 1699043"/>
              <a:gd name="connsiteX3" fmla="*/ 506289 w 10232859"/>
              <a:gd name="connsiteY3" fmla="*/ 21667 h 1699043"/>
              <a:gd name="connsiteX4" fmla="*/ 547180 w 10232859"/>
              <a:gd name="connsiteY4" fmla="*/ 10297 h 1699043"/>
              <a:gd name="connsiteX5" fmla="*/ 599180 w 10232859"/>
              <a:gd name="connsiteY5" fmla="*/ 9165 h 1699043"/>
              <a:gd name="connsiteX6" fmla="*/ 630247 w 10232859"/>
              <a:gd name="connsiteY6" fmla="*/ 8332 h 1699043"/>
              <a:gd name="connsiteX7" fmla="*/ 715463 w 10232859"/>
              <a:gd name="connsiteY7" fmla="*/ 18029 h 1699043"/>
              <a:gd name="connsiteX8" fmla="*/ 862866 w 10232859"/>
              <a:gd name="connsiteY8" fmla="*/ 63233 h 1699043"/>
              <a:gd name="connsiteX9" fmla="*/ 906400 w 10232859"/>
              <a:gd name="connsiteY9" fmla="*/ 68570 h 1699043"/>
              <a:gd name="connsiteX10" fmla="*/ 912698 w 10232859"/>
              <a:gd name="connsiteY10" fmla="*/ 65266 h 1699043"/>
              <a:gd name="connsiteX11" fmla="*/ 972936 w 10232859"/>
              <a:gd name="connsiteY11" fmla="*/ 88549 h 1699043"/>
              <a:gd name="connsiteX12" fmla="*/ 1061158 w 10232859"/>
              <a:gd name="connsiteY12" fmla="*/ 90302 h 1699043"/>
              <a:gd name="connsiteX13" fmla="*/ 1127764 w 10232859"/>
              <a:gd name="connsiteY13" fmla="*/ 86443 h 1699043"/>
              <a:gd name="connsiteX14" fmla="*/ 1165092 w 10232859"/>
              <a:gd name="connsiteY14" fmla="*/ 86517 h 1699043"/>
              <a:gd name="connsiteX15" fmla="*/ 1192274 w 10232859"/>
              <a:gd name="connsiteY15" fmla="*/ 84088 h 1699043"/>
              <a:gd name="connsiteX16" fmla="*/ 1261359 w 10232859"/>
              <a:gd name="connsiteY16" fmla="*/ 91263 h 1699043"/>
              <a:gd name="connsiteX17" fmla="*/ 1375826 w 10232859"/>
              <a:gd name="connsiteY17" fmla="*/ 108740 h 1699043"/>
              <a:gd name="connsiteX18" fmla="*/ 1400134 w 10232859"/>
              <a:gd name="connsiteY18" fmla="*/ 111208 h 1699043"/>
              <a:gd name="connsiteX19" fmla="*/ 1420782 w 10232859"/>
              <a:gd name="connsiteY19" fmla="*/ 108347 h 1699043"/>
              <a:gd name="connsiteX20" fmla="*/ 1425360 w 10232859"/>
              <a:gd name="connsiteY20" fmla="*/ 103343 h 1699043"/>
              <a:gd name="connsiteX21" fmla="*/ 1438688 w 10232859"/>
              <a:gd name="connsiteY21" fmla="*/ 103900 h 1699043"/>
              <a:gd name="connsiteX22" fmla="*/ 1442183 w 10232859"/>
              <a:gd name="connsiteY22" fmla="*/ 103008 h 1699043"/>
              <a:gd name="connsiteX23" fmla="*/ 1462271 w 10232859"/>
              <a:gd name="connsiteY23" fmla="*/ 98933 h 1699043"/>
              <a:gd name="connsiteX24" fmla="*/ 1506437 w 10232859"/>
              <a:gd name="connsiteY24" fmla="*/ 116084 h 1699043"/>
              <a:gd name="connsiteX25" fmla="*/ 1559721 w 10232859"/>
              <a:gd name="connsiteY25" fmla="*/ 115918 h 1699043"/>
              <a:gd name="connsiteX26" fmla="*/ 1763086 w 10232859"/>
              <a:gd name="connsiteY26" fmla="*/ 148431 h 1699043"/>
              <a:gd name="connsiteX27" fmla="*/ 1909571 w 10232859"/>
              <a:gd name="connsiteY27" fmla="*/ 158571 h 1699043"/>
              <a:gd name="connsiteX28" fmla="*/ 2002612 w 10232859"/>
              <a:gd name="connsiteY28" fmla="*/ 185342 h 1699043"/>
              <a:gd name="connsiteX29" fmla="*/ 2155278 w 10232859"/>
              <a:gd name="connsiteY29" fmla="*/ 197824 h 1699043"/>
              <a:gd name="connsiteX30" fmla="*/ 2166398 w 10232859"/>
              <a:gd name="connsiteY30" fmla="*/ 206965 h 1699043"/>
              <a:gd name="connsiteX31" fmla="*/ 2180455 w 10232859"/>
              <a:gd name="connsiteY31" fmla="*/ 212894 h 1699043"/>
              <a:gd name="connsiteX32" fmla="*/ 2182638 w 10232859"/>
              <a:gd name="connsiteY32" fmla="*/ 212313 h 1699043"/>
              <a:gd name="connsiteX33" fmla="*/ 2200348 w 10232859"/>
              <a:gd name="connsiteY33" fmla="*/ 215316 h 1699043"/>
              <a:gd name="connsiteX34" fmla="*/ 2203307 w 10232859"/>
              <a:gd name="connsiteY34" fmla="*/ 218590 h 1699043"/>
              <a:gd name="connsiteX35" fmla="*/ 2215170 w 10232859"/>
              <a:gd name="connsiteY35" fmla="*/ 221472 h 1699043"/>
              <a:gd name="connsiteX36" fmla="*/ 2237765 w 10232859"/>
              <a:gd name="connsiteY36" fmla="*/ 229357 h 1699043"/>
              <a:gd name="connsiteX37" fmla="*/ 2242719 w 10232859"/>
              <a:gd name="connsiteY37" fmla="*/ 228760 h 1699043"/>
              <a:gd name="connsiteX38" fmla="*/ 2277928 w 10232859"/>
              <a:gd name="connsiteY38" fmla="*/ 237427 h 1699043"/>
              <a:gd name="connsiteX39" fmla="*/ 2278759 w 10232859"/>
              <a:gd name="connsiteY39" fmla="*/ 236563 h 1699043"/>
              <a:gd name="connsiteX40" fmla="*/ 2290187 w 10232859"/>
              <a:gd name="connsiteY40" fmla="*/ 234709 h 1699043"/>
              <a:gd name="connsiteX41" fmla="*/ 2364066 w 10232859"/>
              <a:gd name="connsiteY41" fmla="*/ 218237 h 1699043"/>
              <a:gd name="connsiteX42" fmla="*/ 2400814 w 10232859"/>
              <a:gd name="connsiteY42" fmla="*/ 227165 h 1699043"/>
              <a:gd name="connsiteX43" fmla="*/ 2408414 w 10232859"/>
              <a:gd name="connsiteY43" fmla="*/ 228429 h 1699043"/>
              <a:gd name="connsiteX44" fmla="*/ 2408650 w 10232859"/>
              <a:gd name="connsiteY44" fmla="*/ 228234 h 1699043"/>
              <a:gd name="connsiteX45" fmla="*/ 2416835 w 10232859"/>
              <a:gd name="connsiteY45" fmla="*/ 229128 h 1699043"/>
              <a:gd name="connsiteX46" fmla="*/ 2422271 w 10232859"/>
              <a:gd name="connsiteY46" fmla="*/ 230733 h 1699043"/>
              <a:gd name="connsiteX47" fmla="*/ 2490341 w 10232859"/>
              <a:gd name="connsiteY47" fmla="*/ 211074 h 1699043"/>
              <a:gd name="connsiteX48" fmla="*/ 2588929 w 10232859"/>
              <a:gd name="connsiteY48" fmla="*/ 200980 h 1699043"/>
              <a:gd name="connsiteX49" fmla="*/ 2687426 w 10232859"/>
              <a:gd name="connsiteY49" fmla="*/ 193848 h 1699043"/>
              <a:gd name="connsiteX50" fmla="*/ 2723517 w 10232859"/>
              <a:gd name="connsiteY50" fmla="*/ 192652 h 1699043"/>
              <a:gd name="connsiteX51" fmla="*/ 2785956 w 10232859"/>
              <a:gd name="connsiteY51" fmla="*/ 184404 h 1699043"/>
              <a:gd name="connsiteX52" fmla="*/ 2813378 w 10232859"/>
              <a:gd name="connsiteY52" fmla="*/ 176833 h 1699043"/>
              <a:gd name="connsiteX53" fmla="*/ 2814782 w 10232859"/>
              <a:gd name="connsiteY53" fmla="*/ 177153 h 1699043"/>
              <a:gd name="connsiteX54" fmla="*/ 2816580 w 10232859"/>
              <a:gd name="connsiteY54" fmla="*/ 174366 h 1699043"/>
              <a:gd name="connsiteX55" fmla="*/ 2821623 w 10232859"/>
              <a:gd name="connsiteY55" fmla="*/ 172875 h 1699043"/>
              <a:gd name="connsiteX56" fmla="*/ 2836688 w 10232859"/>
              <a:gd name="connsiteY56" fmla="*/ 172971 h 1699043"/>
              <a:gd name="connsiteX57" fmla="*/ 2842564 w 10232859"/>
              <a:gd name="connsiteY57" fmla="*/ 173695 h 1699043"/>
              <a:gd name="connsiteX58" fmla="*/ 2850712 w 10232859"/>
              <a:gd name="connsiteY58" fmla="*/ 173290 h 1699043"/>
              <a:gd name="connsiteX59" fmla="*/ 2850846 w 10232859"/>
              <a:gd name="connsiteY59" fmla="*/ 173062 h 1699043"/>
              <a:gd name="connsiteX60" fmla="*/ 2858611 w 10232859"/>
              <a:gd name="connsiteY60" fmla="*/ 173112 h 1699043"/>
              <a:gd name="connsiteX61" fmla="*/ 2897454 w 10232859"/>
              <a:gd name="connsiteY61" fmla="*/ 176114 h 1699043"/>
              <a:gd name="connsiteX62" fmla="*/ 2940369 w 10232859"/>
              <a:gd name="connsiteY62" fmla="*/ 152944 h 1699043"/>
              <a:gd name="connsiteX63" fmla="*/ 2959670 w 10232859"/>
              <a:gd name="connsiteY63" fmla="*/ 148367 h 1699043"/>
              <a:gd name="connsiteX64" fmla="*/ 2969615 w 10232859"/>
              <a:gd name="connsiteY64" fmla="*/ 144755 h 1699043"/>
              <a:gd name="connsiteX65" fmla="*/ 2970000 w 10232859"/>
              <a:gd name="connsiteY65" fmla="*/ 143776 h 1699043"/>
              <a:gd name="connsiteX66" fmla="*/ 3007272 w 10232859"/>
              <a:gd name="connsiteY66" fmla="*/ 146766 h 1699043"/>
              <a:gd name="connsiteX67" fmla="*/ 3011677 w 10232859"/>
              <a:gd name="connsiteY67" fmla="*/ 145404 h 1699043"/>
              <a:gd name="connsiteX68" fmla="*/ 3036668 w 10232859"/>
              <a:gd name="connsiteY68" fmla="*/ 149604 h 1699043"/>
              <a:gd name="connsiteX69" fmla="*/ 3049208 w 10232859"/>
              <a:gd name="connsiteY69" fmla="*/ 150573 h 1699043"/>
              <a:gd name="connsiteX70" fmla="*/ 3053517 w 10232859"/>
              <a:gd name="connsiteY70" fmla="*/ 153322 h 1699043"/>
              <a:gd name="connsiteX71" fmla="*/ 3071637 w 10232859"/>
              <a:gd name="connsiteY71" fmla="*/ 153496 h 1699043"/>
              <a:gd name="connsiteX72" fmla="*/ 3110077 w 10232859"/>
              <a:gd name="connsiteY72" fmla="*/ 149202 h 1699043"/>
              <a:gd name="connsiteX73" fmla="*/ 3173743 w 10232859"/>
              <a:gd name="connsiteY73" fmla="*/ 159581 h 1699043"/>
              <a:gd name="connsiteX74" fmla="*/ 3254203 w 10232859"/>
              <a:gd name="connsiteY74" fmla="*/ 151756 h 1699043"/>
              <a:gd name="connsiteX75" fmla="*/ 3380350 w 10232859"/>
              <a:gd name="connsiteY75" fmla="*/ 151151 h 1699043"/>
              <a:gd name="connsiteX76" fmla="*/ 3476147 w 10232859"/>
              <a:gd name="connsiteY76" fmla="*/ 170925 h 1699043"/>
              <a:gd name="connsiteX77" fmla="*/ 3581876 w 10232859"/>
              <a:gd name="connsiteY77" fmla="*/ 150448 h 1699043"/>
              <a:gd name="connsiteX78" fmla="*/ 3704761 w 10232859"/>
              <a:gd name="connsiteY78" fmla="*/ 150492 h 1699043"/>
              <a:gd name="connsiteX79" fmla="*/ 3755040 w 10232859"/>
              <a:gd name="connsiteY79" fmla="*/ 141978 h 1699043"/>
              <a:gd name="connsiteX80" fmla="*/ 3804689 w 10232859"/>
              <a:gd name="connsiteY80" fmla="*/ 151893 h 1699043"/>
              <a:gd name="connsiteX81" fmla="*/ 3821793 w 10232859"/>
              <a:gd name="connsiteY81" fmla="*/ 144743 h 1699043"/>
              <a:gd name="connsiteX82" fmla="*/ 3824682 w 10232859"/>
              <a:gd name="connsiteY82" fmla="*/ 143319 h 1699043"/>
              <a:gd name="connsiteX83" fmla="*/ 3837536 w 10232859"/>
              <a:gd name="connsiteY83" fmla="*/ 141778 h 1699043"/>
              <a:gd name="connsiteX84" fmla="*/ 3839550 w 10232859"/>
              <a:gd name="connsiteY84" fmla="*/ 136147 h 1699043"/>
              <a:gd name="connsiteX85" fmla="*/ 3857743 w 10232859"/>
              <a:gd name="connsiteY85" fmla="*/ 130104 h 1699043"/>
              <a:gd name="connsiteX86" fmla="*/ 3881852 w 10232859"/>
              <a:gd name="connsiteY86" fmla="*/ 128717 h 1699043"/>
              <a:gd name="connsiteX87" fmla="*/ 3998088 w 10232859"/>
              <a:gd name="connsiteY87" fmla="*/ 127932 h 1699043"/>
              <a:gd name="connsiteX88" fmla="*/ 4066682 w 10232859"/>
              <a:gd name="connsiteY88" fmla="*/ 124147 h 1699043"/>
              <a:gd name="connsiteX89" fmla="*/ 4091246 w 10232859"/>
              <a:gd name="connsiteY89" fmla="*/ 117503 h 1699043"/>
              <a:gd name="connsiteX90" fmla="*/ 4126556 w 10232859"/>
              <a:gd name="connsiteY90" fmla="*/ 111725 h 1699043"/>
              <a:gd name="connsiteX91" fmla="*/ 4187717 w 10232859"/>
              <a:gd name="connsiteY91" fmla="*/ 97496 h 1699043"/>
              <a:gd name="connsiteX92" fmla="*/ 4220826 w 10232859"/>
              <a:gd name="connsiteY92" fmla="*/ 95991 h 1699043"/>
              <a:gd name="connsiteX93" fmla="*/ 4239014 w 10232859"/>
              <a:gd name="connsiteY93" fmla="*/ 90840 h 1699043"/>
              <a:gd name="connsiteX94" fmla="*/ 4246653 w 10232859"/>
              <a:gd name="connsiteY94" fmla="*/ 91360 h 1699043"/>
              <a:gd name="connsiteX95" fmla="*/ 4271841 w 10232859"/>
              <a:gd name="connsiteY95" fmla="*/ 90188 h 1699043"/>
              <a:gd name="connsiteX96" fmla="*/ 4286277 w 10232859"/>
              <a:gd name="connsiteY96" fmla="*/ 90173 h 1699043"/>
              <a:gd name="connsiteX97" fmla="*/ 4292025 w 10232859"/>
              <a:gd name="connsiteY97" fmla="*/ 90407 h 1699043"/>
              <a:gd name="connsiteX98" fmla="*/ 4304713 w 10232859"/>
              <a:gd name="connsiteY98" fmla="*/ 95673 h 1699043"/>
              <a:gd name="connsiteX99" fmla="*/ 4321285 w 10232859"/>
              <a:gd name="connsiteY99" fmla="*/ 93560 h 1699043"/>
              <a:gd name="connsiteX100" fmla="*/ 4339561 w 10232859"/>
              <a:gd name="connsiteY100" fmla="*/ 98806 h 1699043"/>
              <a:gd name="connsiteX101" fmla="*/ 4343990 w 10232859"/>
              <a:gd name="connsiteY101" fmla="*/ 94576 h 1699043"/>
              <a:gd name="connsiteX102" fmla="*/ 4358885 w 10232859"/>
              <a:gd name="connsiteY102" fmla="*/ 90264 h 1699043"/>
              <a:gd name="connsiteX103" fmla="*/ 4371648 w 10232859"/>
              <a:gd name="connsiteY103" fmla="*/ 95312 h 1699043"/>
              <a:gd name="connsiteX104" fmla="*/ 4398380 w 10232859"/>
              <a:gd name="connsiteY104" fmla="*/ 98447 h 1699043"/>
              <a:gd name="connsiteX105" fmla="*/ 4405729 w 10232859"/>
              <a:gd name="connsiteY105" fmla="*/ 97677 h 1699043"/>
              <a:gd name="connsiteX106" fmla="*/ 4431408 w 10232859"/>
              <a:gd name="connsiteY106" fmla="*/ 104311 h 1699043"/>
              <a:gd name="connsiteX107" fmla="*/ 4472183 w 10232859"/>
              <a:gd name="connsiteY107" fmla="*/ 109916 h 1699043"/>
              <a:gd name="connsiteX108" fmla="*/ 4518828 w 10232859"/>
              <a:gd name="connsiteY108" fmla="*/ 112600 h 1699043"/>
              <a:gd name="connsiteX109" fmla="*/ 4532040 w 10232859"/>
              <a:gd name="connsiteY109" fmla="*/ 117793 h 1699043"/>
              <a:gd name="connsiteX110" fmla="*/ 4617778 w 10232859"/>
              <a:gd name="connsiteY110" fmla="*/ 130479 h 1699043"/>
              <a:gd name="connsiteX111" fmla="*/ 4641872 w 10232859"/>
              <a:gd name="connsiteY111" fmla="*/ 134207 h 1699043"/>
              <a:gd name="connsiteX112" fmla="*/ 4662766 w 10232859"/>
              <a:gd name="connsiteY112" fmla="*/ 132438 h 1699043"/>
              <a:gd name="connsiteX113" fmla="*/ 4667770 w 10232859"/>
              <a:gd name="connsiteY113" fmla="*/ 127694 h 1699043"/>
              <a:gd name="connsiteX114" fmla="*/ 4681052 w 10232859"/>
              <a:gd name="connsiteY114" fmla="*/ 128947 h 1699043"/>
              <a:gd name="connsiteX115" fmla="*/ 4684624 w 10232859"/>
              <a:gd name="connsiteY115" fmla="*/ 128241 h 1699043"/>
              <a:gd name="connsiteX116" fmla="*/ 4705061 w 10232859"/>
              <a:gd name="connsiteY116" fmla="*/ 125234 h 1699043"/>
              <a:gd name="connsiteX117" fmla="*/ 4747746 w 10232859"/>
              <a:gd name="connsiteY117" fmla="*/ 144617 h 1699043"/>
              <a:gd name="connsiteX118" fmla="*/ 4867014 w 10232859"/>
              <a:gd name="connsiteY118" fmla="*/ 164145 h 1699043"/>
              <a:gd name="connsiteX119" fmla="*/ 5001600 w 10232859"/>
              <a:gd name="connsiteY119" fmla="*/ 190239 h 1699043"/>
              <a:gd name="connsiteX120" fmla="*/ 5115965 w 10232859"/>
              <a:gd name="connsiteY120" fmla="*/ 186069 h 1699043"/>
              <a:gd name="connsiteX121" fmla="*/ 5193957 w 10232859"/>
              <a:gd name="connsiteY121" fmla="*/ 229364 h 1699043"/>
              <a:gd name="connsiteX122" fmla="*/ 5275907 w 10232859"/>
              <a:gd name="connsiteY122" fmla="*/ 263295 h 1699043"/>
              <a:gd name="connsiteX123" fmla="*/ 5344878 w 10232859"/>
              <a:gd name="connsiteY123" fmla="*/ 276360 h 1699043"/>
              <a:gd name="connsiteX124" fmla="*/ 5413398 w 10232859"/>
              <a:gd name="connsiteY124" fmla="*/ 276235 h 1699043"/>
              <a:gd name="connsiteX125" fmla="*/ 5415629 w 10232859"/>
              <a:gd name="connsiteY125" fmla="*/ 275768 h 1699043"/>
              <a:gd name="connsiteX126" fmla="*/ 5433078 w 10232859"/>
              <a:gd name="connsiteY126" fmla="*/ 279684 h 1699043"/>
              <a:gd name="connsiteX127" fmla="*/ 5435759 w 10232859"/>
              <a:gd name="connsiteY127" fmla="*/ 283100 h 1699043"/>
              <a:gd name="connsiteX128" fmla="*/ 5447372 w 10232859"/>
              <a:gd name="connsiteY128" fmla="*/ 286587 h 1699043"/>
              <a:gd name="connsiteX129" fmla="*/ 5469289 w 10232859"/>
              <a:gd name="connsiteY129" fmla="*/ 295620 h 1699043"/>
              <a:gd name="connsiteX130" fmla="*/ 5508752 w 10232859"/>
              <a:gd name="connsiteY130" fmla="*/ 305753 h 1699043"/>
              <a:gd name="connsiteX131" fmla="*/ 5509657 w 10232859"/>
              <a:gd name="connsiteY131" fmla="*/ 304936 h 1699043"/>
              <a:gd name="connsiteX132" fmla="*/ 5521245 w 10232859"/>
              <a:gd name="connsiteY132" fmla="*/ 303688 h 1699043"/>
              <a:gd name="connsiteX133" fmla="*/ 5596538 w 10232859"/>
              <a:gd name="connsiteY133" fmla="*/ 291153 h 1699043"/>
              <a:gd name="connsiteX134" fmla="*/ 5632514 w 10232859"/>
              <a:gd name="connsiteY134" fmla="*/ 301962 h 1699043"/>
              <a:gd name="connsiteX135" fmla="*/ 5640005 w 10232859"/>
              <a:gd name="connsiteY135" fmla="*/ 303617 h 1699043"/>
              <a:gd name="connsiteX136" fmla="*/ 5640259 w 10232859"/>
              <a:gd name="connsiteY136" fmla="*/ 303435 h 1699043"/>
              <a:gd name="connsiteX137" fmla="*/ 5648365 w 10232859"/>
              <a:gd name="connsiteY137" fmla="*/ 304754 h 1699043"/>
              <a:gd name="connsiteX138" fmla="*/ 5653662 w 10232859"/>
              <a:gd name="connsiteY138" fmla="*/ 306635 h 1699043"/>
              <a:gd name="connsiteX139" fmla="*/ 5668196 w 10232859"/>
              <a:gd name="connsiteY139" fmla="*/ 309846 h 1699043"/>
              <a:gd name="connsiteX140" fmla="*/ 5673886 w 10232859"/>
              <a:gd name="connsiteY140" fmla="*/ 309526 h 1699043"/>
              <a:gd name="connsiteX141" fmla="*/ 5677139 w 10232859"/>
              <a:gd name="connsiteY141" fmla="*/ 307345 h 1699043"/>
              <a:gd name="connsiteX142" fmla="*/ 5708983 w 10232859"/>
              <a:gd name="connsiteY142" fmla="*/ 306674 h 1699043"/>
              <a:gd name="connsiteX143" fmla="*/ 5773909 w 10232859"/>
              <a:gd name="connsiteY143" fmla="*/ 312061 h 1699043"/>
              <a:gd name="connsiteX144" fmla="*/ 5809500 w 10232859"/>
              <a:gd name="connsiteY144" fmla="*/ 318450 h 1699043"/>
              <a:gd name="connsiteX145" fmla="*/ 5908729 w 10232859"/>
              <a:gd name="connsiteY145" fmla="*/ 332335 h 1699043"/>
              <a:gd name="connsiteX146" fmla="*/ 5990524 w 10232859"/>
              <a:gd name="connsiteY146" fmla="*/ 350618 h 1699043"/>
              <a:gd name="connsiteX147" fmla="*/ 6029302 w 10232859"/>
              <a:gd name="connsiteY147" fmla="*/ 361365 h 1699043"/>
              <a:gd name="connsiteX148" fmla="*/ 6086225 w 10232859"/>
              <a:gd name="connsiteY148" fmla="*/ 339621 h 1699043"/>
              <a:gd name="connsiteX149" fmla="*/ 6105063 w 10232859"/>
              <a:gd name="connsiteY149" fmla="*/ 347340 h 1699043"/>
              <a:gd name="connsiteX150" fmla="*/ 6195166 w 10232859"/>
              <a:gd name="connsiteY150" fmla="*/ 360190 h 1699043"/>
              <a:gd name="connsiteX151" fmla="*/ 6216259 w 10232859"/>
              <a:gd name="connsiteY151" fmla="*/ 363365 h 1699043"/>
              <a:gd name="connsiteX152" fmla="*/ 6228331 w 10232859"/>
              <a:gd name="connsiteY152" fmla="*/ 364034 h 1699043"/>
              <a:gd name="connsiteX153" fmla="*/ 6229602 w 10232859"/>
              <a:gd name="connsiteY153" fmla="*/ 363414 h 1699043"/>
              <a:gd name="connsiteX154" fmla="*/ 6258988 w 10232859"/>
              <a:gd name="connsiteY154" fmla="*/ 378660 h 1699043"/>
              <a:gd name="connsiteX155" fmla="*/ 6264106 w 10232859"/>
              <a:gd name="connsiteY155" fmla="*/ 379141 h 1699043"/>
              <a:gd name="connsiteX156" fmla="*/ 6281703 w 10232859"/>
              <a:gd name="connsiteY156" fmla="*/ 391054 h 1699043"/>
              <a:gd name="connsiteX157" fmla="*/ 6291622 w 10232859"/>
              <a:gd name="connsiteY157" fmla="*/ 396155 h 1699043"/>
              <a:gd name="connsiteX158" fmla="*/ 6292712 w 10232859"/>
              <a:gd name="connsiteY158" fmla="*/ 399771 h 1699043"/>
              <a:gd name="connsiteX159" fmla="*/ 6308227 w 10232859"/>
              <a:gd name="connsiteY159" fmla="*/ 406196 h 1699043"/>
              <a:gd name="connsiteX160" fmla="*/ 6328981 w 10232859"/>
              <a:gd name="connsiteY160" fmla="*/ 409495 h 1699043"/>
              <a:gd name="connsiteX161" fmla="*/ 6368693 w 10232859"/>
              <a:gd name="connsiteY161" fmla="*/ 417845 h 1699043"/>
              <a:gd name="connsiteX162" fmla="*/ 6414811 w 10232859"/>
              <a:gd name="connsiteY162" fmla="*/ 452200 h 1699043"/>
              <a:gd name="connsiteX163" fmla="*/ 6467879 w 10232859"/>
              <a:gd name="connsiteY163" fmla="*/ 468248 h 1699043"/>
              <a:gd name="connsiteX164" fmla="*/ 6564351 w 10232859"/>
              <a:gd name="connsiteY164" fmla="*/ 537518 h 1699043"/>
              <a:gd name="connsiteX165" fmla="*/ 6711178 w 10232859"/>
              <a:gd name="connsiteY165" fmla="*/ 573610 h 1699043"/>
              <a:gd name="connsiteX166" fmla="*/ 6764036 w 10232859"/>
              <a:gd name="connsiteY166" fmla="*/ 588943 h 1699043"/>
              <a:gd name="connsiteX167" fmla="*/ 6858983 w 10232859"/>
              <a:gd name="connsiteY167" fmla="*/ 623723 h 1699043"/>
              <a:gd name="connsiteX168" fmla="*/ 6910661 w 10232859"/>
              <a:gd name="connsiteY168" fmla="*/ 634620 h 1699043"/>
              <a:gd name="connsiteX169" fmla="*/ 6944111 w 10232859"/>
              <a:gd name="connsiteY169" fmla="*/ 659502 h 1699043"/>
              <a:gd name="connsiteX170" fmla="*/ 6965771 w 10232859"/>
              <a:gd name="connsiteY170" fmla="*/ 659931 h 1699043"/>
              <a:gd name="connsiteX171" fmla="*/ 6969639 w 10232859"/>
              <a:gd name="connsiteY171" fmla="*/ 659837 h 1699043"/>
              <a:gd name="connsiteX172" fmla="*/ 6982242 w 10232859"/>
              <a:gd name="connsiteY172" fmla="*/ 663112 h 1699043"/>
              <a:gd name="connsiteX173" fmla="*/ 6989387 w 10232859"/>
              <a:gd name="connsiteY173" fmla="*/ 659474 h 1699043"/>
              <a:gd name="connsiteX174" fmla="*/ 7010930 w 10232859"/>
              <a:gd name="connsiteY174" fmla="*/ 661134 h 1699043"/>
              <a:gd name="connsiteX175" fmla="*/ 7033125 w 10232859"/>
              <a:gd name="connsiteY175" fmla="*/ 668436 h 1699043"/>
              <a:gd name="connsiteX176" fmla="*/ 7134461 w 10232859"/>
              <a:gd name="connsiteY176" fmla="*/ 708192 h 1699043"/>
              <a:gd name="connsiteX177" fmla="*/ 7197450 w 10232859"/>
              <a:gd name="connsiteY177" fmla="*/ 729094 h 1699043"/>
              <a:gd name="connsiteX178" fmla="*/ 7225084 w 10232859"/>
              <a:gd name="connsiteY178" fmla="*/ 732505 h 1699043"/>
              <a:gd name="connsiteX179" fmla="*/ 7261183 w 10232859"/>
              <a:gd name="connsiteY179" fmla="*/ 740313 h 1699043"/>
              <a:gd name="connsiteX180" fmla="*/ 7327760 w 10232859"/>
              <a:gd name="connsiteY180" fmla="*/ 750586 h 1699043"/>
              <a:gd name="connsiteX181" fmla="*/ 7412222 w 10232859"/>
              <a:gd name="connsiteY181" fmla="*/ 770487 h 1699043"/>
              <a:gd name="connsiteX182" fmla="*/ 7457904 w 10232859"/>
              <a:gd name="connsiteY182" fmla="*/ 804321 h 1699043"/>
              <a:gd name="connsiteX183" fmla="*/ 7465795 w 10232859"/>
              <a:gd name="connsiteY183" fmla="*/ 802598 h 1699043"/>
              <a:gd name="connsiteX184" fmla="*/ 7505046 w 10232859"/>
              <a:gd name="connsiteY184" fmla="*/ 816517 h 1699043"/>
              <a:gd name="connsiteX185" fmla="*/ 7623220 w 10232859"/>
              <a:gd name="connsiteY185" fmla="*/ 888520 h 1699043"/>
              <a:gd name="connsiteX186" fmla="*/ 7700458 w 10232859"/>
              <a:gd name="connsiteY186" fmla="*/ 915079 h 1699043"/>
              <a:gd name="connsiteX187" fmla="*/ 7730988 w 10232859"/>
              <a:gd name="connsiteY187" fmla="*/ 920756 h 1699043"/>
              <a:gd name="connsiteX188" fmla="*/ 7781942 w 10232859"/>
              <a:gd name="connsiteY188" fmla="*/ 930503 h 1699043"/>
              <a:gd name="connsiteX189" fmla="*/ 7827704 w 10232859"/>
              <a:gd name="connsiteY189" fmla="*/ 928558 h 1699043"/>
              <a:gd name="connsiteX190" fmla="*/ 7866538 w 10232859"/>
              <a:gd name="connsiteY190" fmla="*/ 955045 h 1699043"/>
              <a:gd name="connsiteX191" fmla="*/ 7912084 w 10232859"/>
              <a:gd name="connsiteY191" fmla="*/ 963800 h 1699043"/>
              <a:gd name="connsiteX192" fmla="*/ 7982264 w 10232859"/>
              <a:gd name="connsiteY192" fmla="*/ 975773 h 1699043"/>
              <a:gd name="connsiteX193" fmla="*/ 7991272 w 10232859"/>
              <a:gd name="connsiteY193" fmla="*/ 981104 h 1699043"/>
              <a:gd name="connsiteX194" fmla="*/ 8006496 w 10232859"/>
              <a:gd name="connsiteY194" fmla="*/ 972839 h 1699043"/>
              <a:gd name="connsiteX195" fmla="*/ 8034497 w 10232859"/>
              <a:gd name="connsiteY195" fmla="*/ 972054 h 1699043"/>
              <a:gd name="connsiteX196" fmla="*/ 8150881 w 10232859"/>
              <a:gd name="connsiteY196" fmla="*/ 990411 h 1699043"/>
              <a:gd name="connsiteX197" fmla="*/ 8172106 w 10232859"/>
              <a:gd name="connsiteY197" fmla="*/ 990512 h 1699043"/>
              <a:gd name="connsiteX198" fmla="*/ 8196076 w 10232859"/>
              <a:gd name="connsiteY198" fmla="*/ 1000078 h 1699043"/>
              <a:gd name="connsiteX199" fmla="*/ 8247463 w 10232859"/>
              <a:gd name="connsiteY199" fmla="*/ 1016332 h 1699043"/>
              <a:gd name="connsiteX200" fmla="*/ 8279272 w 10232859"/>
              <a:gd name="connsiteY200" fmla="*/ 1032921 h 1699043"/>
              <a:gd name="connsiteX201" fmla="*/ 8289611 w 10232859"/>
              <a:gd name="connsiteY201" fmla="*/ 1028630 h 1699043"/>
              <a:gd name="connsiteX202" fmla="*/ 8311483 w 10232859"/>
              <a:gd name="connsiteY202" fmla="*/ 1029399 h 1699043"/>
              <a:gd name="connsiteX203" fmla="*/ 8399489 w 10232859"/>
              <a:gd name="connsiteY203" fmla="*/ 1048562 h 1699043"/>
              <a:gd name="connsiteX204" fmla="*/ 8415973 w 10232859"/>
              <a:gd name="connsiteY204" fmla="*/ 1049660 h 1699043"/>
              <a:gd name="connsiteX205" fmla="*/ 8433326 w 10232859"/>
              <a:gd name="connsiteY205" fmla="*/ 1057881 h 1699043"/>
              <a:gd name="connsiteX206" fmla="*/ 8502328 w 10232859"/>
              <a:gd name="connsiteY206" fmla="*/ 1091498 h 1699043"/>
              <a:gd name="connsiteX207" fmla="*/ 8534346 w 10232859"/>
              <a:gd name="connsiteY207" fmla="*/ 1106980 h 1699043"/>
              <a:gd name="connsiteX208" fmla="*/ 8534980 w 10232859"/>
              <a:gd name="connsiteY208" fmla="*/ 1110861 h 1699043"/>
              <a:gd name="connsiteX209" fmla="*/ 8544104 w 10232859"/>
              <a:gd name="connsiteY209" fmla="*/ 1108406 h 1699043"/>
              <a:gd name="connsiteX210" fmla="*/ 8567742 w 10232859"/>
              <a:gd name="connsiteY210" fmla="*/ 1117590 h 1699043"/>
              <a:gd name="connsiteX211" fmla="*/ 8633779 w 10232859"/>
              <a:gd name="connsiteY211" fmla="*/ 1139226 h 1699043"/>
              <a:gd name="connsiteX212" fmla="*/ 8676965 w 10232859"/>
              <a:gd name="connsiteY212" fmla="*/ 1156949 h 1699043"/>
              <a:gd name="connsiteX213" fmla="*/ 8698944 w 10232859"/>
              <a:gd name="connsiteY213" fmla="*/ 1156939 h 1699043"/>
              <a:gd name="connsiteX214" fmla="*/ 8711456 w 10232859"/>
              <a:gd name="connsiteY214" fmla="*/ 1169217 h 1699043"/>
              <a:gd name="connsiteX215" fmla="*/ 8732793 w 10232859"/>
              <a:gd name="connsiteY215" fmla="*/ 1172972 h 1699043"/>
              <a:gd name="connsiteX216" fmla="*/ 8751897 w 10232859"/>
              <a:gd name="connsiteY216" fmla="*/ 1190886 h 1699043"/>
              <a:gd name="connsiteX217" fmla="*/ 8793564 w 10232859"/>
              <a:gd name="connsiteY217" fmla="*/ 1172572 h 1699043"/>
              <a:gd name="connsiteX218" fmla="*/ 8834270 w 10232859"/>
              <a:gd name="connsiteY218" fmla="*/ 1206624 h 1699043"/>
              <a:gd name="connsiteX219" fmla="*/ 8853872 w 10232859"/>
              <a:gd name="connsiteY219" fmla="*/ 1214714 h 1699043"/>
              <a:gd name="connsiteX220" fmla="*/ 8861901 w 10232859"/>
              <a:gd name="connsiteY220" fmla="*/ 1211375 h 1699043"/>
              <a:gd name="connsiteX221" fmla="*/ 8874168 w 10232859"/>
              <a:gd name="connsiteY221" fmla="*/ 1213967 h 1699043"/>
              <a:gd name="connsiteX222" fmla="*/ 8871123 w 10232859"/>
              <a:gd name="connsiteY222" fmla="*/ 1221160 h 1699043"/>
              <a:gd name="connsiteX223" fmla="*/ 8903537 w 10232859"/>
              <a:gd name="connsiteY223" fmla="*/ 1230588 h 1699043"/>
              <a:gd name="connsiteX224" fmla="*/ 8933767 w 10232859"/>
              <a:gd name="connsiteY224" fmla="*/ 1263368 h 1699043"/>
              <a:gd name="connsiteX225" fmla="*/ 8985765 w 10232859"/>
              <a:gd name="connsiteY225" fmla="*/ 1287664 h 1699043"/>
              <a:gd name="connsiteX226" fmla="*/ 9071444 w 10232859"/>
              <a:gd name="connsiteY226" fmla="*/ 1317305 h 1699043"/>
              <a:gd name="connsiteX227" fmla="*/ 9096711 w 10232859"/>
              <a:gd name="connsiteY227" fmla="*/ 1327777 h 1699043"/>
              <a:gd name="connsiteX228" fmla="*/ 9338853 w 10232859"/>
              <a:gd name="connsiteY228" fmla="*/ 1448046 h 1699043"/>
              <a:gd name="connsiteX229" fmla="*/ 9520814 w 10232859"/>
              <a:gd name="connsiteY229" fmla="*/ 1449827 h 1699043"/>
              <a:gd name="connsiteX230" fmla="*/ 9702271 w 10232859"/>
              <a:gd name="connsiteY230" fmla="*/ 1488553 h 1699043"/>
              <a:gd name="connsiteX231" fmla="*/ 9744273 w 10232859"/>
              <a:gd name="connsiteY231" fmla="*/ 1523512 h 1699043"/>
              <a:gd name="connsiteX232" fmla="*/ 9771903 w 10232859"/>
              <a:gd name="connsiteY232" fmla="*/ 1530034 h 1699043"/>
              <a:gd name="connsiteX233" fmla="*/ 9818565 w 10232859"/>
              <a:gd name="connsiteY233" fmla="*/ 1538545 h 1699043"/>
              <a:gd name="connsiteX234" fmla="*/ 9882202 w 10232859"/>
              <a:gd name="connsiteY234" fmla="*/ 1565888 h 1699043"/>
              <a:gd name="connsiteX235" fmla="*/ 10022025 w 10232859"/>
              <a:gd name="connsiteY235" fmla="*/ 1599696 h 1699043"/>
              <a:gd name="connsiteX236" fmla="*/ 10220406 w 10232859"/>
              <a:gd name="connsiteY236" fmla="*/ 1677005 h 1699043"/>
              <a:gd name="connsiteX237" fmla="*/ 10232859 w 10232859"/>
              <a:gd name="connsiteY237" fmla="*/ 1699043 h 1699043"/>
              <a:gd name="connsiteX238" fmla="*/ 0 w 10232859"/>
              <a:gd name="connsiteY238" fmla="*/ 1699043 h 1699043"/>
              <a:gd name="connsiteX239" fmla="*/ 0 w 10232859"/>
              <a:gd name="connsiteY239" fmla="*/ 21828 h 1699043"/>
              <a:gd name="connsiteX240" fmla="*/ 8097 w 10232859"/>
              <a:gd name="connsiteY240" fmla="*/ 24355 h 1699043"/>
              <a:gd name="connsiteX241" fmla="*/ 77128 w 10232859"/>
              <a:gd name="connsiteY241" fmla="*/ 6867 h 1699043"/>
              <a:gd name="connsiteX242" fmla="*/ 188338 w 10232859"/>
              <a:gd name="connsiteY242" fmla="*/ 5079 h 1699043"/>
              <a:gd name="connsiteX243" fmla="*/ 298809 w 10232859"/>
              <a:gd name="connsiteY243" fmla="*/ 6198 h 1699043"/>
              <a:gd name="connsiteX244" fmla="*/ 338985 w 10232859"/>
              <a:gd name="connsiteY244" fmla="*/ 8006 h 1699043"/>
              <a:gd name="connsiteX245" fmla="*/ 409815 w 10232859"/>
              <a:gd name="connsiteY245" fmla="*/ 5045 h 1699043"/>
              <a:gd name="connsiteX0" fmla="*/ 409815 w 10232859"/>
              <a:gd name="connsiteY0" fmla="*/ 5045 h 1699043"/>
              <a:gd name="connsiteX1" fmla="*/ 456316 w 10232859"/>
              <a:gd name="connsiteY1" fmla="*/ 4077 h 1699043"/>
              <a:gd name="connsiteX2" fmla="*/ 463611 w 10232859"/>
              <a:gd name="connsiteY2" fmla="*/ 18441 h 1699043"/>
              <a:gd name="connsiteX3" fmla="*/ 506289 w 10232859"/>
              <a:gd name="connsiteY3" fmla="*/ 21667 h 1699043"/>
              <a:gd name="connsiteX4" fmla="*/ 547180 w 10232859"/>
              <a:gd name="connsiteY4" fmla="*/ 10297 h 1699043"/>
              <a:gd name="connsiteX5" fmla="*/ 599180 w 10232859"/>
              <a:gd name="connsiteY5" fmla="*/ 9165 h 1699043"/>
              <a:gd name="connsiteX6" fmla="*/ 630247 w 10232859"/>
              <a:gd name="connsiteY6" fmla="*/ 8332 h 1699043"/>
              <a:gd name="connsiteX7" fmla="*/ 715463 w 10232859"/>
              <a:gd name="connsiteY7" fmla="*/ 18029 h 1699043"/>
              <a:gd name="connsiteX8" fmla="*/ 862866 w 10232859"/>
              <a:gd name="connsiteY8" fmla="*/ 63233 h 1699043"/>
              <a:gd name="connsiteX9" fmla="*/ 906400 w 10232859"/>
              <a:gd name="connsiteY9" fmla="*/ 68570 h 1699043"/>
              <a:gd name="connsiteX10" fmla="*/ 912698 w 10232859"/>
              <a:gd name="connsiteY10" fmla="*/ 65266 h 1699043"/>
              <a:gd name="connsiteX11" fmla="*/ 972936 w 10232859"/>
              <a:gd name="connsiteY11" fmla="*/ 88549 h 1699043"/>
              <a:gd name="connsiteX12" fmla="*/ 1061158 w 10232859"/>
              <a:gd name="connsiteY12" fmla="*/ 90302 h 1699043"/>
              <a:gd name="connsiteX13" fmla="*/ 1127764 w 10232859"/>
              <a:gd name="connsiteY13" fmla="*/ 86443 h 1699043"/>
              <a:gd name="connsiteX14" fmla="*/ 1165092 w 10232859"/>
              <a:gd name="connsiteY14" fmla="*/ 86517 h 1699043"/>
              <a:gd name="connsiteX15" fmla="*/ 1192274 w 10232859"/>
              <a:gd name="connsiteY15" fmla="*/ 84088 h 1699043"/>
              <a:gd name="connsiteX16" fmla="*/ 1261359 w 10232859"/>
              <a:gd name="connsiteY16" fmla="*/ 91263 h 1699043"/>
              <a:gd name="connsiteX17" fmla="*/ 1375826 w 10232859"/>
              <a:gd name="connsiteY17" fmla="*/ 108740 h 1699043"/>
              <a:gd name="connsiteX18" fmla="*/ 1400134 w 10232859"/>
              <a:gd name="connsiteY18" fmla="*/ 111208 h 1699043"/>
              <a:gd name="connsiteX19" fmla="*/ 1420782 w 10232859"/>
              <a:gd name="connsiteY19" fmla="*/ 108347 h 1699043"/>
              <a:gd name="connsiteX20" fmla="*/ 1425360 w 10232859"/>
              <a:gd name="connsiteY20" fmla="*/ 103343 h 1699043"/>
              <a:gd name="connsiteX21" fmla="*/ 1438688 w 10232859"/>
              <a:gd name="connsiteY21" fmla="*/ 103900 h 1699043"/>
              <a:gd name="connsiteX22" fmla="*/ 1442183 w 10232859"/>
              <a:gd name="connsiteY22" fmla="*/ 103008 h 1699043"/>
              <a:gd name="connsiteX23" fmla="*/ 1462271 w 10232859"/>
              <a:gd name="connsiteY23" fmla="*/ 98933 h 1699043"/>
              <a:gd name="connsiteX24" fmla="*/ 1506437 w 10232859"/>
              <a:gd name="connsiteY24" fmla="*/ 116084 h 1699043"/>
              <a:gd name="connsiteX25" fmla="*/ 1559721 w 10232859"/>
              <a:gd name="connsiteY25" fmla="*/ 115918 h 1699043"/>
              <a:gd name="connsiteX26" fmla="*/ 1763086 w 10232859"/>
              <a:gd name="connsiteY26" fmla="*/ 148431 h 1699043"/>
              <a:gd name="connsiteX27" fmla="*/ 1909571 w 10232859"/>
              <a:gd name="connsiteY27" fmla="*/ 158571 h 1699043"/>
              <a:gd name="connsiteX28" fmla="*/ 2002612 w 10232859"/>
              <a:gd name="connsiteY28" fmla="*/ 185342 h 1699043"/>
              <a:gd name="connsiteX29" fmla="*/ 2155278 w 10232859"/>
              <a:gd name="connsiteY29" fmla="*/ 197824 h 1699043"/>
              <a:gd name="connsiteX30" fmla="*/ 2166398 w 10232859"/>
              <a:gd name="connsiteY30" fmla="*/ 206965 h 1699043"/>
              <a:gd name="connsiteX31" fmla="*/ 2180455 w 10232859"/>
              <a:gd name="connsiteY31" fmla="*/ 212894 h 1699043"/>
              <a:gd name="connsiteX32" fmla="*/ 2182638 w 10232859"/>
              <a:gd name="connsiteY32" fmla="*/ 212313 h 1699043"/>
              <a:gd name="connsiteX33" fmla="*/ 2200348 w 10232859"/>
              <a:gd name="connsiteY33" fmla="*/ 215316 h 1699043"/>
              <a:gd name="connsiteX34" fmla="*/ 2203307 w 10232859"/>
              <a:gd name="connsiteY34" fmla="*/ 218590 h 1699043"/>
              <a:gd name="connsiteX35" fmla="*/ 2215170 w 10232859"/>
              <a:gd name="connsiteY35" fmla="*/ 221472 h 1699043"/>
              <a:gd name="connsiteX36" fmla="*/ 2237765 w 10232859"/>
              <a:gd name="connsiteY36" fmla="*/ 229357 h 1699043"/>
              <a:gd name="connsiteX37" fmla="*/ 2242719 w 10232859"/>
              <a:gd name="connsiteY37" fmla="*/ 228760 h 1699043"/>
              <a:gd name="connsiteX38" fmla="*/ 2277928 w 10232859"/>
              <a:gd name="connsiteY38" fmla="*/ 237427 h 1699043"/>
              <a:gd name="connsiteX39" fmla="*/ 2278759 w 10232859"/>
              <a:gd name="connsiteY39" fmla="*/ 236563 h 1699043"/>
              <a:gd name="connsiteX40" fmla="*/ 2290187 w 10232859"/>
              <a:gd name="connsiteY40" fmla="*/ 234709 h 1699043"/>
              <a:gd name="connsiteX41" fmla="*/ 2364066 w 10232859"/>
              <a:gd name="connsiteY41" fmla="*/ 218237 h 1699043"/>
              <a:gd name="connsiteX42" fmla="*/ 2400814 w 10232859"/>
              <a:gd name="connsiteY42" fmla="*/ 227165 h 1699043"/>
              <a:gd name="connsiteX43" fmla="*/ 2408414 w 10232859"/>
              <a:gd name="connsiteY43" fmla="*/ 228429 h 1699043"/>
              <a:gd name="connsiteX44" fmla="*/ 2408650 w 10232859"/>
              <a:gd name="connsiteY44" fmla="*/ 228234 h 1699043"/>
              <a:gd name="connsiteX45" fmla="*/ 2416835 w 10232859"/>
              <a:gd name="connsiteY45" fmla="*/ 229128 h 1699043"/>
              <a:gd name="connsiteX46" fmla="*/ 2422271 w 10232859"/>
              <a:gd name="connsiteY46" fmla="*/ 230733 h 1699043"/>
              <a:gd name="connsiteX47" fmla="*/ 2490341 w 10232859"/>
              <a:gd name="connsiteY47" fmla="*/ 211074 h 1699043"/>
              <a:gd name="connsiteX48" fmla="*/ 2588929 w 10232859"/>
              <a:gd name="connsiteY48" fmla="*/ 200980 h 1699043"/>
              <a:gd name="connsiteX49" fmla="*/ 2687426 w 10232859"/>
              <a:gd name="connsiteY49" fmla="*/ 193848 h 1699043"/>
              <a:gd name="connsiteX50" fmla="*/ 2723517 w 10232859"/>
              <a:gd name="connsiteY50" fmla="*/ 192652 h 1699043"/>
              <a:gd name="connsiteX51" fmla="*/ 2785956 w 10232859"/>
              <a:gd name="connsiteY51" fmla="*/ 184404 h 1699043"/>
              <a:gd name="connsiteX52" fmla="*/ 2813378 w 10232859"/>
              <a:gd name="connsiteY52" fmla="*/ 176833 h 1699043"/>
              <a:gd name="connsiteX53" fmla="*/ 2814782 w 10232859"/>
              <a:gd name="connsiteY53" fmla="*/ 177153 h 1699043"/>
              <a:gd name="connsiteX54" fmla="*/ 2816580 w 10232859"/>
              <a:gd name="connsiteY54" fmla="*/ 174366 h 1699043"/>
              <a:gd name="connsiteX55" fmla="*/ 2821623 w 10232859"/>
              <a:gd name="connsiteY55" fmla="*/ 172875 h 1699043"/>
              <a:gd name="connsiteX56" fmla="*/ 2836688 w 10232859"/>
              <a:gd name="connsiteY56" fmla="*/ 172971 h 1699043"/>
              <a:gd name="connsiteX57" fmla="*/ 2842564 w 10232859"/>
              <a:gd name="connsiteY57" fmla="*/ 173695 h 1699043"/>
              <a:gd name="connsiteX58" fmla="*/ 2850712 w 10232859"/>
              <a:gd name="connsiteY58" fmla="*/ 173290 h 1699043"/>
              <a:gd name="connsiteX59" fmla="*/ 2850846 w 10232859"/>
              <a:gd name="connsiteY59" fmla="*/ 173062 h 1699043"/>
              <a:gd name="connsiteX60" fmla="*/ 2858611 w 10232859"/>
              <a:gd name="connsiteY60" fmla="*/ 173112 h 1699043"/>
              <a:gd name="connsiteX61" fmla="*/ 2897454 w 10232859"/>
              <a:gd name="connsiteY61" fmla="*/ 176114 h 1699043"/>
              <a:gd name="connsiteX62" fmla="*/ 2940369 w 10232859"/>
              <a:gd name="connsiteY62" fmla="*/ 152944 h 1699043"/>
              <a:gd name="connsiteX63" fmla="*/ 2959670 w 10232859"/>
              <a:gd name="connsiteY63" fmla="*/ 148367 h 1699043"/>
              <a:gd name="connsiteX64" fmla="*/ 2969615 w 10232859"/>
              <a:gd name="connsiteY64" fmla="*/ 144755 h 1699043"/>
              <a:gd name="connsiteX65" fmla="*/ 2970000 w 10232859"/>
              <a:gd name="connsiteY65" fmla="*/ 143776 h 1699043"/>
              <a:gd name="connsiteX66" fmla="*/ 3007272 w 10232859"/>
              <a:gd name="connsiteY66" fmla="*/ 146766 h 1699043"/>
              <a:gd name="connsiteX67" fmla="*/ 3011677 w 10232859"/>
              <a:gd name="connsiteY67" fmla="*/ 145404 h 1699043"/>
              <a:gd name="connsiteX68" fmla="*/ 3036668 w 10232859"/>
              <a:gd name="connsiteY68" fmla="*/ 149604 h 1699043"/>
              <a:gd name="connsiteX69" fmla="*/ 3049208 w 10232859"/>
              <a:gd name="connsiteY69" fmla="*/ 150573 h 1699043"/>
              <a:gd name="connsiteX70" fmla="*/ 3053517 w 10232859"/>
              <a:gd name="connsiteY70" fmla="*/ 153322 h 1699043"/>
              <a:gd name="connsiteX71" fmla="*/ 3071637 w 10232859"/>
              <a:gd name="connsiteY71" fmla="*/ 153496 h 1699043"/>
              <a:gd name="connsiteX72" fmla="*/ 3110077 w 10232859"/>
              <a:gd name="connsiteY72" fmla="*/ 149202 h 1699043"/>
              <a:gd name="connsiteX73" fmla="*/ 3173743 w 10232859"/>
              <a:gd name="connsiteY73" fmla="*/ 159581 h 1699043"/>
              <a:gd name="connsiteX74" fmla="*/ 3254203 w 10232859"/>
              <a:gd name="connsiteY74" fmla="*/ 151756 h 1699043"/>
              <a:gd name="connsiteX75" fmla="*/ 3380350 w 10232859"/>
              <a:gd name="connsiteY75" fmla="*/ 151151 h 1699043"/>
              <a:gd name="connsiteX76" fmla="*/ 3476147 w 10232859"/>
              <a:gd name="connsiteY76" fmla="*/ 170925 h 1699043"/>
              <a:gd name="connsiteX77" fmla="*/ 3581876 w 10232859"/>
              <a:gd name="connsiteY77" fmla="*/ 150448 h 1699043"/>
              <a:gd name="connsiteX78" fmla="*/ 3704761 w 10232859"/>
              <a:gd name="connsiteY78" fmla="*/ 150492 h 1699043"/>
              <a:gd name="connsiteX79" fmla="*/ 3755040 w 10232859"/>
              <a:gd name="connsiteY79" fmla="*/ 141978 h 1699043"/>
              <a:gd name="connsiteX80" fmla="*/ 3804689 w 10232859"/>
              <a:gd name="connsiteY80" fmla="*/ 151893 h 1699043"/>
              <a:gd name="connsiteX81" fmla="*/ 3821793 w 10232859"/>
              <a:gd name="connsiteY81" fmla="*/ 144743 h 1699043"/>
              <a:gd name="connsiteX82" fmla="*/ 3824682 w 10232859"/>
              <a:gd name="connsiteY82" fmla="*/ 143319 h 1699043"/>
              <a:gd name="connsiteX83" fmla="*/ 3837536 w 10232859"/>
              <a:gd name="connsiteY83" fmla="*/ 141778 h 1699043"/>
              <a:gd name="connsiteX84" fmla="*/ 3839550 w 10232859"/>
              <a:gd name="connsiteY84" fmla="*/ 136147 h 1699043"/>
              <a:gd name="connsiteX85" fmla="*/ 3857743 w 10232859"/>
              <a:gd name="connsiteY85" fmla="*/ 130104 h 1699043"/>
              <a:gd name="connsiteX86" fmla="*/ 3881852 w 10232859"/>
              <a:gd name="connsiteY86" fmla="*/ 128717 h 1699043"/>
              <a:gd name="connsiteX87" fmla="*/ 3998088 w 10232859"/>
              <a:gd name="connsiteY87" fmla="*/ 127932 h 1699043"/>
              <a:gd name="connsiteX88" fmla="*/ 4066682 w 10232859"/>
              <a:gd name="connsiteY88" fmla="*/ 124147 h 1699043"/>
              <a:gd name="connsiteX89" fmla="*/ 4091246 w 10232859"/>
              <a:gd name="connsiteY89" fmla="*/ 117503 h 1699043"/>
              <a:gd name="connsiteX90" fmla="*/ 4126556 w 10232859"/>
              <a:gd name="connsiteY90" fmla="*/ 111725 h 1699043"/>
              <a:gd name="connsiteX91" fmla="*/ 4187717 w 10232859"/>
              <a:gd name="connsiteY91" fmla="*/ 97496 h 1699043"/>
              <a:gd name="connsiteX92" fmla="*/ 4220826 w 10232859"/>
              <a:gd name="connsiteY92" fmla="*/ 95991 h 1699043"/>
              <a:gd name="connsiteX93" fmla="*/ 4239014 w 10232859"/>
              <a:gd name="connsiteY93" fmla="*/ 90840 h 1699043"/>
              <a:gd name="connsiteX94" fmla="*/ 4246653 w 10232859"/>
              <a:gd name="connsiteY94" fmla="*/ 91360 h 1699043"/>
              <a:gd name="connsiteX95" fmla="*/ 4271841 w 10232859"/>
              <a:gd name="connsiteY95" fmla="*/ 90188 h 1699043"/>
              <a:gd name="connsiteX96" fmla="*/ 4286277 w 10232859"/>
              <a:gd name="connsiteY96" fmla="*/ 90173 h 1699043"/>
              <a:gd name="connsiteX97" fmla="*/ 4292025 w 10232859"/>
              <a:gd name="connsiteY97" fmla="*/ 90407 h 1699043"/>
              <a:gd name="connsiteX98" fmla="*/ 4304713 w 10232859"/>
              <a:gd name="connsiteY98" fmla="*/ 95673 h 1699043"/>
              <a:gd name="connsiteX99" fmla="*/ 4321285 w 10232859"/>
              <a:gd name="connsiteY99" fmla="*/ 93560 h 1699043"/>
              <a:gd name="connsiteX100" fmla="*/ 4339561 w 10232859"/>
              <a:gd name="connsiteY100" fmla="*/ 98806 h 1699043"/>
              <a:gd name="connsiteX101" fmla="*/ 4343990 w 10232859"/>
              <a:gd name="connsiteY101" fmla="*/ 94576 h 1699043"/>
              <a:gd name="connsiteX102" fmla="*/ 4358885 w 10232859"/>
              <a:gd name="connsiteY102" fmla="*/ 90264 h 1699043"/>
              <a:gd name="connsiteX103" fmla="*/ 4371648 w 10232859"/>
              <a:gd name="connsiteY103" fmla="*/ 95312 h 1699043"/>
              <a:gd name="connsiteX104" fmla="*/ 4398380 w 10232859"/>
              <a:gd name="connsiteY104" fmla="*/ 98447 h 1699043"/>
              <a:gd name="connsiteX105" fmla="*/ 4405729 w 10232859"/>
              <a:gd name="connsiteY105" fmla="*/ 97677 h 1699043"/>
              <a:gd name="connsiteX106" fmla="*/ 4431408 w 10232859"/>
              <a:gd name="connsiteY106" fmla="*/ 104311 h 1699043"/>
              <a:gd name="connsiteX107" fmla="*/ 4472183 w 10232859"/>
              <a:gd name="connsiteY107" fmla="*/ 109916 h 1699043"/>
              <a:gd name="connsiteX108" fmla="*/ 4518828 w 10232859"/>
              <a:gd name="connsiteY108" fmla="*/ 112600 h 1699043"/>
              <a:gd name="connsiteX109" fmla="*/ 4532040 w 10232859"/>
              <a:gd name="connsiteY109" fmla="*/ 117793 h 1699043"/>
              <a:gd name="connsiteX110" fmla="*/ 4617778 w 10232859"/>
              <a:gd name="connsiteY110" fmla="*/ 130479 h 1699043"/>
              <a:gd name="connsiteX111" fmla="*/ 4641872 w 10232859"/>
              <a:gd name="connsiteY111" fmla="*/ 134207 h 1699043"/>
              <a:gd name="connsiteX112" fmla="*/ 4662766 w 10232859"/>
              <a:gd name="connsiteY112" fmla="*/ 132438 h 1699043"/>
              <a:gd name="connsiteX113" fmla="*/ 4667770 w 10232859"/>
              <a:gd name="connsiteY113" fmla="*/ 127694 h 1699043"/>
              <a:gd name="connsiteX114" fmla="*/ 4681052 w 10232859"/>
              <a:gd name="connsiteY114" fmla="*/ 128947 h 1699043"/>
              <a:gd name="connsiteX115" fmla="*/ 4684624 w 10232859"/>
              <a:gd name="connsiteY115" fmla="*/ 128241 h 1699043"/>
              <a:gd name="connsiteX116" fmla="*/ 4705061 w 10232859"/>
              <a:gd name="connsiteY116" fmla="*/ 125234 h 1699043"/>
              <a:gd name="connsiteX117" fmla="*/ 4747746 w 10232859"/>
              <a:gd name="connsiteY117" fmla="*/ 144617 h 1699043"/>
              <a:gd name="connsiteX118" fmla="*/ 4867014 w 10232859"/>
              <a:gd name="connsiteY118" fmla="*/ 164145 h 1699043"/>
              <a:gd name="connsiteX119" fmla="*/ 5001600 w 10232859"/>
              <a:gd name="connsiteY119" fmla="*/ 190239 h 1699043"/>
              <a:gd name="connsiteX120" fmla="*/ 5115965 w 10232859"/>
              <a:gd name="connsiteY120" fmla="*/ 186069 h 1699043"/>
              <a:gd name="connsiteX121" fmla="*/ 5193957 w 10232859"/>
              <a:gd name="connsiteY121" fmla="*/ 229364 h 1699043"/>
              <a:gd name="connsiteX122" fmla="*/ 5275907 w 10232859"/>
              <a:gd name="connsiteY122" fmla="*/ 263295 h 1699043"/>
              <a:gd name="connsiteX123" fmla="*/ 5344878 w 10232859"/>
              <a:gd name="connsiteY123" fmla="*/ 276360 h 1699043"/>
              <a:gd name="connsiteX124" fmla="*/ 5413398 w 10232859"/>
              <a:gd name="connsiteY124" fmla="*/ 276235 h 1699043"/>
              <a:gd name="connsiteX125" fmla="*/ 5415629 w 10232859"/>
              <a:gd name="connsiteY125" fmla="*/ 275768 h 1699043"/>
              <a:gd name="connsiteX126" fmla="*/ 5433078 w 10232859"/>
              <a:gd name="connsiteY126" fmla="*/ 279684 h 1699043"/>
              <a:gd name="connsiteX127" fmla="*/ 5435759 w 10232859"/>
              <a:gd name="connsiteY127" fmla="*/ 283100 h 1699043"/>
              <a:gd name="connsiteX128" fmla="*/ 5447372 w 10232859"/>
              <a:gd name="connsiteY128" fmla="*/ 286587 h 1699043"/>
              <a:gd name="connsiteX129" fmla="*/ 5469289 w 10232859"/>
              <a:gd name="connsiteY129" fmla="*/ 295620 h 1699043"/>
              <a:gd name="connsiteX130" fmla="*/ 5508752 w 10232859"/>
              <a:gd name="connsiteY130" fmla="*/ 305753 h 1699043"/>
              <a:gd name="connsiteX131" fmla="*/ 5509657 w 10232859"/>
              <a:gd name="connsiteY131" fmla="*/ 304936 h 1699043"/>
              <a:gd name="connsiteX132" fmla="*/ 5521245 w 10232859"/>
              <a:gd name="connsiteY132" fmla="*/ 303688 h 1699043"/>
              <a:gd name="connsiteX133" fmla="*/ 5596538 w 10232859"/>
              <a:gd name="connsiteY133" fmla="*/ 291153 h 1699043"/>
              <a:gd name="connsiteX134" fmla="*/ 5632514 w 10232859"/>
              <a:gd name="connsiteY134" fmla="*/ 301962 h 1699043"/>
              <a:gd name="connsiteX135" fmla="*/ 5640005 w 10232859"/>
              <a:gd name="connsiteY135" fmla="*/ 303617 h 1699043"/>
              <a:gd name="connsiteX136" fmla="*/ 5640259 w 10232859"/>
              <a:gd name="connsiteY136" fmla="*/ 303435 h 1699043"/>
              <a:gd name="connsiteX137" fmla="*/ 5648365 w 10232859"/>
              <a:gd name="connsiteY137" fmla="*/ 304754 h 1699043"/>
              <a:gd name="connsiteX138" fmla="*/ 5653662 w 10232859"/>
              <a:gd name="connsiteY138" fmla="*/ 306635 h 1699043"/>
              <a:gd name="connsiteX139" fmla="*/ 5668196 w 10232859"/>
              <a:gd name="connsiteY139" fmla="*/ 309846 h 1699043"/>
              <a:gd name="connsiteX140" fmla="*/ 5673886 w 10232859"/>
              <a:gd name="connsiteY140" fmla="*/ 309526 h 1699043"/>
              <a:gd name="connsiteX141" fmla="*/ 5677139 w 10232859"/>
              <a:gd name="connsiteY141" fmla="*/ 307345 h 1699043"/>
              <a:gd name="connsiteX142" fmla="*/ 5708983 w 10232859"/>
              <a:gd name="connsiteY142" fmla="*/ 306674 h 1699043"/>
              <a:gd name="connsiteX143" fmla="*/ 5773909 w 10232859"/>
              <a:gd name="connsiteY143" fmla="*/ 312061 h 1699043"/>
              <a:gd name="connsiteX144" fmla="*/ 5809500 w 10232859"/>
              <a:gd name="connsiteY144" fmla="*/ 318450 h 1699043"/>
              <a:gd name="connsiteX145" fmla="*/ 5908729 w 10232859"/>
              <a:gd name="connsiteY145" fmla="*/ 332335 h 1699043"/>
              <a:gd name="connsiteX146" fmla="*/ 5990524 w 10232859"/>
              <a:gd name="connsiteY146" fmla="*/ 350618 h 1699043"/>
              <a:gd name="connsiteX147" fmla="*/ 6029302 w 10232859"/>
              <a:gd name="connsiteY147" fmla="*/ 361365 h 1699043"/>
              <a:gd name="connsiteX148" fmla="*/ 6086225 w 10232859"/>
              <a:gd name="connsiteY148" fmla="*/ 339621 h 1699043"/>
              <a:gd name="connsiteX149" fmla="*/ 6105063 w 10232859"/>
              <a:gd name="connsiteY149" fmla="*/ 347340 h 1699043"/>
              <a:gd name="connsiteX150" fmla="*/ 6195166 w 10232859"/>
              <a:gd name="connsiteY150" fmla="*/ 360190 h 1699043"/>
              <a:gd name="connsiteX151" fmla="*/ 6216259 w 10232859"/>
              <a:gd name="connsiteY151" fmla="*/ 363365 h 1699043"/>
              <a:gd name="connsiteX152" fmla="*/ 6228331 w 10232859"/>
              <a:gd name="connsiteY152" fmla="*/ 364034 h 1699043"/>
              <a:gd name="connsiteX153" fmla="*/ 6229602 w 10232859"/>
              <a:gd name="connsiteY153" fmla="*/ 363414 h 1699043"/>
              <a:gd name="connsiteX154" fmla="*/ 6258988 w 10232859"/>
              <a:gd name="connsiteY154" fmla="*/ 378660 h 1699043"/>
              <a:gd name="connsiteX155" fmla="*/ 6264106 w 10232859"/>
              <a:gd name="connsiteY155" fmla="*/ 379141 h 1699043"/>
              <a:gd name="connsiteX156" fmla="*/ 6281703 w 10232859"/>
              <a:gd name="connsiteY156" fmla="*/ 391054 h 1699043"/>
              <a:gd name="connsiteX157" fmla="*/ 6291622 w 10232859"/>
              <a:gd name="connsiteY157" fmla="*/ 396155 h 1699043"/>
              <a:gd name="connsiteX158" fmla="*/ 6292712 w 10232859"/>
              <a:gd name="connsiteY158" fmla="*/ 399771 h 1699043"/>
              <a:gd name="connsiteX159" fmla="*/ 6308227 w 10232859"/>
              <a:gd name="connsiteY159" fmla="*/ 406196 h 1699043"/>
              <a:gd name="connsiteX160" fmla="*/ 6328981 w 10232859"/>
              <a:gd name="connsiteY160" fmla="*/ 409495 h 1699043"/>
              <a:gd name="connsiteX161" fmla="*/ 6368693 w 10232859"/>
              <a:gd name="connsiteY161" fmla="*/ 417845 h 1699043"/>
              <a:gd name="connsiteX162" fmla="*/ 6414811 w 10232859"/>
              <a:gd name="connsiteY162" fmla="*/ 452200 h 1699043"/>
              <a:gd name="connsiteX163" fmla="*/ 6467879 w 10232859"/>
              <a:gd name="connsiteY163" fmla="*/ 468248 h 1699043"/>
              <a:gd name="connsiteX164" fmla="*/ 6564351 w 10232859"/>
              <a:gd name="connsiteY164" fmla="*/ 537518 h 1699043"/>
              <a:gd name="connsiteX165" fmla="*/ 6711178 w 10232859"/>
              <a:gd name="connsiteY165" fmla="*/ 573610 h 1699043"/>
              <a:gd name="connsiteX166" fmla="*/ 6764036 w 10232859"/>
              <a:gd name="connsiteY166" fmla="*/ 588943 h 1699043"/>
              <a:gd name="connsiteX167" fmla="*/ 6858983 w 10232859"/>
              <a:gd name="connsiteY167" fmla="*/ 623723 h 1699043"/>
              <a:gd name="connsiteX168" fmla="*/ 6910661 w 10232859"/>
              <a:gd name="connsiteY168" fmla="*/ 634620 h 1699043"/>
              <a:gd name="connsiteX169" fmla="*/ 6944111 w 10232859"/>
              <a:gd name="connsiteY169" fmla="*/ 659502 h 1699043"/>
              <a:gd name="connsiteX170" fmla="*/ 6965771 w 10232859"/>
              <a:gd name="connsiteY170" fmla="*/ 659931 h 1699043"/>
              <a:gd name="connsiteX171" fmla="*/ 6969639 w 10232859"/>
              <a:gd name="connsiteY171" fmla="*/ 659837 h 1699043"/>
              <a:gd name="connsiteX172" fmla="*/ 6982242 w 10232859"/>
              <a:gd name="connsiteY172" fmla="*/ 663112 h 1699043"/>
              <a:gd name="connsiteX173" fmla="*/ 6989387 w 10232859"/>
              <a:gd name="connsiteY173" fmla="*/ 659474 h 1699043"/>
              <a:gd name="connsiteX174" fmla="*/ 7010930 w 10232859"/>
              <a:gd name="connsiteY174" fmla="*/ 661134 h 1699043"/>
              <a:gd name="connsiteX175" fmla="*/ 7033125 w 10232859"/>
              <a:gd name="connsiteY175" fmla="*/ 668436 h 1699043"/>
              <a:gd name="connsiteX176" fmla="*/ 7134461 w 10232859"/>
              <a:gd name="connsiteY176" fmla="*/ 708192 h 1699043"/>
              <a:gd name="connsiteX177" fmla="*/ 7197450 w 10232859"/>
              <a:gd name="connsiteY177" fmla="*/ 729094 h 1699043"/>
              <a:gd name="connsiteX178" fmla="*/ 7225084 w 10232859"/>
              <a:gd name="connsiteY178" fmla="*/ 732505 h 1699043"/>
              <a:gd name="connsiteX179" fmla="*/ 7261183 w 10232859"/>
              <a:gd name="connsiteY179" fmla="*/ 740313 h 1699043"/>
              <a:gd name="connsiteX180" fmla="*/ 7327760 w 10232859"/>
              <a:gd name="connsiteY180" fmla="*/ 750586 h 1699043"/>
              <a:gd name="connsiteX181" fmla="*/ 7412222 w 10232859"/>
              <a:gd name="connsiteY181" fmla="*/ 770487 h 1699043"/>
              <a:gd name="connsiteX182" fmla="*/ 7457904 w 10232859"/>
              <a:gd name="connsiteY182" fmla="*/ 804321 h 1699043"/>
              <a:gd name="connsiteX183" fmla="*/ 7465795 w 10232859"/>
              <a:gd name="connsiteY183" fmla="*/ 802598 h 1699043"/>
              <a:gd name="connsiteX184" fmla="*/ 7505046 w 10232859"/>
              <a:gd name="connsiteY184" fmla="*/ 816517 h 1699043"/>
              <a:gd name="connsiteX185" fmla="*/ 7623220 w 10232859"/>
              <a:gd name="connsiteY185" fmla="*/ 888520 h 1699043"/>
              <a:gd name="connsiteX186" fmla="*/ 7700458 w 10232859"/>
              <a:gd name="connsiteY186" fmla="*/ 915079 h 1699043"/>
              <a:gd name="connsiteX187" fmla="*/ 7730988 w 10232859"/>
              <a:gd name="connsiteY187" fmla="*/ 920756 h 1699043"/>
              <a:gd name="connsiteX188" fmla="*/ 7781942 w 10232859"/>
              <a:gd name="connsiteY188" fmla="*/ 930503 h 1699043"/>
              <a:gd name="connsiteX189" fmla="*/ 7827704 w 10232859"/>
              <a:gd name="connsiteY189" fmla="*/ 928558 h 1699043"/>
              <a:gd name="connsiteX190" fmla="*/ 7912084 w 10232859"/>
              <a:gd name="connsiteY190" fmla="*/ 963800 h 1699043"/>
              <a:gd name="connsiteX191" fmla="*/ 7982264 w 10232859"/>
              <a:gd name="connsiteY191" fmla="*/ 975773 h 1699043"/>
              <a:gd name="connsiteX192" fmla="*/ 7991272 w 10232859"/>
              <a:gd name="connsiteY192" fmla="*/ 981104 h 1699043"/>
              <a:gd name="connsiteX193" fmla="*/ 8006496 w 10232859"/>
              <a:gd name="connsiteY193" fmla="*/ 972839 h 1699043"/>
              <a:gd name="connsiteX194" fmla="*/ 8034497 w 10232859"/>
              <a:gd name="connsiteY194" fmla="*/ 972054 h 1699043"/>
              <a:gd name="connsiteX195" fmla="*/ 8150881 w 10232859"/>
              <a:gd name="connsiteY195" fmla="*/ 990411 h 1699043"/>
              <a:gd name="connsiteX196" fmla="*/ 8172106 w 10232859"/>
              <a:gd name="connsiteY196" fmla="*/ 990512 h 1699043"/>
              <a:gd name="connsiteX197" fmla="*/ 8196076 w 10232859"/>
              <a:gd name="connsiteY197" fmla="*/ 1000078 h 1699043"/>
              <a:gd name="connsiteX198" fmla="*/ 8247463 w 10232859"/>
              <a:gd name="connsiteY198" fmla="*/ 1016332 h 1699043"/>
              <a:gd name="connsiteX199" fmla="*/ 8279272 w 10232859"/>
              <a:gd name="connsiteY199" fmla="*/ 1032921 h 1699043"/>
              <a:gd name="connsiteX200" fmla="*/ 8289611 w 10232859"/>
              <a:gd name="connsiteY200" fmla="*/ 1028630 h 1699043"/>
              <a:gd name="connsiteX201" fmla="*/ 8311483 w 10232859"/>
              <a:gd name="connsiteY201" fmla="*/ 1029399 h 1699043"/>
              <a:gd name="connsiteX202" fmla="*/ 8399489 w 10232859"/>
              <a:gd name="connsiteY202" fmla="*/ 1048562 h 1699043"/>
              <a:gd name="connsiteX203" fmla="*/ 8415973 w 10232859"/>
              <a:gd name="connsiteY203" fmla="*/ 1049660 h 1699043"/>
              <a:gd name="connsiteX204" fmla="*/ 8433326 w 10232859"/>
              <a:gd name="connsiteY204" fmla="*/ 1057881 h 1699043"/>
              <a:gd name="connsiteX205" fmla="*/ 8502328 w 10232859"/>
              <a:gd name="connsiteY205" fmla="*/ 1091498 h 1699043"/>
              <a:gd name="connsiteX206" fmla="*/ 8534346 w 10232859"/>
              <a:gd name="connsiteY206" fmla="*/ 1106980 h 1699043"/>
              <a:gd name="connsiteX207" fmla="*/ 8534980 w 10232859"/>
              <a:gd name="connsiteY207" fmla="*/ 1110861 h 1699043"/>
              <a:gd name="connsiteX208" fmla="*/ 8544104 w 10232859"/>
              <a:gd name="connsiteY208" fmla="*/ 1108406 h 1699043"/>
              <a:gd name="connsiteX209" fmla="*/ 8567742 w 10232859"/>
              <a:gd name="connsiteY209" fmla="*/ 1117590 h 1699043"/>
              <a:gd name="connsiteX210" fmla="*/ 8633779 w 10232859"/>
              <a:gd name="connsiteY210" fmla="*/ 1139226 h 1699043"/>
              <a:gd name="connsiteX211" fmla="*/ 8676965 w 10232859"/>
              <a:gd name="connsiteY211" fmla="*/ 1156949 h 1699043"/>
              <a:gd name="connsiteX212" fmla="*/ 8698944 w 10232859"/>
              <a:gd name="connsiteY212" fmla="*/ 1156939 h 1699043"/>
              <a:gd name="connsiteX213" fmla="*/ 8711456 w 10232859"/>
              <a:gd name="connsiteY213" fmla="*/ 1169217 h 1699043"/>
              <a:gd name="connsiteX214" fmla="*/ 8732793 w 10232859"/>
              <a:gd name="connsiteY214" fmla="*/ 1172972 h 1699043"/>
              <a:gd name="connsiteX215" fmla="*/ 8751897 w 10232859"/>
              <a:gd name="connsiteY215" fmla="*/ 1190886 h 1699043"/>
              <a:gd name="connsiteX216" fmla="*/ 8793564 w 10232859"/>
              <a:gd name="connsiteY216" fmla="*/ 1172572 h 1699043"/>
              <a:gd name="connsiteX217" fmla="*/ 8834270 w 10232859"/>
              <a:gd name="connsiteY217" fmla="*/ 1206624 h 1699043"/>
              <a:gd name="connsiteX218" fmla="*/ 8853872 w 10232859"/>
              <a:gd name="connsiteY218" fmla="*/ 1214714 h 1699043"/>
              <a:gd name="connsiteX219" fmla="*/ 8861901 w 10232859"/>
              <a:gd name="connsiteY219" fmla="*/ 1211375 h 1699043"/>
              <a:gd name="connsiteX220" fmla="*/ 8874168 w 10232859"/>
              <a:gd name="connsiteY220" fmla="*/ 1213967 h 1699043"/>
              <a:gd name="connsiteX221" fmla="*/ 8871123 w 10232859"/>
              <a:gd name="connsiteY221" fmla="*/ 1221160 h 1699043"/>
              <a:gd name="connsiteX222" fmla="*/ 8903537 w 10232859"/>
              <a:gd name="connsiteY222" fmla="*/ 1230588 h 1699043"/>
              <a:gd name="connsiteX223" fmla="*/ 8933767 w 10232859"/>
              <a:gd name="connsiteY223" fmla="*/ 1263368 h 1699043"/>
              <a:gd name="connsiteX224" fmla="*/ 8985765 w 10232859"/>
              <a:gd name="connsiteY224" fmla="*/ 1287664 h 1699043"/>
              <a:gd name="connsiteX225" fmla="*/ 9071444 w 10232859"/>
              <a:gd name="connsiteY225" fmla="*/ 1317305 h 1699043"/>
              <a:gd name="connsiteX226" fmla="*/ 9096711 w 10232859"/>
              <a:gd name="connsiteY226" fmla="*/ 1327777 h 1699043"/>
              <a:gd name="connsiteX227" fmla="*/ 9338853 w 10232859"/>
              <a:gd name="connsiteY227" fmla="*/ 1448046 h 1699043"/>
              <a:gd name="connsiteX228" fmla="*/ 9520814 w 10232859"/>
              <a:gd name="connsiteY228" fmla="*/ 1449827 h 1699043"/>
              <a:gd name="connsiteX229" fmla="*/ 9702271 w 10232859"/>
              <a:gd name="connsiteY229" fmla="*/ 1488553 h 1699043"/>
              <a:gd name="connsiteX230" fmla="*/ 9744273 w 10232859"/>
              <a:gd name="connsiteY230" fmla="*/ 1523512 h 1699043"/>
              <a:gd name="connsiteX231" fmla="*/ 9771903 w 10232859"/>
              <a:gd name="connsiteY231" fmla="*/ 1530034 h 1699043"/>
              <a:gd name="connsiteX232" fmla="*/ 9818565 w 10232859"/>
              <a:gd name="connsiteY232" fmla="*/ 1538545 h 1699043"/>
              <a:gd name="connsiteX233" fmla="*/ 9882202 w 10232859"/>
              <a:gd name="connsiteY233" fmla="*/ 1565888 h 1699043"/>
              <a:gd name="connsiteX234" fmla="*/ 10022025 w 10232859"/>
              <a:gd name="connsiteY234" fmla="*/ 1599696 h 1699043"/>
              <a:gd name="connsiteX235" fmla="*/ 10220406 w 10232859"/>
              <a:gd name="connsiteY235" fmla="*/ 1677005 h 1699043"/>
              <a:gd name="connsiteX236" fmla="*/ 10232859 w 10232859"/>
              <a:gd name="connsiteY236" fmla="*/ 1699043 h 1699043"/>
              <a:gd name="connsiteX237" fmla="*/ 0 w 10232859"/>
              <a:gd name="connsiteY237" fmla="*/ 1699043 h 1699043"/>
              <a:gd name="connsiteX238" fmla="*/ 0 w 10232859"/>
              <a:gd name="connsiteY238" fmla="*/ 21828 h 1699043"/>
              <a:gd name="connsiteX239" fmla="*/ 8097 w 10232859"/>
              <a:gd name="connsiteY239" fmla="*/ 24355 h 1699043"/>
              <a:gd name="connsiteX240" fmla="*/ 77128 w 10232859"/>
              <a:gd name="connsiteY240" fmla="*/ 6867 h 1699043"/>
              <a:gd name="connsiteX241" fmla="*/ 188338 w 10232859"/>
              <a:gd name="connsiteY241" fmla="*/ 5079 h 1699043"/>
              <a:gd name="connsiteX242" fmla="*/ 298809 w 10232859"/>
              <a:gd name="connsiteY242" fmla="*/ 6198 h 1699043"/>
              <a:gd name="connsiteX243" fmla="*/ 338985 w 10232859"/>
              <a:gd name="connsiteY243" fmla="*/ 8006 h 1699043"/>
              <a:gd name="connsiteX244" fmla="*/ 409815 w 10232859"/>
              <a:gd name="connsiteY244" fmla="*/ 5045 h 1699043"/>
              <a:gd name="connsiteX0" fmla="*/ 409815 w 10232859"/>
              <a:gd name="connsiteY0" fmla="*/ 5045 h 1699043"/>
              <a:gd name="connsiteX1" fmla="*/ 456316 w 10232859"/>
              <a:gd name="connsiteY1" fmla="*/ 4077 h 1699043"/>
              <a:gd name="connsiteX2" fmla="*/ 463611 w 10232859"/>
              <a:gd name="connsiteY2" fmla="*/ 18441 h 1699043"/>
              <a:gd name="connsiteX3" fmla="*/ 506289 w 10232859"/>
              <a:gd name="connsiteY3" fmla="*/ 21667 h 1699043"/>
              <a:gd name="connsiteX4" fmla="*/ 547180 w 10232859"/>
              <a:gd name="connsiteY4" fmla="*/ 10297 h 1699043"/>
              <a:gd name="connsiteX5" fmla="*/ 599180 w 10232859"/>
              <a:gd name="connsiteY5" fmla="*/ 9165 h 1699043"/>
              <a:gd name="connsiteX6" fmla="*/ 630247 w 10232859"/>
              <a:gd name="connsiteY6" fmla="*/ 8332 h 1699043"/>
              <a:gd name="connsiteX7" fmla="*/ 715463 w 10232859"/>
              <a:gd name="connsiteY7" fmla="*/ 18029 h 1699043"/>
              <a:gd name="connsiteX8" fmla="*/ 862866 w 10232859"/>
              <a:gd name="connsiteY8" fmla="*/ 63233 h 1699043"/>
              <a:gd name="connsiteX9" fmla="*/ 906400 w 10232859"/>
              <a:gd name="connsiteY9" fmla="*/ 68570 h 1699043"/>
              <a:gd name="connsiteX10" fmla="*/ 912698 w 10232859"/>
              <a:gd name="connsiteY10" fmla="*/ 65266 h 1699043"/>
              <a:gd name="connsiteX11" fmla="*/ 972936 w 10232859"/>
              <a:gd name="connsiteY11" fmla="*/ 88549 h 1699043"/>
              <a:gd name="connsiteX12" fmla="*/ 1061158 w 10232859"/>
              <a:gd name="connsiteY12" fmla="*/ 90302 h 1699043"/>
              <a:gd name="connsiteX13" fmla="*/ 1127764 w 10232859"/>
              <a:gd name="connsiteY13" fmla="*/ 86443 h 1699043"/>
              <a:gd name="connsiteX14" fmla="*/ 1165092 w 10232859"/>
              <a:gd name="connsiteY14" fmla="*/ 86517 h 1699043"/>
              <a:gd name="connsiteX15" fmla="*/ 1192274 w 10232859"/>
              <a:gd name="connsiteY15" fmla="*/ 84088 h 1699043"/>
              <a:gd name="connsiteX16" fmla="*/ 1261359 w 10232859"/>
              <a:gd name="connsiteY16" fmla="*/ 91263 h 1699043"/>
              <a:gd name="connsiteX17" fmla="*/ 1375826 w 10232859"/>
              <a:gd name="connsiteY17" fmla="*/ 108740 h 1699043"/>
              <a:gd name="connsiteX18" fmla="*/ 1400134 w 10232859"/>
              <a:gd name="connsiteY18" fmla="*/ 111208 h 1699043"/>
              <a:gd name="connsiteX19" fmla="*/ 1420782 w 10232859"/>
              <a:gd name="connsiteY19" fmla="*/ 108347 h 1699043"/>
              <a:gd name="connsiteX20" fmla="*/ 1425360 w 10232859"/>
              <a:gd name="connsiteY20" fmla="*/ 103343 h 1699043"/>
              <a:gd name="connsiteX21" fmla="*/ 1438688 w 10232859"/>
              <a:gd name="connsiteY21" fmla="*/ 103900 h 1699043"/>
              <a:gd name="connsiteX22" fmla="*/ 1442183 w 10232859"/>
              <a:gd name="connsiteY22" fmla="*/ 103008 h 1699043"/>
              <a:gd name="connsiteX23" fmla="*/ 1462271 w 10232859"/>
              <a:gd name="connsiteY23" fmla="*/ 98933 h 1699043"/>
              <a:gd name="connsiteX24" fmla="*/ 1506437 w 10232859"/>
              <a:gd name="connsiteY24" fmla="*/ 116084 h 1699043"/>
              <a:gd name="connsiteX25" fmla="*/ 1559721 w 10232859"/>
              <a:gd name="connsiteY25" fmla="*/ 115918 h 1699043"/>
              <a:gd name="connsiteX26" fmla="*/ 1763086 w 10232859"/>
              <a:gd name="connsiteY26" fmla="*/ 148431 h 1699043"/>
              <a:gd name="connsiteX27" fmla="*/ 1909571 w 10232859"/>
              <a:gd name="connsiteY27" fmla="*/ 158571 h 1699043"/>
              <a:gd name="connsiteX28" fmla="*/ 2002612 w 10232859"/>
              <a:gd name="connsiteY28" fmla="*/ 185342 h 1699043"/>
              <a:gd name="connsiteX29" fmla="*/ 2155278 w 10232859"/>
              <a:gd name="connsiteY29" fmla="*/ 197824 h 1699043"/>
              <a:gd name="connsiteX30" fmla="*/ 2166398 w 10232859"/>
              <a:gd name="connsiteY30" fmla="*/ 206965 h 1699043"/>
              <a:gd name="connsiteX31" fmla="*/ 2180455 w 10232859"/>
              <a:gd name="connsiteY31" fmla="*/ 212894 h 1699043"/>
              <a:gd name="connsiteX32" fmla="*/ 2182638 w 10232859"/>
              <a:gd name="connsiteY32" fmla="*/ 212313 h 1699043"/>
              <a:gd name="connsiteX33" fmla="*/ 2200348 w 10232859"/>
              <a:gd name="connsiteY33" fmla="*/ 215316 h 1699043"/>
              <a:gd name="connsiteX34" fmla="*/ 2203307 w 10232859"/>
              <a:gd name="connsiteY34" fmla="*/ 218590 h 1699043"/>
              <a:gd name="connsiteX35" fmla="*/ 2215170 w 10232859"/>
              <a:gd name="connsiteY35" fmla="*/ 221472 h 1699043"/>
              <a:gd name="connsiteX36" fmla="*/ 2237765 w 10232859"/>
              <a:gd name="connsiteY36" fmla="*/ 229357 h 1699043"/>
              <a:gd name="connsiteX37" fmla="*/ 2242719 w 10232859"/>
              <a:gd name="connsiteY37" fmla="*/ 228760 h 1699043"/>
              <a:gd name="connsiteX38" fmla="*/ 2277928 w 10232859"/>
              <a:gd name="connsiteY38" fmla="*/ 237427 h 1699043"/>
              <a:gd name="connsiteX39" fmla="*/ 2278759 w 10232859"/>
              <a:gd name="connsiteY39" fmla="*/ 236563 h 1699043"/>
              <a:gd name="connsiteX40" fmla="*/ 2290187 w 10232859"/>
              <a:gd name="connsiteY40" fmla="*/ 234709 h 1699043"/>
              <a:gd name="connsiteX41" fmla="*/ 2364066 w 10232859"/>
              <a:gd name="connsiteY41" fmla="*/ 218237 h 1699043"/>
              <a:gd name="connsiteX42" fmla="*/ 2400814 w 10232859"/>
              <a:gd name="connsiteY42" fmla="*/ 227165 h 1699043"/>
              <a:gd name="connsiteX43" fmla="*/ 2408414 w 10232859"/>
              <a:gd name="connsiteY43" fmla="*/ 228429 h 1699043"/>
              <a:gd name="connsiteX44" fmla="*/ 2408650 w 10232859"/>
              <a:gd name="connsiteY44" fmla="*/ 228234 h 1699043"/>
              <a:gd name="connsiteX45" fmla="*/ 2416835 w 10232859"/>
              <a:gd name="connsiteY45" fmla="*/ 229128 h 1699043"/>
              <a:gd name="connsiteX46" fmla="*/ 2422271 w 10232859"/>
              <a:gd name="connsiteY46" fmla="*/ 230733 h 1699043"/>
              <a:gd name="connsiteX47" fmla="*/ 2490341 w 10232859"/>
              <a:gd name="connsiteY47" fmla="*/ 211074 h 1699043"/>
              <a:gd name="connsiteX48" fmla="*/ 2588929 w 10232859"/>
              <a:gd name="connsiteY48" fmla="*/ 200980 h 1699043"/>
              <a:gd name="connsiteX49" fmla="*/ 2687426 w 10232859"/>
              <a:gd name="connsiteY49" fmla="*/ 193848 h 1699043"/>
              <a:gd name="connsiteX50" fmla="*/ 2723517 w 10232859"/>
              <a:gd name="connsiteY50" fmla="*/ 192652 h 1699043"/>
              <a:gd name="connsiteX51" fmla="*/ 2785956 w 10232859"/>
              <a:gd name="connsiteY51" fmla="*/ 184404 h 1699043"/>
              <a:gd name="connsiteX52" fmla="*/ 2813378 w 10232859"/>
              <a:gd name="connsiteY52" fmla="*/ 176833 h 1699043"/>
              <a:gd name="connsiteX53" fmla="*/ 2814782 w 10232859"/>
              <a:gd name="connsiteY53" fmla="*/ 177153 h 1699043"/>
              <a:gd name="connsiteX54" fmla="*/ 2816580 w 10232859"/>
              <a:gd name="connsiteY54" fmla="*/ 174366 h 1699043"/>
              <a:gd name="connsiteX55" fmla="*/ 2821623 w 10232859"/>
              <a:gd name="connsiteY55" fmla="*/ 172875 h 1699043"/>
              <a:gd name="connsiteX56" fmla="*/ 2836688 w 10232859"/>
              <a:gd name="connsiteY56" fmla="*/ 172971 h 1699043"/>
              <a:gd name="connsiteX57" fmla="*/ 2842564 w 10232859"/>
              <a:gd name="connsiteY57" fmla="*/ 173695 h 1699043"/>
              <a:gd name="connsiteX58" fmla="*/ 2850712 w 10232859"/>
              <a:gd name="connsiteY58" fmla="*/ 173290 h 1699043"/>
              <a:gd name="connsiteX59" fmla="*/ 2850846 w 10232859"/>
              <a:gd name="connsiteY59" fmla="*/ 173062 h 1699043"/>
              <a:gd name="connsiteX60" fmla="*/ 2858611 w 10232859"/>
              <a:gd name="connsiteY60" fmla="*/ 173112 h 1699043"/>
              <a:gd name="connsiteX61" fmla="*/ 2897454 w 10232859"/>
              <a:gd name="connsiteY61" fmla="*/ 176114 h 1699043"/>
              <a:gd name="connsiteX62" fmla="*/ 2940369 w 10232859"/>
              <a:gd name="connsiteY62" fmla="*/ 152944 h 1699043"/>
              <a:gd name="connsiteX63" fmla="*/ 2959670 w 10232859"/>
              <a:gd name="connsiteY63" fmla="*/ 148367 h 1699043"/>
              <a:gd name="connsiteX64" fmla="*/ 2969615 w 10232859"/>
              <a:gd name="connsiteY64" fmla="*/ 144755 h 1699043"/>
              <a:gd name="connsiteX65" fmla="*/ 2970000 w 10232859"/>
              <a:gd name="connsiteY65" fmla="*/ 143776 h 1699043"/>
              <a:gd name="connsiteX66" fmla="*/ 3007272 w 10232859"/>
              <a:gd name="connsiteY66" fmla="*/ 146766 h 1699043"/>
              <a:gd name="connsiteX67" fmla="*/ 3011677 w 10232859"/>
              <a:gd name="connsiteY67" fmla="*/ 145404 h 1699043"/>
              <a:gd name="connsiteX68" fmla="*/ 3036668 w 10232859"/>
              <a:gd name="connsiteY68" fmla="*/ 149604 h 1699043"/>
              <a:gd name="connsiteX69" fmla="*/ 3049208 w 10232859"/>
              <a:gd name="connsiteY69" fmla="*/ 150573 h 1699043"/>
              <a:gd name="connsiteX70" fmla="*/ 3053517 w 10232859"/>
              <a:gd name="connsiteY70" fmla="*/ 153322 h 1699043"/>
              <a:gd name="connsiteX71" fmla="*/ 3071637 w 10232859"/>
              <a:gd name="connsiteY71" fmla="*/ 153496 h 1699043"/>
              <a:gd name="connsiteX72" fmla="*/ 3110077 w 10232859"/>
              <a:gd name="connsiteY72" fmla="*/ 149202 h 1699043"/>
              <a:gd name="connsiteX73" fmla="*/ 3173743 w 10232859"/>
              <a:gd name="connsiteY73" fmla="*/ 159581 h 1699043"/>
              <a:gd name="connsiteX74" fmla="*/ 3254203 w 10232859"/>
              <a:gd name="connsiteY74" fmla="*/ 151756 h 1699043"/>
              <a:gd name="connsiteX75" fmla="*/ 3380350 w 10232859"/>
              <a:gd name="connsiteY75" fmla="*/ 151151 h 1699043"/>
              <a:gd name="connsiteX76" fmla="*/ 3476147 w 10232859"/>
              <a:gd name="connsiteY76" fmla="*/ 170925 h 1699043"/>
              <a:gd name="connsiteX77" fmla="*/ 3581876 w 10232859"/>
              <a:gd name="connsiteY77" fmla="*/ 150448 h 1699043"/>
              <a:gd name="connsiteX78" fmla="*/ 3704761 w 10232859"/>
              <a:gd name="connsiteY78" fmla="*/ 150492 h 1699043"/>
              <a:gd name="connsiteX79" fmla="*/ 3755040 w 10232859"/>
              <a:gd name="connsiteY79" fmla="*/ 141978 h 1699043"/>
              <a:gd name="connsiteX80" fmla="*/ 3804689 w 10232859"/>
              <a:gd name="connsiteY80" fmla="*/ 151893 h 1699043"/>
              <a:gd name="connsiteX81" fmla="*/ 3821793 w 10232859"/>
              <a:gd name="connsiteY81" fmla="*/ 144743 h 1699043"/>
              <a:gd name="connsiteX82" fmla="*/ 3824682 w 10232859"/>
              <a:gd name="connsiteY82" fmla="*/ 143319 h 1699043"/>
              <a:gd name="connsiteX83" fmla="*/ 3837536 w 10232859"/>
              <a:gd name="connsiteY83" fmla="*/ 141778 h 1699043"/>
              <a:gd name="connsiteX84" fmla="*/ 3839550 w 10232859"/>
              <a:gd name="connsiteY84" fmla="*/ 136147 h 1699043"/>
              <a:gd name="connsiteX85" fmla="*/ 3857743 w 10232859"/>
              <a:gd name="connsiteY85" fmla="*/ 130104 h 1699043"/>
              <a:gd name="connsiteX86" fmla="*/ 3881852 w 10232859"/>
              <a:gd name="connsiteY86" fmla="*/ 128717 h 1699043"/>
              <a:gd name="connsiteX87" fmla="*/ 3998088 w 10232859"/>
              <a:gd name="connsiteY87" fmla="*/ 127932 h 1699043"/>
              <a:gd name="connsiteX88" fmla="*/ 4066682 w 10232859"/>
              <a:gd name="connsiteY88" fmla="*/ 124147 h 1699043"/>
              <a:gd name="connsiteX89" fmla="*/ 4091246 w 10232859"/>
              <a:gd name="connsiteY89" fmla="*/ 117503 h 1699043"/>
              <a:gd name="connsiteX90" fmla="*/ 4126556 w 10232859"/>
              <a:gd name="connsiteY90" fmla="*/ 111725 h 1699043"/>
              <a:gd name="connsiteX91" fmla="*/ 4187717 w 10232859"/>
              <a:gd name="connsiteY91" fmla="*/ 97496 h 1699043"/>
              <a:gd name="connsiteX92" fmla="*/ 4220826 w 10232859"/>
              <a:gd name="connsiteY92" fmla="*/ 95991 h 1699043"/>
              <a:gd name="connsiteX93" fmla="*/ 4239014 w 10232859"/>
              <a:gd name="connsiteY93" fmla="*/ 90840 h 1699043"/>
              <a:gd name="connsiteX94" fmla="*/ 4246653 w 10232859"/>
              <a:gd name="connsiteY94" fmla="*/ 91360 h 1699043"/>
              <a:gd name="connsiteX95" fmla="*/ 4271841 w 10232859"/>
              <a:gd name="connsiteY95" fmla="*/ 90188 h 1699043"/>
              <a:gd name="connsiteX96" fmla="*/ 4286277 w 10232859"/>
              <a:gd name="connsiteY96" fmla="*/ 90173 h 1699043"/>
              <a:gd name="connsiteX97" fmla="*/ 4292025 w 10232859"/>
              <a:gd name="connsiteY97" fmla="*/ 90407 h 1699043"/>
              <a:gd name="connsiteX98" fmla="*/ 4304713 w 10232859"/>
              <a:gd name="connsiteY98" fmla="*/ 95673 h 1699043"/>
              <a:gd name="connsiteX99" fmla="*/ 4321285 w 10232859"/>
              <a:gd name="connsiteY99" fmla="*/ 93560 h 1699043"/>
              <a:gd name="connsiteX100" fmla="*/ 4339561 w 10232859"/>
              <a:gd name="connsiteY100" fmla="*/ 98806 h 1699043"/>
              <a:gd name="connsiteX101" fmla="*/ 4343990 w 10232859"/>
              <a:gd name="connsiteY101" fmla="*/ 94576 h 1699043"/>
              <a:gd name="connsiteX102" fmla="*/ 4358885 w 10232859"/>
              <a:gd name="connsiteY102" fmla="*/ 90264 h 1699043"/>
              <a:gd name="connsiteX103" fmla="*/ 4371648 w 10232859"/>
              <a:gd name="connsiteY103" fmla="*/ 95312 h 1699043"/>
              <a:gd name="connsiteX104" fmla="*/ 4398380 w 10232859"/>
              <a:gd name="connsiteY104" fmla="*/ 98447 h 1699043"/>
              <a:gd name="connsiteX105" fmla="*/ 4405729 w 10232859"/>
              <a:gd name="connsiteY105" fmla="*/ 97677 h 1699043"/>
              <a:gd name="connsiteX106" fmla="*/ 4431408 w 10232859"/>
              <a:gd name="connsiteY106" fmla="*/ 104311 h 1699043"/>
              <a:gd name="connsiteX107" fmla="*/ 4472183 w 10232859"/>
              <a:gd name="connsiteY107" fmla="*/ 109916 h 1699043"/>
              <a:gd name="connsiteX108" fmla="*/ 4518828 w 10232859"/>
              <a:gd name="connsiteY108" fmla="*/ 112600 h 1699043"/>
              <a:gd name="connsiteX109" fmla="*/ 4532040 w 10232859"/>
              <a:gd name="connsiteY109" fmla="*/ 117793 h 1699043"/>
              <a:gd name="connsiteX110" fmla="*/ 4617778 w 10232859"/>
              <a:gd name="connsiteY110" fmla="*/ 130479 h 1699043"/>
              <a:gd name="connsiteX111" fmla="*/ 4641872 w 10232859"/>
              <a:gd name="connsiteY111" fmla="*/ 134207 h 1699043"/>
              <a:gd name="connsiteX112" fmla="*/ 4662766 w 10232859"/>
              <a:gd name="connsiteY112" fmla="*/ 132438 h 1699043"/>
              <a:gd name="connsiteX113" fmla="*/ 4667770 w 10232859"/>
              <a:gd name="connsiteY113" fmla="*/ 127694 h 1699043"/>
              <a:gd name="connsiteX114" fmla="*/ 4681052 w 10232859"/>
              <a:gd name="connsiteY114" fmla="*/ 128947 h 1699043"/>
              <a:gd name="connsiteX115" fmla="*/ 4684624 w 10232859"/>
              <a:gd name="connsiteY115" fmla="*/ 128241 h 1699043"/>
              <a:gd name="connsiteX116" fmla="*/ 4705061 w 10232859"/>
              <a:gd name="connsiteY116" fmla="*/ 125234 h 1699043"/>
              <a:gd name="connsiteX117" fmla="*/ 4747746 w 10232859"/>
              <a:gd name="connsiteY117" fmla="*/ 144617 h 1699043"/>
              <a:gd name="connsiteX118" fmla="*/ 4867014 w 10232859"/>
              <a:gd name="connsiteY118" fmla="*/ 164145 h 1699043"/>
              <a:gd name="connsiteX119" fmla="*/ 5001600 w 10232859"/>
              <a:gd name="connsiteY119" fmla="*/ 190239 h 1699043"/>
              <a:gd name="connsiteX120" fmla="*/ 5115965 w 10232859"/>
              <a:gd name="connsiteY120" fmla="*/ 186069 h 1699043"/>
              <a:gd name="connsiteX121" fmla="*/ 5193957 w 10232859"/>
              <a:gd name="connsiteY121" fmla="*/ 229364 h 1699043"/>
              <a:gd name="connsiteX122" fmla="*/ 5275907 w 10232859"/>
              <a:gd name="connsiteY122" fmla="*/ 263295 h 1699043"/>
              <a:gd name="connsiteX123" fmla="*/ 5344878 w 10232859"/>
              <a:gd name="connsiteY123" fmla="*/ 276360 h 1699043"/>
              <a:gd name="connsiteX124" fmla="*/ 5413398 w 10232859"/>
              <a:gd name="connsiteY124" fmla="*/ 276235 h 1699043"/>
              <a:gd name="connsiteX125" fmla="*/ 5415629 w 10232859"/>
              <a:gd name="connsiteY125" fmla="*/ 275768 h 1699043"/>
              <a:gd name="connsiteX126" fmla="*/ 5433078 w 10232859"/>
              <a:gd name="connsiteY126" fmla="*/ 279684 h 1699043"/>
              <a:gd name="connsiteX127" fmla="*/ 5435759 w 10232859"/>
              <a:gd name="connsiteY127" fmla="*/ 283100 h 1699043"/>
              <a:gd name="connsiteX128" fmla="*/ 5447372 w 10232859"/>
              <a:gd name="connsiteY128" fmla="*/ 286587 h 1699043"/>
              <a:gd name="connsiteX129" fmla="*/ 5469289 w 10232859"/>
              <a:gd name="connsiteY129" fmla="*/ 295620 h 1699043"/>
              <a:gd name="connsiteX130" fmla="*/ 5508752 w 10232859"/>
              <a:gd name="connsiteY130" fmla="*/ 305753 h 1699043"/>
              <a:gd name="connsiteX131" fmla="*/ 5509657 w 10232859"/>
              <a:gd name="connsiteY131" fmla="*/ 304936 h 1699043"/>
              <a:gd name="connsiteX132" fmla="*/ 5521245 w 10232859"/>
              <a:gd name="connsiteY132" fmla="*/ 303688 h 1699043"/>
              <a:gd name="connsiteX133" fmla="*/ 5596538 w 10232859"/>
              <a:gd name="connsiteY133" fmla="*/ 291153 h 1699043"/>
              <a:gd name="connsiteX134" fmla="*/ 5632514 w 10232859"/>
              <a:gd name="connsiteY134" fmla="*/ 301962 h 1699043"/>
              <a:gd name="connsiteX135" fmla="*/ 5640005 w 10232859"/>
              <a:gd name="connsiteY135" fmla="*/ 303617 h 1699043"/>
              <a:gd name="connsiteX136" fmla="*/ 5640259 w 10232859"/>
              <a:gd name="connsiteY136" fmla="*/ 303435 h 1699043"/>
              <a:gd name="connsiteX137" fmla="*/ 5648365 w 10232859"/>
              <a:gd name="connsiteY137" fmla="*/ 304754 h 1699043"/>
              <a:gd name="connsiteX138" fmla="*/ 5653662 w 10232859"/>
              <a:gd name="connsiteY138" fmla="*/ 306635 h 1699043"/>
              <a:gd name="connsiteX139" fmla="*/ 5668196 w 10232859"/>
              <a:gd name="connsiteY139" fmla="*/ 309846 h 1699043"/>
              <a:gd name="connsiteX140" fmla="*/ 5673886 w 10232859"/>
              <a:gd name="connsiteY140" fmla="*/ 309526 h 1699043"/>
              <a:gd name="connsiteX141" fmla="*/ 5677139 w 10232859"/>
              <a:gd name="connsiteY141" fmla="*/ 307345 h 1699043"/>
              <a:gd name="connsiteX142" fmla="*/ 5708983 w 10232859"/>
              <a:gd name="connsiteY142" fmla="*/ 306674 h 1699043"/>
              <a:gd name="connsiteX143" fmla="*/ 5773909 w 10232859"/>
              <a:gd name="connsiteY143" fmla="*/ 312061 h 1699043"/>
              <a:gd name="connsiteX144" fmla="*/ 5809500 w 10232859"/>
              <a:gd name="connsiteY144" fmla="*/ 318450 h 1699043"/>
              <a:gd name="connsiteX145" fmla="*/ 5908729 w 10232859"/>
              <a:gd name="connsiteY145" fmla="*/ 332335 h 1699043"/>
              <a:gd name="connsiteX146" fmla="*/ 5990524 w 10232859"/>
              <a:gd name="connsiteY146" fmla="*/ 350618 h 1699043"/>
              <a:gd name="connsiteX147" fmla="*/ 6029302 w 10232859"/>
              <a:gd name="connsiteY147" fmla="*/ 361365 h 1699043"/>
              <a:gd name="connsiteX148" fmla="*/ 6086225 w 10232859"/>
              <a:gd name="connsiteY148" fmla="*/ 339621 h 1699043"/>
              <a:gd name="connsiteX149" fmla="*/ 6105063 w 10232859"/>
              <a:gd name="connsiteY149" fmla="*/ 347340 h 1699043"/>
              <a:gd name="connsiteX150" fmla="*/ 6195166 w 10232859"/>
              <a:gd name="connsiteY150" fmla="*/ 360190 h 1699043"/>
              <a:gd name="connsiteX151" fmla="*/ 6216259 w 10232859"/>
              <a:gd name="connsiteY151" fmla="*/ 363365 h 1699043"/>
              <a:gd name="connsiteX152" fmla="*/ 6228331 w 10232859"/>
              <a:gd name="connsiteY152" fmla="*/ 364034 h 1699043"/>
              <a:gd name="connsiteX153" fmla="*/ 6229602 w 10232859"/>
              <a:gd name="connsiteY153" fmla="*/ 363414 h 1699043"/>
              <a:gd name="connsiteX154" fmla="*/ 6258988 w 10232859"/>
              <a:gd name="connsiteY154" fmla="*/ 378660 h 1699043"/>
              <a:gd name="connsiteX155" fmla="*/ 6264106 w 10232859"/>
              <a:gd name="connsiteY155" fmla="*/ 379141 h 1699043"/>
              <a:gd name="connsiteX156" fmla="*/ 6281703 w 10232859"/>
              <a:gd name="connsiteY156" fmla="*/ 391054 h 1699043"/>
              <a:gd name="connsiteX157" fmla="*/ 6291622 w 10232859"/>
              <a:gd name="connsiteY157" fmla="*/ 396155 h 1699043"/>
              <a:gd name="connsiteX158" fmla="*/ 6292712 w 10232859"/>
              <a:gd name="connsiteY158" fmla="*/ 399771 h 1699043"/>
              <a:gd name="connsiteX159" fmla="*/ 6308227 w 10232859"/>
              <a:gd name="connsiteY159" fmla="*/ 406196 h 1699043"/>
              <a:gd name="connsiteX160" fmla="*/ 6328981 w 10232859"/>
              <a:gd name="connsiteY160" fmla="*/ 409495 h 1699043"/>
              <a:gd name="connsiteX161" fmla="*/ 6368693 w 10232859"/>
              <a:gd name="connsiteY161" fmla="*/ 417845 h 1699043"/>
              <a:gd name="connsiteX162" fmla="*/ 6414811 w 10232859"/>
              <a:gd name="connsiteY162" fmla="*/ 452200 h 1699043"/>
              <a:gd name="connsiteX163" fmla="*/ 6467879 w 10232859"/>
              <a:gd name="connsiteY163" fmla="*/ 468248 h 1699043"/>
              <a:gd name="connsiteX164" fmla="*/ 6564351 w 10232859"/>
              <a:gd name="connsiteY164" fmla="*/ 537518 h 1699043"/>
              <a:gd name="connsiteX165" fmla="*/ 6711178 w 10232859"/>
              <a:gd name="connsiteY165" fmla="*/ 573610 h 1699043"/>
              <a:gd name="connsiteX166" fmla="*/ 6764036 w 10232859"/>
              <a:gd name="connsiteY166" fmla="*/ 588943 h 1699043"/>
              <a:gd name="connsiteX167" fmla="*/ 6858983 w 10232859"/>
              <a:gd name="connsiteY167" fmla="*/ 623723 h 1699043"/>
              <a:gd name="connsiteX168" fmla="*/ 6910661 w 10232859"/>
              <a:gd name="connsiteY168" fmla="*/ 634620 h 1699043"/>
              <a:gd name="connsiteX169" fmla="*/ 6944111 w 10232859"/>
              <a:gd name="connsiteY169" fmla="*/ 659502 h 1699043"/>
              <a:gd name="connsiteX170" fmla="*/ 6965771 w 10232859"/>
              <a:gd name="connsiteY170" fmla="*/ 659931 h 1699043"/>
              <a:gd name="connsiteX171" fmla="*/ 6969639 w 10232859"/>
              <a:gd name="connsiteY171" fmla="*/ 659837 h 1699043"/>
              <a:gd name="connsiteX172" fmla="*/ 6982242 w 10232859"/>
              <a:gd name="connsiteY172" fmla="*/ 663112 h 1699043"/>
              <a:gd name="connsiteX173" fmla="*/ 6989387 w 10232859"/>
              <a:gd name="connsiteY173" fmla="*/ 659474 h 1699043"/>
              <a:gd name="connsiteX174" fmla="*/ 7010930 w 10232859"/>
              <a:gd name="connsiteY174" fmla="*/ 661134 h 1699043"/>
              <a:gd name="connsiteX175" fmla="*/ 7033125 w 10232859"/>
              <a:gd name="connsiteY175" fmla="*/ 668436 h 1699043"/>
              <a:gd name="connsiteX176" fmla="*/ 7134461 w 10232859"/>
              <a:gd name="connsiteY176" fmla="*/ 708192 h 1699043"/>
              <a:gd name="connsiteX177" fmla="*/ 7197450 w 10232859"/>
              <a:gd name="connsiteY177" fmla="*/ 729094 h 1699043"/>
              <a:gd name="connsiteX178" fmla="*/ 7225084 w 10232859"/>
              <a:gd name="connsiteY178" fmla="*/ 732505 h 1699043"/>
              <a:gd name="connsiteX179" fmla="*/ 7261183 w 10232859"/>
              <a:gd name="connsiteY179" fmla="*/ 740313 h 1699043"/>
              <a:gd name="connsiteX180" fmla="*/ 7327760 w 10232859"/>
              <a:gd name="connsiteY180" fmla="*/ 750586 h 1699043"/>
              <a:gd name="connsiteX181" fmla="*/ 7412222 w 10232859"/>
              <a:gd name="connsiteY181" fmla="*/ 770487 h 1699043"/>
              <a:gd name="connsiteX182" fmla="*/ 7457904 w 10232859"/>
              <a:gd name="connsiteY182" fmla="*/ 804321 h 1699043"/>
              <a:gd name="connsiteX183" fmla="*/ 7465795 w 10232859"/>
              <a:gd name="connsiteY183" fmla="*/ 802598 h 1699043"/>
              <a:gd name="connsiteX184" fmla="*/ 7505046 w 10232859"/>
              <a:gd name="connsiteY184" fmla="*/ 816517 h 1699043"/>
              <a:gd name="connsiteX185" fmla="*/ 7623220 w 10232859"/>
              <a:gd name="connsiteY185" fmla="*/ 888520 h 1699043"/>
              <a:gd name="connsiteX186" fmla="*/ 7700458 w 10232859"/>
              <a:gd name="connsiteY186" fmla="*/ 915079 h 1699043"/>
              <a:gd name="connsiteX187" fmla="*/ 7730988 w 10232859"/>
              <a:gd name="connsiteY187" fmla="*/ 920756 h 1699043"/>
              <a:gd name="connsiteX188" fmla="*/ 7781942 w 10232859"/>
              <a:gd name="connsiteY188" fmla="*/ 930503 h 1699043"/>
              <a:gd name="connsiteX189" fmla="*/ 7827704 w 10232859"/>
              <a:gd name="connsiteY189" fmla="*/ 928558 h 1699043"/>
              <a:gd name="connsiteX190" fmla="*/ 7912084 w 10232859"/>
              <a:gd name="connsiteY190" fmla="*/ 963800 h 1699043"/>
              <a:gd name="connsiteX191" fmla="*/ 7982264 w 10232859"/>
              <a:gd name="connsiteY191" fmla="*/ 975773 h 1699043"/>
              <a:gd name="connsiteX192" fmla="*/ 7991272 w 10232859"/>
              <a:gd name="connsiteY192" fmla="*/ 981104 h 1699043"/>
              <a:gd name="connsiteX193" fmla="*/ 8006496 w 10232859"/>
              <a:gd name="connsiteY193" fmla="*/ 972839 h 1699043"/>
              <a:gd name="connsiteX194" fmla="*/ 8150881 w 10232859"/>
              <a:gd name="connsiteY194" fmla="*/ 990411 h 1699043"/>
              <a:gd name="connsiteX195" fmla="*/ 8172106 w 10232859"/>
              <a:gd name="connsiteY195" fmla="*/ 990512 h 1699043"/>
              <a:gd name="connsiteX196" fmla="*/ 8196076 w 10232859"/>
              <a:gd name="connsiteY196" fmla="*/ 1000078 h 1699043"/>
              <a:gd name="connsiteX197" fmla="*/ 8247463 w 10232859"/>
              <a:gd name="connsiteY197" fmla="*/ 1016332 h 1699043"/>
              <a:gd name="connsiteX198" fmla="*/ 8279272 w 10232859"/>
              <a:gd name="connsiteY198" fmla="*/ 1032921 h 1699043"/>
              <a:gd name="connsiteX199" fmla="*/ 8289611 w 10232859"/>
              <a:gd name="connsiteY199" fmla="*/ 1028630 h 1699043"/>
              <a:gd name="connsiteX200" fmla="*/ 8311483 w 10232859"/>
              <a:gd name="connsiteY200" fmla="*/ 1029399 h 1699043"/>
              <a:gd name="connsiteX201" fmla="*/ 8399489 w 10232859"/>
              <a:gd name="connsiteY201" fmla="*/ 1048562 h 1699043"/>
              <a:gd name="connsiteX202" fmla="*/ 8415973 w 10232859"/>
              <a:gd name="connsiteY202" fmla="*/ 1049660 h 1699043"/>
              <a:gd name="connsiteX203" fmla="*/ 8433326 w 10232859"/>
              <a:gd name="connsiteY203" fmla="*/ 1057881 h 1699043"/>
              <a:gd name="connsiteX204" fmla="*/ 8502328 w 10232859"/>
              <a:gd name="connsiteY204" fmla="*/ 1091498 h 1699043"/>
              <a:gd name="connsiteX205" fmla="*/ 8534346 w 10232859"/>
              <a:gd name="connsiteY205" fmla="*/ 1106980 h 1699043"/>
              <a:gd name="connsiteX206" fmla="*/ 8534980 w 10232859"/>
              <a:gd name="connsiteY206" fmla="*/ 1110861 h 1699043"/>
              <a:gd name="connsiteX207" fmla="*/ 8544104 w 10232859"/>
              <a:gd name="connsiteY207" fmla="*/ 1108406 h 1699043"/>
              <a:gd name="connsiteX208" fmla="*/ 8567742 w 10232859"/>
              <a:gd name="connsiteY208" fmla="*/ 1117590 h 1699043"/>
              <a:gd name="connsiteX209" fmla="*/ 8633779 w 10232859"/>
              <a:gd name="connsiteY209" fmla="*/ 1139226 h 1699043"/>
              <a:gd name="connsiteX210" fmla="*/ 8676965 w 10232859"/>
              <a:gd name="connsiteY210" fmla="*/ 1156949 h 1699043"/>
              <a:gd name="connsiteX211" fmla="*/ 8698944 w 10232859"/>
              <a:gd name="connsiteY211" fmla="*/ 1156939 h 1699043"/>
              <a:gd name="connsiteX212" fmla="*/ 8711456 w 10232859"/>
              <a:gd name="connsiteY212" fmla="*/ 1169217 h 1699043"/>
              <a:gd name="connsiteX213" fmla="*/ 8732793 w 10232859"/>
              <a:gd name="connsiteY213" fmla="*/ 1172972 h 1699043"/>
              <a:gd name="connsiteX214" fmla="*/ 8751897 w 10232859"/>
              <a:gd name="connsiteY214" fmla="*/ 1190886 h 1699043"/>
              <a:gd name="connsiteX215" fmla="*/ 8793564 w 10232859"/>
              <a:gd name="connsiteY215" fmla="*/ 1172572 h 1699043"/>
              <a:gd name="connsiteX216" fmla="*/ 8834270 w 10232859"/>
              <a:gd name="connsiteY216" fmla="*/ 1206624 h 1699043"/>
              <a:gd name="connsiteX217" fmla="*/ 8853872 w 10232859"/>
              <a:gd name="connsiteY217" fmla="*/ 1214714 h 1699043"/>
              <a:gd name="connsiteX218" fmla="*/ 8861901 w 10232859"/>
              <a:gd name="connsiteY218" fmla="*/ 1211375 h 1699043"/>
              <a:gd name="connsiteX219" fmla="*/ 8874168 w 10232859"/>
              <a:gd name="connsiteY219" fmla="*/ 1213967 h 1699043"/>
              <a:gd name="connsiteX220" fmla="*/ 8871123 w 10232859"/>
              <a:gd name="connsiteY220" fmla="*/ 1221160 h 1699043"/>
              <a:gd name="connsiteX221" fmla="*/ 8903537 w 10232859"/>
              <a:gd name="connsiteY221" fmla="*/ 1230588 h 1699043"/>
              <a:gd name="connsiteX222" fmla="*/ 8933767 w 10232859"/>
              <a:gd name="connsiteY222" fmla="*/ 1263368 h 1699043"/>
              <a:gd name="connsiteX223" fmla="*/ 8985765 w 10232859"/>
              <a:gd name="connsiteY223" fmla="*/ 1287664 h 1699043"/>
              <a:gd name="connsiteX224" fmla="*/ 9071444 w 10232859"/>
              <a:gd name="connsiteY224" fmla="*/ 1317305 h 1699043"/>
              <a:gd name="connsiteX225" fmla="*/ 9096711 w 10232859"/>
              <a:gd name="connsiteY225" fmla="*/ 1327777 h 1699043"/>
              <a:gd name="connsiteX226" fmla="*/ 9338853 w 10232859"/>
              <a:gd name="connsiteY226" fmla="*/ 1448046 h 1699043"/>
              <a:gd name="connsiteX227" fmla="*/ 9520814 w 10232859"/>
              <a:gd name="connsiteY227" fmla="*/ 1449827 h 1699043"/>
              <a:gd name="connsiteX228" fmla="*/ 9702271 w 10232859"/>
              <a:gd name="connsiteY228" fmla="*/ 1488553 h 1699043"/>
              <a:gd name="connsiteX229" fmla="*/ 9744273 w 10232859"/>
              <a:gd name="connsiteY229" fmla="*/ 1523512 h 1699043"/>
              <a:gd name="connsiteX230" fmla="*/ 9771903 w 10232859"/>
              <a:gd name="connsiteY230" fmla="*/ 1530034 h 1699043"/>
              <a:gd name="connsiteX231" fmla="*/ 9818565 w 10232859"/>
              <a:gd name="connsiteY231" fmla="*/ 1538545 h 1699043"/>
              <a:gd name="connsiteX232" fmla="*/ 9882202 w 10232859"/>
              <a:gd name="connsiteY232" fmla="*/ 1565888 h 1699043"/>
              <a:gd name="connsiteX233" fmla="*/ 10022025 w 10232859"/>
              <a:gd name="connsiteY233" fmla="*/ 1599696 h 1699043"/>
              <a:gd name="connsiteX234" fmla="*/ 10220406 w 10232859"/>
              <a:gd name="connsiteY234" fmla="*/ 1677005 h 1699043"/>
              <a:gd name="connsiteX235" fmla="*/ 10232859 w 10232859"/>
              <a:gd name="connsiteY235" fmla="*/ 1699043 h 1699043"/>
              <a:gd name="connsiteX236" fmla="*/ 0 w 10232859"/>
              <a:gd name="connsiteY236" fmla="*/ 1699043 h 1699043"/>
              <a:gd name="connsiteX237" fmla="*/ 0 w 10232859"/>
              <a:gd name="connsiteY237" fmla="*/ 21828 h 1699043"/>
              <a:gd name="connsiteX238" fmla="*/ 8097 w 10232859"/>
              <a:gd name="connsiteY238" fmla="*/ 24355 h 1699043"/>
              <a:gd name="connsiteX239" fmla="*/ 77128 w 10232859"/>
              <a:gd name="connsiteY239" fmla="*/ 6867 h 1699043"/>
              <a:gd name="connsiteX240" fmla="*/ 188338 w 10232859"/>
              <a:gd name="connsiteY240" fmla="*/ 5079 h 1699043"/>
              <a:gd name="connsiteX241" fmla="*/ 298809 w 10232859"/>
              <a:gd name="connsiteY241" fmla="*/ 6198 h 1699043"/>
              <a:gd name="connsiteX242" fmla="*/ 338985 w 10232859"/>
              <a:gd name="connsiteY242" fmla="*/ 8006 h 1699043"/>
              <a:gd name="connsiteX243" fmla="*/ 409815 w 10232859"/>
              <a:gd name="connsiteY243" fmla="*/ 5045 h 1699043"/>
              <a:gd name="connsiteX0" fmla="*/ 409815 w 10232859"/>
              <a:gd name="connsiteY0" fmla="*/ 5045 h 1699043"/>
              <a:gd name="connsiteX1" fmla="*/ 456316 w 10232859"/>
              <a:gd name="connsiteY1" fmla="*/ 4077 h 1699043"/>
              <a:gd name="connsiteX2" fmla="*/ 463611 w 10232859"/>
              <a:gd name="connsiteY2" fmla="*/ 18441 h 1699043"/>
              <a:gd name="connsiteX3" fmla="*/ 506289 w 10232859"/>
              <a:gd name="connsiteY3" fmla="*/ 21667 h 1699043"/>
              <a:gd name="connsiteX4" fmla="*/ 547180 w 10232859"/>
              <a:gd name="connsiteY4" fmla="*/ 10297 h 1699043"/>
              <a:gd name="connsiteX5" fmla="*/ 599180 w 10232859"/>
              <a:gd name="connsiteY5" fmla="*/ 9165 h 1699043"/>
              <a:gd name="connsiteX6" fmla="*/ 630247 w 10232859"/>
              <a:gd name="connsiteY6" fmla="*/ 8332 h 1699043"/>
              <a:gd name="connsiteX7" fmla="*/ 715463 w 10232859"/>
              <a:gd name="connsiteY7" fmla="*/ 18029 h 1699043"/>
              <a:gd name="connsiteX8" fmla="*/ 862866 w 10232859"/>
              <a:gd name="connsiteY8" fmla="*/ 63233 h 1699043"/>
              <a:gd name="connsiteX9" fmla="*/ 906400 w 10232859"/>
              <a:gd name="connsiteY9" fmla="*/ 68570 h 1699043"/>
              <a:gd name="connsiteX10" fmla="*/ 912698 w 10232859"/>
              <a:gd name="connsiteY10" fmla="*/ 65266 h 1699043"/>
              <a:gd name="connsiteX11" fmla="*/ 972936 w 10232859"/>
              <a:gd name="connsiteY11" fmla="*/ 88549 h 1699043"/>
              <a:gd name="connsiteX12" fmla="*/ 1061158 w 10232859"/>
              <a:gd name="connsiteY12" fmla="*/ 90302 h 1699043"/>
              <a:gd name="connsiteX13" fmla="*/ 1127764 w 10232859"/>
              <a:gd name="connsiteY13" fmla="*/ 86443 h 1699043"/>
              <a:gd name="connsiteX14" fmla="*/ 1165092 w 10232859"/>
              <a:gd name="connsiteY14" fmla="*/ 86517 h 1699043"/>
              <a:gd name="connsiteX15" fmla="*/ 1192274 w 10232859"/>
              <a:gd name="connsiteY15" fmla="*/ 84088 h 1699043"/>
              <a:gd name="connsiteX16" fmla="*/ 1261359 w 10232859"/>
              <a:gd name="connsiteY16" fmla="*/ 91263 h 1699043"/>
              <a:gd name="connsiteX17" fmla="*/ 1375826 w 10232859"/>
              <a:gd name="connsiteY17" fmla="*/ 108740 h 1699043"/>
              <a:gd name="connsiteX18" fmla="*/ 1400134 w 10232859"/>
              <a:gd name="connsiteY18" fmla="*/ 111208 h 1699043"/>
              <a:gd name="connsiteX19" fmla="*/ 1420782 w 10232859"/>
              <a:gd name="connsiteY19" fmla="*/ 108347 h 1699043"/>
              <a:gd name="connsiteX20" fmla="*/ 1425360 w 10232859"/>
              <a:gd name="connsiteY20" fmla="*/ 103343 h 1699043"/>
              <a:gd name="connsiteX21" fmla="*/ 1438688 w 10232859"/>
              <a:gd name="connsiteY21" fmla="*/ 103900 h 1699043"/>
              <a:gd name="connsiteX22" fmla="*/ 1442183 w 10232859"/>
              <a:gd name="connsiteY22" fmla="*/ 103008 h 1699043"/>
              <a:gd name="connsiteX23" fmla="*/ 1462271 w 10232859"/>
              <a:gd name="connsiteY23" fmla="*/ 98933 h 1699043"/>
              <a:gd name="connsiteX24" fmla="*/ 1506437 w 10232859"/>
              <a:gd name="connsiteY24" fmla="*/ 116084 h 1699043"/>
              <a:gd name="connsiteX25" fmla="*/ 1559721 w 10232859"/>
              <a:gd name="connsiteY25" fmla="*/ 115918 h 1699043"/>
              <a:gd name="connsiteX26" fmla="*/ 1763086 w 10232859"/>
              <a:gd name="connsiteY26" fmla="*/ 148431 h 1699043"/>
              <a:gd name="connsiteX27" fmla="*/ 1909571 w 10232859"/>
              <a:gd name="connsiteY27" fmla="*/ 158571 h 1699043"/>
              <a:gd name="connsiteX28" fmla="*/ 2002612 w 10232859"/>
              <a:gd name="connsiteY28" fmla="*/ 185342 h 1699043"/>
              <a:gd name="connsiteX29" fmla="*/ 2155278 w 10232859"/>
              <a:gd name="connsiteY29" fmla="*/ 197824 h 1699043"/>
              <a:gd name="connsiteX30" fmla="*/ 2166398 w 10232859"/>
              <a:gd name="connsiteY30" fmla="*/ 206965 h 1699043"/>
              <a:gd name="connsiteX31" fmla="*/ 2180455 w 10232859"/>
              <a:gd name="connsiteY31" fmla="*/ 212894 h 1699043"/>
              <a:gd name="connsiteX32" fmla="*/ 2182638 w 10232859"/>
              <a:gd name="connsiteY32" fmla="*/ 212313 h 1699043"/>
              <a:gd name="connsiteX33" fmla="*/ 2200348 w 10232859"/>
              <a:gd name="connsiteY33" fmla="*/ 215316 h 1699043"/>
              <a:gd name="connsiteX34" fmla="*/ 2203307 w 10232859"/>
              <a:gd name="connsiteY34" fmla="*/ 218590 h 1699043"/>
              <a:gd name="connsiteX35" fmla="*/ 2215170 w 10232859"/>
              <a:gd name="connsiteY35" fmla="*/ 221472 h 1699043"/>
              <a:gd name="connsiteX36" fmla="*/ 2237765 w 10232859"/>
              <a:gd name="connsiteY36" fmla="*/ 229357 h 1699043"/>
              <a:gd name="connsiteX37" fmla="*/ 2242719 w 10232859"/>
              <a:gd name="connsiteY37" fmla="*/ 228760 h 1699043"/>
              <a:gd name="connsiteX38" fmla="*/ 2277928 w 10232859"/>
              <a:gd name="connsiteY38" fmla="*/ 237427 h 1699043"/>
              <a:gd name="connsiteX39" fmla="*/ 2278759 w 10232859"/>
              <a:gd name="connsiteY39" fmla="*/ 236563 h 1699043"/>
              <a:gd name="connsiteX40" fmla="*/ 2290187 w 10232859"/>
              <a:gd name="connsiteY40" fmla="*/ 234709 h 1699043"/>
              <a:gd name="connsiteX41" fmla="*/ 2364066 w 10232859"/>
              <a:gd name="connsiteY41" fmla="*/ 218237 h 1699043"/>
              <a:gd name="connsiteX42" fmla="*/ 2400814 w 10232859"/>
              <a:gd name="connsiteY42" fmla="*/ 227165 h 1699043"/>
              <a:gd name="connsiteX43" fmla="*/ 2408414 w 10232859"/>
              <a:gd name="connsiteY43" fmla="*/ 228429 h 1699043"/>
              <a:gd name="connsiteX44" fmla="*/ 2408650 w 10232859"/>
              <a:gd name="connsiteY44" fmla="*/ 228234 h 1699043"/>
              <a:gd name="connsiteX45" fmla="*/ 2416835 w 10232859"/>
              <a:gd name="connsiteY45" fmla="*/ 229128 h 1699043"/>
              <a:gd name="connsiteX46" fmla="*/ 2422271 w 10232859"/>
              <a:gd name="connsiteY46" fmla="*/ 230733 h 1699043"/>
              <a:gd name="connsiteX47" fmla="*/ 2490341 w 10232859"/>
              <a:gd name="connsiteY47" fmla="*/ 211074 h 1699043"/>
              <a:gd name="connsiteX48" fmla="*/ 2588929 w 10232859"/>
              <a:gd name="connsiteY48" fmla="*/ 200980 h 1699043"/>
              <a:gd name="connsiteX49" fmla="*/ 2687426 w 10232859"/>
              <a:gd name="connsiteY49" fmla="*/ 193848 h 1699043"/>
              <a:gd name="connsiteX50" fmla="*/ 2723517 w 10232859"/>
              <a:gd name="connsiteY50" fmla="*/ 192652 h 1699043"/>
              <a:gd name="connsiteX51" fmla="*/ 2785956 w 10232859"/>
              <a:gd name="connsiteY51" fmla="*/ 184404 h 1699043"/>
              <a:gd name="connsiteX52" fmla="*/ 2813378 w 10232859"/>
              <a:gd name="connsiteY52" fmla="*/ 176833 h 1699043"/>
              <a:gd name="connsiteX53" fmla="*/ 2814782 w 10232859"/>
              <a:gd name="connsiteY53" fmla="*/ 177153 h 1699043"/>
              <a:gd name="connsiteX54" fmla="*/ 2816580 w 10232859"/>
              <a:gd name="connsiteY54" fmla="*/ 174366 h 1699043"/>
              <a:gd name="connsiteX55" fmla="*/ 2821623 w 10232859"/>
              <a:gd name="connsiteY55" fmla="*/ 172875 h 1699043"/>
              <a:gd name="connsiteX56" fmla="*/ 2836688 w 10232859"/>
              <a:gd name="connsiteY56" fmla="*/ 172971 h 1699043"/>
              <a:gd name="connsiteX57" fmla="*/ 2842564 w 10232859"/>
              <a:gd name="connsiteY57" fmla="*/ 173695 h 1699043"/>
              <a:gd name="connsiteX58" fmla="*/ 2850712 w 10232859"/>
              <a:gd name="connsiteY58" fmla="*/ 173290 h 1699043"/>
              <a:gd name="connsiteX59" fmla="*/ 2850846 w 10232859"/>
              <a:gd name="connsiteY59" fmla="*/ 173062 h 1699043"/>
              <a:gd name="connsiteX60" fmla="*/ 2858611 w 10232859"/>
              <a:gd name="connsiteY60" fmla="*/ 173112 h 1699043"/>
              <a:gd name="connsiteX61" fmla="*/ 2897454 w 10232859"/>
              <a:gd name="connsiteY61" fmla="*/ 176114 h 1699043"/>
              <a:gd name="connsiteX62" fmla="*/ 2940369 w 10232859"/>
              <a:gd name="connsiteY62" fmla="*/ 152944 h 1699043"/>
              <a:gd name="connsiteX63" fmla="*/ 2959670 w 10232859"/>
              <a:gd name="connsiteY63" fmla="*/ 148367 h 1699043"/>
              <a:gd name="connsiteX64" fmla="*/ 2969615 w 10232859"/>
              <a:gd name="connsiteY64" fmla="*/ 144755 h 1699043"/>
              <a:gd name="connsiteX65" fmla="*/ 2970000 w 10232859"/>
              <a:gd name="connsiteY65" fmla="*/ 143776 h 1699043"/>
              <a:gd name="connsiteX66" fmla="*/ 3007272 w 10232859"/>
              <a:gd name="connsiteY66" fmla="*/ 146766 h 1699043"/>
              <a:gd name="connsiteX67" fmla="*/ 3011677 w 10232859"/>
              <a:gd name="connsiteY67" fmla="*/ 145404 h 1699043"/>
              <a:gd name="connsiteX68" fmla="*/ 3036668 w 10232859"/>
              <a:gd name="connsiteY68" fmla="*/ 149604 h 1699043"/>
              <a:gd name="connsiteX69" fmla="*/ 3049208 w 10232859"/>
              <a:gd name="connsiteY69" fmla="*/ 150573 h 1699043"/>
              <a:gd name="connsiteX70" fmla="*/ 3053517 w 10232859"/>
              <a:gd name="connsiteY70" fmla="*/ 153322 h 1699043"/>
              <a:gd name="connsiteX71" fmla="*/ 3071637 w 10232859"/>
              <a:gd name="connsiteY71" fmla="*/ 153496 h 1699043"/>
              <a:gd name="connsiteX72" fmla="*/ 3110077 w 10232859"/>
              <a:gd name="connsiteY72" fmla="*/ 149202 h 1699043"/>
              <a:gd name="connsiteX73" fmla="*/ 3173743 w 10232859"/>
              <a:gd name="connsiteY73" fmla="*/ 159581 h 1699043"/>
              <a:gd name="connsiteX74" fmla="*/ 3254203 w 10232859"/>
              <a:gd name="connsiteY74" fmla="*/ 151756 h 1699043"/>
              <a:gd name="connsiteX75" fmla="*/ 3380350 w 10232859"/>
              <a:gd name="connsiteY75" fmla="*/ 151151 h 1699043"/>
              <a:gd name="connsiteX76" fmla="*/ 3476147 w 10232859"/>
              <a:gd name="connsiteY76" fmla="*/ 170925 h 1699043"/>
              <a:gd name="connsiteX77" fmla="*/ 3581876 w 10232859"/>
              <a:gd name="connsiteY77" fmla="*/ 150448 h 1699043"/>
              <a:gd name="connsiteX78" fmla="*/ 3704761 w 10232859"/>
              <a:gd name="connsiteY78" fmla="*/ 150492 h 1699043"/>
              <a:gd name="connsiteX79" fmla="*/ 3755040 w 10232859"/>
              <a:gd name="connsiteY79" fmla="*/ 141978 h 1699043"/>
              <a:gd name="connsiteX80" fmla="*/ 3804689 w 10232859"/>
              <a:gd name="connsiteY80" fmla="*/ 151893 h 1699043"/>
              <a:gd name="connsiteX81" fmla="*/ 3821793 w 10232859"/>
              <a:gd name="connsiteY81" fmla="*/ 144743 h 1699043"/>
              <a:gd name="connsiteX82" fmla="*/ 3824682 w 10232859"/>
              <a:gd name="connsiteY82" fmla="*/ 143319 h 1699043"/>
              <a:gd name="connsiteX83" fmla="*/ 3837536 w 10232859"/>
              <a:gd name="connsiteY83" fmla="*/ 141778 h 1699043"/>
              <a:gd name="connsiteX84" fmla="*/ 3839550 w 10232859"/>
              <a:gd name="connsiteY84" fmla="*/ 136147 h 1699043"/>
              <a:gd name="connsiteX85" fmla="*/ 3857743 w 10232859"/>
              <a:gd name="connsiteY85" fmla="*/ 130104 h 1699043"/>
              <a:gd name="connsiteX86" fmla="*/ 3881852 w 10232859"/>
              <a:gd name="connsiteY86" fmla="*/ 128717 h 1699043"/>
              <a:gd name="connsiteX87" fmla="*/ 3998088 w 10232859"/>
              <a:gd name="connsiteY87" fmla="*/ 127932 h 1699043"/>
              <a:gd name="connsiteX88" fmla="*/ 4066682 w 10232859"/>
              <a:gd name="connsiteY88" fmla="*/ 124147 h 1699043"/>
              <a:gd name="connsiteX89" fmla="*/ 4091246 w 10232859"/>
              <a:gd name="connsiteY89" fmla="*/ 117503 h 1699043"/>
              <a:gd name="connsiteX90" fmla="*/ 4126556 w 10232859"/>
              <a:gd name="connsiteY90" fmla="*/ 111725 h 1699043"/>
              <a:gd name="connsiteX91" fmla="*/ 4187717 w 10232859"/>
              <a:gd name="connsiteY91" fmla="*/ 97496 h 1699043"/>
              <a:gd name="connsiteX92" fmla="*/ 4220826 w 10232859"/>
              <a:gd name="connsiteY92" fmla="*/ 95991 h 1699043"/>
              <a:gd name="connsiteX93" fmla="*/ 4239014 w 10232859"/>
              <a:gd name="connsiteY93" fmla="*/ 90840 h 1699043"/>
              <a:gd name="connsiteX94" fmla="*/ 4246653 w 10232859"/>
              <a:gd name="connsiteY94" fmla="*/ 91360 h 1699043"/>
              <a:gd name="connsiteX95" fmla="*/ 4271841 w 10232859"/>
              <a:gd name="connsiteY95" fmla="*/ 90188 h 1699043"/>
              <a:gd name="connsiteX96" fmla="*/ 4286277 w 10232859"/>
              <a:gd name="connsiteY96" fmla="*/ 90173 h 1699043"/>
              <a:gd name="connsiteX97" fmla="*/ 4292025 w 10232859"/>
              <a:gd name="connsiteY97" fmla="*/ 90407 h 1699043"/>
              <a:gd name="connsiteX98" fmla="*/ 4304713 w 10232859"/>
              <a:gd name="connsiteY98" fmla="*/ 95673 h 1699043"/>
              <a:gd name="connsiteX99" fmla="*/ 4321285 w 10232859"/>
              <a:gd name="connsiteY99" fmla="*/ 93560 h 1699043"/>
              <a:gd name="connsiteX100" fmla="*/ 4339561 w 10232859"/>
              <a:gd name="connsiteY100" fmla="*/ 98806 h 1699043"/>
              <a:gd name="connsiteX101" fmla="*/ 4343990 w 10232859"/>
              <a:gd name="connsiteY101" fmla="*/ 94576 h 1699043"/>
              <a:gd name="connsiteX102" fmla="*/ 4358885 w 10232859"/>
              <a:gd name="connsiteY102" fmla="*/ 90264 h 1699043"/>
              <a:gd name="connsiteX103" fmla="*/ 4371648 w 10232859"/>
              <a:gd name="connsiteY103" fmla="*/ 95312 h 1699043"/>
              <a:gd name="connsiteX104" fmla="*/ 4398380 w 10232859"/>
              <a:gd name="connsiteY104" fmla="*/ 98447 h 1699043"/>
              <a:gd name="connsiteX105" fmla="*/ 4405729 w 10232859"/>
              <a:gd name="connsiteY105" fmla="*/ 97677 h 1699043"/>
              <a:gd name="connsiteX106" fmla="*/ 4431408 w 10232859"/>
              <a:gd name="connsiteY106" fmla="*/ 104311 h 1699043"/>
              <a:gd name="connsiteX107" fmla="*/ 4472183 w 10232859"/>
              <a:gd name="connsiteY107" fmla="*/ 109916 h 1699043"/>
              <a:gd name="connsiteX108" fmla="*/ 4518828 w 10232859"/>
              <a:gd name="connsiteY108" fmla="*/ 112600 h 1699043"/>
              <a:gd name="connsiteX109" fmla="*/ 4532040 w 10232859"/>
              <a:gd name="connsiteY109" fmla="*/ 117793 h 1699043"/>
              <a:gd name="connsiteX110" fmla="*/ 4617778 w 10232859"/>
              <a:gd name="connsiteY110" fmla="*/ 130479 h 1699043"/>
              <a:gd name="connsiteX111" fmla="*/ 4641872 w 10232859"/>
              <a:gd name="connsiteY111" fmla="*/ 134207 h 1699043"/>
              <a:gd name="connsiteX112" fmla="*/ 4662766 w 10232859"/>
              <a:gd name="connsiteY112" fmla="*/ 132438 h 1699043"/>
              <a:gd name="connsiteX113" fmla="*/ 4667770 w 10232859"/>
              <a:gd name="connsiteY113" fmla="*/ 127694 h 1699043"/>
              <a:gd name="connsiteX114" fmla="*/ 4681052 w 10232859"/>
              <a:gd name="connsiteY114" fmla="*/ 128947 h 1699043"/>
              <a:gd name="connsiteX115" fmla="*/ 4684624 w 10232859"/>
              <a:gd name="connsiteY115" fmla="*/ 128241 h 1699043"/>
              <a:gd name="connsiteX116" fmla="*/ 4705061 w 10232859"/>
              <a:gd name="connsiteY116" fmla="*/ 125234 h 1699043"/>
              <a:gd name="connsiteX117" fmla="*/ 4747746 w 10232859"/>
              <a:gd name="connsiteY117" fmla="*/ 144617 h 1699043"/>
              <a:gd name="connsiteX118" fmla="*/ 4867014 w 10232859"/>
              <a:gd name="connsiteY118" fmla="*/ 164145 h 1699043"/>
              <a:gd name="connsiteX119" fmla="*/ 5001600 w 10232859"/>
              <a:gd name="connsiteY119" fmla="*/ 190239 h 1699043"/>
              <a:gd name="connsiteX120" fmla="*/ 5115965 w 10232859"/>
              <a:gd name="connsiteY120" fmla="*/ 186069 h 1699043"/>
              <a:gd name="connsiteX121" fmla="*/ 5193957 w 10232859"/>
              <a:gd name="connsiteY121" fmla="*/ 229364 h 1699043"/>
              <a:gd name="connsiteX122" fmla="*/ 5275907 w 10232859"/>
              <a:gd name="connsiteY122" fmla="*/ 263295 h 1699043"/>
              <a:gd name="connsiteX123" fmla="*/ 5344878 w 10232859"/>
              <a:gd name="connsiteY123" fmla="*/ 276360 h 1699043"/>
              <a:gd name="connsiteX124" fmla="*/ 5413398 w 10232859"/>
              <a:gd name="connsiteY124" fmla="*/ 276235 h 1699043"/>
              <a:gd name="connsiteX125" fmla="*/ 5415629 w 10232859"/>
              <a:gd name="connsiteY125" fmla="*/ 275768 h 1699043"/>
              <a:gd name="connsiteX126" fmla="*/ 5433078 w 10232859"/>
              <a:gd name="connsiteY126" fmla="*/ 279684 h 1699043"/>
              <a:gd name="connsiteX127" fmla="*/ 5435759 w 10232859"/>
              <a:gd name="connsiteY127" fmla="*/ 283100 h 1699043"/>
              <a:gd name="connsiteX128" fmla="*/ 5447372 w 10232859"/>
              <a:gd name="connsiteY128" fmla="*/ 286587 h 1699043"/>
              <a:gd name="connsiteX129" fmla="*/ 5469289 w 10232859"/>
              <a:gd name="connsiteY129" fmla="*/ 295620 h 1699043"/>
              <a:gd name="connsiteX130" fmla="*/ 5508752 w 10232859"/>
              <a:gd name="connsiteY130" fmla="*/ 305753 h 1699043"/>
              <a:gd name="connsiteX131" fmla="*/ 5509657 w 10232859"/>
              <a:gd name="connsiteY131" fmla="*/ 304936 h 1699043"/>
              <a:gd name="connsiteX132" fmla="*/ 5521245 w 10232859"/>
              <a:gd name="connsiteY132" fmla="*/ 303688 h 1699043"/>
              <a:gd name="connsiteX133" fmla="*/ 5596538 w 10232859"/>
              <a:gd name="connsiteY133" fmla="*/ 291153 h 1699043"/>
              <a:gd name="connsiteX134" fmla="*/ 5632514 w 10232859"/>
              <a:gd name="connsiteY134" fmla="*/ 301962 h 1699043"/>
              <a:gd name="connsiteX135" fmla="*/ 5640005 w 10232859"/>
              <a:gd name="connsiteY135" fmla="*/ 303617 h 1699043"/>
              <a:gd name="connsiteX136" fmla="*/ 5640259 w 10232859"/>
              <a:gd name="connsiteY136" fmla="*/ 303435 h 1699043"/>
              <a:gd name="connsiteX137" fmla="*/ 5648365 w 10232859"/>
              <a:gd name="connsiteY137" fmla="*/ 304754 h 1699043"/>
              <a:gd name="connsiteX138" fmla="*/ 5653662 w 10232859"/>
              <a:gd name="connsiteY138" fmla="*/ 306635 h 1699043"/>
              <a:gd name="connsiteX139" fmla="*/ 5668196 w 10232859"/>
              <a:gd name="connsiteY139" fmla="*/ 309846 h 1699043"/>
              <a:gd name="connsiteX140" fmla="*/ 5673886 w 10232859"/>
              <a:gd name="connsiteY140" fmla="*/ 309526 h 1699043"/>
              <a:gd name="connsiteX141" fmla="*/ 5677139 w 10232859"/>
              <a:gd name="connsiteY141" fmla="*/ 307345 h 1699043"/>
              <a:gd name="connsiteX142" fmla="*/ 5708983 w 10232859"/>
              <a:gd name="connsiteY142" fmla="*/ 306674 h 1699043"/>
              <a:gd name="connsiteX143" fmla="*/ 5773909 w 10232859"/>
              <a:gd name="connsiteY143" fmla="*/ 312061 h 1699043"/>
              <a:gd name="connsiteX144" fmla="*/ 5809500 w 10232859"/>
              <a:gd name="connsiteY144" fmla="*/ 318450 h 1699043"/>
              <a:gd name="connsiteX145" fmla="*/ 5908729 w 10232859"/>
              <a:gd name="connsiteY145" fmla="*/ 332335 h 1699043"/>
              <a:gd name="connsiteX146" fmla="*/ 5990524 w 10232859"/>
              <a:gd name="connsiteY146" fmla="*/ 350618 h 1699043"/>
              <a:gd name="connsiteX147" fmla="*/ 6029302 w 10232859"/>
              <a:gd name="connsiteY147" fmla="*/ 361365 h 1699043"/>
              <a:gd name="connsiteX148" fmla="*/ 6086225 w 10232859"/>
              <a:gd name="connsiteY148" fmla="*/ 339621 h 1699043"/>
              <a:gd name="connsiteX149" fmla="*/ 6105063 w 10232859"/>
              <a:gd name="connsiteY149" fmla="*/ 347340 h 1699043"/>
              <a:gd name="connsiteX150" fmla="*/ 6195166 w 10232859"/>
              <a:gd name="connsiteY150" fmla="*/ 360190 h 1699043"/>
              <a:gd name="connsiteX151" fmla="*/ 6216259 w 10232859"/>
              <a:gd name="connsiteY151" fmla="*/ 363365 h 1699043"/>
              <a:gd name="connsiteX152" fmla="*/ 6228331 w 10232859"/>
              <a:gd name="connsiteY152" fmla="*/ 364034 h 1699043"/>
              <a:gd name="connsiteX153" fmla="*/ 6229602 w 10232859"/>
              <a:gd name="connsiteY153" fmla="*/ 363414 h 1699043"/>
              <a:gd name="connsiteX154" fmla="*/ 6258988 w 10232859"/>
              <a:gd name="connsiteY154" fmla="*/ 378660 h 1699043"/>
              <a:gd name="connsiteX155" fmla="*/ 6264106 w 10232859"/>
              <a:gd name="connsiteY155" fmla="*/ 379141 h 1699043"/>
              <a:gd name="connsiteX156" fmla="*/ 6281703 w 10232859"/>
              <a:gd name="connsiteY156" fmla="*/ 391054 h 1699043"/>
              <a:gd name="connsiteX157" fmla="*/ 6291622 w 10232859"/>
              <a:gd name="connsiteY157" fmla="*/ 396155 h 1699043"/>
              <a:gd name="connsiteX158" fmla="*/ 6292712 w 10232859"/>
              <a:gd name="connsiteY158" fmla="*/ 399771 h 1699043"/>
              <a:gd name="connsiteX159" fmla="*/ 6308227 w 10232859"/>
              <a:gd name="connsiteY159" fmla="*/ 406196 h 1699043"/>
              <a:gd name="connsiteX160" fmla="*/ 6328981 w 10232859"/>
              <a:gd name="connsiteY160" fmla="*/ 409495 h 1699043"/>
              <a:gd name="connsiteX161" fmla="*/ 6368693 w 10232859"/>
              <a:gd name="connsiteY161" fmla="*/ 417845 h 1699043"/>
              <a:gd name="connsiteX162" fmla="*/ 6414811 w 10232859"/>
              <a:gd name="connsiteY162" fmla="*/ 452200 h 1699043"/>
              <a:gd name="connsiteX163" fmla="*/ 6467879 w 10232859"/>
              <a:gd name="connsiteY163" fmla="*/ 468248 h 1699043"/>
              <a:gd name="connsiteX164" fmla="*/ 6564351 w 10232859"/>
              <a:gd name="connsiteY164" fmla="*/ 537518 h 1699043"/>
              <a:gd name="connsiteX165" fmla="*/ 6711178 w 10232859"/>
              <a:gd name="connsiteY165" fmla="*/ 573610 h 1699043"/>
              <a:gd name="connsiteX166" fmla="*/ 6764036 w 10232859"/>
              <a:gd name="connsiteY166" fmla="*/ 588943 h 1699043"/>
              <a:gd name="connsiteX167" fmla="*/ 6858983 w 10232859"/>
              <a:gd name="connsiteY167" fmla="*/ 623723 h 1699043"/>
              <a:gd name="connsiteX168" fmla="*/ 6910661 w 10232859"/>
              <a:gd name="connsiteY168" fmla="*/ 634620 h 1699043"/>
              <a:gd name="connsiteX169" fmla="*/ 6944111 w 10232859"/>
              <a:gd name="connsiteY169" fmla="*/ 659502 h 1699043"/>
              <a:gd name="connsiteX170" fmla="*/ 6965771 w 10232859"/>
              <a:gd name="connsiteY170" fmla="*/ 659931 h 1699043"/>
              <a:gd name="connsiteX171" fmla="*/ 6969639 w 10232859"/>
              <a:gd name="connsiteY171" fmla="*/ 659837 h 1699043"/>
              <a:gd name="connsiteX172" fmla="*/ 6982242 w 10232859"/>
              <a:gd name="connsiteY172" fmla="*/ 663112 h 1699043"/>
              <a:gd name="connsiteX173" fmla="*/ 6989387 w 10232859"/>
              <a:gd name="connsiteY173" fmla="*/ 659474 h 1699043"/>
              <a:gd name="connsiteX174" fmla="*/ 7010930 w 10232859"/>
              <a:gd name="connsiteY174" fmla="*/ 661134 h 1699043"/>
              <a:gd name="connsiteX175" fmla="*/ 7033125 w 10232859"/>
              <a:gd name="connsiteY175" fmla="*/ 668436 h 1699043"/>
              <a:gd name="connsiteX176" fmla="*/ 7134461 w 10232859"/>
              <a:gd name="connsiteY176" fmla="*/ 708192 h 1699043"/>
              <a:gd name="connsiteX177" fmla="*/ 7197450 w 10232859"/>
              <a:gd name="connsiteY177" fmla="*/ 729094 h 1699043"/>
              <a:gd name="connsiteX178" fmla="*/ 7225084 w 10232859"/>
              <a:gd name="connsiteY178" fmla="*/ 732505 h 1699043"/>
              <a:gd name="connsiteX179" fmla="*/ 7261183 w 10232859"/>
              <a:gd name="connsiteY179" fmla="*/ 740313 h 1699043"/>
              <a:gd name="connsiteX180" fmla="*/ 7327760 w 10232859"/>
              <a:gd name="connsiteY180" fmla="*/ 750586 h 1699043"/>
              <a:gd name="connsiteX181" fmla="*/ 7412222 w 10232859"/>
              <a:gd name="connsiteY181" fmla="*/ 770487 h 1699043"/>
              <a:gd name="connsiteX182" fmla="*/ 7457904 w 10232859"/>
              <a:gd name="connsiteY182" fmla="*/ 804321 h 1699043"/>
              <a:gd name="connsiteX183" fmla="*/ 7465795 w 10232859"/>
              <a:gd name="connsiteY183" fmla="*/ 802598 h 1699043"/>
              <a:gd name="connsiteX184" fmla="*/ 7505046 w 10232859"/>
              <a:gd name="connsiteY184" fmla="*/ 816517 h 1699043"/>
              <a:gd name="connsiteX185" fmla="*/ 7623220 w 10232859"/>
              <a:gd name="connsiteY185" fmla="*/ 888520 h 1699043"/>
              <a:gd name="connsiteX186" fmla="*/ 7700458 w 10232859"/>
              <a:gd name="connsiteY186" fmla="*/ 915079 h 1699043"/>
              <a:gd name="connsiteX187" fmla="*/ 7730988 w 10232859"/>
              <a:gd name="connsiteY187" fmla="*/ 920756 h 1699043"/>
              <a:gd name="connsiteX188" fmla="*/ 7781942 w 10232859"/>
              <a:gd name="connsiteY188" fmla="*/ 930503 h 1699043"/>
              <a:gd name="connsiteX189" fmla="*/ 7827704 w 10232859"/>
              <a:gd name="connsiteY189" fmla="*/ 928558 h 1699043"/>
              <a:gd name="connsiteX190" fmla="*/ 7912084 w 10232859"/>
              <a:gd name="connsiteY190" fmla="*/ 963800 h 1699043"/>
              <a:gd name="connsiteX191" fmla="*/ 7982264 w 10232859"/>
              <a:gd name="connsiteY191" fmla="*/ 975773 h 1699043"/>
              <a:gd name="connsiteX192" fmla="*/ 7991272 w 10232859"/>
              <a:gd name="connsiteY192" fmla="*/ 981104 h 1699043"/>
              <a:gd name="connsiteX193" fmla="*/ 8079795 w 10232859"/>
              <a:gd name="connsiteY193" fmla="*/ 982983 h 1699043"/>
              <a:gd name="connsiteX194" fmla="*/ 8150881 w 10232859"/>
              <a:gd name="connsiteY194" fmla="*/ 990411 h 1699043"/>
              <a:gd name="connsiteX195" fmla="*/ 8172106 w 10232859"/>
              <a:gd name="connsiteY195" fmla="*/ 990512 h 1699043"/>
              <a:gd name="connsiteX196" fmla="*/ 8196076 w 10232859"/>
              <a:gd name="connsiteY196" fmla="*/ 1000078 h 1699043"/>
              <a:gd name="connsiteX197" fmla="*/ 8247463 w 10232859"/>
              <a:gd name="connsiteY197" fmla="*/ 1016332 h 1699043"/>
              <a:gd name="connsiteX198" fmla="*/ 8279272 w 10232859"/>
              <a:gd name="connsiteY198" fmla="*/ 1032921 h 1699043"/>
              <a:gd name="connsiteX199" fmla="*/ 8289611 w 10232859"/>
              <a:gd name="connsiteY199" fmla="*/ 1028630 h 1699043"/>
              <a:gd name="connsiteX200" fmla="*/ 8311483 w 10232859"/>
              <a:gd name="connsiteY200" fmla="*/ 1029399 h 1699043"/>
              <a:gd name="connsiteX201" fmla="*/ 8399489 w 10232859"/>
              <a:gd name="connsiteY201" fmla="*/ 1048562 h 1699043"/>
              <a:gd name="connsiteX202" fmla="*/ 8415973 w 10232859"/>
              <a:gd name="connsiteY202" fmla="*/ 1049660 h 1699043"/>
              <a:gd name="connsiteX203" fmla="*/ 8433326 w 10232859"/>
              <a:gd name="connsiteY203" fmla="*/ 1057881 h 1699043"/>
              <a:gd name="connsiteX204" fmla="*/ 8502328 w 10232859"/>
              <a:gd name="connsiteY204" fmla="*/ 1091498 h 1699043"/>
              <a:gd name="connsiteX205" fmla="*/ 8534346 w 10232859"/>
              <a:gd name="connsiteY205" fmla="*/ 1106980 h 1699043"/>
              <a:gd name="connsiteX206" fmla="*/ 8534980 w 10232859"/>
              <a:gd name="connsiteY206" fmla="*/ 1110861 h 1699043"/>
              <a:gd name="connsiteX207" fmla="*/ 8544104 w 10232859"/>
              <a:gd name="connsiteY207" fmla="*/ 1108406 h 1699043"/>
              <a:gd name="connsiteX208" fmla="*/ 8567742 w 10232859"/>
              <a:gd name="connsiteY208" fmla="*/ 1117590 h 1699043"/>
              <a:gd name="connsiteX209" fmla="*/ 8633779 w 10232859"/>
              <a:gd name="connsiteY209" fmla="*/ 1139226 h 1699043"/>
              <a:gd name="connsiteX210" fmla="*/ 8676965 w 10232859"/>
              <a:gd name="connsiteY210" fmla="*/ 1156949 h 1699043"/>
              <a:gd name="connsiteX211" fmla="*/ 8698944 w 10232859"/>
              <a:gd name="connsiteY211" fmla="*/ 1156939 h 1699043"/>
              <a:gd name="connsiteX212" fmla="*/ 8711456 w 10232859"/>
              <a:gd name="connsiteY212" fmla="*/ 1169217 h 1699043"/>
              <a:gd name="connsiteX213" fmla="*/ 8732793 w 10232859"/>
              <a:gd name="connsiteY213" fmla="*/ 1172972 h 1699043"/>
              <a:gd name="connsiteX214" fmla="*/ 8751897 w 10232859"/>
              <a:gd name="connsiteY214" fmla="*/ 1190886 h 1699043"/>
              <a:gd name="connsiteX215" fmla="*/ 8793564 w 10232859"/>
              <a:gd name="connsiteY215" fmla="*/ 1172572 h 1699043"/>
              <a:gd name="connsiteX216" fmla="*/ 8834270 w 10232859"/>
              <a:gd name="connsiteY216" fmla="*/ 1206624 h 1699043"/>
              <a:gd name="connsiteX217" fmla="*/ 8853872 w 10232859"/>
              <a:gd name="connsiteY217" fmla="*/ 1214714 h 1699043"/>
              <a:gd name="connsiteX218" fmla="*/ 8861901 w 10232859"/>
              <a:gd name="connsiteY218" fmla="*/ 1211375 h 1699043"/>
              <a:gd name="connsiteX219" fmla="*/ 8874168 w 10232859"/>
              <a:gd name="connsiteY219" fmla="*/ 1213967 h 1699043"/>
              <a:gd name="connsiteX220" fmla="*/ 8871123 w 10232859"/>
              <a:gd name="connsiteY220" fmla="*/ 1221160 h 1699043"/>
              <a:gd name="connsiteX221" fmla="*/ 8903537 w 10232859"/>
              <a:gd name="connsiteY221" fmla="*/ 1230588 h 1699043"/>
              <a:gd name="connsiteX222" fmla="*/ 8933767 w 10232859"/>
              <a:gd name="connsiteY222" fmla="*/ 1263368 h 1699043"/>
              <a:gd name="connsiteX223" fmla="*/ 8985765 w 10232859"/>
              <a:gd name="connsiteY223" fmla="*/ 1287664 h 1699043"/>
              <a:gd name="connsiteX224" fmla="*/ 9071444 w 10232859"/>
              <a:gd name="connsiteY224" fmla="*/ 1317305 h 1699043"/>
              <a:gd name="connsiteX225" fmla="*/ 9096711 w 10232859"/>
              <a:gd name="connsiteY225" fmla="*/ 1327777 h 1699043"/>
              <a:gd name="connsiteX226" fmla="*/ 9338853 w 10232859"/>
              <a:gd name="connsiteY226" fmla="*/ 1448046 h 1699043"/>
              <a:gd name="connsiteX227" fmla="*/ 9520814 w 10232859"/>
              <a:gd name="connsiteY227" fmla="*/ 1449827 h 1699043"/>
              <a:gd name="connsiteX228" fmla="*/ 9702271 w 10232859"/>
              <a:gd name="connsiteY228" fmla="*/ 1488553 h 1699043"/>
              <a:gd name="connsiteX229" fmla="*/ 9744273 w 10232859"/>
              <a:gd name="connsiteY229" fmla="*/ 1523512 h 1699043"/>
              <a:gd name="connsiteX230" fmla="*/ 9771903 w 10232859"/>
              <a:gd name="connsiteY230" fmla="*/ 1530034 h 1699043"/>
              <a:gd name="connsiteX231" fmla="*/ 9818565 w 10232859"/>
              <a:gd name="connsiteY231" fmla="*/ 1538545 h 1699043"/>
              <a:gd name="connsiteX232" fmla="*/ 9882202 w 10232859"/>
              <a:gd name="connsiteY232" fmla="*/ 1565888 h 1699043"/>
              <a:gd name="connsiteX233" fmla="*/ 10022025 w 10232859"/>
              <a:gd name="connsiteY233" fmla="*/ 1599696 h 1699043"/>
              <a:gd name="connsiteX234" fmla="*/ 10220406 w 10232859"/>
              <a:gd name="connsiteY234" fmla="*/ 1677005 h 1699043"/>
              <a:gd name="connsiteX235" fmla="*/ 10232859 w 10232859"/>
              <a:gd name="connsiteY235" fmla="*/ 1699043 h 1699043"/>
              <a:gd name="connsiteX236" fmla="*/ 0 w 10232859"/>
              <a:gd name="connsiteY236" fmla="*/ 1699043 h 1699043"/>
              <a:gd name="connsiteX237" fmla="*/ 0 w 10232859"/>
              <a:gd name="connsiteY237" fmla="*/ 21828 h 1699043"/>
              <a:gd name="connsiteX238" fmla="*/ 8097 w 10232859"/>
              <a:gd name="connsiteY238" fmla="*/ 24355 h 1699043"/>
              <a:gd name="connsiteX239" fmla="*/ 77128 w 10232859"/>
              <a:gd name="connsiteY239" fmla="*/ 6867 h 1699043"/>
              <a:gd name="connsiteX240" fmla="*/ 188338 w 10232859"/>
              <a:gd name="connsiteY240" fmla="*/ 5079 h 1699043"/>
              <a:gd name="connsiteX241" fmla="*/ 298809 w 10232859"/>
              <a:gd name="connsiteY241" fmla="*/ 6198 h 1699043"/>
              <a:gd name="connsiteX242" fmla="*/ 338985 w 10232859"/>
              <a:gd name="connsiteY242" fmla="*/ 8006 h 1699043"/>
              <a:gd name="connsiteX243" fmla="*/ 409815 w 10232859"/>
              <a:gd name="connsiteY243" fmla="*/ 5045 h 1699043"/>
              <a:gd name="connsiteX0" fmla="*/ 409815 w 10232859"/>
              <a:gd name="connsiteY0" fmla="*/ 5045 h 1699043"/>
              <a:gd name="connsiteX1" fmla="*/ 456316 w 10232859"/>
              <a:gd name="connsiteY1" fmla="*/ 4077 h 1699043"/>
              <a:gd name="connsiteX2" fmla="*/ 463611 w 10232859"/>
              <a:gd name="connsiteY2" fmla="*/ 18441 h 1699043"/>
              <a:gd name="connsiteX3" fmla="*/ 506289 w 10232859"/>
              <a:gd name="connsiteY3" fmla="*/ 21667 h 1699043"/>
              <a:gd name="connsiteX4" fmla="*/ 547180 w 10232859"/>
              <a:gd name="connsiteY4" fmla="*/ 10297 h 1699043"/>
              <a:gd name="connsiteX5" fmla="*/ 599180 w 10232859"/>
              <a:gd name="connsiteY5" fmla="*/ 9165 h 1699043"/>
              <a:gd name="connsiteX6" fmla="*/ 630247 w 10232859"/>
              <a:gd name="connsiteY6" fmla="*/ 8332 h 1699043"/>
              <a:gd name="connsiteX7" fmla="*/ 715463 w 10232859"/>
              <a:gd name="connsiteY7" fmla="*/ 18029 h 1699043"/>
              <a:gd name="connsiteX8" fmla="*/ 862866 w 10232859"/>
              <a:gd name="connsiteY8" fmla="*/ 63233 h 1699043"/>
              <a:gd name="connsiteX9" fmla="*/ 906400 w 10232859"/>
              <a:gd name="connsiteY9" fmla="*/ 68570 h 1699043"/>
              <a:gd name="connsiteX10" fmla="*/ 912698 w 10232859"/>
              <a:gd name="connsiteY10" fmla="*/ 65266 h 1699043"/>
              <a:gd name="connsiteX11" fmla="*/ 972936 w 10232859"/>
              <a:gd name="connsiteY11" fmla="*/ 88549 h 1699043"/>
              <a:gd name="connsiteX12" fmla="*/ 1061158 w 10232859"/>
              <a:gd name="connsiteY12" fmla="*/ 90302 h 1699043"/>
              <a:gd name="connsiteX13" fmla="*/ 1127764 w 10232859"/>
              <a:gd name="connsiteY13" fmla="*/ 86443 h 1699043"/>
              <a:gd name="connsiteX14" fmla="*/ 1165092 w 10232859"/>
              <a:gd name="connsiteY14" fmla="*/ 86517 h 1699043"/>
              <a:gd name="connsiteX15" fmla="*/ 1192274 w 10232859"/>
              <a:gd name="connsiteY15" fmla="*/ 84088 h 1699043"/>
              <a:gd name="connsiteX16" fmla="*/ 1261359 w 10232859"/>
              <a:gd name="connsiteY16" fmla="*/ 91263 h 1699043"/>
              <a:gd name="connsiteX17" fmla="*/ 1375826 w 10232859"/>
              <a:gd name="connsiteY17" fmla="*/ 108740 h 1699043"/>
              <a:gd name="connsiteX18" fmla="*/ 1400134 w 10232859"/>
              <a:gd name="connsiteY18" fmla="*/ 111208 h 1699043"/>
              <a:gd name="connsiteX19" fmla="*/ 1420782 w 10232859"/>
              <a:gd name="connsiteY19" fmla="*/ 108347 h 1699043"/>
              <a:gd name="connsiteX20" fmla="*/ 1425360 w 10232859"/>
              <a:gd name="connsiteY20" fmla="*/ 103343 h 1699043"/>
              <a:gd name="connsiteX21" fmla="*/ 1438688 w 10232859"/>
              <a:gd name="connsiteY21" fmla="*/ 103900 h 1699043"/>
              <a:gd name="connsiteX22" fmla="*/ 1442183 w 10232859"/>
              <a:gd name="connsiteY22" fmla="*/ 103008 h 1699043"/>
              <a:gd name="connsiteX23" fmla="*/ 1462271 w 10232859"/>
              <a:gd name="connsiteY23" fmla="*/ 98933 h 1699043"/>
              <a:gd name="connsiteX24" fmla="*/ 1506437 w 10232859"/>
              <a:gd name="connsiteY24" fmla="*/ 116084 h 1699043"/>
              <a:gd name="connsiteX25" fmla="*/ 1559721 w 10232859"/>
              <a:gd name="connsiteY25" fmla="*/ 115918 h 1699043"/>
              <a:gd name="connsiteX26" fmla="*/ 1763086 w 10232859"/>
              <a:gd name="connsiteY26" fmla="*/ 148431 h 1699043"/>
              <a:gd name="connsiteX27" fmla="*/ 1909571 w 10232859"/>
              <a:gd name="connsiteY27" fmla="*/ 158571 h 1699043"/>
              <a:gd name="connsiteX28" fmla="*/ 2002612 w 10232859"/>
              <a:gd name="connsiteY28" fmla="*/ 185342 h 1699043"/>
              <a:gd name="connsiteX29" fmla="*/ 2155278 w 10232859"/>
              <a:gd name="connsiteY29" fmla="*/ 197824 h 1699043"/>
              <a:gd name="connsiteX30" fmla="*/ 2166398 w 10232859"/>
              <a:gd name="connsiteY30" fmla="*/ 206965 h 1699043"/>
              <a:gd name="connsiteX31" fmla="*/ 2180455 w 10232859"/>
              <a:gd name="connsiteY31" fmla="*/ 212894 h 1699043"/>
              <a:gd name="connsiteX32" fmla="*/ 2182638 w 10232859"/>
              <a:gd name="connsiteY32" fmla="*/ 212313 h 1699043"/>
              <a:gd name="connsiteX33" fmla="*/ 2200348 w 10232859"/>
              <a:gd name="connsiteY33" fmla="*/ 215316 h 1699043"/>
              <a:gd name="connsiteX34" fmla="*/ 2203307 w 10232859"/>
              <a:gd name="connsiteY34" fmla="*/ 218590 h 1699043"/>
              <a:gd name="connsiteX35" fmla="*/ 2215170 w 10232859"/>
              <a:gd name="connsiteY35" fmla="*/ 221472 h 1699043"/>
              <a:gd name="connsiteX36" fmla="*/ 2237765 w 10232859"/>
              <a:gd name="connsiteY36" fmla="*/ 229357 h 1699043"/>
              <a:gd name="connsiteX37" fmla="*/ 2242719 w 10232859"/>
              <a:gd name="connsiteY37" fmla="*/ 228760 h 1699043"/>
              <a:gd name="connsiteX38" fmla="*/ 2277928 w 10232859"/>
              <a:gd name="connsiteY38" fmla="*/ 237427 h 1699043"/>
              <a:gd name="connsiteX39" fmla="*/ 2278759 w 10232859"/>
              <a:gd name="connsiteY39" fmla="*/ 236563 h 1699043"/>
              <a:gd name="connsiteX40" fmla="*/ 2290187 w 10232859"/>
              <a:gd name="connsiteY40" fmla="*/ 234709 h 1699043"/>
              <a:gd name="connsiteX41" fmla="*/ 2364066 w 10232859"/>
              <a:gd name="connsiteY41" fmla="*/ 218237 h 1699043"/>
              <a:gd name="connsiteX42" fmla="*/ 2400814 w 10232859"/>
              <a:gd name="connsiteY42" fmla="*/ 227165 h 1699043"/>
              <a:gd name="connsiteX43" fmla="*/ 2408414 w 10232859"/>
              <a:gd name="connsiteY43" fmla="*/ 228429 h 1699043"/>
              <a:gd name="connsiteX44" fmla="*/ 2408650 w 10232859"/>
              <a:gd name="connsiteY44" fmla="*/ 228234 h 1699043"/>
              <a:gd name="connsiteX45" fmla="*/ 2416835 w 10232859"/>
              <a:gd name="connsiteY45" fmla="*/ 229128 h 1699043"/>
              <a:gd name="connsiteX46" fmla="*/ 2422271 w 10232859"/>
              <a:gd name="connsiteY46" fmla="*/ 230733 h 1699043"/>
              <a:gd name="connsiteX47" fmla="*/ 2490341 w 10232859"/>
              <a:gd name="connsiteY47" fmla="*/ 211074 h 1699043"/>
              <a:gd name="connsiteX48" fmla="*/ 2588929 w 10232859"/>
              <a:gd name="connsiteY48" fmla="*/ 200980 h 1699043"/>
              <a:gd name="connsiteX49" fmla="*/ 2687426 w 10232859"/>
              <a:gd name="connsiteY49" fmla="*/ 193848 h 1699043"/>
              <a:gd name="connsiteX50" fmla="*/ 2723517 w 10232859"/>
              <a:gd name="connsiteY50" fmla="*/ 192652 h 1699043"/>
              <a:gd name="connsiteX51" fmla="*/ 2785956 w 10232859"/>
              <a:gd name="connsiteY51" fmla="*/ 184404 h 1699043"/>
              <a:gd name="connsiteX52" fmla="*/ 2813378 w 10232859"/>
              <a:gd name="connsiteY52" fmla="*/ 176833 h 1699043"/>
              <a:gd name="connsiteX53" fmla="*/ 2814782 w 10232859"/>
              <a:gd name="connsiteY53" fmla="*/ 177153 h 1699043"/>
              <a:gd name="connsiteX54" fmla="*/ 2816580 w 10232859"/>
              <a:gd name="connsiteY54" fmla="*/ 174366 h 1699043"/>
              <a:gd name="connsiteX55" fmla="*/ 2821623 w 10232859"/>
              <a:gd name="connsiteY55" fmla="*/ 172875 h 1699043"/>
              <a:gd name="connsiteX56" fmla="*/ 2836688 w 10232859"/>
              <a:gd name="connsiteY56" fmla="*/ 172971 h 1699043"/>
              <a:gd name="connsiteX57" fmla="*/ 2842564 w 10232859"/>
              <a:gd name="connsiteY57" fmla="*/ 173695 h 1699043"/>
              <a:gd name="connsiteX58" fmla="*/ 2850712 w 10232859"/>
              <a:gd name="connsiteY58" fmla="*/ 173290 h 1699043"/>
              <a:gd name="connsiteX59" fmla="*/ 2850846 w 10232859"/>
              <a:gd name="connsiteY59" fmla="*/ 173062 h 1699043"/>
              <a:gd name="connsiteX60" fmla="*/ 2858611 w 10232859"/>
              <a:gd name="connsiteY60" fmla="*/ 173112 h 1699043"/>
              <a:gd name="connsiteX61" fmla="*/ 2897454 w 10232859"/>
              <a:gd name="connsiteY61" fmla="*/ 176114 h 1699043"/>
              <a:gd name="connsiteX62" fmla="*/ 2940369 w 10232859"/>
              <a:gd name="connsiteY62" fmla="*/ 152944 h 1699043"/>
              <a:gd name="connsiteX63" fmla="*/ 2959670 w 10232859"/>
              <a:gd name="connsiteY63" fmla="*/ 148367 h 1699043"/>
              <a:gd name="connsiteX64" fmla="*/ 2969615 w 10232859"/>
              <a:gd name="connsiteY64" fmla="*/ 144755 h 1699043"/>
              <a:gd name="connsiteX65" fmla="*/ 2970000 w 10232859"/>
              <a:gd name="connsiteY65" fmla="*/ 143776 h 1699043"/>
              <a:gd name="connsiteX66" fmla="*/ 3007272 w 10232859"/>
              <a:gd name="connsiteY66" fmla="*/ 146766 h 1699043"/>
              <a:gd name="connsiteX67" fmla="*/ 3011677 w 10232859"/>
              <a:gd name="connsiteY67" fmla="*/ 145404 h 1699043"/>
              <a:gd name="connsiteX68" fmla="*/ 3036668 w 10232859"/>
              <a:gd name="connsiteY68" fmla="*/ 149604 h 1699043"/>
              <a:gd name="connsiteX69" fmla="*/ 3049208 w 10232859"/>
              <a:gd name="connsiteY69" fmla="*/ 150573 h 1699043"/>
              <a:gd name="connsiteX70" fmla="*/ 3053517 w 10232859"/>
              <a:gd name="connsiteY70" fmla="*/ 153322 h 1699043"/>
              <a:gd name="connsiteX71" fmla="*/ 3071637 w 10232859"/>
              <a:gd name="connsiteY71" fmla="*/ 153496 h 1699043"/>
              <a:gd name="connsiteX72" fmla="*/ 3110077 w 10232859"/>
              <a:gd name="connsiteY72" fmla="*/ 149202 h 1699043"/>
              <a:gd name="connsiteX73" fmla="*/ 3173743 w 10232859"/>
              <a:gd name="connsiteY73" fmla="*/ 159581 h 1699043"/>
              <a:gd name="connsiteX74" fmla="*/ 3254203 w 10232859"/>
              <a:gd name="connsiteY74" fmla="*/ 151756 h 1699043"/>
              <a:gd name="connsiteX75" fmla="*/ 3380350 w 10232859"/>
              <a:gd name="connsiteY75" fmla="*/ 151151 h 1699043"/>
              <a:gd name="connsiteX76" fmla="*/ 3476147 w 10232859"/>
              <a:gd name="connsiteY76" fmla="*/ 170925 h 1699043"/>
              <a:gd name="connsiteX77" fmla="*/ 3581876 w 10232859"/>
              <a:gd name="connsiteY77" fmla="*/ 150448 h 1699043"/>
              <a:gd name="connsiteX78" fmla="*/ 3704761 w 10232859"/>
              <a:gd name="connsiteY78" fmla="*/ 150492 h 1699043"/>
              <a:gd name="connsiteX79" fmla="*/ 3755040 w 10232859"/>
              <a:gd name="connsiteY79" fmla="*/ 141978 h 1699043"/>
              <a:gd name="connsiteX80" fmla="*/ 3804689 w 10232859"/>
              <a:gd name="connsiteY80" fmla="*/ 151893 h 1699043"/>
              <a:gd name="connsiteX81" fmla="*/ 3821793 w 10232859"/>
              <a:gd name="connsiteY81" fmla="*/ 144743 h 1699043"/>
              <a:gd name="connsiteX82" fmla="*/ 3824682 w 10232859"/>
              <a:gd name="connsiteY82" fmla="*/ 143319 h 1699043"/>
              <a:gd name="connsiteX83" fmla="*/ 3837536 w 10232859"/>
              <a:gd name="connsiteY83" fmla="*/ 141778 h 1699043"/>
              <a:gd name="connsiteX84" fmla="*/ 3839550 w 10232859"/>
              <a:gd name="connsiteY84" fmla="*/ 136147 h 1699043"/>
              <a:gd name="connsiteX85" fmla="*/ 3857743 w 10232859"/>
              <a:gd name="connsiteY85" fmla="*/ 130104 h 1699043"/>
              <a:gd name="connsiteX86" fmla="*/ 3881852 w 10232859"/>
              <a:gd name="connsiteY86" fmla="*/ 128717 h 1699043"/>
              <a:gd name="connsiteX87" fmla="*/ 3998088 w 10232859"/>
              <a:gd name="connsiteY87" fmla="*/ 127932 h 1699043"/>
              <a:gd name="connsiteX88" fmla="*/ 4066682 w 10232859"/>
              <a:gd name="connsiteY88" fmla="*/ 124147 h 1699043"/>
              <a:gd name="connsiteX89" fmla="*/ 4091246 w 10232859"/>
              <a:gd name="connsiteY89" fmla="*/ 117503 h 1699043"/>
              <a:gd name="connsiteX90" fmla="*/ 4126556 w 10232859"/>
              <a:gd name="connsiteY90" fmla="*/ 111725 h 1699043"/>
              <a:gd name="connsiteX91" fmla="*/ 4187717 w 10232859"/>
              <a:gd name="connsiteY91" fmla="*/ 97496 h 1699043"/>
              <a:gd name="connsiteX92" fmla="*/ 4220826 w 10232859"/>
              <a:gd name="connsiteY92" fmla="*/ 95991 h 1699043"/>
              <a:gd name="connsiteX93" fmla="*/ 4239014 w 10232859"/>
              <a:gd name="connsiteY93" fmla="*/ 90840 h 1699043"/>
              <a:gd name="connsiteX94" fmla="*/ 4246653 w 10232859"/>
              <a:gd name="connsiteY94" fmla="*/ 91360 h 1699043"/>
              <a:gd name="connsiteX95" fmla="*/ 4271841 w 10232859"/>
              <a:gd name="connsiteY95" fmla="*/ 90188 h 1699043"/>
              <a:gd name="connsiteX96" fmla="*/ 4286277 w 10232859"/>
              <a:gd name="connsiteY96" fmla="*/ 90173 h 1699043"/>
              <a:gd name="connsiteX97" fmla="*/ 4292025 w 10232859"/>
              <a:gd name="connsiteY97" fmla="*/ 90407 h 1699043"/>
              <a:gd name="connsiteX98" fmla="*/ 4304713 w 10232859"/>
              <a:gd name="connsiteY98" fmla="*/ 95673 h 1699043"/>
              <a:gd name="connsiteX99" fmla="*/ 4321285 w 10232859"/>
              <a:gd name="connsiteY99" fmla="*/ 93560 h 1699043"/>
              <a:gd name="connsiteX100" fmla="*/ 4339561 w 10232859"/>
              <a:gd name="connsiteY100" fmla="*/ 98806 h 1699043"/>
              <a:gd name="connsiteX101" fmla="*/ 4343990 w 10232859"/>
              <a:gd name="connsiteY101" fmla="*/ 94576 h 1699043"/>
              <a:gd name="connsiteX102" fmla="*/ 4358885 w 10232859"/>
              <a:gd name="connsiteY102" fmla="*/ 90264 h 1699043"/>
              <a:gd name="connsiteX103" fmla="*/ 4371648 w 10232859"/>
              <a:gd name="connsiteY103" fmla="*/ 95312 h 1699043"/>
              <a:gd name="connsiteX104" fmla="*/ 4398380 w 10232859"/>
              <a:gd name="connsiteY104" fmla="*/ 98447 h 1699043"/>
              <a:gd name="connsiteX105" fmla="*/ 4405729 w 10232859"/>
              <a:gd name="connsiteY105" fmla="*/ 97677 h 1699043"/>
              <a:gd name="connsiteX106" fmla="*/ 4431408 w 10232859"/>
              <a:gd name="connsiteY106" fmla="*/ 104311 h 1699043"/>
              <a:gd name="connsiteX107" fmla="*/ 4472183 w 10232859"/>
              <a:gd name="connsiteY107" fmla="*/ 109916 h 1699043"/>
              <a:gd name="connsiteX108" fmla="*/ 4518828 w 10232859"/>
              <a:gd name="connsiteY108" fmla="*/ 112600 h 1699043"/>
              <a:gd name="connsiteX109" fmla="*/ 4532040 w 10232859"/>
              <a:gd name="connsiteY109" fmla="*/ 117793 h 1699043"/>
              <a:gd name="connsiteX110" fmla="*/ 4617778 w 10232859"/>
              <a:gd name="connsiteY110" fmla="*/ 130479 h 1699043"/>
              <a:gd name="connsiteX111" fmla="*/ 4641872 w 10232859"/>
              <a:gd name="connsiteY111" fmla="*/ 134207 h 1699043"/>
              <a:gd name="connsiteX112" fmla="*/ 4662766 w 10232859"/>
              <a:gd name="connsiteY112" fmla="*/ 132438 h 1699043"/>
              <a:gd name="connsiteX113" fmla="*/ 4667770 w 10232859"/>
              <a:gd name="connsiteY113" fmla="*/ 127694 h 1699043"/>
              <a:gd name="connsiteX114" fmla="*/ 4681052 w 10232859"/>
              <a:gd name="connsiteY114" fmla="*/ 128947 h 1699043"/>
              <a:gd name="connsiteX115" fmla="*/ 4684624 w 10232859"/>
              <a:gd name="connsiteY115" fmla="*/ 128241 h 1699043"/>
              <a:gd name="connsiteX116" fmla="*/ 4705061 w 10232859"/>
              <a:gd name="connsiteY116" fmla="*/ 125234 h 1699043"/>
              <a:gd name="connsiteX117" fmla="*/ 4747746 w 10232859"/>
              <a:gd name="connsiteY117" fmla="*/ 144617 h 1699043"/>
              <a:gd name="connsiteX118" fmla="*/ 4867014 w 10232859"/>
              <a:gd name="connsiteY118" fmla="*/ 164145 h 1699043"/>
              <a:gd name="connsiteX119" fmla="*/ 5001600 w 10232859"/>
              <a:gd name="connsiteY119" fmla="*/ 190239 h 1699043"/>
              <a:gd name="connsiteX120" fmla="*/ 5115965 w 10232859"/>
              <a:gd name="connsiteY120" fmla="*/ 186069 h 1699043"/>
              <a:gd name="connsiteX121" fmla="*/ 5193957 w 10232859"/>
              <a:gd name="connsiteY121" fmla="*/ 229364 h 1699043"/>
              <a:gd name="connsiteX122" fmla="*/ 5275907 w 10232859"/>
              <a:gd name="connsiteY122" fmla="*/ 263295 h 1699043"/>
              <a:gd name="connsiteX123" fmla="*/ 5344878 w 10232859"/>
              <a:gd name="connsiteY123" fmla="*/ 276360 h 1699043"/>
              <a:gd name="connsiteX124" fmla="*/ 5413398 w 10232859"/>
              <a:gd name="connsiteY124" fmla="*/ 276235 h 1699043"/>
              <a:gd name="connsiteX125" fmla="*/ 5415629 w 10232859"/>
              <a:gd name="connsiteY125" fmla="*/ 275768 h 1699043"/>
              <a:gd name="connsiteX126" fmla="*/ 5433078 w 10232859"/>
              <a:gd name="connsiteY126" fmla="*/ 279684 h 1699043"/>
              <a:gd name="connsiteX127" fmla="*/ 5435759 w 10232859"/>
              <a:gd name="connsiteY127" fmla="*/ 283100 h 1699043"/>
              <a:gd name="connsiteX128" fmla="*/ 5447372 w 10232859"/>
              <a:gd name="connsiteY128" fmla="*/ 286587 h 1699043"/>
              <a:gd name="connsiteX129" fmla="*/ 5469289 w 10232859"/>
              <a:gd name="connsiteY129" fmla="*/ 295620 h 1699043"/>
              <a:gd name="connsiteX130" fmla="*/ 5508752 w 10232859"/>
              <a:gd name="connsiteY130" fmla="*/ 305753 h 1699043"/>
              <a:gd name="connsiteX131" fmla="*/ 5509657 w 10232859"/>
              <a:gd name="connsiteY131" fmla="*/ 304936 h 1699043"/>
              <a:gd name="connsiteX132" fmla="*/ 5521245 w 10232859"/>
              <a:gd name="connsiteY132" fmla="*/ 303688 h 1699043"/>
              <a:gd name="connsiteX133" fmla="*/ 5596538 w 10232859"/>
              <a:gd name="connsiteY133" fmla="*/ 291153 h 1699043"/>
              <a:gd name="connsiteX134" fmla="*/ 5632514 w 10232859"/>
              <a:gd name="connsiteY134" fmla="*/ 301962 h 1699043"/>
              <a:gd name="connsiteX135" fmla="*/ 5640005 w 10232859"/>
              <a:gd name="connsiteY135" fmla="*/ 303617 h 1699043"/>
              <a:gd name="connsiteX136" fmla="*/ 5640259 w 10232859"/>
              <a:gd name="connsiteY136" fmla="*/ 303435 h 1699043"/>
              <a:gd name="connsiteX137" fmla="*/ 5648365 w 10232859"/>
              <a:gd name="connsiteY137" fmla="*/ 304754 h 1699043"/>
              <a:gd name="connsiteX138" fmla="*/ 5653662 w 10232859"/>
              <a:gd name="connsiteY138" fmla="*/ 306635 h 1699043"/>
              <a:gd name="connsiteX139" fmla="*/ 5668196 w 10232859"/>
              <a:gd name="connsiteY139" fmla="*/ 309846 h 1699043"/>
              <a:gd name="connsiteX140" fmla="*/ 5673886 w 10232859"/>
              <a:gd name="connsiteY140" fmla="*/ 309526 h 1699043"/>
              <a:gd name="connsiteX141" fmla="*/ 5677139 w 10232859"/>
              <a:gd name="connsiteY141" fmla="*/ 307345 h 1699043"/>
              <a:gd name="connsiteX142" fmla="*/ 5708983 w 10232859"/>
              <a:gd name="connsiteY142" fmla="*/ 306674 h 1699043"/>
              <a:gd name="connsiteX143" fmla="*/ 5773909 w 10232859"/>
              <a:gd name="connsiteY143" fmla="*/ 312061 h 1699043"/>
              <a:gd name="connsiteX144" fmla="*/ 5809500 w 10232859"/>
              <a:gd name="connsiteY144" fmla="*/ 318450 h 1699043"/>
              <a:gd name="connsiteX145" fmla="*/ 5908729 w 10232859"/>
              <a:gd name="connsiteY145" fmla="*/ 332335 h 1699043"/>
              <a:gd name="connsiteX146" fmla="*/ 5990524 w 10232859"/>
              <a:gd name="connsiteY146" fmla="*/ 350618 h 1699043"/>
              <a:gd name="connsiteX147" fmla="*/ 6029302 w 10232859"/>
              <a:gd name="connsiteY147" fmla="*/ 361365 h 1699043"/>
              <a:gd name="connsiteX148" fmla="*/ 6086225 w 10232859"/>
              <a:gd name="connsiteY148" fmla="*/ 339621 h 1699043"/>
              <a:gd name="connsiteX149" fmla="*/ 6105063 w 10232859"/>
              <a:gd name="connsiteY149" fmla="*/ 347340 h 1699043"/>
              <a:gd name="connsiteX150" fmla="*/ 6195166 w 10232859"/>
              <a:gd name="connsiteY150" fmla="*/ 360190 h 1699043"/>
              <a:gd name="connsiteX151" fmla="*/ 6216259 w 10232859"/>
              <a:gd name="connsiteY151" fmla="*/ 363365 h 1699043"/>
              <a:gd name="connsiteX152" fmla="*/ 6228331 w 10232859"/>
              <a:gd name="connsiteY152" fmla="*/ 364034 h 1699043"/>
              <a:gd name="connsiteX153" fmla="*/ 6229602 w 10232859"/>
              <a:gd name="connsiteY153" fmla="*/ 363414 h 1699043"/>
              <a:gd name="connsiteX154" fmla="*/ 6258988 w 10232859"/>
              <a:gd name="connsiteY154" fmla="*/ 378660 h 1699043"/>
              <a:gd name="connsiteX155" fmla="*/ 6264106 w 10232859"/>
              <a:gd name="connsiteY155" fmla="*/ 379141 h 1699043"/>
              <a:gd name="connsiteX156" fmla="*/ 6281703 w 10232859"/>
              <a:gd name="connsiteY156" fmla="*/ 391054 h 1699043"/>
              <a:gd name="connsiteX157" fmla="*/ 6291622 w 10232859"/>
              <a:gd name="connsiteY157" fmla="*/ 396155 h 1699043"/>
              <a:gd name="connsiteX158" fmla="*/ 6292712 w 10232859"/>
              <a:gd name="connsiteY158" fmla="*/ 399771 h 1699043"/>
              <a:gd name="connsiteX159" fmla="*/ 6308227 w 10232859"/>
              <a:gd name="connsiteY159" fmla="*/ 406196 h 1699043"/>
              <a:gd name="connsiteX160" fmla="*/ 6328981 w 10232859"/>
              <a:gd name="connsiteY160" fmla="*/ 409495 h 1699043"/>
              <a:gd name="connsiteX161" fmla="*/ 6368693 w 10232859"/>
              <a:gd name="connsiteY161" fmla="*/ 417845 h 1699043"/>
              <a:gd name="connsiteX162" fmla="*/ 6414811 w 10232859"/>
              <a:gd name="connsiteY162" fmla="*/ 452200 h 1699043"/>
              <a:gd name="connsiteX163" fmla="*/ 6467879 w 10232859"/>
              <a:gd name="connsiteY163" fmla="*/ 468248 h 1699043"/>
              <a:gd name="connsiteX164" fmla="*/ 6564351 w 10232859"/>
              <a:gd name="connsiteY164" fmla="*/ 537518 h 1699043"/>
              <a:gd name="connsiteX165" fmla="*/ 6711178 w 10232859"/>
              <a:gd name="connsiteY165" fmla="*/ 573610 h 1699043"/>
              <a:gd name="connsiteX166" fmla="*/ 6764036 w 10232859"/>
              <a:gd name="connsiteY166" fmla="*/ 588943 h 1699043"/>
              <a:gd name="connsiteX167" fmla="*/ 6858983 w 10232859"/>
              <a:gd name="connsiteY167" fmla="*/ 623723 h 1699043"/>
              <a:gd name="connsiteX168" fmla="*/ 6910661 w 10232859"/>
              <a:gd name="connsiteY168" fmla="*/ 634620 h 1699043"/>
              <a:gd name="connsiteX169" fmla="*/ 6944111 w 10232859"/>
              <a:gd name="connsiteY169" fmla="*/ 659502 h 1699043"/>
              <a:gd name="connsiteX170" fmla="*/ 6965771 w 10232859"/>
              <a:gd name="connsiteY170" fmla="*/ 659931 h 1699043"/>
              <a:gd name="connsiteX171" fmla="*/ 6969639 w 10232859"/>
              <a:gd name="connsiteY171" fmla="*/ 659837 h 1699043"/>
              <a:gd name="connsiteX172" fmla="*/ 6982242 w 10232859"/>
              <a:gd name="connsiteY172" fmla="*/ 663112 h 1699043"/>
              <a:gd name="connsiteX173" fmla="*/ 6989387 w 10232859"/>
              <a:gd name="connsiteY173" fmla="*/ 659474 h 1699043"/>
              <a:gd name="connsiteX174" fmla="*/ 7010930 w 10232859"/>
              <a:gd name="connsiteY174" fmla="*/ 661134 h 1699043"/>
              <a:gd name="connsiteX175" fmla="*/ 7033125 w 10232859"/>
              <a:gd name="connsiteY175" fmla="*/ 668436 h 1699043"/>
              <a:gd name="connsiteX176" fmla="*/ 7134461 w 10232859"/>
              <a:gd name="connsiteY176" fmla="*/ 708192 h 1699043"/>
              <a:gd name="connsiteX177" fmla="*/ 7197450 w 10232859"/>
              <a:gd name="connsiteY177" fmla="*/ 729094 h 1699043"/>
              <a:gd name="connsiteX178" fmla="*/ 7225084 w 10232859"/>
              <a:gd name="connsiteY178" fmla="*/ 732505 h 1699043"/>
              <a:gd name="connsiteX179" fmla="*/ 7261183 w 10232859"/>
              <a:gd name="connsiteY179" fmla="*/ 740313 h 1699043"/>
              <a:gd name="connsiteX180" fmla="*/ 7327760 w 10232859"/>
              <a:gd name="connsiteY180" fmla="*/ 750586 h 1699043"/>
              <a:gd name="connsiteX181" fmla="*/ 7412222 w 10232859"/>
              <a:gd name="connsiteY181" fmla="*/ 770487 h 1699043"/>
              <a:gd name="connsiteX182" fmla="*/ 7457904 w 10232859"/>
              <a:gd name="connsiteY182" fmla="*/ 804321 h 1699043"/>
              <a:gd name="connsiteX183" fmla="*/ 7465795 w 10232859"/>
              <a:gd name="connsiteY183" fmla="*/ 802598 h 1699043"/>
              <a:gd name="connsiteX184" fmla="*/ 7505046 w 10232859"/>
              <a:gd name="connsiteY184" fmla="*/ 816517 h 1699043"/>
              <a:gd name="connsiteX185" fmla="*/ 7623220 w 10232859"/>
              <a:gd name="connsiteY185" fmla="*/ 888520 h 1699043"/>
              <a:gd name="connsiteX186" fmla="*/ 7700458 w 10232859"/>
              <a:gd name="connsiteY186" fmla="*/ 915079 h 1699043"/>
              <a:gd name="connsiteX187" fmla="*/ 7730988 w 10232859"/>
              <a:gd name="connsiteY187" fmla="*/ 920756 h 1699043"/>
              <a:gd name="connsiteX188" fmla="*/ 7781942 w 10232859"/>
              <a:gd name="connsiteY188" fmla="*/ 930503 h 1699043"/>
              <a:gd name="connsiteX189" fmla="*/ 7827704 w 10232859"/>
              <a:gd name="connsiteY189" fmla="*/ 928558 h 1699043"/>
              <a:gd name="connsiteX190" fmla="*/ 7912084 w 10232859"/>
              <a:gd name="connsiteY190" fmla="*/ 963800 h 1699043"/>
              <a:gd name="connsiteX191" fmla="*/ 7982264 w 10232859"/>
              <a:gd name="connsiteY191" fmla="*/ 975773 h 1699043"/>
              <a:gd name="connsiteX192" fmla="*/ 7991272 w 10232859"/>
              <a:gd name="connsiteY192" fmla="*/ 981104 h 1699043"/>
              <a:gd name="connsiteX193" fmla="*/ 8079795 w 10232859"/>
              <a:gd name="connsiteY193" fmla="*/ 982983 h 1699043"/>
              <a:gd name="connsiteX194" fmla="*/ 8150881 w 10232859"/>
              <a:gd name="connsiteY194" fmla="*/ 990411 h 1699043"/>
              <a:gd name="connsiteX195" fmla="*/ 8172106 w 10232859"/>
              <a:gd name="connsiteY195" fmla="*/ 990512 h 1699043"/>
              <a:gd name="connsiteX196" fmla="*/ 8196076 w 10232859"/>
              <a:gd name="connsiteY196" fmla="*/ 1000078 h 1699043"/>
              <a:gd name="connsiteX197" fmla="*/ 8247463 w 10232859"/>
              <a:gd name="connsiteY197" fmla="*/ 1016332 h 1699043"/>
              <a:gd name="connsiteX198" fmla="*/ 8279272 w 10232859"/>
              <a:gd name="connsiteY198" fmla="*/ 1032921 h 1699043"/>
              <a:gd name="connsiteX199" fmla="*/ 8289611 w 10232859"/>
              <a:gd name="connsiteY199" fmla="*/ 1028630 h 1699043"/>
              <a:gd name="connsiteX200" fmla="*/ 8311483 w 10232859"/>
              <a:gd name="connsiteY200" fmla="*/ 1029399 h 1699043"/>
              <a:gd name="connsiteX201" fmla="*/ 8399489 w 10232859"/>
              <a:gd name="connsiteY201" fmla="*/ 1048562 h 1699043"/>
              <a:gd name="connsiteX202" fmla="*/ 8415973 w 10232859"/>
              <a:gd name="connsiteY202" fmla="*/ 1049660 h 1699043"/>
              <a:gd name="connsiteX203" fmla="*/ 8433326 w 10232859"/>
              <a:gd name="connsiteY203" fmla="*/ 1057881 h 1699043"/>
              <a:gd name="connsiteX204" fmla="*/ 8502328 w 10232859"/>
              <a:gd name="connsiteY204" fmla="*/ 1091498 h 1699043"/>
              <a:gd name="connsiteX205" fmla="*/ 8534346 w 10232859"/>
              <a:gd name="connsiteY205" fmla="*/ 1106980 h 1699043"/>
              <a:gd name="connsiteX206" fmla="*/ 8534980 w 10232859"/>
              <a:gd name="connsiteY206" fmla="*/ 1110861 h 1699043"/>
              <a:gd name="connsiteX207" fmla="*/ 8544104 w 10232859"/>
              <a:gd name="connsiteY207" fmla="*/ 1108406 h 1699043"/>
              <a:gd name="connsiteX208" fmla="*/ 8567742 w 10232859"/>
              <a:gd name="connsiteY208" fmla="*/ 1117590 h 1699043"/>
              <a:gd name="connsiteX209" fmla="*/ 8633779 w 10232859"/>
              <a:gd name="connsiteY209" fmla="*/ 1139226 h 1699043"/>
              <a:gd name="connsiteX210" fmla="*/ 8676965 w 10232859"/>
              <a:gd name="connsiteY210" fmla="*/ 1156949 h 1699043"/>
              <a:gd name="connsiteX211" fmla="*/ 8698944 w 10232859"/>
              <a:gd name="connsiteY211" fmla="*/ 1156939 h 1699043"/>
              <a:gd name="connsiteX212" fmla="*/ 8732793 w 10232859"/>
              <a:gd name="connsiteY212" fmla="*/ 1172972 h 1699043"/>
              <a:gd name="connsiteX213" fmla="*/ 8751897 w 10232859"/>
              <a:gd name="connsiteY213" fmla="*/ 1190886 h 1699043"/>
              <a:gd name="connsiteX214" fmla="*/ 8793564 w 10232859"/>
              <a:gd name="connsiteY214" fmla="*/ 1172572 h 1699043"/>
              <a:gd name="connsiteX215" fmla="*/ 8834270 w 10232859"/>
              <a:gd name="connsiteY215" fmla="*/ 1206624 h 1699043"/>
              <a:gd name="connsiteX216" fmla="*/ 8853872 w 10232859"/>
              <a:gd name="connsiteY216" fmla="*/ 1214714 h 1699043"/>
              <a:gd name="connsiteX217" fmla="*/ 8861901 w 10232859"/>
              <a:gd name="connsiteY217" fmla="*/ 1211375 h 1699043"/>
              <a:gd name="connsiteX218" fmla="*/ 8874168 w 10232859"/>
              <a:gd name="connsiteY218" fmla="*/ 1213967 h 1699043"/>
              <a:gd name="connsiteX219" fmla="*/ 8871123 w 10232859"/>
              <a:gd name="connsiteY219" fmla="*/ 1221160 h 1699043"/>
              <a:gd name="connsiteX220" fmla="*/ 8903537 w 10232859"/>
              <a:gd name="connsiteY220" fmla="*/ 1230588 h 1699043"/>
              <a:gd name="connsiteX221" fmla="*/ 8933767 w 10232859"/>
              <a:gd name="connsiteY221" fmla="*/ 1263368 h 1699043"/>
              <a:gd name="connsiteX222" fmla="*/ 8985765 w 10232859"/>
              <a:gd name="connsiteY222" fmla="*/ 1287664 h 1699043"/>
              <a:gd name="connsiteX223" fmla="*/ 9071444 w 10232859"/>
              <a:gd name="connsiteY223" fmla="*/ 1317305 h 1699043"/>
              <a:gd name="connsiteX224" fmla="*/ 9096711 w 10232859"/>
              <a:gd name="connsiteY224" fmla="*/ 1327777 h 1699043"/>
              <a:gd name="connsiteX225" fmla="*/ 9338853 w 10232859"/>
              <a:gd name="connsiteY225" fmla="*/ 1448046 h 1699043"/>
              <a:gd name="connsiteX226" fmla="*/ 9520814 w 10232859"/>
              <a:gd name="connsiteY226" fmla="*/ 1449827 h 1699043"/>
              <a:gd name="connsiteX227" fmla="*/ 9702271 w 10232859"/>
              <a:gd name="connsiteY227" fmla="*/ 1488553 h 1699043"/>
              <a:gd name="connsiteX228" fmla="*/ 9744273 w 10232859"/>
              <a:gd name="connsiteY228" fmla="*/ 1523512 h 1699043"/>
              <a:gd name="connsiteX229" fmla="*/ 9771903 w 10232859"/>
              <a:gd name="connsiteY229" fmla="*/ 1530034 h 1699043"/>
              <a:gd name="connsiteX230" fmla="*/ 9818565 w 10232859"/>
              <a:gd name="connsiteY230" fmla="*/ 1538545 h 1699043"/>
              <a:gd name="connsiteX231" fmla="*/ 9882202 w 10232859"/>
              <a:gd name="connsiteY231" fmla="*/ 1565888 h 1699043"/>
              <a:gd name="connsiteX232" fmla="*/ 10022025 w 10232859"/>
              <a:gd name="connsiteY232" fmla="*/ 1599696 h 1699043"/>
              <a:gd name="connsiteX233" fmla="*/ 10220406 w 10232859"/>
              <a:gd name="connsiteY233" fmla="*/ 1677005 h 1699043"/>
              <a:gd name="connsiteX234" fmla="*/ 10232859 w 10232859"/>
              <a:gd name="connsiteY234" fmla="*/ 1699043 h 1699043"/>
              <a:gd name="connsiteX235" fmla="*/ 0 w 10232859"/>
              <a:gd name="connsiteY235" fmla="*/ 1699043 h 1699043"/>
              <a:gd name="connsiteX236" fmla="*/ 0 w 10232859"/>
              <a:gd name="connsiteY236" fmla="*/ 21828 h 1699043"/>
              <a:gd name="connsiteX237" fmla="*/ 8097 w 10232859"/>
              <a:gd name="connsiteY237" fmla="*/ 24355 h 1699043"/>
              <a:gd name="connsiteX238" fmla="*/ 77128 w 10232859"/>
              <a:gd name="connsiteY238" fmla="*/ 6867 h 1699043"/>
              <a:gd name="connsiteX239" fmla="*/ 188338 w 10232859"/>
              <a:gd name="connsiteY239" fmla="*/ 5079 h 1699043"/>
              <a:gd name="connsiteX240" fmla="*/ 298809 w 10232859"/>
              <a:gd name="connsiteY240" fmla="*/ 6198 h 1699043"/>
              <a:gd name="connsiteX241" fmla="*/ 338985 w 10232859"/>
              <a:gd name="connsiteY241" fmla="*/ 8006 h 1699043"/>
              <a:gd name="connsiteX242" fmla="*/ 409815 w 10232859"/>
              <a:gd name="connsiteY242" fmla="*/ 5045 h 1699043"/>
              <a:gd name="connsiteX0" fmla="*/ 409815 w 10232859"/>
              <a:gd name="connsiteY0" fmla="*/ 5045 h 1699043"/>
              <a:gd name="connsiteX1" fmla="*/ 456316 w 10232859"/>
              <a:gd name="connsiteY1" fmla="*/ 4077 h 1699043"/>
              <a:gd name="connsiteX2" fmla="*/ 463611 w 10232859"/>
              <a:gd name="connsiteY2" fmla="*/ 18441 h 1699043"/>
              <a:gd name="connsiteX3" fmla="*/ 506289 w 10232859"/>
              <a:gd name="connsiteY3" fmla="*/ 21667 h 1699043"/>
              <a:gd name="connsiteX4" fmla="*/ 547180 w 10232859"/>
              <a:gd name="connsiteY4" fmla="*/ 10297 h 1699043"/>
              <a:gd name="connsiteX5" fmla="*/ 599180 w 10232859"/>
              <a:gd name="connsiteY5" fmla="*/ 9165 h 1699043"/>
              <a:gd name="connsiteX6" fmla="*/ 630247 w 10232859"/>
              <a:gd name="connsiteY6" fmla="*/ 8332 h 1699043"/>
              <a:gd name="connsiteX7" fmla="*/ 715463 w 10232859"/>
              <a:gd name="connsiteY7" fmla="*/ 18029 h 1699043"/>
              <a:gd name="connsiteX8" fmla="*/ 862866 w 10232859"/>
              <a:gd name="connsiteY8" fmla="*/ 63233 h 1699043"/>
              <a:gd name="connsiteX9" fmla="*/ 906400 w 10232859"/>
              <a:gd name="connsiteY9" fmla="*/ 68570 h 1699043"/>
              <a:gd name="connsiteX10" fmla="*/ 912698 w 10232859"/>
              <a:gd name="connsiteY10" fmla="*/ 65266 h 1699043"/>
              <a:gd name="connsiteX11" fmla="*/ 972936 w 10232859"/>
              <a:gd name="connsiteY11" fmla="*/ 88549 h 1699043"/>
              <a:gd name="connsiteX12" fmla="*/ 1061158 w 10232859"/>
              <a:gd name="connsiteY12" fmla="*/ 90302 h 1699043"/>
              <a:gd name="connsiteX13" fmla="*/ 1127764 w 10232859"/>
              <a:gd name="connsiteY13" fmla="*/ 86443 h 1699043"/>
              <a:gd name="connsiteX14" fmla="*/ 1165092 w 10232859"/>
              <a:gd name="connsiteY14" fmla="*/ 86517 h 1699043"/>
              <a:gd name="connsiteX15" fmla="*/ 1192274 w 10232859"/>
              <a:gd name="connsiteY15" fmla="*/ 84088 h 1699043"/>
              <a:gd name="connsiteX16" fmla="*/ 1261359 w 10232859"/>
              <a:gd name="connsiteY16" fmla="*/ 91263 h 1699043"/>
              <a:gd name="connsiteX17" fmla="*/ 1375826 w 10232859"/>
              <a:gd name="connsiteY17" fmla="*/ 108740 h 1699043"/>
              <a:gd name="connsiteX18" fmla="*/ 1400134 w 10232859"/>
              <a:gd name="connsiteY18" fmla="*/ 111208 h 1699043"/>
              <a:gd name="connsiteX19" fmla="*/ 1420782 w 10232859"/>
              <a:gd name="connsiteY19" fmla="*/ 108347 h 1699043"/>
              <a:gd name="connsiteX20" fmla="*/ 1425360 w 10232859"/>
              <a:gd name="connsiteY20" fmla="*/ 103343 h 1699043"/>
              <a:gd name="connsiteX21" fmla="*/ 1438688 w 10232859"/>
              <a:gd name="connsiteY21" fmla="*/ 103900 h 1699043"/>
              <a:gd name="connsiteX22" fmla="*/ 1442183 w 10232859"/>
              <a:gd name="connsiteY22" fmla="*/ 103008 h 1699043"/>
              <a:gd name="connsiteX23" fmla="*/ 1462271 w 10232859"/>
              <a:gd name="connsiteY23" fmla="*/ 98933 h 1699043"/>
              <a:gd name="connsiteX24" fmla="*/ 1506437 w 10232859"/>
              <a:gd name="connsiteY24" fmla="*/ 116084 h 1699043"/>
              <a:gd name="connsiteX25" fmla="*/ 1559721 w 10232859"/>
              <a:gd name="connsiteY25" fmla="*/ 115918 h 1699043"/>
              <a:gd name="connsiteX26" fmla="*/ 1763086 w 10232859"/>
              <a:gd name="connsiteY26" fmla="*/ 148431 h 1699043"/>
              <a:gd name="connsiteX27" fmla="*/ 1909571 w 10232859"/>
              <a:gd name="connsiteY27" fmla="*/ 158571 h 1699043"/>
              <a:gd name="connsiteX28" fmla="*/ 2002612 w 10232859"/>
              <a:gd name="connsiteY28" fmla="*/ 185342 h 1699043"/>
              <a:gd name="connsiteX29" fmla="*/ 2155278 w 10232859"/>
              <a:gd name="connsiteY29" fmla="*/ 197824 h 1699043"/>
              <a:gd name="connsiteX30" fmla="*/ 2166398 w 10232859"/>
              <a:gd name="connsiteY30" fmla="*/ 206965 h 1699043"/>
              <a:gd name="connsiteX31" fmla="*/ 2180455 w 10232859"/>
              <a:gd name="connsiteY31" fmla="*/ 212894 h 1699043"/>
              <a:gd name="connsiteX32" fmla="*/ 2182638 w 10232859"/>
              <a:gd name="connsiteY32" fmla="*/ 212313 h 1699043"/>
              <a:gd name="connsiteX33" fmla="*/ 2200348 w 10232859"/>
              <a:gd name="connsiteY33" fmla="*/ 215316 h 1699043"/>
              <a:gd name="connsiteX34" fmla="*/ 2203307 w 10232859"/>
              <a:gd name="connsiteY34" fmla="*/ 218590 h 1699043"/>
              <a:gd name="connsiteX35" fmla="*/ 2215170 w 10232859"/>
              <a:gd name="connsiteY35" fmla="*/ 221472 h 1699043"/>
              <a:gd name="connsiteX36" fmla="*/ 2237765 w 10232859"/>
              <a:gd name="connsiteY36" fmla="*/ 229357 h 1699043"/>
              <a:gd name="connsiteX37" fmla="*/ 2242719 w 10232859"/>
              <a:gd name="connsiteY37" fmla="*/ 228760 h 1699043"/>
              <a:gd name="connsiteX38" fmla="*/ 2277928 w 10232859"/>
              <a:gd name="connsiteY38" fmla="*/ 237427 h 1699043"/>
              <a:gd name="connsiteX39" fmla="*/ 2278759 w 10232859"/>
              <a:gd name="connsiteY39" fmla="*/ 236563 h 1699043"/>
              <a:gd name="connsiteX40" fmla="*/ 2290187 w 10232859"/>
              <a:gd name="connsiteY40" fmla="*/ 234709 h 1699043"/>
              <a:gd name="connsiteX41" fmla="*/ 2364066 w 10232859"/>
              <a:gd name="connsiteY41" fmla="*/ 218237 h 1699043"/>
              <a:gd name="connsiteX42" fmla="*/ 2400814 w 10232859"/>
              <a:gd name="connsiteY42" fmla="*/ 227165 h 1699043"/>
              <a:gd name="connsiteX43" fmla="*/ 2408414 w 10232859"/>
              <a:gd name="connsiteY43" fmla="*/ 228429 h 1699043"/>
              <a:gd name="connsiteX44" fmla="*/ 2408650 w 10232859"/>
              <a:gd name="connsiteY44" fmla="*/ 228234 h 1699043"/>
              <a:gd name="connsiteX45" fmla="*/ 2416835 w 10232859"/>
              <a:gd name="connsiteY45" fmla="*/ 229128 h 1699043"/>
              <a:gd name="connsiteX46" fmla="*/ 2422271 w 10232859"/>
              <a:gd name="connsiteY46" fmla="*/ 230733 h 1699043"/>
              <a:gd name="connsiteX47" fmla="*/ 2490341 w 10232859"/>
              <a:gd name="connsiteY47" fmla="*/ 211074 h 1699043"/>
              <a:gd name="connsiteX48" fmla="*/ 2588929 w 10232859"/>
              <a:gd name="connsiteY48" fmla="*/ 200980 h 1699043"/>
              <a:gd name="connsiteX49" fmla="*/ 2687426 w 10232859"/>
              <a:gd name="connsiteY49" fmla="*/ 193848 h 1699043"/>
              <a:gd name="connsiteX50" fmla="*/ 2723517 w 10232859"/>
              <a:gd name="connsiteY50" fmla="*/ 192652 h 1699043"/>
              <a:gd name="connsiteX51" fmla="*/ 2785956 w 10232859"/>
              <a:gd name="connsiteY51" fmla="*/ 184404 h 1699043"/>
              <a:gd name="connsiteX52" fmla="*/ 2813378 w 10232859"/>
              <a:gd name="connsiteY52" fmla="*/ 176833 h 1699043"/>
              <a:gd name="connsiteX53" fmla="*/ 2814782 w 10232859"/>
              <a:gd name="connsiteY53" fmla="*/ 177153 h 1699043"/>
              <a:gd name="connsiteX54" fmla="*/ 2816580 w 10232859"/>
              <a:gd name="connsiteY54" fmla="*/ 174366 h 1699043"/>
              <a:gd name="connsiteX55" fmla="*/ 2821623 w 10232859"/>
              <a:gd name="connsiteY55" fmla="*/ 172875 h 1699043"/>
              <a:gd name="connsiteX56" fmla="*/ 2836688 w 10232859"/>
              <a:gd name="connsiteY56" fmla="*/ 172971 h 1699043"/>
              <a:gd name="connsiteX57" fmla="*/ 2842564 w 10232859"/>
              <a:gd name="connsiteY57" fmla="*/ 173695 h 1699043"/>
              <a:gd name="connsiteX58" fmla="*/ 2850712 w 10232859"/>
              <a:gd name="connsiteY58" fmla="*/ 173290 h 1699043"/>
              <a:gd name="connsiteX59" fmla="*/ 2850846 w 10232859"/>
              <a:gd name="connsiteY59" fmla="*/ 173062 h 1699043"/>
              <a:gd name="connsiteX60" fmla="*/ 2858611 w 10232859"/>
              <a:gd name="connsiteY60" fmla="*/ 173112 h 1699043"/>
              <a:gd name="connsiteX61" fmla="*/ 2897454 w 10232859"/>
              <a:gd name="connsiteY61" fmla="*/ 176114 h 1699043"/>
              <a:gd name="connsiteX62" fmla="*/ 2940369 w 10232859"/>
              <a:gd name="connsiteY62" fmla="*/ 152944 h 1699043"/>
              <a:gd name="connsiteX63" fmla="*/ 2959670 w 10232859"/>
              <a:gd name="connsiteY63" fmla="*/ 148367 h 1699043"/>
              <a:gd name="connsiteX64" fmla="*/ 2969615 w 10232859"/>
              <a:gd name="connsiteY64" fmla="*/ 144755 h 1699043"/>
              <a:gd name="connsiteX65" fmla="*/ 2970000 w 10232859"/>
              <a:gd name="connsiteY65" fmla="*/ 143776 h 1699043"/>
              <a:gd name="connsiteX66" fmla="*/ 3007272 w 10232859"/>
              <a:gd name="connsiteY66" fmla="*/ 146766 h 1699043"/>
              <a:gd name="connsiteX67" fmla="*/ 3011677 w 10232859"/>
              <a:gd name="connsiteY67" fmla="*/ 145404 h 1699043"/>
              <a:gd name="connsiteX68" fmla="*/ 3036668 w 10232859"/>
              <a:gd name="connsiteY68" fmla="*/ 149604 h 1699043"/>
              <a:gd name="connsiteX69" fmla="*/ 3049208 w 10232859"/>
              <a:gd name="connsiteY69" fmla="*/ 150573 h 1699043"/>
              <a:gd name="connsiteX70" fmla="*/ 3053517 w 10232859"/>
              <a:gd name="connsiteY70" fmla="*/ 153322 h 1699043"/>
              <a:gd name="connsiteX71" fmla="*/ 3071637 w 10232859"/>
              <a:gd name="connsiteY71" fmla="*/ 153496 h 1699043"/>
              <a:gd name="connsiteX72" fmla="*/ 3110077 w 10232859"/>
              <a:gd name="connsiteY72" fmla="*/ 149202 h 1699043"/>
              <a:gd name="connsiteX73" fmla="*/ 3173743 w 10232859"/>
              <a:gd name="connsiteY73" fmla="*/ 159581 h 1699043"/>
              <a:gd name="connsiteX74" fmla="*/ 3254203 w 10232859"/>
              <a:gd name="connsiteY74" fmla="*/ 151756 h 1699043"/>
              <a:gd name="connsiteX75" fmla="*/ 3380350 w 10232859"/>
              <a:gd name="connsiteY75" fmla="*/ 151151 h 1699043"/>
              <a:gd name="connsiteX76" fmla="*/ 3476147 w 10232859"/>
              <a:gd name="connsiteY76" fmla="*/ 170925 h 1699043"/>
              <a:gd name="connsiteX77" fmla="*/ 3581876 w 10232859"/>
              <a:gd name="connsiteY77" fmla="*/ 150448 h 1699043"/>
              <a:gd name="connsiteX78" fmla="*/ 3704761 w 10232859"/>
              <a:gd name="connsiteY78" fmla="*/ 150492 h 1699043"/>
              <a:gd name="connsiteX79" fmla="*/ 3755040 w 10232859"/>
              <a:gd name="connsiteY79" fmla="*/ 141978 h 1699043"/>
              <a:gd name="connsiteX80" fmla="*/ 3804689 w 10232859"/>
              <a:gd name="connsiteY80" fmla="*/ 151893 h 1699043"/>
              <a:gd name="connsiteX81" fmla="*/ 3821793 w 10232859"/>
              <a:gd name="connsiteY81" fmla="*/ 144743 h 1699043"/>
              <a:gd name="connsiteX82" fmla="*/ 3824682 w 10232859"/>
              <a:gd name="connsiteY82" fmla="*/ 143319 h 1699043"/>
              <a:gd name="connsiteX83" fmla="*/ 3837536 w 10232859"/>
              <a:gd name="connsiteY83" fmla="*/ 141778 h 1699043"/>
              <a:gd name="connsiteX84" fmla="*/ 3839550 w 10232859"/>
              <a:gd name="connsiteY84" fmla="*/ 136147 h 1699043"/>
              <a:gd name="connsiteX85" fmla="*/ 3857743 w 10232859"/>
              <a:gd name="connsiteY85" fmla="*/ 130104 h 1699043"/>
              <a:gd name="connsiteX86" fmla="*/ 3881852 w 10232859"/>
              <a:gd name="connsiteY86" fmla="*/ 128717 h 1699043"/>
              <a:gd name="connsiteX87" fmla="*/ 3998088 w 10232859"/>
              <a:gd name="connsiteY87" fmla="*/ 127932 h 1699043"/>
              <a:gd name="connsiteX88" fmla="*/ 4066682 w 10232859"/>
              <a:gd name="connsiteY88" fmla="*/ 124147 h 1699043"/>
              <a:gd name="connsiteX89" fmla="*/ 4091246 w 10232859"/>
              <a:gd name="connsiteY89" fmla="*/ 117503 h 1699043"/>
              <a:gd name="connsiteX90" fmla="*/ 4126556 w 10232859"/>
              <a:gd name="connsiteY90" fmla="*/ 111725 h 1699043"/>
              <a:gd name="connsiteX91" fmla="*/ 4187717 w 10232859"/>
              <a:gd name="connsiteY91" fmla="*/ 97496 h 1699043"/>
              <a:gd name="connsiteX92" fmla="*/ 4220826 w 10232859"/>
              <a:gd name="connsiteY92" fmla="*/ 95991 h 1699043"/>
              <a:gd name="connsiteX93" fmla="*/ 4239014 w 10232859"/>
              <a:gd name="connsiteY93" fmla="*/ 90840 h 1699043"/>
              <a:gd name="connsiteX94" fmla="*/ 4246653 w 10232859"/>
              <a:gd name="connsiteY94" fmla="*/ 91360 h 1699043"/>
              <a:gd name="connsiteX95" fmla="*/ 4271841 w 10232859"/>
              <a:gd name="connsiteY95" fmla="*/ 90188 h 1699043"/>
              <a:gd name="connsiteX96" fmla="*/ 4286277 w 10232859"/>
              <a:gd name="connsiteY96" fmla="*/ 90173 h 1699043"/>
              <a:gd name="connsiteX97" fmla="*/ 4292025 w 10232859"/>
              <a:gd name="connsiteY97" fmla="*/ 90407 h 1699043"/>
              <a:gd name="connsiteX98" fmla="*/ 4304713 w 10232859"/>
              <a:gd name="connsiteY98" fmla="*/ 95673 h 1699043"/>
              <a:gd name="connsiteX99" fmla="*/ 4321285 w 10232859"/>
              <a:gd name="connsiteY99" fmla="*/ 93560 h 1699043"/>
              <a:gd name="connsiteX100" fmla="*/ 4339561 w 10232859"/>
              <a:gd name="connsiteY100" fmla="*/ 98806 h 1699043"/>
              <a:gd name="connsiteX101" fmla="*/ 4343990 w 10232859"/>
              <a:gd name="connsiteY101" fmla="*/ 94576 h 1699043"/>
              <a:gd name="connsiteX102" fmla="*/ 4358885 w 10232859"/>
              <a:gd name="connsiteY102" fmla="*/ 90264 h 1699043"/>
              <a:gd name="connsiteX103" fmla="*/ 4371648 w 10232859"/>
              <a:gd name="connsiteY103" fmla="*/ 95312 h 1699043"/>
              <a:gd name="connsiteX104" fmla="*/ 4398380 w 10232859"/>
              <a:gd name="connsiteY104" fmla="*/ 98447 h 1699043"/>
              <a:gd name="connsiteX105" fmla="*/ 4405729 w 10232859"/>
              <a:gd name="connsiteY105" fmla="*/ 97677 h 1699043"/>
              <a:gd name="connsiteX106" fmla="*/ 4431408 w 10232859"/>
              <a:gd name="connsiteY106" fmla="*/ 104311 h 1699043"/>
              <a:gd name="connsiteX107" fmla="*/ 4472183 w 10232859"/>
              <a:gd name="connsiteY107" fmla="*/ 109916 h 1699043"/>
              <a:gd name="connsiteX108" fmla="*/ 4518828 w 10232859"/>
              <a:gd name="connsiteY108" fmla="*/ 112600 h 1699043"/>
              <a:gd name="connsiteX109" fmla="*/ 4532040 w 10232859"/>
              <a:gd name="connsiteY109" fmla="*/ 117793 h 1699043"/>
              <a:gd name="connsiteX110" fmla="*/ 4617778 w 10232859"/>
              <a:gd name="connsiteY110" fmla="*/ 130479 h 1699043"/>
              <a:gd name="connsiteX111" fmla="*/ 4641872 w 10232859"/>
              <a:gd name="connsiteY111" fmla="*/ 134207 h 1699043"/>
              <a:gd name="connsiteX112" fmla="*/ 4662766 w 10232859"/>
              <a:gd name="connsiteY112" fmla="*/ 132438 h 1699043"/>
              <a:gd name="connsiteX113" fmla="*/ 4667770 w 10232859"/>
              <a:gd name="connsiteY113" fmla="*/ 127694 h 1699043"/>
              <a:gd name="connsiteX114" fmla="*/ 4681052 w 10232859"/>
              <a:gd name="connsiteY114" fmla="*/ 128947 h 1699043"/>
              <a:gd name="connsiteX115" fmla="*/ 4684624 w 10232859"/>
              <a:gd name="connsiteY115" fmla="*/ 128241 h 1699043"/>
              <a:gd name="connsiteX116" fmla="*/ 4705061 w 10232859"/>
              <a:gd name="connsiteY116" fmla="*/ 125234 h 1699043"/>
              <a:gd name="connsiteX117" fmla="*/ 4747746 w 10232859"/>
              <a:gd name="connsiteY117" fmla="*/ 144617 h 1699043"/>
              <a:gd name="connsiteX118" fmla="*/ 4867014 w 10232859"/>
              <a:gd name="connsiteY118" fmla="*/ 164145 h 1699043"/>
              <a:gd name="connsiteX119" fmla="*/ 5001600 w 10232859"/>
              <a:gd name="connsiteY119" fmla="*/ 190239 h 1699043"/>
              <a:gd name="connsiteX120" fmla="*/ 5115965 w 10232859"/>
              <a:gd name="connsiteY120" fmla="*/ 186069 h 1699043"/>
              <a:gd name="connsiteX121" fmla="*/ 5193957 w 10232859"/>
              <a:gd name="connsiteY121" fmla="*/ 229364 h 1699043"/>
              <a:gd name="connsiteX122" fmla="*/ 5275907 w 10232859"/>
              <a:gd name="connsiteY122" fmla="*/ 263295 h 1699043"/>
              <a:gd name="connsiteX123" fmla="*/ 5344878 w 10232859"/>
              <a:gd name="connsiteY123" fmla="*/ 276360 h 1699043"/>
              <a:gd name="connsiteX124" fmla="*/ 5413398 w 10232859"/>
              <a:gd name="connsiteY124" fmla="*/ 276235 h 1699043"/>
              <a:gd name="connsiteX125" fmla="*/ 5415629 w 10232859"/>
              <a:gd name="connsiteY125" fmla="*/ 275768 h 1699043"/>
              <a:gd name="connsiteX126" fmla="*/ 5433078 w 10232859"/>
              <a:gd name="connsiteY126" fmla="*/ 279684 h 1699043"/>
              <a:gd name="connsiteX127" fmla="*/ 5435759 w 10232859"/>
              <a:gd name="connsiteY127" fmla="*/ 283100 h 1699043"/>
              <a:gd name="connsiteX128" fmla="*/ 5447372 w 10232859"/>
              <a:gd name="connsiteY128" fmla="*/ 286587 h 1699043"/>
              <a:gd name="connsiteX129" fmla="*/ 5469289 w 10232859"/>
              <a:gd name="connsiteY129" fmla="*/ 295620 h 1699043"/>
              <a:gd name="connsiteX130" fmla="*/ 5508752 w 10232859"/>
              <a:gd name="connsiteY130" fmla="*/ 305753 h 1699043"/>
              <a:gd name="connsiteX131" fmla="*/ 5509657 w 10232859"/>
              <a:gd name="connsiteY131" fmla="*/ 304936 h 1699043"/>
              <a:gd name="connsiteX132" fmla="*/ 5521245 w 10232859"/>
              <a:gd name="connsiteY132" fmla="*/ 303688 h 1699043"/>
              <a:gd name="connsiteX133" fmla="*/ 5596538 w 10232859"/>
              <a:gd name="connsiteY133" fmla="*/ 291153 h 1699043"/>
              <a:gd name="connsiteX134" fmla="*/ 5632514 w 10232859"/>
              <a:gd name="connsiteY134" fmla="*/ 301962 h 1699043"/>
              <a:gd name="connsiteX135" fmla="*/ 5640005 w 10232859"/>
              <a:gd name="connsiteY135" fmla="*/ 303617 h 1699043"/>
              <a:gd name="connsiteX136" fmla="*/ 5640259 w 10232859"/>
              <a:gd name="connsiteY136" fmla="*/ 303435 h 1699043"/>
              <a:gd name="connsiteX137" fmla="*/ 5648365 w 10232859"/>
              <a:gd name="connsiteY137" fmla="*/ 304754 h 1699043"/>
              <a:gd name="connsiteX138" fmla="*/ 5653662 w 10232859"/>
              <a:gd name="connsiteY138" fmla="*/ 306635 h 1699043"/>
              <a:gd name="connsiteX139" fmla="*/ 5668196 w 10232859"/>
              <a:gd name="connsiteY139" fmla="*/ 309846 h 1699043"/>
              <a:gd name="connsiteX140" fmla="*/ 5673886 w 10232859"/>
              <a:gd name="connsiteY140" fmla="*/ 309526 h 1699043"/>
              <a:gd name="connsiteX141" fmla="*/ 5677139 w 10232859"/>
              <a:gd name="connsiteY141" fmla="*/ 307345 h 1699043"/>
              <a:gd name="connsiteX142" fmla="*/ 5708983 w 10232859"/>
              <a:gd name="connsiteY142" fmla="*/ 306674 h 1699043"/>
              <a:gd name="connsiteX143" fmla="*/ 5773909 w 10232859"/>
              <a:gd name="connsiteY143" fmla="*/ 312061 h 1699043"/>
              <a:gd name="connsiteX144" fmla="*/ 5809500 w 10232859"/>
              <a:gd name="connsiteY144" fmla="*/ 318450 h 1699043"/>
              <a:gd name="connsiteX145" fmla="*/ 5908729 w 10232859"/>
              <a:gd name="connsiteY145" fmla="*/ 332335 h 1699043"/>
              <a:gd name="connsiteX146" fmla="*/ 5990524 w 10232859"/>
              <a:gd name="connsiteY146" fmla="*/ 350618 h 1699043"/>
              <a:gd name="connsiteX147" fmla="*/ 6029302 w 10232859"/>
              <a:gd name="connsiteY147" fmla="*/ 361365 h 1699043"/>
              <a:gd name="connsiteX148" fmla="*/ 6086225 w 10232859"/>
              <a:gd name="connsiteY148" fmla="*/ 339621 h 1699043"/>
              <a:gd name="connsiteX149" fmla="*/ 6105063 w 10232859"/>
              <a:gd name="connsiteY149" fmla="*/ 347340 h 1699043"/>
              <a:gd name="connsiteX150" fmla="*/ 6195166 w 10232859"/>
              <a:gd name="connsiteY150" fmla="*/ 360190 h 1699043"/>
              <a:gd name="connsiteX151" fmla="*/ 6216259 w 10232859"/>
              <a:gd name="connsiteY151" fmla="*/ 363365 h 1699043"/>
              <a:gd name="connsiteX152" fmla="*/ 6228331 w 10232859"/>
              <a:gd name="connsiteY152" fmla="*/ 364034 h 1699043"/>
              <a:gd name="connsiteX153" fmla="*/ 6229602 w 10232859"/>
              <a:gd name="connsiteY153" fmla="*/ 363414 h 1699043"/>
              <a:gd name="connsiteX154" fmla="*/ 6258988 w 10232859"/>
              <a:gd name="connsiteY154" fmla="*/ 378660 h 1699043"/>
              <a:gd name="connsiteX155" fmla="*/ 6264106 w 10232859"/>
              <a:gd name="connsiteY155" fmla="*/ 379141 h 1699043"/>
              <a:gd name="connsiteX156" fmla="*/ 6281703 w 10232859"/>
              <a:gd name="connsiteY156" fmla="*/ 391054 h 1699043"/>
              <a:gd name="connsiteX157" fmla="*/ 6291622 w 10232859"/>
              <a:gd name="connsiteY157" fmla="*/ 396155 h 1699043"/>
              <a:gd name="connsiteX158" fmla="*/ 6292712 w 10232859"/>
              <a:gd name="connsiteY158" fmla="*/ 399771 h 1699043"/>
              <a:gd name="connsiteX159" fmla="*/ 6308227 w 10232859"/>
              <a:gd name="connsiteY159" fmla="*/ 406196 h 1699043"/>
              <a:gd name="connsiteX160" fmla="*/ 6328981 w 10232859"/>
              <a:gd name="connsiteY160" fmla="*/ 409495 h 1699043"/>
              <a:gd name="connsiteX161" fmla="*/ 6368693 w 10232859"/>
              <a:gd name="connsiteY161" fmla="*/ 417845 h 1699043"/>
              <a:gd name="connsiteX162" fmla="*/ 6414811 w 10232859"/>
              <a:gd name="connsiteY162" fmla="*/ 452200 h 1699043"/>
              <a:gd name="connsiteX163" fmla="*/ 6467879 w 10232859"/>
              <a:gd name="connsiteY163" fmla="*/ 468248 h 1699043"/>
              <a:gd name="connsiteX164" fmla="*/ 6564351 w 10232859"/>
              <a:gd name="connsiteY164" fmla="*/ 537518 h 1699043"/>
              <a:gd name="connsiteX165" fmla="*/ 6711178 w 10232859"/>
              <a:gd name="connsiteY165" fmla="*/ 573610 h 1699043"/>
              <a:gd name="connsiteX166" fmla="*/ 6764036 w 10232859"/>
              <a:gd name="connsiteY166" fmla="*/ 588943 h 1699043"/>
              <a:gd name="connsiteX167" fmla="*/ 6858983 w 10232859"/>
              <a:gd name="connsiteY167" fmla="*/ 623723 h 1699043"/>
              <a:gd name="connsiteX168" fmla="*/ 6910661 w 10232859"/>
              <a:gd name="connsiteY168" fmla="*/ 634620 h 1699043"/>
              <a:gd name="connsiteX169" fmla="*/ 6944111 w 10232859"/>
              <a:gd name="connsiteY169" fmla="*/ 659502 h 1699043"/>
              <a:gd name="connsiteX170" fmla="*/ 6965771 w 10232859"/>
              <a:gd name="connsiteY170" fmla="*/ 659931 h 1699043"/>
              <a:gd name="connsiteX171" fmla="*/ 6969639 w 10232859"/>
              <a:gd name="connsiteY171" fmla="*/ 659837 h 1699043"/>
              <a:gd name="connsiteX172" fmla="*/ 6982242 w 10232859"/>
              <a:gd name="connsiteY172" fmla="*/ 663112 h 1699043"/>
              <a:gd name="connsiteX173" fmla="*/ 6989387 w 10232859"/>
              <a:gd name="connsiteY173" fmla="*/ 659474 h 1699043"/>
              <a:gd name="connsiteX174" fmla="*/ 7010930 w 10232859"/>
              <a:gd name="connsiteY174" fmla="*/ 661134 h 1699043"/>
              <a:gd name="connsiteX175" fmla="*/ 7033125 w 10232859"/>
              <a:gd name="connsiteY175" fmla="*/ 668436 h 1699043"/>
              <a:gd name="connsiteX176" fmla="*/ 7134461 w 10232859"/>
              <a:gd name="connsiteY176" fmla="*/ 708192 h 1699043"/>
              <a:gd name="connsiteX177" fmla="*/ 7197450 w 10232859"/>
              <a:gd name="connsiteY177" fmla="*/ 729094 h 1699043"/>
              <a:gd name="connsiteX178" fmla="*/ 7225084 w 10232859"/>
              <a:gd name="connsiteY178" fmla="*/ 732505 h 1699043"/>
              <a:gd name="connsiteX179" fmla="*/ 7261183 w 10232859"/>
              <a:gd name="connsiteY179" fmla="*/ 740313 h 1699043"/>
              <a:gd name="connsiteX180" fmla="*/ 7327760 w 10232859"/>
              <a:gd name="connsiteY180" fmla="*/ 750586 h 1699043"/>
              <a:gd name="connsiteX181" fmla="*/ 7412222 w 10232859"/>
              <a:gd name="connsiteY181" fmla="*/ 770487 h 1699043"/>
              <a:gd name="connsiteX182" fmla="*/ 7457904 w 10232859"/>
              <a:gd name="connsiteY182" fmla="*/ 804321 h 1699043"/>
              <a:gd name="connsiteX183" fmla="*/ 7465795 w 10232859"/>
              <a:gd name="connsiteY183" fmla="*/ 802598 h 1699043"/>
              <a:gd name="connsiteX184" fmla="*/ 7505046 w 10232859"/>
              <a:gd name="connsiteY184" fmla="*/ 816517 h 1699043"/>
              <a:gd name="connsiteX185" fmla="*/ 7623220 w 10232859"/>
              <a:gd name="connsiteY185" fmla="*/ 888520 h 1699043"/>
              <a:gd name="connsiteX186" fmla="*/ 7700458 w 10232859"/>
              <a:gd name="connsiteY186" fmla="*/ 915079 h 1699043"/>
              <a:gd name="connsiteX187" fmla="*/ 7730988 w 10232859"/>
              <a:gd name="connsiteY187" fmla="*/ 920756 h 1699043"/>
              <a:gd name="connsiteX188" fmla="*/ 7781942 w 10232859"/>
              <a:gd name="connsiteY188" fmla="*/ 930503 h 1699043"/>
              <a:gd name="connsiteX189" fmla="*/ 7827704 w 10232859"/>
              <a:gd name="connsiteY189" fmla="*/ 928558 h 1699043"/>
              <a:gd name="connsiteX190" fmla="*/ 7912084 w 10232859"/>
              <a:gd name="connsiteY190" fmla="*/ 963800 h 1699043"/>
              <a:gd name="connsiteX191" fmla="*/ 7982264 w 10232859"/>
              <a:gd name="connsiteY191" fmla="*/ 975773 h 1699043"/>
              <a:gd name="connsiteX192" fmla="*/ 7991272 w 10232859"/>
              <a:gd name="connsiteY192" fmla="*/ 981104 h 1699043"/>
              <a:gd name="connsiteX193" fmla="*/ 8079795 w 10232859"/>
              <a:gd name="connsiteY193" fmla="*/ 982983 h 1699043"/>
              <a:gd name="connsiteX194" fmla="*/ 8150881 w 10232859"/>
              <a:gd name="connsiteY194" fmla="*/ 990411 h 1699043"/>
              <a:gd name="connsiteX195" fmla="*/ 8172106 w 10232859"/>
              <a:gd name="connsiteY195" fmla="*/ 990512 h 1699043"/>
              <a:gd name="connsiteX196" fmla="*/ 8196076 w 10232859"/>
              <a:gd name="connsiteY196" fmla="*/ 1000078 h 1699043"/>
              <a:gd name="connsiteX197" fmla="*/ 8247463 w 10232859"/>
              <a:gd name="connsiteY197" fmla="*/ 1016332 h 1699043"/>
              <a:gd name="connsiteX198" fmla="*/ 8279272 w 10232859"/>
              <a:gd name="connsiteY198" fmla="*/ 1032921 h 1699043"/>
              <a:gd name="connsiteX199" fmla="*/ 8289611 w 10232859"/>
              <a:gd name="connsiteY199" fmla="*/ 1028630 h 1699043"/>
              <a:gd name="connsiteX200" fmla="*/ 8311483 w 10232859"/>
              <a:gd name="connsiteY200" fmla="*/ 1029399 h 1699043"/>
              <a:gd name="connsiteX201" fmla="*/ 8399489 w 10232859"/>
              <a:gd name="connsiteY201" fmla="*/ 1048562 h 1699043"/>
              <a:gd name="connsiteX202" fmla="*/ 8415973 w 10232859"/>
              <a:gd name="connsiteY202" fmla="*/ 1049660 h 1699043"/>
              <a:gd name="connsiteX203" fmla="*/ 8433326 w 10232859"/>
              <a:gd name="connsiteY203" fmla="*/ 1057881 h 1699043"/>
              <a:gd name="connsiteX204" fmla="*/ 8502328 w 10232859"/>
              <a:gd name="connsiteY204" fmla="*/ 1091498 h 1699043"/>
              <a:gd name="connsiteX205" fmla="*/ 8534346 w 10232859"/>
              <a:gd name="connsiteY205" fmla="*/ 1106980 h 1699043"/>
              <a:gd name="connsiteX206" fmla="*/ 8534980 w 10232859"/>
              <a:gd name="connsiteY206" fmla="*/ 1110861 h 1699043"/>
              <a:gd name="connsiteX207" fmla="*/ 8544104 w 10232859"/>
              <a:gd name="connsiteY207" fmla="*/ 1108406 h 1699043"/>
              <a:gd name="connsiteX208" fmla="*/ 8567742 w 10232859"/>
              <a:gd name="connsiteY208" fmla="*/ 1117590 h 1699043"/>
              <a:gd name="connsiteX209" fmla="*/ 8633779 w 10232859"/>
              <a:gd name="connsiteY209" fmla="*/ 1139226 h 1699043"/>
              <a:gd name="connsiteX210" fmla="*/ 8676965 w 10232859"/>
              <a:gd name="connsiteY210" fmla="*/ 1156949 h 1699043"/>
              <a:gd name="connsiteX211" fmla="*/ 8698944 w 10232859"/>
              <a:gd name="connsiteY211" fmla="*/ 1156939 h 1699043"/>
              <a:gd name="connsiteX212" fmla="*/ 8751897 w 10232859"/>
              <a:gd name="connsiteY212" fmla="*/ 1190886 h 1699043"/>
              <a:gd name="connsiteX213" fmla="*/ 8793564 w 10232859"/>
              <a:gd name="connsiteY213" fmla="*/ 1172572 h 1699043"/>
              <a:gd name="connsiteX214" fmla="*/ 8834270 w 10232859"/>
              <a:gd name="connsiteY214" fmla="*/ 1206624 h 1699043"/>
              <a:gd name="connsiteX215" fmla="*/ 8853872 w 10232859"/>
              <a:gd name="connsiteY215" fmla="*/ 1214714 h 1699043"/>
              <a:gd name="connsiteX216" fmla="*/ 8861901 w 10232859"/>
              <a:gd name="connsiteY216" fmla="*/ 1211375 h 1699043"/>
              <a:gd name="connsiteX217" fmla="*/ 8874168 w 10232859"/>
              <a:gd name="connsiteY217" fmla="*/ 1213967 h 1699043"/>
              <a:gd name="connsiteX218" fmla="*/ 8871123 w 10232859"/>
              <a:gd name="connsiteY218" fmla="*/ 1221160 h 1699043"/>
              <a:gd name="connsiteX219" fmla="*/ 8903537 w 10232859"/>
              <a:gd name="connsiteY219" fmla="*/ 1230588 h 1699043"/>
              <a:gd name="connsiteX220" fmla="*/ 8933767 w 10232859"/>
              <a:gd name="connsiteY220" fmla="*/ 1263368 h 1699043"/>
              <a:gd name="connsiteX221" fmla="*/ 8985765 w 10232859"/>
              <a:gd name="connsiteY221" fmla="*/ 1287664 h 1699043"/>
              <a:gd name="connsiteX222" fmla="*/ 9071444 w 10232859"/>
              <a:gd name="connsiteY222" fmla="*/ 1317305 h 1699043"/>
              <a:gd name="connsiteX223" fmla="*/ 9096711 w 10232859"/>
              <a:gd name="connsiteY223" fmla="*/ 1327777 h 1699043"/>
              <a:gd name="connsiteX224" fmla="*/ 9338853 w 10232859"/>
              <a:gd name="connsiteY224" fmla="*/ 1448046 h 1699043"/>
              <a:gd name="connsiteX225" fmla="*/ 9520814 w 10232859"/>
              <a:gd name="connsiteY225" fmla="*/ 1449827 h 1699043"/>
              <a:gd name="connsiteX226" fmla="*/ 9702271 w 10232859"/>
              <a:gd name="connsiteY226" fmla="*/ 1488553 h 1699043"/>
              <a:gd name="connsiteX227" fmla="*/ 9744273 w 10232859"/>
              <a:gd name="connsiteY227" fmla="*/ 1523512 h 1699043"/>
              <a:gd name="connsiteX228" fmla="*/ 9771903 w 10232859"/>
              <a:gd name="connsiteY228" fmla="*/ 1530034 h 1699043"/>
              <a:gd name="connsiteX229" fmla="*/ 9818565 w 10232859"/>
              <a:gd name="connsiteY229" fmla="*/ 1538545 h 1699043"/>
              <a:gd name="connsiteX230" fmla="*/ 9882202 w 10232859"/>
              <a:gd name="connsiteY230" fmla="*/ 1565888 h 1699043"/>
              <a:gd name="connsiteX231" fmla="*/ 10022025 w 10232859"/>
              <a:gd name="connsiteY231" fmla="*/ 1599696 h 1699043"/>
              <a:gd name="connsiteX232" fmla="*/ 10220406 w 10232859"/>
              <a:gd name="connsiteY232" fmla="*/ 1677005 h 1699043"/>
              <a:gd name="connsiteX233" fmla="*/ 10232859 w 10232859"/>
              <a:gd name="connsiteY233" fmla="*/ 1699043 h 1699043"/>
              <a:gd name="connsiteX234" fmla="*/ 0 w 10232859"/>
              <a:gd name="connsiteY234" fmla="*/ 1699043 h 1699043"/>
              <a:gd name="connsiteX235" fmla="*/ 0 w 10232859"/>
              <a:gd name="connsiteY235" fmla="*/ 21828 h 1699043"/>
              <a:gd name="connsiteX236" fmla="*/ 8097 w 10232859"/>
              <a:gd name="connsiteY236" fmla="*/ 24355 h 1699043"/>
              <a:gd name="connsiteX237" fmla="*/ 77128 w 10232859"/>
              <a:gd name="connsiteY237" fmla="*/ 6867 h 1699043"/>
              <a:gd name="connsiteX238" fmla="*/ 188338 w 10232859"/>
              <a:gd name="connsiteY238" fmla="*/ 5079 h 1699043"/>
              <a:gd name="connsiteX239" fmla="*/ 298809 w 10232859"/>
              <a:gd name="connsiteY239" fmla="*/ 6198 h 1699043"/>
              <a:gd name="connsiteX240" fmla="*/ 338985 w 10232859"/>
              <a:gd name="connsiteY240" fmla="*/ 8006 h 1699043"/>
              <a:gd name="connsiteX241" fmla="*/ 409815 w 10232859"/>
              <a:gd name="connsiteY241" fmla="*/ 5045 h 1699043"/>
              <a:gd name="connsiteX0" fmla="*/ 409815 w 10232859"/>
              <a:gd name="connsiteY0" fmla="*/ 5045 h 1699043"/>
              <a:gd name="connsiteX1" fmla="*/ 456316 w 10232859"/>
              <a:gd name="connsiteY1" fmla="*/ 4077 h 1699043"/>
              <a:gd name="connsiteX2" fmla="*/ 463611 w 10232859"/>
              <a:gd name="connsiteY2" fmla="*/ 18441 h 1699043"/>
              <a:gd name="connsiteX3" fmla="*/ 506289 w 10232859"/>
              <a:gd name="connsiteY3" fmla="*/ 21667 h 1699043"/>
              <a:gd name="connsiteX4" fmla="*/ 547180 w 10232859"/>
              <a:gd name="connsiteY4" fmla="*/ 10297 h 1699043"/>
              <a:gd name="connsiteX5" fmla="*/ 599180 w 10232859"/>
              <a:gd name="connsiteY5" fmla="*/ 9165 h 1699043"/>
              <a:gd name="connsiteX6" fmla="*/ 630247 w 10232859"/>
              <a:gd name="connsiteY6" fmla="*/ 8332 h 1699043"/>
              <a:gd name="connsiteX7" fmla="*/ 715463 w 10232859"/>
              <a:gd name="connsiteY7" fmla="*/ 18029 h 1699043"/>
              <a:gd name="connsiteX8" fmla="*/ 862866 w 10232859"/>
              <a:gd name="connsiteY8" fmla="*/ 63233 h 1699043"/>
              <a:gd name="connsiteX9" fmla="*/ 906400 w 10232859"/>
              <a:gd name="connsiteY9" fmla="*/ 68570 h 1699043"/>
              <a:gd name="connsiteX10" fmla="*/ 912698 w 10232859"/>
              <a:gd name="connsiteY10" fmla="*/ 65266 h 1699043"/>
              <a:gd name="connsiteX11" fmla="*/ 972936 w 10232859"/>
              <a:gd name="connsiteY11" fmla="*/ 88549 h 1699043"/>
              <a:gd name="connsiteX12" fmla="*/ 1061158 w 10232859"/>
              <a:gd name="connsiteY12" fmla="*/ 90302 h 1699043"/>
              <a:gd name="connsiteX13" fmla="*/ 1127764 w 10232859"/>
              <a:gd name="connsiteY13" fmla="*/ 86443 h 1699043"/>
              <a:gd name="connsiteX14" fmla="*/ 1165092 w 10232859"/>
              <a:gd name="connsiteY14" fmla="*/ 86517 h 1699043"/>
              <a:gd name="connsiteX15" fmla="*/ 1192274 w 10232859"/>
              <a:gd name="connsiteY15" fmla="*/ 84088 h 1699043"/>
              <a:gd name="connsiteX16" fmla="*/ 1261359 w 10232859"/>
              <a:gd name="connsiteY16" fmla="*/ 91263 h 1699043"/>
              <a:gd name="connsiteX17" fmla="*/ 1375826 w 10232859"/>
              <a:gd name="connsiteY17" fmla="*/ 108740 h 1699043"/>
              <a:gd name="connsiteX18" fmla="*/ 1400134 w 10232859"/>
              <a:gd name="connsiteY18" fmla="*/ 111208 h 1699043"/>
              <a:gd name="connsiteX19" fmla="*/ 1420782 w 10232859"/>
              <a:gd name="connsiteY19" fmla="*/ 108347 h 1699043"/>
              <a:gd name="connsiteX20" fmla="*/ 1425360 w 10232859"/>
              <a:gd name="connsiteY20" fmla="*/ 103343 h 1699043"/>
              <a:gd name="connsiteX21" fmla="*/ 1438688 w 10232859"/>
              <a:gd name="connsiteY21" fmla="*/ 103900 h 1699043"/>
              <a:gd name="connsiteX22" fmla="*/ 1442183 w 10232859"/>
              <a:gd name="connsiteY22" fmla="*/ 103008 h 1699043"/>
              <a:gd name="connsiteX23" fmla="*/ 1462271 w 10232859"/>
              <a:gd name="connsiteY23" fmla="*/ 98933 h 1699043"/>
              <a:gd name="connsiteX24" fmla="*/ 1506437 w 10232859"/>
              <a:gd name="connsiteY24" fmla="*/ 116084 h 1699043"/>
              <a:gd name="connsiteX25" fmla="*/ 1559721 w 10232859"/>
              <a:gd name="connsiteY25" fmla="*/ 115918 h 1699043"/>
              <a:gd name="connsiteX26" fmla="*/ 1763086 w 10232859"/>
              <a:gd name="connsiteY26" fmla="*/ 148431 h 1699043"/>
              <a:gd name="connsiteX27" fmla="*/ 1909571 w 10232859"/>
              <a:gd name="connsiteY27" fmla="*/ 158571 h 1699043"/>
              <a:gd name="connsiteX28" fmla="*/ 2002612 w 10232859"/>
              <a:gd name="connsiteY28" fmla="*/ 185342 h 1699043"/>
              <a:gd name="connsiteX29" fmla="*/ 2155278 w 10232859"/>
              <a:gd name="connsiteY29" fmla="*/ 197824 h 1699043"/>
              <a:gd name="connsiteX30" fmla="*/ 2166398 w 10232859"/>
              <a:gd name="connsiteY30" fmla="*/ 206965 h 1699043"/>
              <a:gd name="connsiteX31" fmla="*/ 2180455 w 10232859"/>
              <a:gd name="connsiteY31" fmla="*/ 212894 h 1699043"/>
              <a:gd name="connsiteX32" fmla="*/ 2182638 w 10232859"/>
              <a:gd name="connsiteY32" fmla="*/ 212313 h 1699043"/>
              <a:gd name="connsiteX33" fmla="*/ 2200348 w 10232859"/>
              <a:gd name="connsiteY33" fmla="*/ 215316 h 1699043"/>
              <a:gd name="connsiteX34" fmla="*/ 2203307 w 10232859"/>
              <a:gd name="connsiteY34" fmla="*/ 218590 h 1699043"/>
              <a:gd name="connsiteX35" fmla="*/ 2215170 w 10232859"/>
              <a:gd name="connsiteY35" fmla="*/ 221472 h 1699043"/>
              <a:gd name="connsiteX36" fmla="*/ 2237765 w 10232859"/>
              <a:gd name="connsiteY36" fmla="*/ 229357 h 1699043"/>
              <a:gd name="connsiteX37" fmla="*/ 2242719 w 10232859"/>
              <a:gd name="connsiteY37" fmla="*/ 228760 h 1699043"/>
              <a:gd name="connsiteX38" fmla="*/ 2277928 w 10232859"/>
              <a:gd name="connsiteY38" fmla="*/ 237427 h 1699043"/>
              <a:gd name="connsiteX39" fmla="*/ 2278759 w 10232859"/>
              <a:gd name="connsiteY39" fmla="*/ 236563 h 1699043"/>
              <a:gd name="connsiteX40" fmla="*/ 2290187 w 10232859"/>
              <a:gd name="connsiteY40" fmla="*/ 234709 h 1699043"/>
              <a:gd name="connsiteX41" fmla="*/ 2364066 w 10232859"/>
              <a:gd name="connsiteY41" fmla="*/ 218237 h 1699043"/>
              <a:gd name="connsiteX42" fmla="*/ 2400814 w 10232859"/>
              <a:gd name="connsiteY42" fmla="*/ 227165 h 1699043"/>
              <a:gd name="connsiteX43" fmla="*/ 2408414 w 10232859"/>
              <a:gd name="connsiteY43" fmla="*/ 228429 h 1699043"/>
              <a:gd name="connsiteX44" fmla="*/ 2408650 w 10232859"/>
              <a:gd name="connsiteY44" fmla="*/ 228234 h 1699043"/>
              <a:gd name="connsiteX45" fmla="*/ 2416835 w 10232859"/>
              <a:gd name="connsiteY45" fmla="*/ 229128 h 1699043"/>
              <a:gd name="connsiteX46" fmla="*/ 2422271 w 10232859"/>
              <a:gd name="connsiteY46" fmla="*/ 230733 h 1699043"/>
              <a:gd name="connsiteX47" fmla="*/ 2490341 w 10232859"/>
              <a:gd name="connsiteY47" fmla="*/ 211074 h 1699043"/>
              <a:gd name="connsiteX48" fmla="*/ 2588929 w 10232859"/>
              <a:gd name="connsiteY48" fmla="*/ 200980 h 1699043"/>
              <a:gd name="connsiteX49" fmla="*/ 2687426 w 10232859"/>
              <a:gd name="connsiteY49" fmla="*/ 193848 h 1699043"/>
              <a:gd name="connsiteX50" fmla="*/ 2723517 w 10232859"/>
              <a:gd name="connsiteY50" fmla="*/ 192652 h 1699043"/>
              <a:gd name="connsiteX51" fmla="*/ 2785956 w 10232859"/>
              <a:gd name="connsiteY51" fmla="*/ 184404 h 1699043"/>
              <a:gd name="connsiteX52" fmla="*/ 2813378 w 10232859"/>
              <a:gd name="connsiteY52" fmla="*/ 176833 h 1699043"/>
              <a:gd name="connsiteX53" fmla="*/ 2814782 w 10232859"/>
              <a:gd name="connsiteY53" fmla="*/ 177153 h 1699043"/>
              <a:gd name="connsiteX54" fmla="*/ 2816580 w 10232859"/>
              <a:gd name="connsiteY54" fmla="*/ 174366 h 1699043"/>
              <a:gd name="connsiteX55" fmla="*/ 2821623 w 10232859"/>
              <a:gd name="connsiteY55" fmla="*/ 172875 h 1699043"/>
              <a:gd name="connsiteX56" fmla="*/ 2836688 w 10232859"/>
              <a:gd name="connsiteY56" fmla="*/ 172971 h 1699043"/>
              <a:gd name="connsiteX57" fmla="*/ 2842564 w 10232859"/>
              <a:gd name="connsiteY57" fmla="*/ 173695 h 1699043"/>
              <a:gd name="connsiteX58" fmla="*/ 2850712 w 10232859"/>
              <a:gd name="connsiteY58" fmla="*/ 173290 h 1699043"/>
              <a:gd name="connsiteX59" fmla="*/ 2850846 w 10232859"/>
              <a:gd name="connsiteY59" fmla="*/ 173062 h 1699043"/>
              <a:gd name="connsiteX60" fmla="*/ 2858611 w 10232859"/>
              <a:gd name="connsiteY60" fmla="*/ 173112 h 1699043"/>
              <a:gd name="connsiteX61" fmla="*/ 2897454 w 10232859"/>
              <a:gd name="connsiteY61" fmla="*/ 176114 h 1699043"/>
              <a:gd name="connsiteX62" fmla="*/ 2940369 w 10232859"/>
              <a:gd name="connsiteY62" fmla="*/ 152944 h 1699043"/>
              <a:gd name="connsiteX63" fmla="*/ 2959670 w 10232859"/>
              <a:gd name="connsiteY63" fmla="*/ 148367 h 1699043"/>
              <a:gd name="connsiteX64" fmla="*/ 2969615 w 10232859"/>
              <a:gd name="connsiteY64" fmla="*/ 144755 h 1699043"/>
              <a:gd name="connsiteX65" fmla="*/ 2970000 w 10232859"/>
              <a:gd name="connsiteY65" fmla="*/ 143776 h 1699043"/>
              <a:gd name="connsiteX66" fmla="*/ 3007272 w 10232859"/>
              <a:gd name="connsiteY66" fmla="*/ 146766 h 1699043"/>
              <a:gd name="connsiteX67" fmla="*/ 3011677 w 10232859"/>
              <a:gd name="connsiteY67" fmla="*/ 145404 h 1699043"/>
              <a:gd name="connsiteX68" fmla="*/ 3036668 w 10232859"/>
              <a:gd name="connsiteY68" fmla="*/ 149604 h 1699043"/>
              <a:gd name="connsiteX69" fmla="*/ 3049208 w 10232859"/>
              <a:gd name="connsiteY69" fmla="*/ 150573 h 1699043"/>
              <a:gd name="connsiteX70" fmla="*/ 3053517 w 10232859"/>
              <a:gd name="connsiteY70" fmla="*/ 153322 h 1699043"/>
              <a:gd name="connsiteX71" fmla="*/ 3071637 w 10232859"/>
              <a:gd name="connsiteY71" fmla="*/ 153496 h 1699043"/>
              <a:gd name="connsiteX72" fmla="*/ 3110077 w 10232859"/>
              <a:gd name="connsiteY72" fmla="*/ 149202 h 1699043"/>
              <a:gd name="connsiteX73" fmla="*/ 3173743 w 10232859"/>
              <a:gd name="connsiteY73" fmla="*/ 159581 h 1699043"/>
              <a:gd name="connsiteX74" fmla="*/ 3254203 w 10232859"/>
              <a:gd name="connsiteY74" fmla="*/ 151756 h 1699043"/>
              <a:gd name="connsiteX75" fmla="*/ 3380350 w 10232859"/>
              <a:gd name="connsiteY75" fmla="*/ 151151 h 1699043"/>
              <a:gd name="connsiteX76" fmla="*/ 3476147 w 10232859"/>
              <a:gd name="connsiteY76" fmla="*/ 170925 h 1699043"/>
              <a:gd name="connsiteX77" fmla="*/ 3581876 w 10232859"/>
              <a:gd name="connsiteY77" fmla="*/ 150448 h 1699043"/>
              <a:gd name="connsiteX78" fmla="*/ 3704761 w 10232859"/>
              <a:gd name="connsiteY78" fmla="*/ 150492 h 1699043"/>
              <a:gd name="connsiteX79" fmla="*/ 3755040 w 10232859"/>
              <a:gd name="connsiteY79" fmla="*/ 141978 h 1699043"/>
              <a:gd name="connsiteX80" fmla="*/ 3804689 w 10232859"/>
              <a:gd name="connsiteY80" fmla="*/ 151893 h 1699043"/>
              <a:gd name="connsiteX81" fmla="*/ 3821793 w 10232859"/>
              <a:gd name="connsiteY81" fmla="*/ 144743 h 1699043"/>
              <a:gd name="connsiteX82" fmla="*/ 3824682 w 10232859"/>
              <a:gd name="connsiteY82" fmla="*/ 143319 h 1699043"/>
              <a:gd name="connsiteX83" fmla="*/ 3837536 w 10232859"/>
              <a:gd name="connsiteY83" fmla="*/ 141778 h 1699043"/>
              <a:gd name="connsiteX84" fmla="*/ 3839550 w 10232859"/>
              <a:gd name="connsiteY84" fmla="*/ 136147 h 1699043"/>
              <a:gd name="connsiteX85" fmla="*/ 3857743 w 10232859"/>
              <a:gd name="connsiteY85" fmla="*/ 130104 h 1699043"/>
              <a:gd name="connsiteX86" fmla="*/ 3881852 w 10232859"/>
              <a:gd name="connsiteY86" fmla="*/ 128717 h 1699043"/>
              <a:gd name="connsiteX87" fmla="*/ 3998088 w 10232859"/>
              <a:gd name="connsiteY87" fmla="*/ 127932 h 1699043"/>
              <a:gd name="connsiteX88" fmla="*/ 4066682 w 10232859"/>
              <a:gd name="connsiteY88" fmla="*/ 124147 h 1699043"/>
              <a:gd name="connsiteX89" fmla="*/ 4091246 w 10232859"/>
              <a:gd name="connsiteY89" fmla="*/ 117503 h 1699043"/>
              <a:gd name="connsiteX90" fmla="*/ 4126556 w 10232859"/>
              <a:gd name="connsiteY90" fmla="*/ 111725 h 1699043"/>
              <a:gd name="connsiteX91" fmla="*/ 4187717 w 10232859"/>
              <a:gd name="connsiteY91" fmla="*/ 97496 h 1699043"/>
              <a:gd name="connsiteX92" fmla="*/ 4220826 w 10232859"/>
              <a:gd name="connsiteY92" fmla="*/ 95991 h 1699043"/>
              <a:gd name="connsiteX93" fmla="*/ 4239014 w 10232859"/>
              <a:gd name="connsiteY93" fmla="*/ 90840 h 1699043"/>
              <a:gd name="connsiteX94" fmla="*/ 4246653 w 10232859"/>
              <a:gd name="connsiteY94" fmla="*/ 91360 h 1699043"/>
              <a:gd name="connsiteX95" fmla="*/ 4271841 w 10232859"/>
              <a:gd name="connsiteY95" fmla="*/ 90188 h 1699043"/>
              <a:gd name="connsiteX96" fmla="*/ 4286277 w 10232859"/>
              <a:gd name="connsiteY96" fmla="*/ 90173 h 1699043"/>
              <a:gd name="connsiteX97" fmla="*/ 4292025 w 10232859"/>
              <a:gd name="connsiteY97" fmla="*/ 90407 h 1699043"/>
              <a:gd name="connsiteX98" fmla="*/ 4304713 w 10232859"/>
              <a:gd name="connsiteY98" fmla="*/ 95673 h 1699043"/>
              <a:gd name="connsiteX99" fmla="*/ 4321285 w 10232859"/>
              <a:gd name="connsiteY99" fmla="*/ 93560 h 1699043"/>
              <a:gd name="connsiteX100" fmla="*/ 4339561 w 10232859"/>
              <a:gd name="connsiteY100" fmla="*/ 98806 h 1699043"/>
              <a:gd name="connsiteX101" fmla="*/ 4343990 w 10232859"/>
              <a:gd name="connsiteY101" fmla="*/ 94576 h 1699043"/>
              <a:gd name="connsiteX102" fmla="*/ 4358885 w 10232859"/>
              <a:gd name="connsiteY102" fmla="*/ 90264 h 1699043"/>
              <a:gd name="connsiteX103" fmla="*/ 4371648 w 10232859"/>
              <a:gd name="connsiteY103" fmla="*/ 95312 h 1699043"/>
              <a:gd name="connsiteX104" fmla="*/ 4398380 w 10232859"/>
              <a:gd name="connsiteY104" fmla="*/ 98447 h 1699043"/>
              <a:gd name="connsiteX105" fmla="*/ 4405729 w 10232859"/>
              <a:gd name="connsiteY105" fmla="*/ 97677 h 1699043"/>
              <a:gd name="connsiteX106" fmla="*/ 4431408 w 10232859"/>
              <a:gd name="connsiteY106" fmla="*/ 104311 h 1699043"/>
              <a:gd name="connsiteX107" fmla="*/ 4472183 w 10232859"/>
              <a:gd name="connsiteY107" fmla="*/ 109916 h 1699043"/>
              <a:gd name="connsiteX108" fmla="*/ 4518828 w 10232859"/>
              <a:gd name="connsiteY108" fmla="*/ 112600 h 1699043"/>
              <a:gd name="connsiteX109" fmla="*/ 4532040 w 10232859"/>
              <a:gd name="connsiteY109" fmla="*/ 117793 h 1699043"/>
              <a:gd name="connsiteX110" fmla="*/ 4617778 w 10232859"/>
              <a:gd name="connsiteY110" fmla="*/ 130479 h 1699043"/>
              <a:gd name="connsiteX111" fmla="*/ 4641872 w 10232859"/>
              <a:gd name="connsiteY111" fmla="*/ 134207 h 1699043"/>
              <a:gd name="connsiteX112" fmla="*/ 4662766 w 10232859"/>
              <a:gd name="connsiteY112" fmla="*/ 132438 h 1699043"/>
              <a:gd name="connsiteX113" fmla="*/ 4667770 w 10232859"/>
              <a:gd name="connsiteY113" fmla="*/ 127694 h 1699043"/>
              <a:gd name="connsiteX114" fmla="*/ 4681052 w 10232859"/>
              <a:gd name="connsiteY114" fmla="*/ 128947 h 1699043"/>
              <a:gd name="connsiteX115" fmla="*/ 4684624 w 10232859"/>
              <a:gd name="connsiteY115" fmla="*/ 128241 h 1699043"/>
              <a:gd name="connsiteX116" fmla="*/ 4705061 w 10232859"/>
              <a:gd name="connsiteY116" fmla="*/ 125234 h 1699043"/>
              <a:gd name="connsiteX117" fmla="*/ 4747746 w 10232859"/>
              <a:gd name="connsiteY117" fmla="*/ 144617 h 1699043"/>
              <a:gd name="connsiteX118" fmla="*/ 4867014 w 10232859"/>
              <a:gd name="connsiteY118" fmla="*/ 164145 h 1699043"/>
              <a:gd name="connsiteX119" fmla="*/ 5001600 w 10232859"/>
              <a:gd name="connsiteY119" fmla="*/ 190239 h 1699043"/>
              <a:gd name="connsiteX120" fmla="*/ 5115965 w 10232859"/>
              <a:gd name="connsiteY120" fmla="*/ 186069 h 1699043"/>
              <a:gd name="connsiteX121" fmla="*/ 5193957 w 10232859"/>
              <a:gd name="connsiteY121" fmla="*/ 229364 h 1699043"/>
              <a:gd name="connsiteX122" fmla="*/ 5275907 w 10232859"/>
              <a:gd name="connsiteY122" fmla="*/ 263295 h 1699043"/>
              <a:gd name="connsiteX123" fmla="*/ 5344878 w 10232859"/>
              <a:gd name="connsiteY123" fmla="*/ 276360 h 1699043"/>
              <a:gd name="connsiteX124" fmla="*/ 5413398 w 10232859"/>
              <a:gd name="connsiteY124" fmla="*/ 276235 h 1699043"/>
              <a:gd name="connsiteX125" fmla="*/ 5415629 w 10232859"/>
              <a:gd name="connsiteY125" fmla="*/ 275768 h 1699043"/>
              <a:gd name="connsiteX126" fmla="*/ 5433078 w 10232859"/>
              <a:gd name="connsiteY126" fmla="*/ 279684 h 1699043"/>
              <a:gd name="connsiteX127" fmla="*/ 5435759 w 10232859"/>
              <a:gd name="connsiteY127" fmla="*/ 283100 h 1699043"/>
              <a:gd name="connsiteX128" fmla="*/ 5447372 w 10232859"/>
              <a:gd name="connsiteY128" fmla="*/ 286587 h 1699043"/>
              <a:gd name="connsiteX129" fmla="*/ 5469289 w 10232859"/>
              <a:gd name="connsiteY129" fmla="*/ 295620 h 1699043"/>
              <a:gd name="connsiteX130" fmla="*/ 5508752 w 10232859"/>
              <a:gd name="connsiteY130" fmla="*/ 305753 h 1699043"/>
              <a:gd name="connsiteX131" fmla="*/ 5509657 w 10232859"/>
              <a:gd name="connsiteY131" fmla="*/ 304936 h 1699043"/>
              <a:gd name="connsiteX132" fmla="*/ 5521245 w 10232859"/>
              <a:gd name="connsiteY132" fmla="*/ 303688 h 1699043"/>
              <a:gd name="connsiteX133" fmla="*/ 5596538 w 10232859"/>
              <a:gd name="connsiteY133" fmla="*/ 291153 h 1699043"/>
              <a:gd name="connsiteX134" fmla="*/ 5632514 w 10232859"/>
              <a:gd name="connsiteY134" fmla="*/ 301962 h 1699043"/>
              <a:gd name="connsiteX135" fmla="*/ 5640005 w 10232859"/>
              <a:gd name="connsiteY135" fmla="*/ 303617 h 1699043"/>
              <a:gd name="connsiteX136" fmla="*/ 5640259 w 10232859"/>
              <a:gd name="connsiteY136" fmla="*/ 303435 h 1699043"/>
              <a:gd name="connsiteX137" fmla="*/ 5648365 w 10232859"/>
              <a:gd name="connsiteY137" fmla="*/ 304754 h 1699043"/>
              <a:gd name="connsiteX138" fmla="*/ 5653662 w 10232859"/>
              <a:gd name="connsiteY138" fmla="*/ 306635 h 1699043"/>
              <a:gd name="connsiteX139" fmla="*/ 5668196 w 10232859"/>
              <a:gd name="connsiteY139" fmla="*/ 309846 h 1699043"/>
              <a:gd name="connsiteX140" fmla="*/ 5673886 w 10232859"/>
              <a:gd name="connsiteY140" fmla="*/ 309526 h 1699043"/>
              <a:gd name="connsiteX141" fmla="*/ 5677139 w 10232859"/>
              <a:gd name="connsiteY141" fmla="*/ 307345 h 1699043"/>
              <a:gd name="connsiteX142" fmla="*/ 5708983 w 10232859"/>
              <a:gd name="connsiteY142" fmla="*/ 306674 h 1699043"/>
              <a:gd name="connsiteX143" fmla="*/ 5773909 w 10232859"/>
              <a:gd name="connsiteY143" fmla="*/ 312061 h 1699043"/>
              <a:gd name="connsiteX144" fmla="*/ 5809500 w 10232859"/>
              <a:gd name="connsiteY144" fmla="*/ 318450 h 1699043"/>
              <a:gd name="connsiteX145" fmla="*/ 5908729 w 10232859"/>
              <a:gd name="connsiteY145" fmla="*/ 332335 h 1699043"/>
              <a:gd name="connsiteX146" fmla="*/ 5990524 w 10232859"/>
              <a:gd name="connsiteY146" fmla="*/ 350618 h 1699043"/>
              <a:gd name="connsiteX147" fmla="*/ 6029302 w 10232859"/>
              <a:gd name="connsiteY147" fmla="*/ 361365 h 1699043"/>
              <a:gd name="connsiteX148" fmla="*/ 6086225 w 10232859"/>
              <a:gd name="connsiteY148" fmla="*/ 339621 h 1699043"/>
              <a:gd name="connsiteX149" fmla="*/ 6105063 w 10232859"/>
              <a:gd name="connsiteY149" fmla="*/ 347340 h 1699043"/>
              <a:gd name="connsiteX150" fmla="*/ 6195166 w 10232859"/>
              <a:gd name="connsiteY150" fmla="*/ 360190 h 1699043"/>
              <a:gd name="connsiteX151" fmla="*/ 6216259 w 10232859"/>
              <a:gd name="connsiteY151" fmla="*/ 363365 h 1699043"/>
              <a:gd name="connsiteX152" fmla="*/ 6228331 w 10232859"/>
              <a:gd name="connsiteY152" fmla="*/ 364034 h 1699043"/>
              <a:gd name="connsiteX153" fmla="*/ 6229602 w 10232859"/>
              <a:gd name="connsiteY153" fmla="*/ 363414 h 1699043"/>
              <a:gd name="connsiteX154" fmla="*/ 6258988 w 10232859"/>
              <a:gd name="connsiteY154" fmla="*/ 378660 h 1699043"/>
              <a:gd name="connsiteX155" fmla="*/ 6264106 w 10232859"/>
              <a:gd name="connsiteY155" fmla="*/ 379141 h 1699043"/>
              <a:gd name="connsiteX156" fmla="*/ 6281703 w 10232859"/>
              <a:gd name="connsiteY156" fmla="*/ 391054 h 1699043"/>
              <a:gd name="connsiteX157" fmla="*/ 6291622 w 10232859"/>
              <a:gd name="connsiteY157" fmla="*/ 396155 h 1699043"/>
              <a:gd name="connsiteX158" fmla="*/ 6292712 w 10232859"/>
              <a:gd name="connsiteY158" fmla="*/ 399771 h 1699043"/>
              <a:gd name="connsiteX159" fmla="*/ 6308227 w 10232859"/>
              <a:gd name="connsiteY159" fmla="*/ 406196 h 1699043"/>
              <a:gd name="connsiteX160" fmla="*/ 6328981 w 10232859"/>
              <a:gd name="connsiteY160" fmla="*/ 409495 h 1699043"/>
              <a:gd name="connsiteX161" fmla="*/ 6368693 w 10232859"/>
              <a:gd name="connsiteY161" fmla="*/ 417845 h 1699043"/>
              <a:gd name="connsiteX162" fmla="*/ 6414811 w 10232859"/>
              <a:gd name="connsiteY162" fmla="*/ 452200 h 1699043"/>
              <a:gd name="connsiteX163" fmla="*/ 6467879 w 10232859"/>
              <a:gd name="connsiteY163" fmla="*/ 468248 h 1699043"/>
              <a:gd name="connsiteX164" fmla="*/ 6564351 w 10232859"/>
              <a:gd name="connsiteY164" fmla="*/ 537518 h 1699043"/>
              <a:gd name="connsiteX165" fmla="*/ 6711178 w 10232859"/>
              <a:gd name="connsiteY165" fmla="*/ 573610 h 1699043"/>
              <a:gd name="connsiteX166" fmla="*/ 6764036 w 10232859"/>
              <a:gd name="connsiteY166" fmla="*/ 588943 h 1699043"/>
              <a:gd name="connsiteX167" fmla="*/ 6858983 w 10232859"/>
              <a:gd name="connsiteY167" fmla="*/ 623723 h 1699043"/>
              <a:gd name="connsiteX168" fmla="*/ 6910661 w 10232859"/>
              <a:gd name="connsiteY168" fmla="*/ 634620 h 1699043"/>
              <a:gd name="connsiteX169" fmla="*/ 6944111 w 10232859"/>
              <a:gd name="connsiteY169" fmla="*/ 659502 h 1699043"/>
              <a:gd name="connsiteX170" fmla="*/ 6965771 w 10232859"/>
              <a:gd name="connsiteY170" fmla="*/ 659931 h 1699043"/>
              <a:gd name="connsiteX171" fmla="*/ 6969639 w 10232859"/>
              <a:gd name="connsiteY171" fmla="*/ 659837 h 1699043"/>
              <a:gd name="connsiteX172" fmla="*/ 6982242 w 10232859"/>
              <a:gd name="connsiteY172" fmla="*/ 663112 h 1699043"/>
              <a:gd name="connsiteX173" fmla="*/ 6989387 w 10232859"/>
              <a:gd name="connsiteY173" fmla="*/ 659474 h 1699043"/>
              <a:gd name="connsiteX174" fmla="*/ 7010930 w 10232859"/>
              <a:gd name="connsiteY174" fmla="*/ 661134 h 1699043"/>
              <a:gd name="connsiteX175" fmla="*/ 7033125 w 10232859"/>
              <a:gd name="connsiteY175" fmla="*/ 668436 h 1699043"/>
              <a:gd name="connsiteX176" fmla="*/ 7134461 w 10232859"/>
              <a:gd name="connsiteY176" fmla="*/ 708192 h 1699043"/>
              <a:gd name="connsiteX177" fmla="*/ 7197450 w 10232859"/>
              <a:gd name="connsiteY177" fmla="*/ 729094 h 1699043"/>
              <a:gd name="connsiteX178" fmla="*/ 7225084 w 10232859"/>
              <a:gd name="connsiteY178" fmla="*/ 732505 h 1699043"/>
              <a:gd name="connsiteX179" fmla="*/ 7261183 w 10232859"/>
              <a:gd name="connsiteY179" fmla="*/ 740313 h 1699043"/>
              <a:gd name="connsiteX180" fmla="*/ 7327760 w 10232859"/>
              <a:gd name="connsiteY180" fmla="*/ 750586 h 1699043"/>
              <a:gd name="connsiteX181" fmla="*/ 7412222 w 10232859"/>
              <a:gd name="connsiteY181" fmla="*/ 770487 h 1699043"/>
              <a:gd name="connsiteX182" fmla="*/ 7457904 w 10232859"/>
              <a:gd name="connsiteY182" fmla="*/ 804321 h 1699043"/>
              <a:gd name="connsiteX183" fmla="*/ 7465795 w 10232859"/>
              <a:gd name="connsiteY183" fmla="*/ 802598 h 1699043"/>
              <a:gd name="connsiteX184" fmla="*/ 7505046 w 10232859"/>
              <a:gd name="connsiteY184" fmla="*/ 816517 h 1699043"/>
              <a:gd name="connsiteX185" fmla="*/ 7623220 w 10232859"/>
              <a:gd name="connsiteY185" fmla="*/ 888520 h 1699043"/>
              <a:gd name="connsiteX186" fmla="*/ 7700458 w 10232859"/>
              <a:gd name="connsiteY186" fmla="*/ 915079 h 1699043"/>
              <a:gd name="connsiteX187" fmla="*/ 7730988 w 10232859"/>
              <a:gd name="connsiteY187" fmla="*/ 920756 h 1699043"/>
              <a:gd name="connsiteX188" fmla="*/ 7781942 w 10232859"/>
              <a:gd name="connsiteY188" fmla="*/ 930503 h 1699043"/>
              <a:gd name="connsiteX189" fmla="*/ 7827704 w 10232859"/>
              <a:gd name="connsiteY189" fmla="*/ 928558 h 1699043"/>
              <a:gd name="connsiteX190" fmla="*/ 7912084 w 10232859"/>
              <a:gd name="connsiteY190" fmla="*/ 963800 h 1699043"/>
              <a:gd name="connsiteX191" fmla="*/ 7982264 w 10232859"/>
              <a:gd name="connsiteY191" fmla="*/ 975773 h 1699043"/>
              <a:gd name="connsiteX192" fmla="*/ 7991272 w 10232859"/>
              <a:gd name="connsiteY192" fmla="*/ 981104 h 1699043"/>
              <a:gd name="connsiteX193" fmla="*/ 8079795 w 10232859"/>
              <a:gd name="connsiteY193" fmla="*/ 982983 h 1699043"/>
              <a:gd name="connsiteX194" fmla="*/ 8150881 w 10232859"/>
              <a:gd name="connsiteY194" fmla="*/ 990411 h 1699043"/>
              <a:gd name="connsiteX195" fmla="*/ 8172106 w 10232859"/>
              <a:gd name="connsiteY195" fmla="*/ 990512 h 1699043"/>
              <a:gd name="connsiteX196" fmla="*/ 8196076 w 10232859"/>
              <a:gd name="connsiteY196" fmla="*/ 1000078 h 1699043"/>
              <a:gd name="connsiteX197" fmla="*/ 8247463 w 10232859"/>
              <a:gd name="connsiteY197" fmla="*/ 1016332 h 1699043"/>
              <a:gd name="connsiteX198" fmla="*/ 8279272 w 10232859"/>
              <a:gd name="connsiteY198" fmla="*/ 1032921 h 1699043"/>
              <a:gd name="connsiteX199" fmla="*/ 8289611 w 10232859"/>
              <a:gd name="connsiteY199" fmla="*/ 1028630 h 1699043"/>
              <a:gd name="connsiteX200" fmla="*/ 8311483 w 10232859"/>
              <a:gd name="connsiteY200" fmla="*/ 1029399 h 1699043"/>
              <a:gd name="connsiteX201" fmla="*/ 8399489 w 10232859"/>
              <a:gd name="connsiteY201" fmla="*/ 1048562 h 1699043"/>
              <a:gd name="connsiteX202" fmla="*/ 8415973 w 10232859"/>
              <a:gd name="connsiteY202" fmla="*/ 1049660 h 1699043"/>
              <a:gd name="connsiteX203" fmla="*/ 8433326 w 10232859"/>
              <a:gd name="connsiteY203" fmla="*/ 1057881 h 1699043"/>
              <a:gd name="connsiteX204" fmla="*/ 8502328 w 10232859"/>
              <a:gd name="connsiteY204" fmla="*/ 1091498 h 1699043"/>
              <a:gd name="connsiteX205" fmla="*/ 8534346 w 10232859"/>
              <a:gd name="connsiteY205" fmla="*/ 1106980 h 1699043"/>
              <a:gd name="connsiteX206" fmla="*/ 8534980 w 10232859"/>
              <a:gd name="connsiteY206" fmla="*/ 1110861 h 1699043"/>
              <a:gd name="connsiteX207" fmla="*/ 8544104 w 10232859"/>
              <a:gd name="connsiteY207" fmla="*/ 1108406 h 1699043"/>
              <a:gd name="connsiteX208" fmla="*/ 8567742 w 10232859"/>
              <a:gd name="connsiteY208" fmla="*/ 1117590 h 1699043"/>
              <a:gd name="connsiteX209" fmla="*/ 8633779 w 10232859"/>
              <a:gd name="connsiteY209" fmla="*/ 1139226 h 1699043"/>
              <a:gd name="connsiteX210" fmla="*/ 8676965 w 10232859"/>
              <a:gd name="connsiteY210" fmla="*/ 1156949 h 1699043"/>
              <a:gd name="connsiteX211" fmla="*/ 8698944 w 10232859"/>
              <a:gd name="connsiteY211" fmla="*/ 1156939 h 1699043"/>
              <a:gd name="connsiteX212" fmla="*/ 8751897 w 10232859"/>
              <a:gd name="connsiteY212" fmla="*/ 1190886 h 1699043"/>
              <a:gd name="connsiteX213" fmla="*/ 8834270 w 10232859"/>
              <a:gd name="connsiteY213" fmla="*/ 1206624 h 1699043"/>
              <a:gd name="connsiteX214" fmla="*/ 8853872 w 10232859"/>
              <a:gd name="connsiteY214" fmla="*/ 1214714 h 1699043"/>
              <a:gd name="connsiteX215" fmla="*/ 8861901 w 10232859"/>
              <a:gd name="connsiteY215" fmla="*/ 1211375 h 1699043"/>
              <a:gd name="connsiteX216" fmla="*/ 8874168 w 10232859"/>
              <a:gd name="connsiteY216" fmla="*/ 1213967 h 1699043"/>
              <a:gd name="connsiteX217" fmla="*/ 8871123 w 10232859"/>
              <a:gd name="connsiteY217" fmla="*/ 1221160 h 1699043"/>
              <a:gd name="connsiteX218" fmla="*/ 8903537 w 10232859"/>
              <a:gd name="connsiteY218" fmla="*/ 1230588 h 1699043"/>
              <a:gd name="connsiteX219" fmla="*/ 8933767 w 10232859"/>
              <a:gd name="connsiteY219" fmla="*/ 1263368 h 1699043"/>
              <a:gd name="connsiteX220" fmla="*/ 8985765 w 10232859"/>
              <a:gd name="connsiteY220" fmla="*/ 1287664 h 1699043"/>
              <a:gd name="connsiteX221" fmla="*/ 9071444 w 10232859"/>
              <a:gd name="connsiteY221" fmla="*/ 1317305 h 1699043"/>
              <a:gd name="connsiteX222" fmla="*/ 9096711 w 10232859"/>
              <a:gd name="connsiteY222" fmla="*/ 1327777 h 1699043"/>
              <a:gd name="connsiteX223" fmla="*/ 9338853 w 10232859"/>
              <a:gd name="connsiteY223" fmla="*/ 1448046 h 1699043"/>
              <a:gd name="connsiteX224" fmla="*/ 9520814 w 10232859"/>
              <a:gd name="connsiteY224" fmla="*/ 1449827 h 1699043"/>
              <a:gd name="connsiteX225" fmla="*/ 9702271 w 10232859"/>
              <a:gd name="connsiteY225" fmla="*/ 1488553 h 1699043"/>
              <a:gd name="connsiteX226" fmla="*/ 9744273 w 10232859"/>
              <a:gd name="connsiteY226" fmla="*/ 1523512 h 1699043"/>
              <a:gd name="connsiteX227" fmla="*/ 9771903 w 10232859"/>
              <a:gd name="connsiteY227" fmla="*/ 1530034 h 1699043"/>
              <a:gd name="connsiteX228" fmla="*/ 9818565 w 10232859"/>
              <a:gd name="connsiteY228" fmla="*/ 1538545 h 1699043"/>
              <a:gd name="connsiteX229" fmla="*/ 9882202 w 10232859"/>
              <a:gd name="connsiteY229" fmla="*/ 1565888 h 1699043"/>
              <a:gd name="connsiteX230" fmla="*/ 10022025 w 10232859"/>
              <a:gd name="connsiteY230" fmla="*/ 1599696 h 1699043"/>
              <a:gd name="connsiteX231" fmla="*/ 10220406 w 10232859"/>
              <a:gd name="connsiteY231" fmla="*/ 1677005 h 1699043"/>
              <a:gd name="connsiteX232" fmla="*/ 10232859 w 10232859"/>
              <a:gd name="connsiteY232" fmla="*/ 1699043 h 1699043"/>
              <a:gd name="connsiteX233" fmla="*/ 0 w 10232859"/>
              <a:gd name="connsiteY233" fmla="*/ 1699043 h 1699043"/>
              <a:gd name="connsiteX234" fmla="*/ 0 w 10232859"/>
              <a:gd name="connsiteY234" fmla="*/ 21828 h 1699043"/>
              <a:gd name="connsiteX235" fmla="*/ 8097 w 10232859"/>
              <a:gd name="connsiteY235" fmla="*/ 24355 h 1699043"/>
              <a:gd name="connsiteX236" fmla="*/ 77128 w 10232859"/>
              <a:gd name="connsiteY236" fmla="*/ 6867 h 1699043"/>
              <a:gd name="connsiteX237" fmla="*/ 188338 w 10232859"/>
              <a:gd name="connsiteY237" fmla="*/ 5079 h 1699043"/>
              <a:gd name="connsiteX238" fmla="*/ 298809 w 10232859"/>
              <a:gd name="connsiteY238" fmla="*/ 6198 h 1699043"/>
              <a:gd name="connsiteX239" fmla="*/ 338985 w 10232859"/>
              <a:gd name="connsiteY239" fmla="*/ 8006 h 1699043"/>
              <a:gd name="connsiteX240" fmla="*/ 409815 w 10232859"/>
              <a:gd name="connsiteY240" fmla="*/ 5045 h 1699043"/>
              <a:gd name="connsiteX0" fmla="*/ 409815 w 10232859"/>
              <a:gd name="connsiteY0" fmla="*/ 5045 h 1699043"/>
              <a:gd name="connsiteX1" fmla="*/ 456316 w 10232859"/>
              <a:gd name="connsiteY1" fmla="*/ 4077 h 1699043"/>
              <a:gd name="connsiteX2" fmla="*/ 463611 w 10232859"/>
              <a:gd name="connsiteY2" fmla="*/ 18441 h 1699043"/>
              <a:gd name="connsiteX3" fmla="*/ 506289 w 10232859"/>
              <a:gd name="connsiteY3" fmla="*/ 21667 h 1699043"/>
              <a:gd name="connsiteX4" fmla="*/ 547180 w 10232859"/>
              <a:gd name="connsiteY4" fmla="*/ 10297 h 1699043"/>
              <a:gd name="connsiteX5" fmla="*/ 599180 w 10232859"/>
              <a:gd name="connsiteY5" fmla="*/ 9165 h 1699043"/>
              <a:gd name="connsiteX6" fmla="*/ 630247 w 10232859"/>
              <a:gd name="connsiteY6" fmla="*/ 8332 h 1699043"/>
              <a:gd name="connsiteX7" fmla="*/ 715463 w 10232859"/>
              <a:gd name="connsiteY7" fmla="*/ 18029 h 1699043"/>
              <a:gd name="connsiteX8" fmla="*/ 862866 w 10232859"/>
              <a:gd name="connsiteY8" fmla="*/ 63233 h 1699043"/>
              <a:gd name="connsiteX9" fmla="*/ 906400 w 10232859"/>
              <a:gd name="connsiteY9" fmla="*/ 68570 h 1699043"/>
              <a:gd name="connsiteX10" fmla="*/ 912698 w 10232859"/>
              <a:gd name="connsiteY10" fmla="*/ 65266 h 1699043"/>
              <a:gd name="connsiteX11" fmla="*/ 972936 w 10232859"/>
              <a:gd name="connsiteY11" fmla="*/ 88549 h 1699043"/>
              <a:gd name="connsiteX12" fmla="*/ 1061158 w 10232859"/>
              <a:gd name="connsiteY12" fmla="*/ 90302 h 1699043"/>
              <a:gd name="connsiteX13" fmla="*/ 1127764 w 10232859"/>
              <a:gd name="connsiteY13" fmla="*/ 86443 h 1699043"/>
              <a:gd name="connsiteX14" fmla="*/ 1165092 w 10232859"/>
              <a:gd name="connsiteY14" fmla="*/ 86517 h 1699043"/>
              <a:gd name="connsiteX15" fmla="*/ 1192274 w 10232859"/>
              <a:gd name="connsiteY15" fmla="*/ 84088 h 1699043"/>
              <a:gd name="connsiteX16" fmla="*/ 1261359 w 10232859"/>
              <a:gd name="connsiteY16" fmla="*/ 91263 h 1699043"/>
              <a:gd name="connsiteX17" fmla="*/ 1375826 w 10232859"/>
              <a:gd name="connsiteY17" fmla="*/ 108740 h 1699043"/>
              <a:gd name="connsiteX18" fmla="*/ 1400134 w 10232859"/>
              <a:gd name="connsiteY18" fmla="*/ 111208 h 1699043"/>
              <a:gd name="connsiteX19" fmla="*/ 1420782 w 10232859"/>
              <a:gd name="connsiteY19" fmla="*/ 108347 h 1699043"/>
              <a:gd name="connsiteX20" fmla="*/ 1425360 w 10232859"/>
              <a:gd name="connsiteY20" fmla="*/ 103343 h 1699043"/>
              <a:gd name="connsiteX21" fmla="*/ 1438688 w 10232859"/>
              <a:gd name="connsiteY21" fmla="*/ 103900 h 1699043"/>
              <a:gd name="connsiteX22" fmla="*/ 1442183 w 10232859"/>
              <a:gd name="connsiteY22" fmla="*/ 103008 h 1699043"/>
              <a:gd name="connsiteX23" fmla="*/ 1462271 w 10232859"/>
              <a:gd name="connsiteY23" fmla="*/ 98933 h 1699043"/>
              <a:gd name="connsiteX24" fmla="*/ 1506437 w 10232859"/>
              <a:gd name="connsiteY24" fmla="*/ 116084 h 1699043"/>
              <a:gd name="connsiteX25" fmla="*/ 1559721 w 10232859"/>
              <a:gd name="connsiteY25" fmla="*/ 115918 h 1699043"/>
              <a:gd name="connsiteX26" fmla="*/ 1763086 w 10232859"/>
              <a:gd name="connsiteY26" fmla="*/ 148431 h 1699043"/>
              <a:gd name="connsiteX27" fmla="*/ 1909571 w 10232859"/>
              <a:gd name="connsiteY27" fmla="*/ 158571 h 1699043"/>
              <a:gd name="connsiteX28" fmla="*/ 2002612 w 10232859"/>
              <a:gd name="connsiteY28" fmla="*/ 185342 h 1699043"/>
              <a:gd name="connsiteX29" fmla="*/ 2155278 w 10232859"/>
              <a:gd name="connsiteY29" fmla="*/ 197824 h 1699043"/>
              <a:gd name="connsiteX30" fmla="*/ 2166398 w 10232859"/>
              <a:gd name="connsiteY30" fmla="*/ 206965 h 1699043"/>
              <a:gd name="connsiteX31" fmla="*/ 2180455 w 10232859"/>
              <a:gd name="connsiteY31" fmla="*/ 212894 h 1699043"/>
              <a:gd name="connsiteX32" fmla="*/ 2182638 w 10232859"/>
              <a:gd name="connsiteY32" fmla="*/ 212313 h 1699043"/>
              <a:gd name="connsiteX33" fmla="*/ 2200348 w 10232859"/>
              <a:gd name="connsiteY33" fmla="*/ 215316 h 1699043"/>
              <a:gd name="connsiteX34" fmla="*/ 2203307 w 10232859"/>
              <a:gd name="connsiteY34" fmla="*/ 218590 h 1699043"/>
              <a:gd name="connsiteX35" fmla="*/ 2215170 w 10232859"/>
              <a:gd name="connsiteY35" fmla="*/ 221472 h 1699043"/>
              <a:gd name="connsiteX36" fmla="*/ 2237765 w 10232859"/>
              <a:gd name="connsiteY36" fmla="*/ 229357 h 1699043"/>
              <a:gd name="connsiteX37" fmla="*/ 2242719 w 10232859"/>
              <a:gd name="connsiteY37" fmla="*/ 228760 h 1699043"/>
              <a:gd name="connsiteX38" fmla="*/ 2277928 w 10232859"/>
              <a:gd name="connsiteY38" fmla="*/ 237427 h 1699043"/>
              <a:gd name="connsiteX39" fmla="*/ 2278759 w 10232859"/>
              <a:gd name="connsiteY39" fmla="*/ 236563 h 1699043"/>
              <a:gd name="connsiteX40" fmla="*/ 2290187 w 10232859"/>
              <a:gd name="connsiteY40" fmla="*/ 234709 h 1699043"/>
              <a:gd name="connsiteX41" fmla="*/ 2364066 w 10232859"/>
              <a:gd name="connsiteY41" fmla="*/ 218237 h 1699043"/>
              <a:gd name="connsiteX42" fmla="*/ 2400814 w 10232859"/>
              <a:gd name="connsiteY42" fmla="*/ 227165 h 1699043"/>
              <a:gd name="connsiteX43" fmla="*/ 2408414 w 10232859"/>
              <a:gd name="connsiteY43" fmla="*/ 228429 h 1699043"/>
              <a:gd name="connsiteX44" fmla="*/ 2408650 w 10232859"/>
              <a:gd name="connsiteY44" fmla="*/ 228234 h 1699043"/>
              <a:gd name="connsiteX45" fmla="*/ 2416835 w 10232859"/>
              <a:gd name="connsiteY45" fmla="*/ 229128 h 1699043"/>
              <a:gd name="connsiteX46" fmla="*/ 2422271 w 10232859"/>
              <a:gd name="connsiteY46" fmla="*/ 230733 h 1699043"/>
              <a:gd name="connsiteX47" fmla="*/ 2490341 w 10232859"/>
              <a:gd name="connsiteY47" fmla="*/ 211074 h 1699043"/>
              <a:gd name="connsiteX48" fmla="*/ 2588929 w 10232859"/>
              <a:gd name="connsiteY48" fmla="*/ 200980 h 1699043"/>
              <a:gd name="connsiteX49" fmla="*/ 2687426 w 10232859"/>
              <a:gd name="connsiteY49" fmla="*/ 193848 h 1699043"/>
              <a:gd name="connsiteX50" fmla="*/ 2723517 w 10232859"/>
              <a:gd name="connsiteY50" fmla="*/ 192652 h 1699043"/>
              <a:gd name="connsiteX51" fmla="*/ 2785956 w 10232859"/>
              <a:gd name="connsiteY51" fmla="*/ 184404 h 1699043"/>
              <a:gd name="connsiteX52" fmla="*/ 2813378 w 10232859"/>
              <a:gd name="connsiteY52" fmla="*/ 176833 h 1699043"/>
              <a:gd name="connsiteX53" fmla="*/ 2814782 w 10232859"/>
              <a:gd name="connsiteY53" fmla="*/ 177153 h 1699043"/>
              <a:gd name="connsiteX54" fmla="*/ 2816580 w 10232859"/>
              <a:gd name="connsiteY54" fmla="*/ 174366 h 1699043"/>
              <a:gd name="connsiteX55" fmla="*/ 2821623 w 10232859"/>
              <a:gd name="connsiteY55" fmla="*/ 172875 h 1699043"/>
              <a:gd name="connsiteX56" fmla="*/ 2836688 w 10232859"/>
              <a:gd name="connsiteY56" fmla="*/ 172971 h 1699043"/>
              <a:gd name="connsiteX57" fmla="*/ 2842564 w 10232859"/>
              <a:gd name="connsiteY57" fmla="*/ 173695 h 1699043"/>
              <a:gd name="connsiteX58" fmla="*/ 2850712 w 10232859"/>
              <a:gd name="connsiteY58" fmla="*/ 173290 h 1699043"/>
              <a:gd name="connsiteX59" fmla="*/ 2850846 w 10232859"/>
              <a:gd name="connsiteY59" fmla="*/ 173062 h 1699043"/>
              <a:gd name="connsiteX60" fmla="*/ 2858611 w 10232859"/>
              <a:gd name="connsiteY60" fmla="*/ 173112 h 1699043"/>
              <a:gd name="connsiteX61" fmla="*/ 2897454 w 10232859"/>
              <a:gd name="connsiteY61" fmla="*/ 176114 h 1699043"/>
              <a:gd name="connsiteX62" fmla="*/ 2940369 w 10232859"/>
              <a:gd name="connsiteY62" fmla="*/ 152944 h 1699043"/>
              <a:gd name="connsiteX63" fmla="*/ 2959670 w 10232859"/>
              <a:gd name="connsiteY63" fmla="*/ 148367 h 1699043"/>
              <a:gd name="connsiteX64" fmla="*/ 2969615 w 10232859"/>
              <a:gd name="connsiteY64" fmla="*/ 144755 h 1699043"/>
              <a:gd name="connsiteX65" fmla="*/ 2970000 w 10232859"/>
              <a:gd name="connsiteY65" fmla="*/ 143776 h 1699043"/>
              <a:gd name="connsiteX66" fmla="*/ 3007272 w 10232859"/>
              <a:gd name="connsiteY66" fmla="*/ 146766 h 1699043"/>
              <a:gd name="connsiteX67" fmla="*/ 3011677 w 10232859"/>
              <a:gd name="connsiteY67" fmla="*/ 145404 h 1699043"/>
              <a:gd name="connsiteX68" fmla="*/ 3036668 w 10232859"/>
              <a:gd name="connsiteY68" fmla="*/ 149604 h 1699043"/>
              <a:gd name="connsiteX69" fmla="*/ 3049208 w 10232859"/>
              <a:gd name="connsiteY69" fmla="*/ 150573 h 1699043"/>
              <a:gd name="connsiteX70" fmla="*/ 3053517 w 10232859"/>
              <a:gd name="connsiteY70" fmla="*/ 153322 h 1699043"/>
              <a:gd name="connsiteX71" fmla="*/ 3071637 w 10232859"/>
              <a:gd name="connsiteY71" fmla="*/ 153496 h 1699043"/>
              <a:gd name="connsiteX72" fmla="*/ 3110077 w 10232859"/>
              <a:gd name="connsiteY72" fmla="*/ 149202 h 1699043"/>
              <a:gd name="connsiteX73" fmla="*/ 3173743 w 10232859"/>
              <a:gd name="connsiteY73" fmla="*/ 159581 h 1699043"/>
              <a:gd name="connsiteX74" fmla="*/ 3254203 w 10232859"/>
              <a:gd name="connsiteY74" fmla="*/ 151756 h 1699043"/>
              <a:gd name="connsiteX75" fmla="*/ 3380350 w 10232859"/>
              <a:gd name="connsiteY75" fmla="*/ 151151 h 1699043"/>
              <a:gd name="connsiteX76" fmla="*/ 3476147 w 10232859"/>
              <a:gd name="connsiteY76" fmla="*/ 170925 h 1699043"/>
              <a:gd name="connsiteX77" fmla="*/ 3581876 w 10232859"/>
              <a:gd name="connsiteY77" fmla="*/ 150448 h 1699043"/>
              <a:gd name="connsiteX78" fmla="*/ 3704761 w 10232859"/>
              <a:gd name="connsiteY78" fmla="*/ 150492 h 1699043"/>
              <a:gd name="connsiteX79" fmla="*/ 3755040 w 10232859"/>
              <a:gd name="connsiteY79" fmla="*/ 141978 h 1699043"/>
              <a:gd name="connsiteX80" fmla="*/ 3804689 w 10232859"/>
              <a:gd name="connsiteY80" fmla="*/ 151893 h 1699043"/>
              <a:gd name="connsiteX81" fmla="*/ 3821793 w 10232859"/>
              <a:gd name="connsiteY81" fmla="*/ 144743 h 1699043"/>
              <a:gd name="connsiteX82" fmla="*/ 3824682 w 10232859"/>
              <a:gd name="connsiteY82" fmla="*/ 143319 h 1699043"/>
              <a:gd name="connsiteX83" fmla="*/ 3837536 w 10232859"/>
              <a:gd name="connsiteY83" fmla="*/ 141778 h 1699043"/>
              <a:gd name="connsiteX84" fmla="*/ 3839550 w 10232859"/>
              <a:gd name="connsiteY84" fmla="*/ 136147 h 1699043"/>
              <a:gd name="connsiteX85" fmla="*/ 3857743 w 10232859"/>
              <a:gd name="connsiteY85" fmla="*/ 130104 h 1699043"/>
              <a:gd name="connsiteX86" fmla="*/ 3881852 w 10232859"/>
              <a:gd name="connsiteY86" fmla="*/ 128717 h 1699043"/>
              <a:gd name="connsiteX87" fmla="*/ 3998088 w 10232859"/>
              <a:gd name="connsiteY87" fmla="*/ 127932 h 1699043"/>
              <a:gd name="connsiteX88" fmla="*/ 4066682 w 10232859"/>
              <a:gd name="connsiteY88" fmla="*/ 124147 h 1699043"/>
              <a:gd name="connsiteX89" fmla="*/ 4091246 w 10232859"/>
              <a:gd name="connsiteY89" fmla="*/ 117503 h 1699043"/>
              <a:gd name="connsiteX90" fmla="*/ 4126556 w 10232859"/>
              <a:gd name="connsiteY90" fmla="*/ 111725 h 1699043"/>
              <a:gd name="connsiteX91" fmla="*/ 4187717 w 10232859"/>
              <a:gd name="connsiteY91" fmla="*/ 97496 h 1699043"/>
              <a:gd name="connsiteX92" fmla="*/ 4220826 w 10232859"/>
              <a:gd name="connsiteY92" fmla="*/ 95991 h 1699043"/>
              <a:gd name="connsiteX93" fmla="*/ 4239014 w 10232859"/>
              <a:gd name="connsiteY93" fmla="*/ 90840 h 1699043"/>
              <a:gd name="connsiteX94" fmla="*/ 4246653 w 10232859"/>
              <a:gd name="connsiteY94" fmla="*/ 91360 h 1699043"/>
              <a:gd name="connsiteX95" fmla="*/ 4271841 w 10232859"/>
              <a:gd name="connsiteY95" fmla="*/ 90188 h 1699043"/>
              <a:gd name="connsiteX96" fmla="*/ 4286277 w 10232859"/>
              <a:gd name="connsiteY96" fmla="*/ 90173 h 1699043"/>
              <a:gd name="connsiteX97" fmla="*/ 4292025 w 10232859"/>
              <a:gd name="connsiteY97" fmla="*/ 90407 h 1699043"/>
              <a:gd name="connsiteX98" fmla="*/ 4304713 w 10232859"/>
              <a:gd name="connsiteY98" fmla="*/ 95673 h 1699043"/>
              <a:gd name="connsiteX99" fmla="*/ 4321285 w 10232859"/>
              <a:gd name="connsiteY99" fmla="*/ 93560 h 1699043"/>
              <a:gd name="connsiteX100" fmla="*/ 4339561 w 10232859"/>
              <a:gd name="connsiteY100" fmla="*/ 98806 h 1699043"/>
              <a:gd name="connsiteX101" fmla="*/ 4343990 w 10232859"/>
              <a:gd name="connsiteY101" fmla="*/ 94576 h 1699043"/>
              <a:gd name="connsiteX102" fmla="*/ 4358885 w 10232859"/>
              <a:gd name="connsiteY102" fmla="*/ 90264 h 1699043"/>
              <a:gd name="connsiteX103" fmla="*/ 4371648 w 10232859"/>
              <a:gd name="connsiteY103" fmla="*/ 95312 h 1699043"/>
              <a:gd name="connsiteX104" fmla="*/ 4398380 w 10232859"/>
              <a:gd name="connsiteY104" fmla="*/ 98447 h 1699043"/>
              <a:gd name="connsiteX105" fmla="*/ 4405729 w 10232859"/>
              <a:gd name="connsiteY105" fmla="*/ 97677 h 1699043"/>
              <a:gd name="connsiteX106" fmla="*/ 4431408 w 10232859"/>
              <a:gd name="connsiteY106" fmla="*/ 104311 h 1699043"/>
              <a:gd name="connsiteX107" fmla="*/ 4472183 w 10232859"/>
              <a:gd name="connsiteY107" fmla="*/ 109916 h 1699043"/>
              <a:gd name="connsiteX108" fmla="*/ 4518828 w 10232859"/>
              <a:gd name="connsiteY108" fmla="*/ 112600 h 1699043"/>
              <a:gd name="connsiteX109" fmla="*/ 4532040 w 10232859"/>
              <a:gd name="connsiteY109" fmla="*/ 117793 h 1699043"/>
              <a:gd name="connsiteX110" fmla="*/ 4617778 w 10232859"/>
              <a:gd name="connsiteY110" fmla="*/ 130479 h 1699043"/>
              <a:gd name="connsiteX111" fmla="*/ 4641872 w 10232859"/>
              <a:gd name="connsiteY111" fmla="*/ 134207 h 1699043"/>
              <a:gd name="connsiteX112" fmla="*/ 4662766 w 10232859"/>
              <a:gd name="connsiteY112" fmla="*/ 132438 h 1699043"/>
              <a:gd name="connsiteX113" fmla="*/ 4667770 w 10232859"/>
              <a:gd name="connsiteY113" fmla="*/ 127694 h 1699043"/>
              <a:gd name="connsiteX114" fmla="*/ 4681052 w 10232859"/>
              <a:gd name="connsiteY114" fmla="*/ 128947 h 1699043"/>
              <a:gd name="connsiteX115" fmla="*/ 4684624 w 10232859"/>
              <a:gd name="connsiteY115" fmla="*/ 128241 h 1699043"/>
              <a:gd name="connsiteX116" fmla="*/ 4705061 w 10232859"/>
              <a:gd name="connsiteY116" fmla="*/ 125234 h 1699043"/>
              <a:gd name="connsiteX117" fmla="*/ 4747746 w 10232859"/>
              <a:gd name="connsiteY117" fmla="*/ 144617 h 1699043"/>
              <a:gd name="connsiteX118" fmla="*/ 4867014 w 10232859"/>
              <a:gd name="connsiteY118" fmla="*/ 164145 h 1699043"/>
              <a:gd name="connsiteX119" fmla="*/ 5001600 w 10232859"/>
              <a:gd name="connsiteY119" fmla="*/ 190239 h 1699043"/>
              <a:gd name="connsiteX120" fmla="*/ 5115965 w 10232859"/>
              <a:gd name="connsiteY120" fmla="*/ 186069 h 1699043"/>
              <a:gd name="connsiteX121" fmla="*/ 5193957 w 10232859"/>
              <a:gd name="connsiteY121" fmla="*/ 229364 h 1699043"/>
              <a:gd name="connsiteX122" fmla="*/ 5275907 w 10232859"/>
              <a:gd name="connsiteY122" fmla="*/ 263295 h 1699043"/>
              <a:gd name="connsiteX123" fmla="*/ 5344878 w 10232859"/>
              <a:gd name="connsiteY123" fmla="*/ 276360 h 1699043"/>
              <a:gd name="connsiteX124" fmla="*/ 5413398 w 10232859"/>
              <a:gd name="connsiteY124" fmla="*/ 276235 h 1699043"/>
              <a:gd name="connsiteX125" fmla="*/ 5415629 w 10232859"/>
              <a:gd name="connsiteY125" fmla="*/ 275768 h 1699043"/>
              <a:gd name="connsiteX126" fmla="*/ 5433078 w 10232859"/>
              <a:gd name="connsiteY126" fmla="*/ 279684 h 1699043"/>
              <a:gd name="connsiteX127" fmla="*/ 5435759 w 10232859"/>
              <a:gd name="connsiteY127" fmla="*/ 283100 h 1699043"/>
              <a:gd name="connsiteX128" fmla="*/ 5447372 w 10232859"/>
              <a:gd name="connsiteY128" fmla="*/ 286587 h 1699043"/>
              <a:gd name="connsiteX129" fmla="*/ 5469289 w 10232859"/>
              <a:gd name="connsiteY129" fmla="*/ 295620 h 1699043"/>
              <a:gd name="connsiteX130" fmla="*/ 5508752 w 10232859"/>
              <a:gd name="connsiteY130" fmla="*/ 305753 h 1699043"/>
              <a:gd name="connsiteX131" fmla="*/ 5509657 w 10232859"/>
              <a:gd name="connsiteY131" fmla="*/ 304936 h 1699043"/>
              <a:gd name="connsiteX132" fmla="*/ 5521245 w 10232859"/>
              <a:gd name="connsiteY132" fmla="*/ 303688 h 1699043"/>
              <a:gd name="connsiteX133" fmla="*/ 5596538 w 10232859"/>
              <a:gd name="connsiteY133" fmla="*/ 291153 h 1699043"/>
              <a:gd name="connsiteX134" fmla="*/ 5632514 w 10232859"/>
              <a:gd name="connsiteY134" fmla="*/ 301962 h 1699043"/>
              <a:gd name="connsiteX135" fmla="*/ 5640005 w 10232859"/>
              <a:gd name="connsiteY135" fmla="*/ 303617 h 1699043"/>
              <a:gd name="connsiteX136" fmla="*/ 5640259 w 10232859"/>
              <a:gd name="connsiteY136" fmla="*/ 303435 h 1699043"/>
              <a:gd name="connsiteX137" fmla="*/ 5648365 w 10232859"/>
              <a:gd name="connsiteY137" fmla="*/ 304754 h 1699043"/>
              <a:gd name="connsiteX138" fmla="*/ 5653662 w 10232859"/>
              <a:gd name="connsiteY138" fmla="*/ 306635 h 1699043"/>
              <a:gd name="connsiteX139" fmla="*/ 5668196 w 10232859"/>
              <a:gd name="connsiteY139" fmla="*/ 309846 h 1699043"/>
              <a:gd name="connsiteX140" fmla="*/ 5673886 w 10232859"/>
              <a:gd name="connsiteY140" fmla="*/ 309526 h 1699043"/>
              <a:gd name="connsiteX141" fmla="*/ 5677139 w 10232859"/>
              <a:gd name="connsiteY141" fmla="*/ 307345 h 1699043"/>
              <a:gd name="connsiteX142" fmla="*/ 5708983 w 10232859"/>
              <a:gd name="connsiteY142" fmla="*/ 306674 h 1699043"/>
              <a:gd name="connsiteX143" fmla="*/ 5773909 w 10232859"/>
              <a:gd name="connsiteY143" fmla="*/ 312061 h 1699043"/>
              <a:gd name="connsiteX144" fmla="*/ 5809500 w 10232859"/>
              <a:gd name="connsiteY144" fmla="*/ 318450 h 1699043"/>
              <a:gd name="connsiteX145" fmla="*/ 5908729 w 10232859"/>
              <a:gd name="connsiteY145" fmla="*/ 332335 h 1699043"/>
              <a:gd name="connsiteX146" fmla="*/ 5990524 w 10232859"/>
              <a:gd name="connsiteY146" fmla="*/ 350618 h 1699043"/>
              <a:gd name="connsiteX147" fmla="*/ 6029302 w 10232859"/>
              <a:gd name="connsiteY147" fmla="*/ 361365 h 1699043"/>
              <a:gd name="connsiteX148" fmla="*/ 6086225 w 10232859"/>
              <a:gd name="connsiteY148" fmla="*/ 339621 h 1699043"/>
              <a:gd name="connsiteX149" fmla="*/ 6105063 w 10232859"/>
              <a:gd name="connsiteY149" fmla="*/ 347340 h 1699043"/>
              <a:gd name="connsiteX150" fmla="*/ 6195166 w 10232859"/>
              <a:gd name="connsiteY150" fmla="*/ 360190 h 1699043"/>
              <a:gd name="connsiteX151" fmla="*/ 6216259 w 10232859"/>
              <a:gd name="connsiteY151" fmla="*/ 363365 h 1699043"/>
              <a:gd name="connsiteX152" fmla="*/ 6228331 w 10232859"/>
              <a:gd name="connsiteY152" fmla="*/ 364034 h 1699043"/>
              <a:gd name="connsiteX153" fmla="*/ 6229602 w 10232859"/>
              <a:gd name="connsiteY153" fmla="*/ 363414 h 1699043"/>
              <a:gd name="connsiteX154" fmla="*/ 6258988 w 10232859"/>
              <a:gd name="connsiteY154" fmla="*/ 378660 h 1699043"/>
              <a:gd name="connsiteX155" fmla="*/ 6264106 w 10232859"/>
              <a:gd name="connsiteY155" fmla="*/ 379141 h 1699043"/>
              <a:gd name="connsiteX156" fmla="*/ 6281703 w 10232859"/>
              <a:gd name="connsiteY156" fmla="*/ 391054 h 1699043"/>
              <a:gd name="connsiteX157" fmla="*/ 6291622 w 10232859"/>
              <a:gd name="connsiteY157" fmla="*/ 396155 h 1699043"/>
              <a:gd name="connsiteX158" fmla="*/ 6292712 w 10232859"/>
              <a:gd name="connsiteY158" fmla="*/ 399771 h 1699043"/>
              <a:gd name="connsiteX159" fmla="*/ 6308227 w 10232859"/>
              <a:gd name="connsiteY159" fmla="*/ 406196 h 1699043"/>
              <a:gd name="connsiteX160" fmla="*/ 6328981 w 10232859"/>
              <a:gd name="connsiteY160" fmla="*/ 409495 h 1699043"/>
              <a:gd name="connsiteX161" fmla="*/ 6368693 w 10232859"/>
              <a:gd name="connsiteY161" fmla="*/ 417845 h 1699043"/>
              <a:gd name="connsiteX162" fmla="*/ 6414811 w 10232859"/>
              <a:gd name="connsiteY162" fmla="*/ 452200 h 1699043"/>
              <a:gd name="connsiteX163" fmla="*/ 6467879 w 10232859"/>
              <a:gd name="connsiteY163" fmla="*/ 468248 h 1699043"/>
              <a:gd name="connsiteX164" fmla="*/ 6564351 w 10232859"/>
              <a:gd name="connsiteY164" fmla="*/ 537518 h 1699043"/>
              <a:gd name="connsiteX165" fmla="*/ 6711178 w 10232859"/>
              <a:gd name="connsiteY165" fmla="*/ 573610 h 1699043"/>
              <a:gd name="connsiteX166" fmla="*/ 6764036 w 10232859"/>
              <a:gd name="connsiteY166" fmla="*/ 588943 h 1699043"/>
              <a:gd name="connsiteX167" fmla="*/ 6858983 w 10232859"/>
              <a:gd name="connsiteY167" fmla="*/ 623723 h 1699043"/>
              <a:gd name="connsiteX168" fmla="*/ 6910661 w 10232859"/>
              <a:gd name="connsiteY168" fmla="*/ 634620 h 1699043"/>
              <a:gd name="connsiteX169" fmla="*/ 6944111 w 10232859"/>
              <a:gd name="connsiteY169" fmla="*/ 659502 h 1699043"/>
              <a:gd name="connsiteX170" fmla="*/ 6965771 w 10232859"/>
              <a:gd name="connsiteY170" fmla="*/ 659931 h 1699043"/>
              <a:gd name="connsiteX171" fmla="*/ 6969639 w 10232859"/>
              <a:gd name="connsiteY171" fmla="*/ 659837 h 1699043"/>
              <a:gd name="connsiteX172" fmla="*/ 6982242 w 10232859"/>
              <a:gd name="connsiteY172" fmla="*/ 663112 h 1699043"/>
              <a:gd name="connsiteX173" fmla="*/ 6989387 w 10232859"/>
              <a:gd name="connsiteY173" fmla="*/ 659474 h 1699043"/>
              <a:gd name="connsiteX174" fmla="*/ 7010930 w 10232859"/>
              <a:gd name="connsiteY174" fmla="*/ 661134 h 1699043"/>
              <a:gd name="connsiteX175" fmla="*/ 7033125 w 10232859"/>
              <a:gd name="connsiteY175" fmla="*/ 668436 h 1699043"/>
              <a:gd name="connsiteX176" fmla="*/ 7134461 w 10232859"/>
              <a:gd name="connsiteY176" fmla="*/ 708192 h 1699043"/>
              <a:gd name="connsiteX177" fmla="*/ 7197450 w 10232859"/>
              <a:gd name="connsiteY177" fmla="*/ 729094 h 1699043"/>
              <a:gd name="connsiteX178" fmla="*/ 7225084 w 10232859"/>
              <a:gd name="connsiteY178" fmla="*/ 732505 h 1699043"/>
              <a:gd name="connsiteX179" fmla="*/ 7261183 w 10232859"/>
              <a:gd name="connsiteY179" fmla="*/ 740313 h 1699043"/>
              <a:gd name="connsiteX180" fmla="*/ 7327760 w 10232859"/>
              <a:gd name="connsiteY180" fmla="*/ 750586 h 1699043"/>
              <a:gd name="connsiteX181" fmla="*/ 7412222 w 10232859"/>
              <a:gd name="connsiteY181" fmla="*/ 770487 h 1699043"/>
              <a:gd name="connsiteX182" fmla="*/ 7457904 w 10232859"/>
              <a:gd name="connsiteY182" fmla="*/ 804321 h 1699043"/>
              <a:gd name="connsiteX183" fmla="*/ 7465795 w 10232859"/>
              <a:gd name="connsiteY183" fmla="*/ 802598 h 1699043"/>
              <a:gd name="connsiteX184" fmla="*/ 7505046 w 10232859"/>
              <a:gd name="connsiteY184" fmla="*/ 816517 h 1699043"/>
              <a:gd name="connsiteX185" fmla="*/ 7623220 w 10232859"/>
              <a:gd name="connsiteY185" fmla="*/ 888520 h 1699043"/>
              <a:gd name="connsiteX186" fmla="*/ 7700458 w 10232859"/>
              <a:gd name="connsiteY186" fmla="*/ 915079 h 1699043"/>
              <a:gd name="connsiteX187" fmla="*/ 7730988 w 10232859"/>
              <a:gd name="connsiteY187" fmla="*/ 920756 h 1699043"/>
              <a:gd name="connsiteX188" fmla="*/ 7781942 w 10232859"/>
              <a:gd name="connsiteY188" fmla="*/ 930503 h 1699043"/>
              <a:gd name="connsiteX189" fmla="*/ 7827704 w 10232859"/>
              <a:gd name="connsiteY189" fmla="*/ 928558 h 1699043"/>
              <a:gd name="connsiteX190" fmla="*/ 7912084 w 10232859"/>
              <a:gd name="connsiteY190" fmla="*/ 963800 h 1699043"/>
              <a:gd name="connsiteX191" fmla="*/ 7982264 w 10232859"/>
              <a:gd name="connsiteY191" fmla="*/ 975773 h 1699043"/>
              <a:gd name="connsiteX192" fmla="*/ 7991272 w 10232859"/>
              <a:gd name="connsiteY192" fmla="*/ 981104 h 1699043"/>
              <a:gd name="connsiteX193" fmla="*/ 8079795 w 10232859"/>
              <a:gd name="connsiteY193" fmla="*/ 982983 h 1699043"/>
              <a:gd name="connsiteX194" fmla="*/ 8150881 w 10232859"/>
              <a:gd name="connsiteY194" fmla="*/ 990411 h 1699043"/>
              <a:gd name="connsiteX195" fmla="*/ 8172106 w 10232859"/>
              <a:gd name="connsiteY195" fmla="*/ 990512 h 1699043"/>
              <a:gd name="connsiteX196" fmla="*/ 8196076 w 10232859"/>
              <a:gd name="connsiteY196" fmla="*/ 1000078 h 1699043"/>
              <a:gd name="connsiteX197" fmla="*/ 8247463 w 10232859"/>
              <a:gd name="connsiteY197" fmla="*/ 1016332 h 1699043"/>
              <a:gd name="connsiteX198" fmla="*/ 8279272 w 10232859"/>
              <a:gd name="connsiteY198" fmla="*/ 1032921 h 1699043"/>
              <a:gd name="connsiteX199" fmla="*/ 8289611 w 10232859"/>
              <a:gd name="connsiteY199" fmla="*/ 1028630 h 1699043"/>
              <a:gd name="connsiteX200" fmla="*/ 8311483 w 10232859"/>
              <a:gd name="connsiteY200" fmla="*/ 1029399 h 1699043"/>
              <a:gd name="connsiteX201" fmla="*/ 8399489 w 10232859"/>
              <a:gd name="connsiteY201" fmla="*/ 1048562 h 1699043"/>
              <a:gd name="connsiteX202" fmla="*/ 8415973 w 10232859"/>
              <a:gd name="connsiteY202" fmla="*/ 1049660 h 1699043"/>
              <a:gd name="connsiteX203" fmla="*/ 8433326 w 10232859"/>
              <a:gd name="connsiteY203" fmla="*/ 1057881 h 1699043"/>
              <a:gd name="connsiteX204" fmla="*/ 8502328 w 10232859"/>
              <a:gd name="connsiteY204" fmla="*/ 1091498 h 1699043"/>
              <a:gd name="connsiteX205" fmla="*/ 8534346 w 10232859"/>
              <a:gd name="connsiteY205" fmla="*/ 1106980 h 1699043"/>
              <a:gd name="connsiteX206" fmla="*/ 8534980 w 10232859"/>
              <a:gd name="connsiteY206" fmla="*/ 1110861 h 1699043"/>
              <a:gd name="connsiteX207" fmla="*/ 8544104 w 10232859"/>
              <a:gd name="connsiteY207" fmla="*/ 1108406 h 1699043"/>
              <a:gd name="connsiteX208" fmla="*/ 8567742 w 10232859"/>
              <a:gd name="connsiteY208" fmla="*/ 1117590 h 1699043"/>
              <a:gd name="connsiteX209" fmla="*/ 8633779 w 10232859"/>
              <a:gd name="connsiteY209" fmla="*/ 1139226 h 1699043"/>
              <a:gd name="connsiteX210" fmla="*/ 8676965 w 10232859"/>
              <a:gd name="connsiteY210" fmla="*/ 1156949 h 1699043"/>
              <a:gd name="connsiteX211" fmla="*/ 8698944 w 10232859"/>
              <a:gd name="connsiteY211" fmla="*/ 1156939 h 1699043"/>
              <a:gd name="connsiteX212" fmla="*/ 8751897 w 10232859"/>
              <a:gd name="connsiteY212" fmla="*/ 1190886 h 1699043"/>
              <a:gd name="connsiteX213" fmla="*/ 8834270 w 10232859"/>
              <a:gd name="connsiteY213" fmla="*/ 1206624 h 1699043"/>
              <a:gd name="connsiteX214" fmla="*/ 8853872 w 10232859"/>
              <a:gd name="connsiteY214" fmla="*/ 1214714 h 1699043"/>
              <a:gd name="connsiteX215" fmla="*/ 8861901 w 10232859"/>
              <a:gd name="connsiteY215" fmla="*/ 1211375 h 1699043"/>
              <a:gd name="connsiteX216" fmla="*/ 8874168 w 10232859"/>
              <a:gd name="connsiteY216" fmla="*/ 1213967 h 1699043"/>
              <a:gd name="connsiteX217" fmla="*/ 8871123 w 10232859"/>
              <a:gd name="connsiteY217" fmla="*/ 1221160 h 1699043"/>
              <a:gd name="connsiteX218" fmla="*/ 8903537 w 10232859"/>
              <a:gd name="connsiteY218" fmla="*/ 1230588 h 1699043"/>
              <a:gd name="connsiteX219" fmla="*/ 8933767 w 10232859"/>
              <a:gd name="connsiteY219" fmla="*/ 1263368 h 1699043"/>
              <a:gd name="connsiteX220" fmla="*/ 8985765 w 10232859"/>
              <a:gd name="connsiteY220" fmla="*/ 1287664 h 1699043"/>
              <a:gd name="connsiteX221" fmla="*/ 9071444 w 10232859"/>
              <a:gd name="connsiteY221" fmla="*/ 1317305 h 1699043"/>
              <a:gd name="connsiteX222" fmla="*/ 9096711 w 10232859"/>
              <a:gd name="connsiteY222" fmla="*/ 1327777 h 1699043"/>
              <a:gd name="connsiteX223" fmla="*/ 9338853 w 10232859"/>
              <a:gd name="connsiteY223" fmla="*/ 1448046 h 1699043"/>
              <a:gd name="connsiteX224" fmla="*/ 9520814 w 10232859"/>
              <a:gd name="connsiteY224" fmla="*/ 1449827 h 1699043"/>
              <a:gd name="connsiteX225" fmla="*/ 9702271 w 10232859"/>
              <a:gd name="connsiteY225" fmla="*/ 1488553 h 1699043"/>
              <a:gd name="connsiteX226" fmla="*/ 9744273 w 10232859"/>
              <a:gd name="connsiteY226" fmla="*/ 1523512 h 1699043"/>
              <a:gd name="connsiteX227" fmla="*/ 9771903 w 10232859"/>
              <a:gd name="connsiteY227" fmla="*/ 1530034 h 1699043"/>
              <a:gd name="connsiteX228" fmla="*/ 9818565 w 10232859"/>
              <a:gd name="connsiteY228" fmla="*/ 1538545 h 1699043"/>
              <a:gd name="connsiteX229" fmla="*/ 9882202 w 10232859"/>
              <a:gd name="connsiteY229" fmla="*/ 1565888 h 1699043"/>
              <a:gd name="connsiteX230" fmla="*/ 10022025 w 10232859"/>
              <a:gd name="connsiteY230" fmla="*/ 1599696 h 1699043"/>
              <a:gd name="connsiteX231" fmla="*/ 10220406 w 10232859"/>
              <a:gd name="connsiteY231" fmla="*/ 1677005 h 1699043"/>
              <a:gd name="connsiteX232" fmla="*/ 10232859 w 10232859"/>
              <a:gd name="connsiteY232" fmla="*/ 1699043 h 1699043"/>
              <a:gd name="connsiteX233" fmla="*/ 0 w 10232859"/>
              <a:gd name="connsiteY233" fmla="*/ 1699043 h 1699043"/>
              <a:gd name="connsiteX234" fmla="*/ 0 w 10232859"/>
              <a:gd name="connsiteY234" fmla="*/ 21828 h 1699043"/>
              <a:gd name="connsiteX235" fmla="*/ 8097 w 10232859"/>
              <a:gd name="connsiteY235" fmla="*/ 24355 h 1699043"/>
              <a:gd name="connsiteX236" fmla="*/ 77128 w 10232859"/>
              <a:gd name="connsiteY236" fmla="*/ 6867 h 1699043"/>
              <a:gd name="connsiteX237" fmla="*/ 188338 w 10232859"/>
              <a:gd name="connsiteY237" fmla="*/ 5079 h 1699043"/>
              <a:gd name="connsiteX238" fmla="*/ 298809 w 10232859"/>
              <a:gd name="connsiteY238" fmla="*/ 6198 h 1699043"/>
              <a:gd name="connsiteX239" fmla="*/ 338985 w 10232859"/>
              <a:gd name="connsiteY239" fmla="*/ 8006 h 1699043"/>
              <a:gd name="connsiteX240" fmla="*/ 409815 w 10232859"/>
              <a:gd name="connsiteY240" fmla="*/ 5045 h 1699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</a:cxnLst>
            <a:rect l="l" t="t" r="r" b="b"/>
            <a:pathLst>
              <a:path w="10232859" h="1699043">
                <a:moveTo>
                  <a:pt x="409815" y="5045"/>
                </a:moveTo>
                <a:cubicBezTo>
                  <a:pt x="429370" y="4390"/>
                  <a:pt x="447350" y="1844"/>
                  <a:pt x="456316" y="4077"/>
                </a:cubicBezTo>
                <a:cubicBezTo>
                  <a:pt x="477158" y="7678"/>
                  <a:pt x="444163" y="18056"/>
                  <a:pt x="463611" y="18441"/>
                </a:cubicBezTo>
                <a:cubicBezTo>
                  <a:pt x="482411" y="11619"/>
                  <a:pt x="487072" y="29834"/>
                  <a:pt x="506289" y="21667"/>
                </a:cubicBezTo>
                <a:cubicBezTo>
                  <a:pt x="496843" y="8226"/>
                  <a:pt x="549409" y="22324"/>
                  <a:pt x="547180" y="10297"/>
                </a:cubicBezTo>
                <a:cubicBezTo>
                  <a:pt x="570685" y="26535"/>
                  <a:pt x="573306" y="5039"/>
                  <a:pt x="599180" y="9165"/>
                </a:cubicBezTo>
                <a:cubicBezTo>
                  <a:pt x="612602" y="15098"/>
                  <a:pt x="621179" y="15818"/>
                  <a:pt x="630247" y="8332"/>
                </a:cubicBezTo>
                <a:cubicBezTo>
                  <a:pt x="692592" y="37344"/>
                  <a:pt x="662498" y="8239"/>
                  <a:pt x="715463" y="18029"/>
                </a:cubicBezTo>
                <a:cubicBezTo>
                  <a:pt x="761811" y="28765"/>
                  <a:pt x="812435" y="34762"/>
                  <a:pt x="862866" y="63233"/>
                </a:cubicBezTo>
                <a:cubicBezTo>
                  <a:pt x="873066" y="71493"/>
                  <a:pt x="892555" y="73882"/>
                  <a:pt x="906400" y="68570"/>
                </a:cubicBezTo>
                <a:cubicBezTo>
                  <a:pt x="908782" y="67655"/>
                  <a:pt x="910904" y="66542"/>
                  <a:pt x="912698" y="65266"/>
                </a:cubicBezTo>
                <a:cubicBezTo>
                  <a:pt x="943729" y="85619"/>
                  <a:pt x="957570" y="74516"/>
                  <a:pt x="972936" y="88549"/>
                </a:cubicBezTo>
                <a:cubicBezTo>
                  <a:pt x="1016216" y="93123"/>
                  <a:pt x="1046982" y="78021"/>
                  <a:pt x="1061158" y="90302"/>
                </a:cubicBezTo>
                <a:cubicBezTo>
                  <a:pt x="1082487" y="88877"/>
                  <a:pt x="1108723" y="73289"/>
                  <a:pt x="1127764" y="86443"/>
                </a:cubicBezTo>
                <a:cubicBezTo>
                  <a:pt x="1127604" y="75222"/>
                  <a:pt x="1154212" y="94228"/>
                  <a:pt x="1165092" y="86517"/>
                </a:cubicBezTo>
                <a:cubicBezTo>
                  <a:pt x="1172532" y="79848"/>
                  <a:pt x="1182339" y="84060"/>
                  <a:pt x="1192274" y="84088"/>
                </a:cubicBezTo>
                <a:cubicBezTo>
                  <a:pt x="1203651" y="78585"/>
                  <a:pt x="1248434" y="85441"/>
                  <a:pt x="1261359" y="91263"/>
                </a:cubicBezTo>
                <a:cubicBezTo>
                  <a:pt x="1294377" y="112056"/>
                  <a:pt x="1348832" y="92888"/>
                  <a:pt x="1375826" y="108740"/>
                </a:cubicBezTo>
                <a:cubicBezTo>
                  <a:pt x="1384490" y="110842"/>
                  <a:pt x="1392528" y="111481"/>
                  <a:pt x="1400134" y="111208"/>
                </a:cubicBezTo>
                <a:lnTo>
                  <a:pt x="1420782" y="108347"/>
                </a:lnTo>
                <a:lnTo>
                  <a:pt x="1425360" y="103343"/>
                </a:lnTo>
                <a:lnTo>
                  <a:pt x="1438688" y="103900"/>
                </a:lnTo>
                <a:lnTo>
                  <a:pt x="1442183" y="103008"/>
                </a:lnTo>
                <a:cubicBezTo>
                  <a:pt x="1448852" y="101280"/>
                  <a:pt x="1455482" y="99738"/>
                  <a:pt x="1462271" y="98933"/>
                </a:cubicBezTo>
                <a:cubicBezTo>
                  <a:pt x="1460480" y="123023"/>
                  <a:pt x="1519712" y="96044"/>
                  <a:pt x="1506437" y="116084"/>
                </a:cubicBezTo>
                <a:cubicBezTo>
                  <a:pt x="1543421" y="115842"/>
                  <a:pt x="1521082" y="134981"/>
                  <a:pt x="1559721" y="115918"/>
                </a:cubicBezTo>
                <a:cubicBezTo>
                  <a:pt x="1622424" y="132591"/>
                  <a:pt x="1709577" y="121173"/>
                  <a:pt x="1763086" y="148431"/>
                </a:cubicBezTo>
                <a:cubicBezTo>
                  <a:pt x="1815897" y="152158"/>
                  <a:pt x="1869650" y="152419"/>
                  <a:pt x="1909571" y="158571"/>
                </a:cubicBezTo>
                <a:cubicBezTo>
                  <a:pt x="1944577" y="152584"/>
                  <a:pt x="1963780" y="165894"/>
                  <a:pt x="2002612" y="185342"/>
                </a:cubicBezTo>
                <a:cubicBezTo>
                  <a:pt x="2057542" y="188412"/>
                  <a:pt x="2102353" y="209660"/>
                  <a:pt x="2155278" y="197824"/>
                </a:cubicBezTo>
                <a:cubicBezTo>
                  <a:pt x="2158165" y="201469"/>
                  <a:pt x="2161968" y="204456"/>
                  <a:pt x="2166398" y="206965"/>
                </a:cubicBezTo>
                <a:lnTo>
                  <a:pt x="2180455" y="212894"/>
                </a:lnTo>
                <a:lnTo>
                  <a:pt x="2182638" y="212313"/>
                </a:lnTo>
                <a:cubicBezTo>
                  <a:pt x="2191756" y="211797"/>
                  <a:pt x="2196930" y="213146"/>
                  <a:pt x="2200348" y="215316"/>
                </a:cubicBezTo>
                <a:lnTo>
                  <a:pt x="2203307" y="218590"/>
                </a:lnTo>
                <a:lnTo>
                  <a:pt x="2215170" y="221472"/>
                </a:lnTo>
                <a:lnTo>
                  <a:pt x="2237765" y="229357"/>
                </a:lnTo>
                <a:lnTo>
                  <a:pt x="2242719" y="228760"/>
                </a:lnTo>
                <a:lnTo>
                  <a:pt x="2277928" y="237427"/>
                </a:lnTo>
                <a:lnTo>
                  <a:pt x="2278759" y="236563"/>
                </a:lnTo>
                <a:cubicBezTo>
                  <a:pt x="2281421" y="234823"/>
                  <a:pt x="2284901" y="233911"/>
                  <a:pt x="2290187" y="234709"/>
                </a:cubicBezTo>
                <a:cubicBezTo>
                  <a:pt x="2304405" y="231655"/>
                  <a:pt x="2345628" y="219494"/>
                  <a:pt x="2364066" y="218237"/>
                </a:cubicBezTo>
                <a:cubicBezTo>
                  <a:pt x="2375743" y="221506"/>
                  <a:pt x="2388068" y="224536"/>
                  <a:pt x="2400814" y="227165"/>
                </a:cubicBezTo>
                <a:lnTo>
                  <a:pt x="2408414" y="228429"/>
                </a:lnTo>
                <a:lnTo>
                  <a:pt x="2408650" y="228234"/>
                </a:lnTo>
                <a:cubicBezTo>
                  <a:pt x="2410483" y="228038"/>
                  <a:pt x="2413050" y="228278"/>
                  <a:pt x="2416835" y="229128"/>
                </a:cubicBezTo>
                <a:lnTo>
                  <a:pt x="2422271" y="230733"/>
                </a:lnTo>
                <a:lnTo>
                  <a:pt x="2490341" y="211074"/>
                </a:lnTo>
                <a:cubicBezTo>
                  <a:pt x="2529316" y="208871"/>
                  <a:pt x="2549401" y="191268"/>
                  <a:pt x="2588929" y="200980"/>
                </a:cubicBezTo>
                <a:cubicBezTo>
                  <a:pt x="2625398" y="198847"/>
                  <a:pt x="2654940" y="190424"/>
                  <a:pt x="2687426" y="193848"/>
                </a:cubicBezTo>
                <a:cubicBezTo>
                  <a:pt x="2698335" y="187864"/>
                  <a:pt x="2709521" y="185129"/>
                  <a:pt x="2723517" y="192652"/>
                </a:cubicBezTo>
                <a:cubicBezTo>
                  <a:pt x="2756835" y="188350"/>
                  <a:pt x="2761531" y="176438"/>
                  <a:pt x="2785956" y="184404"/>
                </a:cubicBezTo>
                <a:cubicBezTo>
                  <a:pt x="2799369" y="164864"/>
                  <a:pt x="2802708" y="171921"/>
                  <a:pt x="2813378" y="176833"/>
                </a:cubicBezTo>
                <a:lnTo>
                  <a:pt x="2814782" y="177153"/>
                </a:lnTo>
                <a:lnTo>
                  <a:pt x="2816580" y="174366"/>
                </a:lnTo>
                <a:lnTo>
                  <a:pt x="2821623" y="172875"/>
                </a:lnTo>
                <a:lnTo>
                  <a:pt x="2836688" y="172971"/>
                </a:lnTo>
                <a:lnTo>
                  <a:pt x="2842564" y="173695"/>
                </a:lnTo>
                <a:cubicBezTo>
                  <a:pt x="2846534" y="173937"/>
                  <a:pt x="2849070" y="173769"/>
                  <a:pt x="2850712" y="173290"/>
                </a:cubicBezTo>
                <a:cubicBezTo>
                  <a:pt x="2850757" y="173214"/>
                  <a:pt x="2850801" y="173138"/>
                  <a:pt x="2850846" y="173062"/>
                </a:cubicBezTo>
                <a:lnTo>
                  <a:pt x="2858611" y="173112"/>
                </a:lnTo>
                <a:cubicBezTo>
                  <a:pt x="2871867" y="173694"/>
                  <a:pt x="2884913" y="174736"/>
                  <a:pt x="2897454" y="176114"/>
                </a:cubicBezTo>
                <a:cubicBezTo>
                  <a:pt x="2903755" y="163406"/>
                  <a:pt x="2952342" y="175773"/>
                  <a:pt x="2940369" y="152944"/>
                </a:cubicBezTo>
                <a:cubicBezTo>
                  <a:pt x="2957076" y="154120"/>
                  <a:pt x="2969777" y="163235"/>
                  <a:pt x="2959670" y="148367"/>
                </a:cubicBezTo>
                <a:cubicBezTo>
                  <a:pt x="2965032" y="148320"/>
                  <a:pt x="2967900" y="146880"/>
                  <a:pt x="2969615" y="144755"/>
                </a:cubicBezTo>
                <a:lnTo>
                  <a:pt x="2970000" y="143776"/>
                </a:lnTo>
                <a:lnTo>
                  <a:pt x="3007272" y="146766"/>
                </a:lnTo>
                <a:lnTo>
                  <a:pt x="3011677" y="145404"/>
                </a:lnTo>
                <a:lnTo>
                  <a:pt x="3036668" y="149604"/>
                </a:lnTo>
                <a:lnTo>
                  <a:pt x="3049208" y="150573"/>
                </a:lnTo>
                <a:lnTo>
                  <a:pt x="3053517" y="153322"/>
                </a:lnTo>
                <a:cubicBezTo>
                  <a:pt x="3057746" y="154918"/>
                  <a:pt x="3063258" y="155431"/>
                  <a:pt x="3071637" y="153496"/>
                </a:cubicBezTo>
                <a:lnTo>
                  <a:pt x="3110077" y="149202"/>
                </a:lnTo>
                <a:lnTo>
                  <a:pt x="3173743" y="159581"/>
                </a:lnTo>
                <a:cubicBezTo>
                  <a:pt x="3203872" y="159443"/>
                  <a:pt x="3205720" y="152598"/>
                  <a:pt x="3254203" y="151756"/>
                </a:cubicBezTo>
                <a:cubicBezTo>
                  <a:pt x="3298520" y="170671"/>
                  <a:pt x="3274378" y="179402"/>
                  <a:pt x="3380350" y="151151"/>
                </a:cubicBezTo>
                <a:cubicBezTo>
                  <a:pt x="3433470" y="157383"/>
                  <a:pt x="3409905" y="153931"/>
                  <a:pt x="3476147" y="170925"/>
                </a:cubicBezTo>
                <a:cubicBezTo>
                  <a:pt x="3495624" y="172754"/>
                  <a:pt x="3573433" y="153024"/>
                  <a:pt x="3581876" y="150448"/>
                </a:cubicBezTo>
                <a:cubicBezTo>
                  <a:pt x="3645019" y="168821"/>
                  <a:pt x="3637816" y="143953"/>
                  <a:pt x="3704761" y="150492"/>
                </a:cubicBezTo>
                <a:cubicBezTo>
                  <a:pt x="3732481" y="125722"/>
                  <a:pt x="3720202" y="148011"/>
                  <a:pt x="3755040" y="141978"/>
                </a:cubicBezTo>
                <a:cubicBezTo>
                  <a:pt x="3751742" y="163732"/>
                  <a:pt x="3795265" y="127963"/>
                  <a:pt x="3804689" y="151893"/>
                </a:cubicBezTo>
                <a:cubicBezTo>
                  <a:pt x="3810732" y="150037"/>
                  <a:pt x="3816287" y="147485"/>
                  <a:pt x="3821793" y="144743"/>
                </a:cubicBezTo>
                <a:lnTo>
                  <a:pt x="3824682" y="143319"/>
                </a:lnTo>
                <a:lnTo>
                  <a:pt x="3837536" y="141778"/>
                </a:lnTo>
                <a:lnTo>
                  <a:pt x="3839550" y="136147"/>
                </a:lnTo>
                <a:lnTo>
                  <a:pt x="3857743" y="130104"/>
                </a:lnTo>
                <a:cubicBezTo>
                  <a:pt x="3864805" y="128643"/>
                  <a:pt x="3872697" y="128011"/>
                  <a:pt x="3881852" y="128717"/>
                </a:cubicBezTo>
                <a:cubicBezTo>
                  <a:pt x="3914678" y="140047"/>
                  <a:pt x="3949962" y="139745"/>
                  <a:pt x="3998088" y="127932"/>
                </a:cubicBezTo>
                <a:cubicBezTo>
                  <a:pt x="4012987" y="131622"/>
                  <a:pt x="4058471" y="131332"/>
                  <a:pt x="4066682" y="124147"/>
                </a:cubicBezTo>
                <a:cubicBezTo>
                  <a:pt x="4076084" y="122618"/>
                  <a:pt x="4087294" y="125216"/>
                  <a:pt x="4091246" y="117503"/>
                </a:cubicBezTo>
                <a:cubicBezTo>
                  <a:pt x="4097972" y="108229"/>
                  <a:pt x="4131886" y="122717"/>
                  <a:pt x="4126556" y="111725"/>
                </a:cubicBezTo>
                <a:cubicBezTo>
                  <a:pt x="4150620" y="121653"/>
                  <a:pt x="4168222" y="102239"/>
                  <a:pt x="4187717" y="97496"/>
                </a:cubicBezTo>
                <a:cubicBezTo>
                  <a:pt x="4197248" y="102415"/>
                  <a:pt x="4207541" y="99960"/>
                  <a:pt x="4220826" y="95991"/>
                </a:cubicBezTo>
                <a:lnTo>
                  <a:pt x="4239014" y="90840"/>
                </a:lnTo>
                <a:lnTo>
                  <a:pt x="4246653" y="91360"/>
                </a:lnTo>
                <a:cubicBezTo>
                  <a:pt x="4255895" y="91263"/>
                  <a:pt x="4264334" y="90629"/>
                  <a:pt x="4271841" y="90188"/>
                </a:cubicBezTo>
                <a:lnTo>
                  <a:pt x="4286277" y="90173"/>
                </a:lnTo>
                <a:lnTo>
                  <a:pt x="4292025" y="90407"/>
                </a:lnTo>
                <a:lnTo>
                  <a:pt x="4304713" y="95673"/>
                </a:lnTo>
                <a:lnTo>
                  <a:pt x="4321285" y="93560"/>
                </a:lnTo>
                <a:lnTo>
                  <a:pt x="4339561" y="98806"/>
                </a:lnTo>
                <a:cubicBezTo>
                  <a:pt x="4340668" y="97273"/>
                  <a:pt x="4342159" y="95846"/>
                  <a:pt x="4343990" y="94576"/>
                </a:cubicBezTo>
                <a:lnTo>
                  <a:pt x="4358885" y="90264"/>
                </a:lnTo>
                <a:lnTo>
                  <a:pt x="4371648" y="95312"/>
                </a:lnTo>
                <a:cubicBezTo>
                  <a:pt x="4372251" y="86927"/>
                  <a:pt x="4386448" y="96257"/>
                  <a:pt x="4398380" y="98447"/>
                </a:cubicBezTo>
                <a:lnTo>
                  <a:pt x="4405729" y="97677"/>
                </a:lnTo>
                <a:lnTo>
                  <a:pt x="4431408" y="104311"/>
                </a:lnTo>
                <a:cubicBezTo>
                  <a:pt x="4445462" y="106988"/>
                  <a:pt x="4459011" y="108715"/>
                  <a:pt x="4472183" y="109916"/>
                </a:cubicBezTo>
                <a:lnTo>
                  <a:pt x="4518828" y="112600"/>
                </a:lnTo>
                <a:lnTo>
                  <a:pt x="4532040" y="117793"/>
                </a:lnTo>
                <a:cubicBezTo>
                  <a:pt x="4562193" y="123492"/>
                  <a:pt x="4598554" y="117583"/>
                  <a:pt x="4617778" y="130479"/>
                </a:cubicBezTo>
                <a:cubicBezTo>
                  <a:pt x="4626259" y="133024"/>
                  <a:pt x="4634242" y="134080"/>
                  <a:pt x="4641872" y="134207"/>
                </a:cubicBezTo>
                <a:lnTo>
                  <a:pt x="4662766" y="132438"/>
                </a:lnTo>
                <a:lnTo>
                  <a:pt x="4667770" y="127694"/>
                </a:lnTo>
                <a:lnTo>
                  <a:pt x="4681052" y="128947"/>
                </a:lnTo>
                <a:lnTo>
                  <a:pt x="4684624" y="128241"/>
                </a:lnTo>
                <a:cubicBezTo>
                  <a:pt x="4691441" y="126869"/>
                  <a:pt x="4698205" y="125683"/>
                  <a:pt x="4705061" y="125234"/>
                </a:cubicBezTo>
                <a:cubicBezTo>
                  <a:pt x="4701197" y="149124"/>
                  <a:pt x="4762747" y="125360"/>
                  <a:pt x="4747746" y="144617"/>
                </a:cubicBezTo>
                <a:cubicBezTo>
                  <a:pt x="4784752" y="146312"/>
                  <a:pt x="4823070" y="154053"/>
                  <a:pt x="4867014" y="164145"/>
                </a:cubicBezTo>
                <a:cubicBezTo>
                  <a:pt x="4928279" y="184021"/>
                  <a:pt x="4950439" y="160303"/>
                  <a:pt x="5001600" y="190239"/>
                </a:cubicBezTo>
                <a:cubicBezTo>
                  <a:pt x="5054087" y="196711"/>
                  <a:pt x="5076576" y="177858"/>
                  <a:pt x="5115965" y="186069"/>
                </a:cubicBezTo>
                <a:cubicBezTo>
                  <a:pt x="5141248" y="210877"/>
                  <a:pt x="5145689" y="221876"/>
                  <a:pt x="5193957" y="229364"/>
                </a:cubicBezTo>
                <a:cubicBezTo>
                  <a:pt x="5248620" y="235290"/>
                  <a:pt x="5221967" y="272312"/>
                  <a:pt x="5275907" y="263295"/>
                </a:cubicBezTo>
                <a:cubicBezTo>
                  <a:pt x="5278478" y="267074"/>
                  <a:pt x="5340662" y="273630"/>
                  <a:pt x="5344878" y="276360"/>
                </a:cubicBezTo>
                <a:lnTo>
                  <a:pt x="5413398" y="276235"/>
                </a:lnTo>
                <a:lnTo>
                  <a:pt x="5415629" y="275768"/>
                </a:lnTo>
                <a:cubicBezTo>
                  <a:pt x="5424792" y="275732"/>
                  <a:pt x="5429850" y="277347"/>
                  <a:pt x="5433078" y="279684"/>
                </a:cubicBezTo>
                <a:lnTo>
                  <a:pt x="5435759" y="283100"/>
                </a:lnTo>
                <a:lnTo>
                  <a:pt x="5447372" y="286587"/>
                </a:lnTo>
                <a:lnTo>
                  <a:pt x="5469289" y="295620"/>
                </a:lnTo>
                <a:lnTo>
                  <a:pt x="5508752" y="305753"/>
                </a:lnTo>
                <a:lnTo>
                  <a:pt x="5509657" y="304936"/>
                </a:lnTo>
                <a:cubicBezTo>
                  <a:pt x="5512470" y="303344"/>
                  <a:pt x="5516028" y="302619"/>
                  <a:pt x="5521245" y="303688"/>
                </a:cubicBezTo>
                <a:cubicBezTo>
                  <a:pt x="5535725" y="301391"/>
                  <a:pt x="5577993" y="291441"/>
                  <a:pt x="5596538" y="291153"/>
                </a:cubicBezTo>
                <a:cubicBezTo>
                  <a:pt x="5607932" y="295018"/>
                  <a:pt x="5619996" y="298677"/>
                  <a:pt x="5632514" y="301962"/>
                </a:cubicBezTo>
                <a:lnTo>
                  <a:pt x="5640005" y="303617"/>
                </a:lnTo>
                <a:lnTo>
                  <a:pt x="5640259" y="303435"/>
                </a:lnTo>
                <a:cubicBezTo>
                  <a:pt x="5642108" y="303337"/>
                  <a:pt x="5644653" y="303709"/>
                  <a:pt x="5648365" y="304754"/>
                </a:cubicBezTo>
                <a:lnTo>
                  <a:pt x="5653662" y="306635"/>
                </a:lnTo>
                <a:lnTo>
                  <a:pt x="5668196" y="309846"/>
                </a:lnTo>
                <a:lnTo>
                  <a:pt x="5673886" y="309526"/>
                </a:lnTo>
                <a:lnTo>
                  <a:pt x="5677139" y="307345"/>
                </a:lnTo>
                <a:lnTo>
                  <a:pt x="5708983" y="306674"/>
                </a:lnTo>
                <a:cubicBezTo>
                  <a:pt x="5728308" y="319040"/>
                  <a:pt x="5739318" y="309097"/>
                  <a:pt x="5773909" y="312061"/>
                </a:cubicBezTo>
                <a:cubicBezTo>
                  <a:pt x="5783376" y="321860"/>
                  <a:pt x="5795690" y="321672"/>
                  <a:pt x="5809500" y="318450"/>
                </a:cubicBezTo>
                <a:cubicBezTo>
                  <a:pt x="5839093" y="328324"/>
                  <a:pt x="5872263" y="326728"/>
                  <a:pt x="5908729" y="332335"/>
                </a:cubicBezTo>
                <a:cubicBezTo>
                  <a:pt x="5951727" y="334879"/>
                  <a:pt x="5963099" y="350288"/>
                  <a:pt x="5990524" y="350618"/>
                </a:cubicBezTo>
                <a:cubicBezTo>
                  <a:pt x="5991234" y="376742"/>
                  <a:pt x="6028592" y="335241"/>
                  <a:pt x="6029302" y="361365"/>
                </a:cubicBezTo>
                <a:lnTo>
                  <a:pt x="6086225" y="339621"/>
                </a:lnTo>
                <a:lnTo>
                  <a:pt x="6105063" y="347340"/>
                </a:lnTo>
                <a:cubicBezTo>
                  <a:pt x="6123220" y="350768"/>
                  <a:pt x="6176633" y="357519"/>
                  <a:pt x="6195166" y="360190"/>
                </a:cubicBezTo>
                <a:cubicBezTo>
                  <a:pt x="6208491" y="366896"/>
                  <a:pt x="6210739" y="378331"/>
                  <a:pt x="6216259" y="363365"/>
                </a:cubicBezTo>
                <a:cubicBezTo>
                  <a:pt x="6220943" y="365191"/>
                  <a:pt x="6224807" y="365077"/>
                  <a:pt x="6228331" y="364034"/>
                </a:cubicBezTo>
                <a:lnTo>
                  <a:pt x="6229602" y="363414"/>
                </a:lnTo>
                <a:lnTo>
                  <a:pt x="6258988" y="378660"/>
                </a:lnTo>
                <a:lnTo>
                  <a:pt x="6264106" y="379141"/>
                </a:lnTo>
                <a:lnTo>
                  <a:pt x="6281703" y="391054"/>
                </a:lnTo>
                <a:lnTo>
                  <a:pt x="6291622" y="396155"/>
                </a:lnTo>
                <a:lnTo>
                  <a:pt x="6292712" y="399771"/>
                </a:lnTo>
                <a:cubicBezTo>
                  <a:pt x="6294843" y="402467"/>
                  <a:pt x="6299119" y="404777"/>
                  <a:pt x="6308227" y="406196"/>
                </a:cubicBezTo>
                <a:lnTo>
                  <a:pt x="6328981" y="409495"/>
                </a:lnTo>
                <a:lnTo>
                  <a:pt x="6368693" y="417845"/>
                </a:lnTo>
                <a:cubicBezTo>
                  <a:pt x="6371618" y="421064"/>
                  <a:pt x="6413995" y="448260"/>
                  <a:pt x="6414811" y="452200"/>
                </a:cubicBezTo>
                <a:cubicBezTo>
                  <a:pt x="6472474" y="452324"/>
                  <a:pt x="6416366" y="454044"/>
                  <a:pt x="6467879" y="468248"/>
                </a:cubicBezTo>
                <a:cubicBezTo>
                  <a:pt x="6497136" y="485368"/>
                  <a:pt x="6544744" y="499929"/>
                  <a:pt x="6564351" y="537518"/>
                </a:cubicBezTo>
                <a:cubicBezTo>
                  <a:pt x="6600774" y="544284"/>
                  <a:pt x="6683084" y="572586"/>
                  <a:pt x="6711178" y="573610"/>
                </a:cubicBezTo>
                <a:cubicBezTo>
                  <a:pt x="6726278" y="581783"/>
                  <a:pt x="6766796" y="600843"/>
                  <a:pt x="6764036" y="588943"/>
                </a:cubicBezTo>
                <a:cubicBezTo>
                  <a:pt x="6830367" y="591215"/>
                  <a:pt x="6834546" y="616110"/>
                  <a:pt x="6858983" y="623723"/>
                </a:cubicBezTo>
                <a:cubicBezTo>
                  <a:pt x="6883420" y="631336"/>
                  <a:pt x="6874724" y="627173"/>
                  <a:pt x="6910661" y="634620"/>
                </a:cubicBezTo>
                <a:cubicBezTo>
                  <a:pt x="6886933" y="650238"/>
                  <a:pt x="6958918" y="637790"/>
                  <a:pt x="6944111" y="659502"/>
                </a:cubicBezTo>
                <a:cubicBezTo>
                  <a:pt x="6951121" y="660169"/>
                  <a:pt x="6958378" y="660132"/>
                  <a:pt x="6965771" y="659931"/>
                </a:cubicBezTo>
                <a:lnTo>
                  <a:pt x="6969639" y="659837"/>
                </a:lnTo>
                <a:lnTo>
                  <a:pt x="6982242" y="663112"/>
                </a:lnTo>
                <a:lnTo>
                  <a:pt x="6989387" y="659474"/>
                </a:lnTo>
                <a:lnTo>
                  <a:pt x="7010930" y="661134"/>
                </a:lnTo>
                <a:cubicBezTo>
                  <a:pt x="7018443" y="662461"/>
                  <a:pt x="7025878" y="664712"/>
                  <a:pt x="7033125" y="668436"/>
                </a:cubicBezTo>
                <a:cubicBezTo>
                  <a:pt x="7050655" y="688564"/>
                  <a:pt x="7113778" y="682286"/>
                  <a:pt x="7134461" y="708192"/>
                </a:cubicBezTo>
                <a:cubicBezTo>
                  <a:pt x="7143815" y="716210"/>
                  <a:pt x="7183449" y="731779"/>
                  <a:pt x="7197450" y="729094"/>
                </a:cubicBezTo>
                <a:cubicBezTo>
                  <a:pt x="7207053" y="731180"/>
                  <a:pt x="7214263" y="737074"/>
                  <a:pt x="7225084" y="732505"/>
                </a:cubicBezTo>
                <a:cubicBezTo>
                  <a:pt x="7239802" y="727692"/>
                  <a:pt x="7255247" y="750633"/>
                  <a:pt x="7261183" y="740313"/>
                </a:cubicBezTo>
                <a:cubicBezTo>
                  <a:pt x="7272476" y="756319"/>
                  <a:pt x="7306339" y="747471"/>
                  <a:pt x="7327760" y="750586"/>
                </a:cubicBezTo>
                <a:cubicBezTo>
                  <a:pt x="7334820" y="764783"/>
                  <a:pt x="7372804" y="757321"/>
                  <a:pt x="7412222" y="770487"/>
                </a:cubicBezTo>
                <a:cubicBezTo>
                  <a:pt x="7419482" y="786537"/>
                  <a:pt x="7438908" y="779230"/>
                  <a:pt x="7457904" y="804321"/>
                </a:cubicBezTo>
                <a:cubicBezTo>
                  <a:pt x="7460334" y="803523"/>
                  <a:pt x="7462991" y="802942"/>
                  <a:pt x="7465795" y="802598"/>
                </a:cubicBezTo>
                <a:cubicBezTo>
                  <a:pt x="7482080" y="800599"/>
                  <a:pt x="7499653" y="806831"/>
                  <a:pt x="7505046" y="816517"/>
                </a:cubicBezTo>
                <a:cubicBezTo>
                  <a:pt x="7538417" y="853074"/>
                  <a:pt x="7584173" y="869067"/>
                  <a:pt x="7623220" y="888520"/>
                </a:cubicBezTo>
                <a:cubicBezTo>
                  <a:pt x="7669184" y="908475"/>
                  <a:pt x="7655844" y="875556"/>
                  <a:pt x="7700458" y="915079"/>
                </a:cubicBezTo>
                <a:cubicBezTo>
                  <a:pt x="7713299" y="910096"/>
                  <a:pt x="7721213" y="912537"/>
                  <a:pt x="7730988" y="920756"/>
                </a:cubicBezTo>
                <a:cubicBezTo>
                  <a:pt x="7753798" y="929904"/>
                  <a:pt x="7768001" y="910742"/>
                  <a:pt x="7781942" y="930503"/>
                </a:cubicBezTo>
                <a:cubicBezTo>
                  <a:pt x="7786314" y="919014"/>
                  <a:pt x="7829555" y="942839"/>
                  <a:pt x="7827704" y="928558"/>
                </a:cubicBezTo>
                <a:cubicBezTo>
                  <a:pt x="7849394" y="934107"/>
                  <a:pt x="7886324" y="955931"/>
                  <a:pt x="7912084" y="963800"/>
                </a:cubicBezTo>
                <a:cubicBezTo>
                  <a:pt x="7931225" y="978091"/>
                  <a:pt x="7944890" y="969299"/>
                  <a:pt x="7982264" y="975773"/>
                </a:cubicBezTo>
                <a:lnTo>
                  <a:pt x="7991272" y="981104"/>
                </a:lnTo>
                <a:lnTo>
                  <a:pt x="8079795" y="982983"/>
                </a:lnTo>
                <a:cubicBezTo>
                  <a:pt x="8106396" y="984534"/>
                  <a:pt x="8123279" y="987466"/>
                  <a:pt x="8150881" y="990411"/>
                </a:cubicBezTo>
                <a:cubicBezTo>
                  <a:pt x="8155184" y="995435"/>
                  <a:pt x="8170794" y="995512"/>
                  <a:pt x="8172106" y="990512"/>
                </a:cubicBezTo>
                <a:cubicBezTo>
                  <a:pt x="8178349" y="993790"/>
                  <a:pt x="8190057" y="1007072"/>
                  <a:pt x="8196076" y="1000078"/>
                </a:cubicBezTo>
                <a:cubicBezTo>
                  <a:pt x="8214144" y="1004259"/>
                  <a:pt x="8231408" y="1009730"/>
                  <a:pt x="8247463" y="1016332"/>
                </a:cubicBezTo>
                <a:lnTo>
                  <a:pt x="8279272" y="1032921"/>
                </a:lnTo>
                <a:lnTo>
                  <a:pt x="8289611" y="1028630"/>
                </a:lnTo>
                <a:cubicBezTo>
                  <a:pt x="8296281" y="1026812"/>
                  <a:pt x="8303468" y="1026422"/>
                  <a:pt x="8311483" y="1029399"/>
                </a:cubicBezTo>
                <a:cubicBezTo>
                  <a:pt x="8353073" y="1061234"/>
                  <a:pt x="8320764" y="1016490"/>
                  <a:pt x="8399489" y="1048562"/>
                </a:cubicBezTo>
                <a:cubicBezTo>
                  <a:pt x="8402160" y="1052480"/>
                  <a:pt x="8414285" y="1053290"/>
                  <a:pt x="8415973" y="1049660"/>
                </a:cubicBezTo>
                <a:cubicBezTo>
                  <a:pt x="8420389" y="1052382"/>
                  <a:pt x="8427708" y="1062757"/>
                  <a:pt x="8433326" y="1057881"/>
                </a:cubicBezTo>
                <a:cubicBezTo>
                  <a:pt x="8460295" y="1065796"/>
                  <a:pt x="8484063" y="1077374"/>
                  <a:pt x="8502328" y="1091498"/>
                </a:cubicBezTo>
                <a:cubicBezTo>
                  <a:pt x="8531547" y="1095185"/>
                  <a:pt x="8534164" y="1100958"/>
                  <a:pt x="8534346" y="1106980"/>
                </a:cubicBezTo>
                <a:cubicBezTo>
                  <a:pt x="8534557" y="1108274"/>
                  <a:pt x="8534769" y="1109567"/>
                  <a:pt x="8534980" y="1110861"/>
                </a:cubicBezTo>
                <a:lnTo>
                  <a:pt x="8544104" y="1108406"/>
                </a:lnTo>
                <a:cubicBezTo>
                  <a:pt x="8553358" y="1107980"/>
                  <a:pt x="8560970" y="1111788"/>
                  <a:pt x="8567742" y="1117590"/>
                </a:cubicBezTo>
                <a:lnTo>
                  <a:pt x="8633779" y="1139226"/>
                </a:lnTo>
                <a:cubicBezTo>
                  <a:pt x="8631667" y="1160202"/>
                  <a:pt x="8667456" y="1147793"/>
                  <a:pt x="8676965" y="1156949"/>
                </a:cubicBezTo>
                <a:cubicBezTo>
                  <a:pt x="8686287" y="1153629"/>
                  <a:pt x="8693306" y="1154163"/>
                  <a:pt x="8698944" y="1156939"/>
                </a:cubicBezTo>
                <a:lnTo>
                  <a:pt x="8751897" y="1190886"/>
                </a:lnTo>
                <a:cubicBezTo>
                  <a:pt x="8774451" y="1199167"/>
                  <a:pt x="8817274" y="1202653"/>
                  <a:pt x="8834270" y="1206624"/>
                </a:cubicBezTo>
                <a:lnTo>
                  <a:pt x="8853872" y="1214714"/>
                </a:lnTo>
                <a:lnTo>
                  <a:pt x="8861901" y="1211375"/>
                </a:lnTo>
                <a:lnTo>
                  <a:pt x="8874168" y="1213967"/>
                </a:lnTo>
                <a:lnTo>
                  <a:pt x="8871123" y="1221160"/>
                </a:lnTo>
                <a:lnTo>
                  <a:pt x="8903537" y="1230588"/>
                </a:lnTo>
                <a:cubicBezTo>
                  <a:pt x="8927391" y="1238223"/>
                  <a:pt x="8944740" y="1247326"/>
                  <a:pt x="8933767" y="1263368"/>
                </a:cubicBezTo>
                <a:cubicBezTo>
                  <a:pt x="8934120" y="1285491"/>
                  <a:pt x="8996547" y="1266466"/>
                  <a:pt x="8985765" y="1287664"/>
                </a:cubicBezTo>
                <a:cubicBezTo>
                  <a:pt x="9013243" y="1278923"/>
                  <a:pt x="9037732" y="1309948"/>
                  <a:pt x="9071444" y="1317305"/>
                </a:cubicBezTo>
                <a:cubicBezTo>
                  <a:pt x="9072853" y="1328357"/>
                  <a:pt x="9080775" y="1329726"/>
                  <a:pt x="9096711" y="1327777"/>
                </a:cubicBezTo>
                <a:cubicBezTo>
                  <a:pt x="9206252" y="1348526"/>
                  <a:pt x="9301825" y="1489393"/>
                  <a:pt x="9338853" y="1448046"/>
                </a:cubicBezTo>
                <a:cubicBezTo>
                  <a:pt x="9364628" y="1453029"/>
                  <a:pt x="9440704" y="1458325"/>
                  <a:pt x="9520814" y="1449827"/>
                </a:cubicBezTo>
                <a:cubicBezTo>
                  <a:pt x="9536849" y="1478455"/>
                  <a:pt x="9672877" y="1480312"/>
                  <a:pt x="9702271" y="1488553"/>
                </a:cubicBezTo>
                <a:cubicBezTo>
                  <a:pt x="9702279" y="1504784"/>
                  <a:pt x="9757099" y="1502097"/>
                  <a:pt x="9744273" y="1523512"/>
                </a:cubicBezTo>
                <a:cubicBezTo>
                  <a:pt x="9746944" y="1534160"/>
                  <a:pt x="9761818" y="1537070"/>
                  <a:pt x="9771903" y="1530034"/>
                </a:cubicBezTo>
                <a:cubicBezTo>
                  <a:pt x="9788959" y="1535562"/>
                  <a:pt x="9795727" y="1548881"/>
                  <a:pt x="9818565" y="1538545"/>
                </a:cubicBezTo>
                <a:cubicBezTo>
                  <a:pt x="9842216" y="1545630"/>
                  <a:pt x="9854597" y="1583514"/>
                  <a:pt x="9882202" y="1565888"/>
                </a:cubicBezTo>
                <a:cubicBezTo>
                  <a:pt x="9890497" y="1603508"/>
                  <a:pt x="9975093" y="1584109"/>
                  <a:pt x="10022025" y="1599696"/>
                </a:cubicBezTo>
                <a:cubicBezTo>
                  <a:pt x="10087599" y="1644100"/>
                  <a:pt x="10182002" y="1632879"/>
                  <a:pt x="10220406" y="1677005"/>
                </a:cubicBezTo>
                <a:lnTo>
                  <a:pt x="10232859" y="1699043"/>
                </a:lnTo>
                <a:lnTo>
                  <a:pt x="0" y="1699043"/>
                </a:lnTo>
                <a:lnTo>
                  <a:pt x="0" y="21828"/>
                </a:lnTo>
                <a:lnTo>
                  <a:pt x="8097" y="24355"/>
                </a:lnTo>
                <a:cubicBezTo>
                  <a:pt x="43947" y="29235"/>
                  <a:pt x="34752" y="21899"/>
                  <a:pt x="77128" y="6867"/>
                </a:cubicBezTo>
                <a:cubicBezTo>
                  <a:pt x="120709" y="7920"/>
                  <a:pt x="146704" y="-7760"/>
                  <a:pt x="188338" y="5079"/>
                </a:cubicBezTo>
                <a:cubicBezTo>
                  <a:pt x="229133" y="5993"/>
                  <a:pt x="263614" y="138"/>
                  <a:pt x="298809" y="6198"/>
                </a:cubicBezTo>
                <a:cubicBezTo>
                  <a:pt x="312163" y="1206"/>
                  <a:pt x="325122" y="-563"/>
                  <a:pt x="338985" y="8006"/>
                </a:cubicBezTo>
                <a:cubicBezTo>
                  <a:pt x="376758" y="6523"/>
                  <a:pt x="384512" y="-4822"/>
                  <a:pt x="409815" y="504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43" name="Freeform: Shape 1042">
            <a:extLst>
              <a:ext uri="{FF2B5EF4-FFF2-40B4-BE49-F238E27FC236}">
                <a16:creationId xmlns:a16="http://schemas.microsoft.com/office/drawing/2014/main" id="{B46D20DF-CE98-4EA3-96C8-C03C3A885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016384"/>
            <a:ext cx="10232859" cy="1841617"/>
          </a:xfrm>
          <a:custGeom>
            <a:avLst/>
            <a:gdLst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089450 w 10232859"/>
              <a:gd name="connsiteY77" fmla="*/ 162714 h 1705557"/>
              <a:gd name="connsiteX78" fmla="*/ 3104175 w 10232859"/>
              <a:gd name="connsiteY78" fmla="*/ 169945 h 1705557"/>
              <a:gd name="connsiteX79" fmla="*/ 3254203 w 10232859"/>
              <a:gd name="connsiteY79" fmla="*/ 158270 h 1705557"/>
              <a:gd name="connsiteX80" fmla="*/ 3395011 w 10232859"/>
              <a:gd name="connsiteY80" fmla="*/ 184714 h 1705557"/>
              <a:gd name="connsiteX81" fmla="*/ 3476147 w 10232859"/>
              <a:gd name="connsiteY81" fmla="*/ 177439 h 1705557"/>
              <a:gd name="connsiteX82" fmla="*/ 3497583 w 10232859"/>
              <a:gd name="connsiteY82" fmla="*/ 156962 h 1705557"/>
              <a:gd name="connsiteX83" fmla="*/ 3704761 w 10232859"/>
              <a:gd name="connsiteY83" fmla="*/ 157006 h 1705557"/>
              <a:gd name="connsiteX84" fmla="*/ 3755040 w 10232859"/>
              <a:gd name="connsiteY84" fmla="*/ 148492 h 1705557"/>
              <a:gd name="connsiteX85" fmla="*/ 3804689 w 10232859"/>
              <a:gd name="connsiteY85" fmla="*/ 158407 h 1705557"/>
              <a:gd name="connsiteX86" fmla="*/ 3821793 w 10232859"/>
              <a:gd name="connsiteY86" fmla="*/ 151257 h 1705557"/>
              <a:gd name="connsiteX87" fmla="*/ 3824682 w 10232859"/>
              <a:gd name="connsiteY87" fmla="*/ 149833 h 1705557"/>
              <a:gd name="connsiteX88" fmla="*/ 3837536 w 10232859"/>
              <a:gd name="connsiteY88" fmla="*/ 148292 h 1705557"/>
              <a:gd name="connsiteX89" fmla="*/ 3839550 w 10232859"/>
              <a:gd name="connsiteY89" fmla="*/ 142661 h 1705557"/>
              <a:gd name="connsiteX90" fmla="*/ 3857743 w 10232859"/>
              <a:gd name="connsiteY90" fmla="*/ 136618 h 1705557"/>
              <a:gd name="connsiteX91" fmla="*/ 3881852 w 10232859"/>
              <a:gd name="connsiteY91" fmla="*/ 135231 h 1705557"/>
              <a:gd name="connsiteX92" fmla="*/ 3998088 w 10232859"/>
              <a:gd name="connsiteY92" fmla="*/ 134446 h 1705557"/>
              <a:gd name="connsiteX93" fmla="*/ 4066682 w 10232859"/>
              <a:gd name="connsiteY93" fmla="*/ 130661 h 1705557"/>
              <a:gd name="connsiteX94" fmla="*/ 4091246 w 10232859"/>
              <a:gd name="connsiteY94" fmla="*/ 124017 h 1705557"/>
              <a:gd name="connsiteX95" fmla="*/ 4126556 w 10232859"/>
              <a:gd name="connsiteY95" fmla="*/ 118239 h 1705557"/>
              <a:gd name="connsiteX96" fmla="*/ 4187717 w 10232859"/>
              <a:gd name="connsiteY96" fmla="*/ 104010 h 1705557"/>
              <a:gd name="connsiteX97" fmla="*/ 4220826 w 10232859"/>
              <a:gd name="connsiteY97" fmla="*/ 102505 h 1705557"/>
              <a:gd name="connsiteX98" fmla="*/ 4239014 w 10232859"/>
              <a:gd name="connsiteY98" fmla="*/ 97354 h 1705557"/>
              <a:gd name="connsiteX99" fmla="*/ 4246653 w 10232859"/>
              <a:gd name="connsiteY99" fmla="*/ 97874 h 1705557"/>
              <a:gd name="connsiteX100" fmla="*/ 4271841 w 10232859"/>
              <a:gd name="connsiteY100" fmla="*/ 96702 h 1705557"/>
              <a:gd name="connsiteX101" fmla="*/ 4286277 w 10232859"/>
              <a:gd name="connsiteY101" fmla="*/ 96687 h 1705557"/>
              <a:gd name="connsiteX102" fmla="*/ 4292025 w 10232859"/>
              <a:gd name="connsiteY102" fmla="*/ 96921 h 1705557"/>
              <a:gd name="connsiteX103" fmla="*/ 4304713 w 10232859"/>
              <a:gd name="connsiteY103" fmla="*/ 102187 h 1705557"/>
              <a:gd name="connsiteX104" fmla="*/ 4321285 w 10232859"/>
              <a:gd name="connsiteY104" fmla="*/ 100074 h 1705557"/>
              <a:gd name="connsiteX105" fmla="*/ 4339561 w 10232859"/>
              <a:gd name="connsiteY105" fmla="*/ 105320 h 1705557"/>
              <a:gd name="connsiteX106" fmla="*/ 4343990 w 10232859"/>
              <a:gd name="connsiteY106" fmla="*/ 101090 h 1705557"/>
              <a:gd name="connsiteX107" fmla="*/ 4358885 w 10232859"/>
              <a:gd name="connsiteY107" fmla="*/ 96778 h 1705557"/>
              <a:gd name="connsiteX108" fmla="*/ 4371648 w 10232859"/>
              <a:gd name="connsiteY108" fmla="*/ 101826 h 1705557"/>
              <a:gd name="connsiteX109" fmla="*/ 4398380 w 10232859"/>
              <a:gd name="connsiteY109" fmla="*/ 104961 h 1705557"/>
              <a:gd name="connsiteX110" fmla="*/ 4405729 w 10232859"/>
              <a:gd name="connsiteY110" fmla="*/ 104191 h 1705557"/>
              <a:gd name="connsiteX111" fmla="*/ 4431408 w 10232859"/>
              <a:gd name="connsiteY111" fmla="*/ 110825 h 1705557"/>
              <a:gd name="connsiteX112" fmla="*/ 4472183 w 10232859"/>
              <a:gd name="connsiteY112" fmla="*/ 116430 h 1705557"/>
              <a:gd name="connsiteX113" fmla="*/ 4518828 w 10232859"/>
              <a:gd name="connsiteY113" fmla="*/ 119114 h 1705557"/>
              <a:gd name="connsiteX114" fmla="*/ 4532040 w 10232859"/>
              <a:gd name="connsiteY114" fmla="*/ 124307 h 1705557"/>
              <a:gd name="connsiteX115" fmla="*/ 4617778 w 10232859"/>
              <a:gd name="connsiteY115" fmla="*/ 136993 h 1705557"/>
              <a:gd name="connsiteX116" fmla="*/ 4641872 w 10232859"/>
              <a:gd name="connsiteY116" fmla="*/ 140721 h 1705557"/>
              <a:gd name="connsiteX117" fmla="*/ 4662766 w 10232859"/>
              <a:gd name="connsiteY117" fmla="*/ 138952 h 1705557"/>
              <a:gd name="connsiteX118" fmla="*/ 4667770 w 10232859"/>
              <a:gd name="connsiteY118" fmla="*/ 134208 h 1705557"/>
              <a:gd name="connsiteX119" fmla="*/ 4681052 w 10232859"/>
              <a:gd name="connsiteY119" fmla="*/ 135461 h 1705557"/>
              <a:gd name="connsiteX120" fmla="*/ 4684624 w 10232859"/>
              <a:gd name="connsiteY120" fmla="*/ 134755 h 1705557"/>
              <a:gd name="connsiteX121" fmla="*/ 4705061 w 10232859"/>
              <a:gd name="connsiteY121" fmla="*/ 131748 h 1705557"/>
              <a:gd name="connsiteX122" fmla="*/ 4747746 w 10232859"/>
              <a:gd name="connsiteY122" fmla="*/ 151131 h 1705557"/>
              <a:gd name="connsiteX123" fmla="*/ 4801045 w 10232859"/>
              <a:gd name="connsiteY123" fmla="*/ 153753 h 1705557"/>
              <a:gd name="connsiteX124" fmla="*/ 5001600 w 10232859"/>
              <a:gd name="connsiteY124" fmla="*/ 196753 h 1705557"/>
              <a:gd name="connsiteX125" fmla="*/ 5033465 w 10232859"/>
              <a:gd name="connsiteY125" fmla="*/ 182429 h 1705557"/>
              <a:gd name="connsiteX126" fmla="*/ 5115965 w 10232859"/>
              <a:gd name="connsiteY126" fmla="*/ 192583 h 1705557"/>
              <a:gd name="connsiteX127" fmla="*/ 5237936 w 10232859"/>
              <a:gd name="connsiteY127" fmla="*/ 246022 h 1705557"/>
              <a:gd name="connsiteX128" fmla="*/ 5389519 w 10232859"/>
              <a:gd name="connsiteY128" fmla="*/ 266429 h 1705557"/>
              <a:gd name="connsiteX129" fmla="*/ 5399852 w 10232859"/>
              <a:gd name="connsiteY129" fmla="*/ 276111 h 1705557"/>
              <a:gd name="connsiteX130" fmla="*/ 5413398 w 10232859"/>
              <a:gd name="connsiteY130" fmla="*/ 282749 h 1705557"/>
              <a:gd name="connsiteX131" fmla="*/ 5415629 w 10232859"/>
              <a:gd name="connsiteY131" fmla="*/ 282282 h 1705557"/>
              <a:gd name="connsiteX132" fmla="*/ 5433078 w 10232859"/>
              <a:gd name="connsiteY132" fmla="*/ 286198 h 1705557"/>
              <a:gd name="connsiteX133" fmla="*/ 5435759 w 10232859"/>
              <a:gd name="connsiteY133" fmla="*/ 289614 h 1705557"/>
              <a:gd name="connsiteX134" fmla="*/ 5447372 w 10232859"/>
              <a:gd name="connsiteY134" fmla="*/ 293101 h 1705557"/>
              <a:gd name="connsiteX135" fmla="*/ 5469289 w 10232859"/>
              <a:gd name="connsiteY135" fmla="*/ 302134 h 1705557"/>
              <a:gd name="connsiteX136" fmla="*/ 5474291 w 10232859"/>
              <a:gd name="connsiteY136" fmla="*/ 301799 h 1705557"/>
              <a:gd name="connsiteX137" fmla="*/ 5508752 w 10232859"/>
              <a:gd name="connsiteY137" fmla="*/ 312267 h 1705557"/>
              <a:gd name="connsiteX138" fmla="*/ 5509657 w 10232859"/>
              <a:gd name="connsiteY138" fmla="*/ 311450 h 1705557"/>
              <a:gd name="connsiteX139" fmla="*/ 5521245 w 10232859"/>
              <a:gd name="connsiteY139" fmla="*/ 310202 h 1705557"/>
              <a:gd name="connsiteX140" fmla="*/ 5542415 w 10232859"/>
              <a:gd name="connsiteY140" fmla="*/ 310009 h 1705557"/>
              <a:gd name="connsiteX141" fmla="*/ 5596538 w 10232859"/>
              <a:gd name="connsiteY141" fmla="*/ 297667 h 1705557"/>
              <a:gd name="connsiteX142" fmla="*/ 5632514 w 10232859"/>
              <a:gd name="connsiteY142" fmla="*/ 308476 h 1705557"/>
              <a:gd name="connsiteX143" fmla="*/ 5640005 w 10232859"/>
              <a:gd name="connsiteY143" fmla="*/ 310131 h 1705557"/>
              <a:gd name="connsiteX144" fmla="*/ 5640259 w 10232859"/>
              <a:gd name="connsiteY144" fmla="*/ 309949 h 1705557"/>
              <a:gd name="connsiteX145" fmla="*/ 5648365 w 10232859"/>
              <a:gd name="connsiteY145" fmla="*/ 311268 h 1705557"/>
              <a:gd name="connsiteX146" fmla="*/ 5653662 w 10232859"/>
              <a:gd name="connsiteY146" fmla="*/ 313149 h 1705557"/>
              <a:gd name="connsiteX147" fmla="*/ 5668196 w 10232859"/>
              <a:gd name="connsiteY147" fmla="*/ 316360 h 1705557"/>
              <a:gd name="connsiteX148" fmla="*/ 5673886 w 10232859"/>
              <a:gd name="connsiteY148" fmla="*/ 316040 h 1705557"/>
              <a:gd name="connsiteX149" fmla="*/ 5677139 w 10232859"/>
              <a:gd name="connsiteY149" fmla="*/ 313859 h 1705557"/>
              <a:gd name="connsiteX150" fmla="*/ 5678325 w 10232859"/>
              <a:gd name="connsiteY150" fmla="*/ 314443 h 1705557"/>
              <a:gd name="connsiteX151" fmla="*/ 5708983 w 10232859"/>
              <a:gd name="connsiteY151" fmla="*/ 313188 h 1705557"/>
              <a:gd name="connsiteX152" fmla="*/ 5773909 w 10232859"/>
              <a:gd name="connsiteY152" fmla="*/ 318575 h 1705557"/>
              <a:gd name="connsiteX153" fmla="*/ 5809500 w 10232859"/>
              <a:gd name="connsiteY153" fmla="*/ 324964 h 1705557"/>
              <a:gd name="connsiteX154" fmla="*/ 5908729 w 10232859"/>
              <a:gd name="connsiteY154" fmla="*/ 338849 h 1705557"/>
              <a:gd name="connsiteX155" fmla="*/ 6009654 w 10232859"/>
              <a:gd name="connsiteY155" fmla="*/ 350040 h 1705557"/>
              <a:gd name="connsiteX156" fmla="*/ 6067487 w 10232859"/>
              <a:gd name="connsiteY156" fmla="*/ 340226 h 1705557"/>
              <a:gd name="connsiteX157" fmla="*/ 6073281 w 10232859"/>
              <a:gd name="connsiteY157" fmla="*/ 340830 h 1705557"/>
              <a:gd name="connsiteX158" fmla="*/ 6086225 w 10232859"/>
              <a:gd name="connsiteY158" fmla="*/ 346135 h 1705557"/>
              <a:gd name="connsiteX159" fmla="*/ 6090616 w 10232859"/>
              <a:gd name="connsiteY159" fmla="*/ 348731 h 1705557"/>
              <a:gd name="connsiteX160" fmla="*/ 6098056 w 10232859"/>
              <a:gd name="connsiteY160" fmla="*/ 351249 h 1705557"/>
              <a:gd name="connsiteX161" fmla="*/ 6098391 w 10232859"/>
              <a:gd name="connsiteY161" fmla="*/ 351119 h 1705557"/>
              <a:gd name="connsiteX162" fmla="*/ 6105063 w 10232859"/>
              <a:gd name="connsiteY162" fmla="*/ 353854 h 1705557"/>
              <a:gd name="connsiteX163" fmla="*/ 6135796 w 10232859"/>
              <a:gd name="connsiteY163" fmla="*/ 369657 h 1705557"/>
              <a:gd name="connsiteX164" fmla="*/ 6195166 w 10232859"/>
              <a:gd name="connsiteY164" fmla="*/ 366704 h 1705557"/>
              <a:gd name="connsiteX165" fmla="*/ 6216259 w 10232859"/>
              <a:gd name="connsiteY165" fmla="*/ 369879 h 1705557"/>
              <a:gd name="connsiteX166" fmla="*/ 6228331 w 10232859"/>
              <a:gd name="connsiteY166" fmla="*/ 370548 h 1705557"/>
              <a:gd name="connsiteX167" fmla="*/ 6229602 w 10232859"/>
              <a:gd name="connsiteY167" fmla="*/ 369928 h 1705557"/>
              <a:gd name="connsiteX168" fmla="*/ 6258988 w 10232859"/>
              <a:gd name="connsiteY168" fmla="*/ 385174 h 1705557"/>
              <a:gd name="connsiteX169" fmla="*/ 6264106 w 10232859"/>
              <a:gd name="connsiteY169" fmla="*/ 385655 h 1705557"/>
              <a:gd name="connsiteX170" fmla="*/ 6281703 w 10232859"/>
              <a:gd name="connsiteY170" fmla="*/ 397568 h 1705557"/>
              <a:gd name="connsiteX171" fmla="*/ 6291622 w 10232859"/>
              <a:gd name="connsiteY171" fmla="*/ 402669 h 1705557"/>
              <a:gd name="connsiteX172" fmla="*/ 6292712 w 10232859"/>
              <a:gd name="connsiteY172" fmla="*/ 406285 h 1705557"/>
              <a:gd name="connsiteX173" fmla="*/ 6308227 w 10232859"/>
              <a:gd name="connsiteY173" fmla="*/ 412710 h 1705557"/>
              <a:gd name="connsiteX174" fmla="*/ 6310656 w 10232859"/>
              <a:gd name="connsiteY174" fmla="*/ 412628 h 1705557"/>
              <a:gd name="connsiteX175" fmla="*/ 6321049 w 10232859"/>
              <a:gd name="connsiteY175" fmla="*/ 420978 h 1705557"/>
              <a:gd name="connsiteX176" fmla="*/ 6326853 w 10232859"/>
              <a:gd name="connsiteY176" fmla="*/ 431664 h 1705557"/>
              <a:gd name="connsiteX177" fmla="*/ 6467879 w 10232859"/>
              <a:gd name="connsiteY177" fmla="*/ 474762 h 1705557"/>
              <a:gd name="connsiteX178" fmla="*/ 6564351 w 10232859"/>
              <a:gd name="connsiteY178" fmla="*/ 544032 h 1705557"/>
              <a:gd name="connsiteX179" fmla="*/ 6641544 w 10232859"/>
              <a:gd name="connsiteY179" fmla="*/ 566599 h 1705557"/>
              <a:gd name="connsiteX180" fmla="*/ 6679743 w 10232859"/>
              <a:gd name="connsiteY180" fmla="*/ 558264 h 1705557"/>
              <a:gd name="connsiteX181" fmla="*/ 6858983 w 10232859"/>
              <a:gd name="connsiteY181" fmla="*/ 630237 h 1705557"/>
              <a:gd name="connsiteX182" fmla="*/ 6910661 w 10232859"/>
              <a:gd name="connsiteY182" fmla="*/ 641134 h 1705557"/>
              <a:gd name="connsiteX183" fmla="*/ 6944111 w 10232859"/>
              <a:gd name="connsiteY183" fmla="*/ 666016 h 1705557"/>
              <a:gd name="connsiteX184" fmla="*/ 6965771 w 10232859"/>
              <a:gd name="connsiteY184" fmla="*/ 666445 h 1705557"/>
              <a:gd name="connsiteX185" fmla="*/ 6969639 w 10232859"/>
              <a:gd name="connsiteY185" fmla="*/ 666351 h 1705557"/>
              <a:gd name="connsiteX186" fmla="*/ 6982242 w 10232859"/>
              <a:gd name="connsiteY186" fmla="*/ 669626 h 1705557"/>
              <a:gd name="connsiteX187" fmla="*/ 6989387 w 10232859"/>
              <a:gd name="connsiteY187" fmla="*/ 665988 h 1705557"/>
              <a:gd name="connsiteX188" fmla="*/ 7010930 w 10232859"/>
              <a:gd name="connsiteY188" fmla="*/ 667648 h 1705557"/>
              <a:gd name="connsiteX189" fmla="*/ 7033125 w 10232859"/>
              <a:gd name="connsiteY189" fmla="*/ 674950 h 1705557"/>
              <a:gd name="connsiteX190" fmla="*/ 7134461 w 10232859"/>
              <a:gd name="connsiteY190" fmla="*/ 714706 h 1705557"/>
              <a:gd name="connsiteX191" fmla="*/ 7197450 w 10232859"/>
              <a:gd name="connsiteY191" fmla="*/ 735608 h 1705557"/>
              <a:gd name="connsiteX192" fmla="*/ 7225084 w 10232859"/>
              <a:gd name="connsiteY192" fmla="*/ 739019 h 1705557"/>
              <a:gd name="connsiteX193" fmla="*/ 7261183 w 10232859"/>
              <a:gd name="connsiteY193" fmla="*/ 746827 h 1705557"/>
              <a:gd name="connsiteX194" fmla="*/ 7327760 w 10232859"/>
              <a:gd name="connsiteY194" fmla="*/ 757100 h 1705557"/>
              <a:gd name="connsiteX195" fmla="*/ 7412222 w 10232859"/>
              <a:gd name="connsiteY195" fmla="*/ 777001 h 1705557"/>
              <a:gd name="connsiteX196" fmla="*/ 7457904 w 10232859"/>
              <a:gd name="connsiteY196" fmla="*/ 810835 h 1705557"/>
              <a:gd name="connsiteX197" fmla="*/ 7465795 w 10232859"/>
              <a:gd name="connsiteY197" fmla="*/ 809112 h 1705557"/>
              <a:gd name="connsiteX198" fmla="*/ 7505046 w 10232859"/>
              <a:gd name="connsiteY198" fmla="*/ 823031 h 1705557"/>
              <a:gd name="connsiteX199" fmla="*/ 7623220 w 10232859"/>
              <a:gd name="connsiteY199" fmla="*/ 895034 h 1705557"/>
              <a:gd name="connsiteX200" fmla="*/ 7700458 w 10232859"/>
              <a:gd name="connsiteY200" fmla="*/ 921593 h 1705557"/>
              <a:gd name="connsiteX201" fmla="*/ 7730988 w 10232859"/>
              <a:gd name="connsiteY201" fmla="*/ 927270 h 1705557"/>
              <a:gd name="connsiteX202" fmla="*/ 7781942 w 10232859"/>
              <a:gd name="connsiteY202" fmla="*/ 937017 h 1705557"/>
              <a:gd name="connsiteX203" fmla="*/ 7827704 w 10232859"/>
              <a:gd name="connsiteY203" fmla="*/ 935072 h 1705557"/>
              <a:gd name="connsiteX204" fmla="*/ 7867270 w 10232859"/>
              <a:gd name="connsiteY204" fmla="*/ 946880 h 1705557"/>
              <a:gd name="connsiteX205" fmla="*/ 7866538 w 10232859"/>
              <a:gd name="connsiteY205" fmla="*/ 961559 h 1705557"/>
              <a:gd name="connsiteX206" fmla="*/ 7912084 w 10232859"/>
              <a:gd name="connsiteY206" fmla="*/ 970314 h 1705557"/>
              <a:gd name="connsiteX207" fmla="*/ 7982264 w 10232859"/>
              <a:gd name="connsiteY207" fmla="*/ 982287 h 1705557"/>
              <a:gd name="connsiteX208" fmla="*/ 7991272 w 10232859"/>
              <a:gd name="connsiteY208" fmla="*/ 987618 h 1705557"/>
              <a:gd name="connsiteX209" fmla="*/ 8006496 w 10232859"/>
              <a:gd name="connsiteY209" fmla="*/ 979353 h 1705557"/>
              <a:gd name="connsiteX210" fmla="*/ 8034497 w 10232859"/>
              <a:gd name="connsiteY210" fmla="*/ 978568 h 1705557"/>
              <a:gd name="connsiteX211" fmla="*/ 8150881 w 10232859"/>
              <a:gd name="connsiteY211" fmla="*/ 996925 h 1705557"/>
              <a:gd name="connsiteX212" fmla="*/ 8172106 w 10232859"/>
              <a:gd name="connsiteY212" fmla="*/ 997026 h 1705557"/>
              <a:gd name="connsiteX213" fmla="*/ 8196076 w 10232859"/>
              <a:gd name="connsiteY213" fmla="*/ 1006592 h 1705557"/>
              <a:gd name="connsiteX214" fmla="*/ 8247463 w 10232859"/>
              <a:gd name="connsiteY214" fmla="*/ 1022846 h 1705557"/>
              <a:gd name="connsiteX215" fmla="*/ 8279272 w 10232859"/>
              <a:gd name="connsiteY215" fmla="*/ 1039435 h 1705557"/>
              <a:gd name="connsiteX216" fmla="*/ 8289611 w 10232859"/>
              <a:gd name="connsiteY216" fmla="*/ 1035144 h 1705557"/>
              <a:gd name="connsiteX217" fmla="*/ 8311483 w 10232859"/>
              <a:gd name="connsiteY217" fmla="*/ 1035913 h 1705557"/>
              <a:gd name="connsiteX218" fmla="*/ 8399489 w 10232859"/>
              <a:gd name="connsiteY218" fmla="*/ 1055076 h 1705557"/>
              <a:gd name="connsiteX219" fmla="*/ 8415973 w 10232859"/>
              <a:gd name="connsiteY219" fmla="*/ 1056174 h 1705557"/>
              <a:gd name="connsiteX220" fmla="*/ 8433326 w 10232859"/>
              <a:gd name="connsiteY220" fmla="*/ 1064395 h 1705557"/>
              <a:gd name="connsiteX221" fmla="*/ 8502328 w 10232859"/>
              <a:gd name="connsiteY221" fmla="*/ 1098012 h 1705557"/>
              <a:gd name="connsiteX222" fmla="*/ 8534346 w 10232859"/>
              <a:gd name="connsiteY222" fmla="*/ 1113494 h 1705557"/>
              <a:gd name="connsiteX223" fmla="*/ 8534980 w 10232859"/>
              <a:gd name="connsiteY223" fmla="*/ 1117375 h 1705557"/>
              <a:gd name="connsiteX224" fmla="*/ 8544104 w 10232859"/>
              <a:gd name="connsiteY224" fmla="*/ 1114920 h 1705557"/>
              <a:gd name="connsiteX225" fmla="*/ 8567742 w 10232859"/>
              <a:gd name="connsiteY225" fmla="*/ 1124104 h 1705557"/>
              <a:gd name="connsiteX226" fmla="*/ 8575405 w 10232859"/>
              <a:gd name="connsiteY226" fmla="*/ 1132001 h 1705557"/>
              <a:gd name="connsiteX227" fmla="*/ 8592108 w 10232859"/>
              <a:gd name="connsiteY227" fmla="*/ 1136240 h 1705557"/>
              <a:gd name="connsiteX228" fmla="*/ 8633779 w 10232859"/>
              <a:gd name="connsiteY228" fmla="*/ 1145740 h 1705557"/>
              <a:gd name="connsiteX229" fmla="*/ 8676965 w 10232859"/>
              <a:gd name="connsiteY229" fmla="*/ 1163463 h 1705557"/>
              <a:gd name="connsiteX230" fmla="*/ 8698944 w 10232859"/>
              <a:gd name="connsiteY230" fmla="*/ 1163453 h 1705557"/>
              <a:gd name="connsiteX231" fmla="*/ 8711456 w 10232859"/>
              <a:gd name="connsiteY231" fmla="*/ 1175731 h 1705557"/>
              <a:gd name="connsiteX232" fmla="*/ 8732793 w 10232859"/>
              <a:gd name="connsiteY232" fmla="*/ 1179486 h 1705557"/>
              <a:gd name="connsiteX233" fmla="*/ 8751897 w 10232859"/>
              <a:gd name="connsiteY233" fmla="*/ 1197400 h 1705557"/>
              <a:gd name="connsiteX234" fmla="*/ 8793564 w 10232859"/>
              <a:gd name="connsiteY234" fmla="*/ 1179086 h 1705557"/>
              <a:gd name="connsiteX235" fmla="*/ 8838902 w 10232859"/>
              <a:gd name="connsiteY235" fmla="*/ 1173259 h 1705557"/>
              <a:gd name="connsiteX236" fmla="*/ 8834270 w 10232859"/>
              <a:gd name="connsiteY236" fmla="*/ 1213138 h 1705557"/>
              <a:gd name="connsiteX237" fmla="*/ 8853872 w 10232859"/>
              <a:gd name="connsiteY237" fmla="*/ 1221228 h 1705557"/>
              <a:gd name="connsiteX238" fmla="*/ 8861901 w 10232859"/>
              <a:gd name="connsiteY238" fmla="*/ 1217889 h 1705557"/>
              <a:gd name="connsiteX239" fmla="*/ 8874168 w 10232859"/>
              <a:gd name="connsiteY239" fmla="*/ 1220481 h 1705557"/>
              <a:gd name="connsiteX240" fmla="*/ 8871123 w 10232859"/>
              <a:gd name="connsiteY240" fmla="*/ 1227674 h 1705557"/>
              <a:gd name="connsiteX241" fmla="*/ 8903537 w 10232859"/>
              <a:gd name="connsiteY241" fmla="*/ 1237102 h 1705557"/>
              <a:gd name="connsiteX242" fmla="*/ 8933767 w 10232859"/>
              <a:gd name="connsiteY242" fmla="*/ 1269882 h 1705557"/>
              <a:gd name="connsiteX243" fmla="*/ 8985765 w 10232859"/>
              <a:gd name="connsiteY243" fmla="*/ 1294178 h 1705557"/>
              <a:gd name="connsiteX244" fmla="*/ 9071444 w 10232859"/>
              <a:gd name="connsiteY244" fmla="*/ 1323819 h 1705557"/>
              <a:gd name="connsiteX245" fmla="*/ 9096711 w 10232859"/>
              <a:gd name="connsiteY245" fmla="*/ 1334291 h 1705557"/>
              <a:gd name="connsiteX246" fmla="*/ 9338853 w 10232859"/>
              <a:gd name="connsiteY246" fmla="*/ 1454560 h 1705557"/>
              <a:gd name="connsiteX247" fmla="*/ 9520814 w 10232859"/>
              <a:gd name="connsiteY247" fmla="*/ 1456341 h 1705557"/>
              <a:gd name="connsiteX248" fmla="*/ 9702271 w 10232859"/>
              <a:gd name="connsiteY248" fmla="*/ 1495067 h 1705557"/>
              <a:gd name="connsiteX249" fmla="*/ 9744273 w 10232859"/>
              <a:gd name="connsiteY249" fmla="*/ 1530026 h 1705557"/>
              <a:gd name="connsiteX250" fmla="*/ 9771903 w 10232859"/>
              <a:gd name="connsiteY250" fmla="*/ 1536548 h 1705557"/>
              <a:gd name="connsiteX251" fmla="*/ 9818565 w 10232859"/>
              <a:gd name="connsiteY251" fmla="*/ 1545059 h 1705557"/>
              <a:gd name="connsiteX252" fmla="*/ 9882202 w 10232859"/>
              <a:gd name="connsiteY252" fmla="*/ 1572402 h 1705557"/>
              <a:gd name="connsiteX253" fmla="*/ 10022025 w 10232859"/>
              <a:gd name="connsiteY253" fmla="*/ 1606210 h 1705557"/>
              <a:gd name="connsiteX254" fmla="*/ 10220406 w 10232859"/>
              <a:gd name="connsiteY254" fmla="*/ 1683519 h 1705557"/>
              <a:gd name="connsiteX255" fmla="*/ 10232859 w 10232859"/>
              <a:gd name="connsiteY255" fmla="*/ 1705557 h 1705557"/>
              <a:gd name="connsiteX256" fmla="*/ 0 w 10232859"/>
              <a:gd name="connsiteY256" fmla="*/ 1705557 h 1705557"/>
              <a:gd name="connsiteX257" fmla="*/ 0 w 10232859"/>
              <a:gd name="connsiteY257" fmla="*/ 28342 h 1705557"/>
              <a:gd name="connsiteX258" fmla="*/ 8097 w 10232859"/>
              <a:gd name="connsiteY258" fmla="*/ 30869 h 1705557"/>
              <a:gd name="connsiteX259" fmla="*/ 77128 w 10232859"/>
              <a:gd name="connsiteY259" fmla="*/ 13381 h 1705557"/>
              <a:gd name="connsiteX260" fmla="*/ 188338 w 10232859"/>
              <a:gd name="connsiteY260" fmla="*/ 11593 h 1705557"/>
              <a:gd name="connsiteX261" fmla="*/ 298809 w 10232859"/>
              <a:gd name="connsiteY261" fmla="*/ 12712 h 1705557"/>
              <a:gd name="connsiteX262" fmla="*/ 338985 w 10232859"/>
              <a:gd name="connsiteY262" fmla="*/ 14520 h 1705557"/>
              <a:gd name="connsiteX263" fmla="*/ 409815 w 10232859"/>
              <a:gd name="connsiteY263" fmla="*/ 11559 h 1705557"/>
              <a:gd name="connsiteX264" fmla="*/ 424169 w 10232859"/>
              <a:gd name="connsiteY264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089450 w 10232859"/>
              <a:gd name="connsiteY77" fmla="*/ 162714 h 1705557"/>
              <a:gd name="connsiteX78" fmla="*/ 3104175 w 10232859"/>
              <a:gd name="connsiteY78" fmla="*/ 169945 h 1705557"/>
              <a:gd name="connsiteX79" fmla="*/ 3254203 w 10232859"/>
              <a:gd name="connsiteY79" fmla="*/ 158270 h 1705557"/>
              <a:gd name="connsiteX80" fmla="*/ 3395011 w 10232859"/>
              <a:gd name="connsiteY80" fmla="*/ 184714 h 1705557"/>
              <a:gd name="connsiteX81" fmla="*/ 3476147 w 10232859"/>
              <a:gd name="connsiteY81" fmla="*/ 177439 h 1705557"/>
              <a:gd name="connsiteX82" fmla="*/ 3497583 w 10232859"/>
              <a:gd name="connsiteY82" fmla="*/ 156962 h 1705557"/>
              <a:gd name="connsiteX83" fmla="*/ 3704761 w 10232859"/>
              <a:gd name="connsiteY83" fmla="*/ 157006 h 1705557"/>
              <a:gd name="connsiteX84" fmla="*/ 3755040 w 10232859"/>
              <a:gd name="connsiteY84" fmla="*/ 148492 h 1705557"/>
              <a:gd name="connsiteX85" fmla="*/ 3804689 w 10232859"/>
              <a:gd name="connsiteY85" fmla="*/ 158407 h 1705557"/>
              <a:gd name="connsiteX86" fmla="*/ 3821793 w 10232859"/>
              <a:gd name="connsiteY86" fmla="*/ 151257 h 1705557"/>
              <a:gd name="connsiteX87" fmla="*/ 3824682 w 10232859"/>
              <a:gd name="connsiteY87" fmla="*/ 149833 h 1705557"/>
              <a:gd name="connsiteX88" fmla="*/ 3837536 w 10232859"/>
              <a:gd name="connsiteY88" fmla="*/ 148292 h 1705557"/>
              <a:gd name="connsiteX89" fmla="*/ 3839550 w 10232859"/>
              <a:gd name="connsiteY89" fmla="*/ 142661 h 1705557"/>
              <a:gd name="connsiteX90" fmla="*/ 3857743 w 10232859"/>
              <a:gd name="connsiteY90" fmla="*/ 136618 h 1705557"/>
              <a:gd name="connsiteX91" fmla="*/ 3881852 w 10232859"/>
              <a:gd name="connsiteY91" fmla="*/ 135231 h 1705557"/>
              <a:gd name="connsiteX92" fmla="*/ 3998088 w 10232859"/>
              <a:gd name="connsiteY92" fmla="*/ 134446 h 1705557"/>
              <a:gd name="connsiteX93" fmla="*/ 4066682 w 10232859"/>
              <a:gd name="connsiteY93" fmla="*/ 130661 h 1705557"/>
              <a:gd name="connsiteX94" fmla="*/ 4091246 w 10232859"/>
              <a:gd name="connsiteY94" fmla="*/ 124017 h 1705557"/>
              <a:gd name="connsiteX95" fmla="*/ 4126556 w 10232859"/>
              <a:gd name="connsiteY95" fmla="*/ 118239 h 1705557"/>
              <a:gd name="connsiteX96" fmla="*/ 4187717 w 10232859"/>
              <a:gd name="connsiteY96" fmla="*/ 104010 h 1705557"/>
              <a:gd name="connsiteX97" fmla="*/ 4220826 w 10232859"/>
              <a:gd name="connsiteY97" fmla="*/ 102505 h 1705557"/>
              <a:gd name="connsiteX98" fmla="*/ 4239014 w 10232859"/>
              <a:gd name="connsiteY98" fmla="*/ 97354 h 1705557"/>
              <a:gd name="connsiteX99" fmla="*/ 4246653 w 10232859"/>
              <a:gd name="connsiteY99" fmla="*/ 97874 h 1705557"/>
              <a:gd name="connsiteX100" fmla="*/ 4271841 w 10232859"/>
              <a:gd name="connsiteY100" fmla="*/ 96702 h 1705557"/>
              <a:gd name="connsiteX101" fmla="*/ 4286277 w 10232859"/>
              <a:gd name="connsiteY101" fmla="*/ 96687 h 1705557"/>
              <a:gd name="connsiteX102" fmla="*/ 4292025 w 10232859"/>
              <a:gd name="connsiteY102" fmla="*/ 96921 h 1705557"/>
              <a:gd name="connsiteX103" fmla="*/ 4304713 w 10232859"/>
              <a:gd name="connsiteY103" fmla="*/ 102187 h 1705557"/>
              <a:gd name="connsiteX104" fmla="*/ 4321285 w 10232859"/>
              <a:gd name="connsiteY104" fmla="*/ 100074 h 1705557"/>
              <a:gd name="connsiteX105" fmla="*/ 4339561 w 10232859"/>
              <a:gd name="connsiteY105" fmla="*/ 105320 h 1705557"/>
              <a:gd name="connsiteX106" fmla="*/ 4343990 w 10232859"/>
              <a:gd name="connsiteY106" fmla="*/ 101090 h 1705557"/>
              <a:gd name="connsiteX107" fmla="*/ 4358885 w 10232859"/>
              <a:gd name="connsiteY107" fmla="*/ 96778 h 1705557"/>
              <a:gd name="connsiteX108" fmla="*/ 4371648 w 10232859"/>
              <a:gd name="connsiteY108" fmla="*/ 101826 h 1705557"/>
              <a:gd name="connsiteX109" fmla="*/ 4398380 w 10232859"/>
              <a:gd name="connsiteY109" fmla="*/ 104961 h 1705557"/>
              <a:gd name="connsiteX110" fmla="*/ 4405729 w 10232859"/>
              <a:gd name="connsiteY110" fmla="*/ 104191 h 1705557"/>
              <a:gd name="connsiteX111" fmla="*/ 4431408 w 10232859"/>
              <a:gd name="connsiteY111" fmla="*/ 110825 h 1705557"/>
              <a:gd name="connsiteX112" fmla="*/ 4472183 w 10232859"/>
              <a:gd name="connsiteY112" fmla="*/ 116430 h 1705557"/>
              <a:gd name="connsiteX113" fmla="*/ 4518828 w 10232859"/>
              <a:gd name="connsiteY113" fmla="*/ 119114 h 1705557"/>
              <a:gd name="connsiteX114" fmla="*/ 4532040 w 10232859"/>
              <a:gd name="connsiteY114" fmla="*/ 124307 h 1705557"/>
              <a:gd name="connsiteX115" fmla="*/ 4617778 w 10232859"/>
              <a:gd name="connsiteY115" fmla="*/ 136993 h 1705557"/>
              <a:gd name="connsiteX116" fmla="*/ 4641872 w 10232859"/>
              <a:gd name="connsiteY116" fmla="*/ 140721 h 1705557"/>
              <a:gd name="connsiteX117" fmla="*/ 4662766 w 10232859"/>
              <a:gd name="connsiteY117" fmla="*/ 138952 h 1705557"/>
              <a:gd name="connsiteX118" fmla="*/ 4667770 w 10232859"/>
              <a:gd name="connsiteY118" fmla="*/ 134208 h 1705557"/>
              <a:gd name="connsiteX119" fmla="*/ 4681052 w 10232859"/>
              <a:gd name="connsiteY119" fmla="*/ 135461 h 1705557"/>
              <a:gd name="connsiteX120" fmla="*/ 4684624 w 10232859"/>
              <a:gd name="connsiteY120" fmla="*/ 134755 h 1705557"/>
              <a:gd name="connsiteX121" fmla="*/ 4705061 w 10232859"/>
              <a:gd name="connsiteY121" fmla="*/ 131748 h 1705557"/>
              <a:gd name="connsiteX122" fmla="*/ 4747746 w 10232859"/>
              <a:gd name="connsiteY122" fmla="*/ 151131 h 1705557"/>
              <a:gd name="connsiteX123" fmla="*/ 4801045 w 10232859"/>
              <a:gd name="connsiteY123" fmla="*/ 153753 h 1705557"/>
              <a:gd name="connsiteX124" fmla="*/ 5001600 w 10232859"/>
              <a:gd name="connsiteY124" fmla="*/ 196753 h 1705557"/>
              <a:gd name="connsiteX125" fmla="*/ 5033465 w 10232859"/>
              <a:gd name="connsiteY125" fmla="*/ 182429 h 1705557"/>
              <a:gd name="connsiteX126" fmla="*/ 5115965 w 10232859"/>
              <a:gd name="connsiteY126" fmla="*/ 192583 h 1705557"/>
              <a:gd name="connsiteX127" fmla="*/ 5237936 w 10232859"/>
              <a:gd name="connsiteY127" fmla="*/ 246022 h 1705557"/>
              <a:gd name="connsiteX128" fmla="*/ 5389519 w 10232859"/>
              <a:gd name="connsiteY128" fmla="*/ 266429 h 1705557"/>
              <a:gd name="connsiteX129" fmla="*/ 5399852 w 10232859"/>
              <a:gd name="connsiteY129" fmla="*/ 276111 h 1705557"/>
              <a:gd name="connsiteX130" fmla="*/ 5413398 w 10232859"/>
              <a:gd name="connsiteY130" fmla="*/ 282749 h 1705557"/>
              <a:gd name="connsiteX131" fmla="*/ 5415629 w 10232859"/>
              <a:gd name="connsiteY131" fmla="*/ 282282 h 1705557"/>
              <a:gd name="connsiteX132" fmla="*/ 5433078 w 10232859"/>
              <a:gd name="connsiteY132" fmla="*/ 286198 h 1705557"/>
              <a:gd name="connsiteX133" fmla="*/ 5435759 w 10232859"/>
              <a:gd name="connsiteY133" fmla="*/ 289614 h 1705557"/>
              <a:gd name="connsiteX134" fmla="*/ 5447372 w 10232859"/>
              <a:gd name="connsiteY134" fmla="*/ 293101 h 1705557"/>
              <a:gd name="connsiteX135" fmla="*/ 5469289 w 10232859"/>
              <a:gd name="connsiteY135" fmla="*/ 302134 h 1705557"/>
              <a:gd name="connsiteX136" fmla="*/ 5474291 w 10232859"/>
              <a:gd name="connsiteY136" fmla="*/ 301799 h 1705557"/>
              <a:gd name="connsiteX137" fmla="*/ 5508752 w 10232859"/>
              <a:gd name="connsiteY137" fmla="*/ 312267 h 1705557"/>
              <a:gd name="connsiteX138" fmla="*/ 5509657 w 10232859"/>
              <a:gd name="connsiteY138" fmla="*/ 311450 h 1705557"/>
              <a:gd name="connsiteX139" fmla="*/ 5521245 w 10232859"/>
              <a:gd name="connsiteY139" fmla="*/ 310202 h 1705557"/>
              <a:gd name="connsiteX140" fmla="*/ 5542415 w 10232859"/>
              <a:gd name="connsiteY140" fmla="*/ 310009 h 1705557"/>
              <a:gd name="connsiteX141" fmla="*/ 5596538 w 10232859"/>
              <a:gd name="connsiteY141" fmla="*/ 297667 h 1705557"/>
              <a:gd name="connsiteX142" fmla="*/ 5632514 w 10232859"/>
              <a:gd name="connsiteY142" fmla="*/ 308476 h 1705557"/>
              <a:gd name="connsiteX143" fmla="*/ 5640005 w 10232859"/>
              <a:gd name="connsiteY143" fmla="*/ 310131 h 1705557"/>
              <a:gd name="connsiteX144" fmla="*/ 5640259 w 10232859"/>
              <a:gd name="connsiteY144" fmla="*/ 309949 h 1705557"/>
              <a:gd name="connsiteX145" fmla="*/ 5648365 w 10232859"/>
              <a:gd name="connsiteY145" fmla="*/ 311268 h 1705557"/>
              <a:gd name="connsiteX146" fmla="*/ 5653662 w 10232859"/>
              <a:gd name="connsiteY146" fmla="*/ 313149 h 1705557"/>
              <a:gd name="connsiteX147" fmla="*/ 5668196 w 10232859"/>
              <a:gd name="connsiteY147" fmla="*/ 316360 h 1705557"/>
              <a:gd name="connsiteX148" fmla="*/ 5673886 w 10232859"/>
              <a:gd name="connsiteY148" fmla="*/ 316040 h 1705557"/>
              <a:gd name="connsiteX149" fmla="*/ 5677139 w 10232859"/>
              <a:gd name="connsiteY149" fmla="*/ 313859 h 1705557"/>
              <a:gd name="connsiteX150" fmla="*/ 5678325 w 10232859"/>
              <a:gd name="connsiteY150" fmla="*/ 314443 h 1705557"/>
              <a:gd name="connsiteX151" fmla="*/ 5708983 w 10232859"/>
              <a:gd name="connsiteY151" fmla="*/ 313188 h 1705557"/>
              <a:gd name="connsiteX152" fmla="*/ 5773909 w 10232859"/>
              <a:gd name="connsiteY152" fmla="*/ 318575 h 1705557"/>
              <a:gd name="connsiteX153" fmla="*/ 5809500 w 10232859"/>
              <a:gd name="connsiteY153" fmla="*/ 324964 h 1705557"/>
              <a:gd name="connsiteX154" fmla="*/ 5908729 w 10232859"/>
              <a:gd name="connsiteY154" fmla="*/ 338849 h 1705557"/>
              <a:gd name="connsiteX155" fmla="*/ 6009654 w 10232859"/>
              <a:gd name="connsiteY155" fmla="*/ 350040 h 1705557"/>
              <a:gd name="connsiteX156" fmla="*/ 6067487 w 10232859"/>
              <a:gd name="connsiteY156" fmla="*/ 340226 h 1705557"/>
              <a:gd name="connsiteX157" fmla="*/ 6073281 w 10232859"/>
              <a:gd name="connsiteY157" fmla="*/ 340830 h 1705557"/>
              <a:gd name="connsiteX158" fmla="*/ 6086225 w 10232859"/>
              <a:gd name="connsiteY158" fmla="*/ 346135 h 1705557"/>
              <a:gd name="connsiteX159" fmla="*/ 6090616 w 10232859"/>
              <a:gd name="connsiteY159" fmla="*/ 348731 h 1705557"/>
              <a:gd name="connsiteX160" fmla="*/ 6098056 w 10232859"/>
              <a:gd name="connsiteY160" fmla="*/ 351249 h 1705557"/>
              <a:gd name="connsiteX161" fmla="*/ 6098391 w 10232859"/>
              <a:gd name="connsiteY161" fmla="*/ 351119 h 1705557"/>
              <a:gd name="connsiteX162" fmla="*/ 6105063 w 10232859"/>
              <a:gd name="connsiteY162" fmla="*/ 353854 h 1705557"/>
              <a:gd name="connsiteX163" fmla="*/ 6135796 w 10232859"/>
              <a:gd name="connsiteY163" fmla="*/ 369657 h 1705557"/>
              <a:gd name="connsiteX164" fmla="*/ 6195166 w 10232859"/>
              <a:gd name="connsiteY164" fmla="*/ 366704 h 1705557"/>
              <a:gd name="connsiteX165" fmla="*/ 6216259 w 10232859"/>
              <a:gd name="connsiteY165" fmla="*/ 369879 h 1705557"/>
              <a:gd name="connsiteX166" fmla="*/ 6228331 w 10232859"/>
              <a:gd name="connsiteY166" fmla="*/ 370548 h 1705557"/>
              <a:gd name="connsiteX167" fmla="*/ 6229602 w 10232859"/>
              <a:gd name="connsiteY167" fmla="*/ 369928 h 1705557"/>
              <a:gd name="connsiteX168" fmla="*/ 6258988 w 10232859"/>
              <a:gd name="connsiteY168" fmla="*/ 385174 h 1705557"/>
              <a:gd name="connsiteX169" fmla="*/ 6264106 w 10232859"/>
              <a:gd name="connsiteY169" fmla="*/ 385655 h 1705557"/>
              <a:gd name="connsiteX170" fmla="*/ 6281703 w 10232859"/>
              <a:gd name="connsiteY170" fmla="*/ 397568 h 1705557"/>
              <a:gd name="connsiteX171" fmla="*/ 6291622 w 10232859"/>
              <a:gd name="connsiteY171" fmla="*/ 402669 h 1705557"/>
              <a:gd name="connsiteX172" fmla="*/ 6292712 w 10232859"/>
              <a:gd name="connsiteY172" fmla="*/ 406285 h 1705557"/>
              <a:gd name="connsiteX173" fmla="*/ 6308227 w 10232859"/>
              <a:gd name="connsiteY173" fmla="*/ 412710 h 1705557"/>
              <a:gd name="connsiteX174" fmla="*/ 6310656 w 10232859"/>
              <a:gd name="connsiteY174" fmla="*/ 412628 h 1705557"/>
              <a:gd name="connsiteX175" fmla="*/ 6321049 w 10232859"/>
              <a:gd name="connsiteY175" fmla="*/ 420978 h 1705557"/>
              <a:gd name="connsiteX176" fmla="*/ 6326853 w 10232859"/>
              <a:gd name="connsiteY176" fmla="*/ 431664 h 1705557"/>
              <a:gd name="connsiteX177" fmla="*/ 6467879 w 10232859"/>
              <a:gd name="connsiteY177" fmla="*/ 474762 h 1705557"/>
              <a:gd name="connsiteX178" fmla="*/ 6564351 w 10232859"/>
              <a:gd name="connsiteY178" fmla="*/ 544032 h 1705557"/>
              <a:gd name="connsiteX179" fmla="*/ 6641544 w 10232859"/>
              <a:gd name="connsiteY179" fmla="*/ 566599 h 1705557"/>
              <a:gd name="connsiteX180" fmla="*/ 6731052 w 10232859"/>
              <a:gd name="connsiteY180" fmla="*/ 578550 h 1705557"/>
              <a:gd name="connsiteX181" fmla="*/ 6858983 w 10232859"/>
              <a:gd name="connsiteY181" fmla="*/ 630237 h 1705557"/>
              <a:gd name="connsiteX182" fmla="*/ 6910661 w 10232859"/>
              <a:gd name="connsiteY182" fmla="*/ 641134 h 1705557"/>
              <a:gd name="connsiteX183" fmla="*/ 6944111 w 10232859"/>
              <a:gd name="connsiteY183" fmla="*/ 666016 h 1705557"/>
              <a:gd name="connsiteX184" fmla="*/ 6965771 w 10232859"/>
              <a:gd name="connsiteY184" fmla="*/ 666445 h 1705557"/>
              <a:gd name="connsiteX185" fmla="*/ 6969639 w 10232859"/>
              <a:gd name="connsiteY185" fmla="*/ 666351 h 1705557"/>
              <a:gd name="connsiteX186" fmla="*/ 6982242 w 10232859"/>
              <a:gd name="connsiteY186" fmla="*/ 669626 h 1705557"/>
              <a:gd name="connsiteX187" fmla="*/ 6989387 w 10232859"/>
              <a:gd name="connsiteY187" fmla="*/ 665988 h 1705557"/>
              <a:gd name="connsiteX188" fmla="*/ 7010930 w 10232859"/>
              <a:gd name="connsiteY188" fmla="*/ 667648 h 1705557"/>
              <a:gd name="connsiteX189" fmla="*/ 7033125 w 10232859"/>
              <a:gd name="connsiteY189" fmla="*/ 674950 h 1705557"/>
              <a:gd name="connsiteX190" fmla="*/ 7134461 w 10232859"/>
              <a:gd name="connsiteY190" fmla="*/ 714706 h 1705557"/>
              <a:gd name="connsiteX191" fmla="*/ 7197450 w 10232859"/>
              <a:gd name="connsiteY191" fmla="*/ 735608 h 1705557"/>
              <a:gd name="connsiteX192" fmla="*/ 7225084 w 10232859"/>
              <a:gd name="connsiteY192" fmla="*/ 739019 h 1705557"/>
              <a:gd name="connsiteX193" fmla="*/ 7261183 w 10232859"/>
              <a:gd name="connsiteY193" fmla="*/ 746827 h 1705557"/>
              <a:gd name="connsiteX194" fmla="*/ 7327760 w 10232859"/>
              <a:gd name="connsiteY194" fmla="*/ 757100 h 1705557"/>
              <a:gd name="connsiteX195" fmla="*/ 7412222 w 10232859"/>
              <a:gd name="connsiteY195" fmla="*/ 777001 h 1705557"/>
              <a:gd name="connsiteX196" fmla="*/ 7457904 w 10232859"/>
              <a:gd name="connsiteY196" fmla="*/ 810835 h 1705557"/>
              <a:gd name="connsiteX197" fmla="*/ 7465795 w 10232859"/>
              <a:gd name="connsiteY197" fmla="*/ 809112 h 1705557"/>
              <a:gd name="connsiteX198" fmla="*/ 7505046 w 10232859"/>
              <a:gd name="connsiteY198" fmla="*/ 823031 h 1705557"/>
              <a:gd name="connsiteX199" fmla="*/ 7623220 w 10232859"/>
              <a:gd name="connsiteY199" fmla="*/ 895034 h 1705557"/>
              <a:gd name="connsiteX200" fmla="*/ 7700458 w 10232859"/>
              <a:gd name="connsiteY200" fmla="*/ 921593 h 1705557"/>
              <a:gd name="connsiteX201" fmla="*/ 7730988 w 10232859"/>
              <a:gd name="connsiteY201" fmla="*/ 927270 h 1705557"/>
              <a:gd name="connsiteX202" fmla="*/ 7781942 w 10232859"/>
              <a:gd name="connsiteY202" fmla="*/ 937017 h 1705557"/>
              <a:gd name="connsiteX203" fmla="*/ 7827704 w 10232859"/>
              <a:gd name="connsiteY203" fmla="*/ 935072 h 1705557"/>
              <a:gd name="connsiteX204" fmla="*/ 7867270 w 10232859"/>
              <a:gd name="connsiteY204" fmla="*/ 946880 h 1705557"/>
              <a:gd name="connsiteX205" fmla="*/ 7866538 w 10232859"/>
              <a:gd name="connsiteY205" fmla="*/ 961559 h 1705557"/>
              <a:gd name="connsiteX206" fmla="*/ 7912084 w 10232859"/>
              <a:gd name="connsiteY206" fmla="*/ 970314 h 1705557"/>
              <a:gd name="connsiteX207" fmla="*/ 7982264 w 10232859"/>
              <a:gd name="connsiteY207" fmla="*/ 982287 h 1705557"/>
              <a:gd name="connsiteX208" fmla="*/ 7991272 w 10232859"/>
              <a:gd name="connsiteY208" fmla="*/ 987618 h 1705557"/>
              <a:gd name="connsiteX209" fmla="*/ 8006496 w 10232859"/>
              <a:gd name="connsiteY209" fmla="*/ 979353 h 1705557"/>
              <a:gd name="connsiteX210" fmla="*/ 8034497 w 10232859"/>
              <a:gd name="connsiteY210" fmla="*/ 978568 h 1705557"/>
              <a:gd name="connsiteX211" fmla="*/ 8150881 w 10232859"/>
              <a:gd name="connsiteY211" fmla="*/ 996925 h 1705557"/>
              <a:gd name="connsiteX212" fmla="*/ 8172106 w 10232859"/>
              <a:gd name="connsiteY212" fmla="*/ 997026 h 1705557"/>
              <a:gd name="connsiteX213" fmla="*/ 8196076 w 10232859"/>
              <a:gd name="connsiteY213" fmla="*/ 1006592 h 1705557"/>
              <a:gd name="connsiteX214" fmla="*/ 8247463 w 10232859"/>
              <a:gd name="connsiteY214" fmla="*/ 1022846 h 1705557"/>
              <a:gd name="connsiteX215" fmla="*/ 8279272 w 10232859"/>
              <a:gd name="connsiteY215" fmla="*/ 1039435 h 1705557"/>
              <a:gd name="connsiteX216" fmla="*/ 8289611 w 10232859"/>
              <a:gd name="connsiteY216" fmla="*/ 1035144 h 1705557"/>
              <a:gd name="connsiteX217" fmla="*/ 8311483 w 10232859"/>
              <a:gd name="connsiteY217" fmla="*/ 1035913 h 1705557"/>
              <a:gd name="connsiteX218" fmla="*/ 8399489 w 10232859"/>
              <a:gd name="connsiteY218" fmla="*/ 1055076 h 1705557"/>
              <a:gd name="connsiteX219" fmla="*/ 8415973 w 10232859"/>
              <a:gd name="connsiteY219" fmla="*/ 1056174 h 1705557"/>
              <a:gd name="connsiteX220" fmla="*/ 8433326 w 10232859"/>
              <a:gd name="connsiteY220" fmla="*/ 1064395 h 1705557"/>
              <a:gd name="connsiteX221" fmla="*/ 8502328 w 10232859"/>
              <a:gd name="connsiteY221" fmla="*/ 1098012 h 1705557"/>
              <a:gd name="connsiteX222" fmla="*/ 8534346 w 10232859"/>
              <a:gd name="connsiteY222" fmla="*/ 1113494 h 1705557"/>
              <a:gd name="connsiteX223" fmla="*/ 8534980 w 10232859"/>
              <a:gd name="connsiteY223" fmla="*/ 1117375 h 1705557"/>
              <a:gd name="connsiteX224" fmla="*/ 8544104 w 10232859"/>
              <a:gd name="connsiteY224" fmla="*/ 1114920 h 1705557"/>
              <a:gd name="connsiteX225" fmla="*/ 8567742 w 10232859"/>
              <a:gd name="connsiteY225" fmla="*/ 1124104 h 1705557"/>
              <a:gd name="connsiteX226" fmla="*/ 8575405 w 10232859"/>
              <a:gd name="connsiteY226" fmla="*/ 1132001 h 1705557"/>
              <a:gd name="connsiteX227" fmla="*/ 8592108 w 10232859"/>
              <a:gd name="connsiteY227" fmla="*/ 1136240 h 1705557"/>
              <a:gd name="connsiteX228" fmla="*/ 8633779 w 10232859"/>
              <a:gd name="connsiteY228" fmla="*/ 1145740 h 1705557"/>
              <a:gd name="connsiteX229" fmla="*/ 8676965 w 10232859"/>
              <a:gd name="connsiteY229" fmla="*/ 1163463 h 1705557"/>
              <a:gd name="connsiteX230" fmla="*/ 8698944 w 10232859"/>
              <a:gd name="connsiteY230" fmla="*/ 1163453 h 1705557"/>
              <a:gd name="connsiteX231" fmla="*/ 8711456 w 10232859"/>
              <a:gd name="connsiteY231" fmla="*/ 1175731 h 1705557"/>
              <a:gd name="connsiteX232" fmla="*/ 8732793 w 10232859"/>
              <a:gd name="connsiteY232" fmla="*/ 1179486 h 1705557"/>
              <a:gd name="connsiteX233" fmla="*/ 8751897 w 10232859"/>
              <a:gd name="connsiteY233" fmla="*/ 1197400 h 1705557"/>
              <a:gd name="connsiteX234" fmla="*/ 8793564 w 10232859"/>
              <a:gd name="connsiteY234" fmla="*/ 1179086 h 1705557"/>
              <a:gd name="connsiteX235" fmla="*/ 8838902 w 10232859"/>
              <a:gd name="connsiteY235" fmla="*/ 1173259 h 1705557"/>
              <a:gd name="connsiteX236" fmla="*/ 8834270 w 10232859"/>
              <a:gd name="connsiteY236" fmla="*/ 1213138 h 1705557"/>
              <a:gd name="connsiteX237" fmla="*/ 8853872 w 10232859"/>
              <a:gd name="connsiteY237" fmla="*/ 1221228 h 1705557"/>
              <a:gd name="connsiteX238" fmla="*/ 8861901 w 10232859"/>
              <a:gd name="connsiteY238" fmla="*/ 1217889 h 1705557"/>
              <a:gd name="connsiteX239" fmla="*/ 8874168 w 10232859"/>
              <a:gd name="connsiteY239" fmla="*/ 1220481 h 1705557"/>
              <a:gd name="connsiteX240" fmla="*/ 8871123 w 10232859"/>
              <a:gd name="connsiteY240" fmla="*/ 1227674 h 1705557"/>
              <a:gd name="connsiteX241" fmla="*/ 8903537 w 10232859"/>
              <a:gd name="connsiteY241" fmla="*/ 1237102 h 1705557"/>
              <a:gd name="connsiteX242" fmla="*/ 8933767 w 10232859"/>
              <a:gd name="connsiteY242" fmla="*/ 1269882 h 1705557"/>
              <a:gd name="connsiteX243" fmla="*/ 8985765 w 10232859"/>
              <a:gd name="connsiteY243" fmla="*/ 1294178 h 1705557"/>
              <a:gd name="connsiteX244" fmla="*/ 9071444 w 10232859"/>
              <a:gd name="connsiteY244" fmla="*/ 1323819 h 1705557"/>
              <a:gd name="connsiteX245" fmla="*/ 9096711 w 10232859"/>
              <a:gd name="connsiteY245" fmla="*/ 1334291 h 1705557"/>
              <a:gd name="connsiteX246" fmla="*/ 9338853 w 10232859"/>
              <a:gd name="connsiteY246" fmla="*/ 1454560 h 1705557"/>
              <a:gd name="connsiteX247" fmla="*/ 9520814 w 10232859"/>
              <a:gd name="connsiteY247" fmla="*/ 1456341 h 1705557"/>
              <a:gd name="connsiteX248" fmla="*/ 9702271 w 10232859"/>
              <a:gd name="connsiteY248" fmla="*/ 1495067 h 1705557"/>
              <a:gd name="connsiteX249" fmla="*/ 9744273 w 10232859"/>
              <a:gd name="connsiteY249" fmla="*/ 1530026 h 1705557"/>
              <a:gd name="connsiteX250" fmla="*/ 9771903 w 10232859"/>
              <a:gd name="connsiteY250" fmla="*/ 1536548 h 1705557"/>
              <a:gd name="connsiteX251" fmla="*/ 9818565 w 10232859"/>
              <a:gd name="connsiteY251" fmla="*/ 1545059 h 1705557"/>
              <a:gd name="connsiteX252" fmla="*/ 9882202 w 10232859"/>
              <a:gd name="connsiteY252" fmla="*/ 1572402 h 1705557"/>
              <a:gd name="connsiteX253" fmla="*/ 10022025 w 10232859"/>
              <a:gd name="connsiteY253" fmla="*/ 1606210 h 1705557"/>
              <a:gd name="connsiteX254" fmla="*/ 10220406 w 10232859"/>
              <a:gd name="connsiteY254" fmla="*/ 1683519 h 1705557"/>
              <a:gd name="connsiteX255" fmla="*/ 10232859 w 10232859"/>
              <a:gd name="connsiteY255" fmla="*/ 1705557 h 1705557"/>
              <a:gd name="connsiteX256" fmla="*/ 0 w 10232859"/>
              <a:gd name="connsiteY256" fmla="*/ 1705557 h 1705557"/>
              <a:gd name="connsiteX257" fmla="*/ 0 w 10232859"/>
              <a:gd name="connsiteY257" fmla="*/ 28342 h 1705557"/>
              <a:gd name="connsiteX258" fmla="*/ 8097 w 10232859"/>
              <a:gd name="connsiteY258" fmla="*/ 30869 h 1705557"/>
              <a:gd name="connsiteX259" fmla="*/ 77128 w 10232859"/>
              <a:gd name="connsiteY259" fmla="*/ 13381 h 1705557"/>
              <a:gd name="connsiteX260" fmla="*/ 188338 w 10232859"/>
              <a:gd name="connsiteY260" fmla="*/ 11593 h 1705557"/>
              <a:gd name="connsiteX261" fmla="*/ 298809 w 10232859"/>
              <a:gd name="connsiteY261" fmla="*/ 12712 h 1705557"/>
              <a:gd name="connsiteX262" fmla="*/ 338985 w 10232859"/>
              <a:gd name="connsiteY262" fmla="*/ 14520 h 1705557"/>
              <a:gd name="connsiteX263" fmla="*/ 409815 w 10232859"/>
              <a:gd name="connsiteY263" fmla="*/ 11559 h 1705557"/>
              <a:gd name="connsiteX264" fmla="*/ 424169 w 10232859"/>
              <a:gd name="connsiteY264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089450 w 10232859"/>
              <a:gd name="connsiteY77" fmla="*/ 162714 h 1705557"/>
              <a:gd name="connsiteX78" fmla="*/ 3104175 w 10232859"/>
              <a:gd name="connsiteY78" fmla="*/ 169945 h 1705557"/>
              <a:gd name="connsiteX79" fmla="*/ 3254203 w 10232859"/>
              <a:gd name="connsiteY79" fmla="*/ 158270 h 1705557"/>
              <a:gd name="connsiteX80" fmla="*/ 3395011 w 10232859"/>
              <a:gd name="connsiteY80" fmla="*/ 184714 h 1705557"/>
              <a:gd name="connsiteX81" fmla="*/ 3476147 w 10232859"/>
              <a:gd name="connsiteY81" fmla="*/ 177439 h 1705557"/>
              <a:gd name="connsiteX82" fmla="*/ 3497583 w 10232859"/>
              <a:gd name="connsiteY82" fmla="*/ 156962 h 1705557"/>
              <a:gd name="connsiteX83" fmla="*/ 3704761 w 10232859"/>
              <a:gd name="connsiteY83" fmla="*/ 157006 h 1705557"/>
              <a:gd name="connsiteX84" fmla="*/ 3755040 w 10232859"/>
              <a:gd name="connsiteY84" fmla="*/ 148492 h 1705557"/>
              <a:gd name="connsiteX85" fmla="*/ 3804689 w 10232859"/>
              <a:gd name="connsiteY85" fmla="*/ 158407 h 1705557"/>
              <a:gd name="connsiteX86" fmla="*/ 3821793 w 10232859"/>
              <a:gd name="connsiteY86" fmla="*/ 151257 h 1705557"/>
              <a:gd name="connsiteX87" fmla="*/ 3824682 w 10232859"/>
              <a:gd name="connsiteY87" fmla="*/ 149833 h 1705557"/>
              <a:gd name="connsiteX88" fmla="*/ 3837536 w 10232859"/>
              <a:gd name="connsiteY88" fmla="*/ 148292 h 1705557"/>
              <a:gd name="connsiteX89" fmla="*/ 3839550 w 10232859"/>
              <a:gd name="connsiteY89" fmla="*/ 142661 h 1705557"/>
              <a:gd name="connsiteX90" fmla="*/ 3857743 w 10232859"/>
              <a:gd name="connsiteY90" fmla="*/ 136618 h 1705557"/>
              <a:gd name="connsiteX91" fmla="*/ 3881852 w 10232859"/>
              <a:gd name="connsiteY91" fmla="*/ 135231 h 1705557"/>
              <a:gd name="connsiteX92" fmla="*/ 3998088 w 10232859"/>
              <a:gd name="connsiteY92" fmla="*/ 134446 h 1705557"/>
              <a:gd name="connsiteX93" fmla="*/ 4066682 w 10232859"/>
              <a:gd name="connsiteY93" fmla="*/ 130661 h 1705557"/>
              <a:gd name="connsiteX94" fmla="*/ 4091246 w 10232859"/>
              <a:gd name="connsiteY94" fmla="*/ 124017 h 1705557"/>
              <a:gd name="connsiteX95" fmla="*/ 4126556 w 10232859"/>
              <a:gd name="connsiteY95" fmla="*/ 118239 h 1705557"/>
              <a:gd name="connsiteX96" fmla="*/ 4187717 w 10232859"/>
              <a:gd name="connsiteY96" fmla="*/ 104010 h 1705557"/>
              <a:gd name="connsiteX97" fmla="*/ 4220826 w 10232859"/>
              <a:gd name="connsiteY97" fmla="*/ 102505 h 1705557"/>
              <a:gd name="connsiteX98" fmla="*/ 4239014 w 10232859"/>
              <a:gd name="connsiteY98" fmla="*/ 97354 h 1705557"/>
              <a:gd name="connsiteX99" fmla="*/ 4246653 w 10232859"/>
              <a:gd name="connsiteY99" fmla="*/ 97874 h 1705557"/>
              <a:gd name="connsiteX100" fmla="*/ 4271841 w 10232859"/>
              <a:gd name="connsiteY100" fmla="*/ 96702 h 1705557"/>
              <a:gd name="connsiteX101" fmla="*/ 4286277 w 10232859"/>
              <a:gd name="connsiteY101" fmla="*/ 96687 h 1705557"/>
              <a:gd name="connsiteX102" fmla="*/ 4292025 w 10232859"/>
              <a:gd name="connsiteY102" fmla="*/ 96921 h 1705557"/>
              <a:gd name="connsiteX103" fmla="*/ 4304713 w 10232859"/>
              <a:gd name="connsiteY103" fmla="*/ 102187 h 1705557"/>
              <a:gd name="connsiteX104" fmla="*/ 4321285 w 10232859"/>
              <a:gd name="connsiteY104" fmla="*/ 100074 h 1705557"/>
              <a:gd name="connsiteX105" fmla="*/ 4339561 w 10232859"/>
              <a:gd name="connsiteY105" fmla="*/ 105320 h 1705557"/>
              <a:gd name="connsiteX106" fmla="*/ 4343990 w 10232859"/>
              <a:gd name="connsiteY106" fmla="*/ 101090 h 1705557"/>
              <a:gd name="connsiteX107" fmla="*/ 4358885 w 10232859"/>
              <a:gd name="connsiteY107" fmla="*/ 96778 h 1705557"/>
              <a:gd name="connsiteX108" fmla="*/ 4371648 w 10232859"/>
              <a:gd name="connsiteY108" fmla="*/ 101826 h 1705557"/>
              <a:gd name="connsiteX109" fmla="*/ 4398380 w 10232859"/>
              <a:gd name="connsiteY109" fmla="*/ 104961 h 1705557"/>
              <a:gd name="connsiteX110" fmla="*/ 4405729 w 10232859"/>
              <a:gd name="connsiteY110" fmla="*/ 104191 h 1705557"/>
              <a:gd name="connsiteX111" fmla="*/ 4431408 w 10232859"/>
              <a:gd name="connsiteY111" fmla="*/ 110825 h 1705557"/>
              <a:gd name="connsiteX112" fmla="*/ 4472183 w 10232859"/>
              <a:gd name="connsiteY112" fmla="*/ 116430 h 1705557"/>
              <a:gd name="connsiteX113" fmla="*/ 4518828 w 10232859"/>
              <a:gd name="connsiteY113" fmla="*/ 119114 h 1705557"/>
              <a:gd name="connsiteX114" fmla="*/ 4532040 w 10232859"/>
              <a:gd name="connsiteY114" fmla="*/ 124307 h 1705557"/>
              <a:gd name="connsiteX115" fmla="*/ 4617778 w 10232859"/>
              <a:gd name="connsiteY115" fmla="*/ 136993 h 1705557"/>
              <a:gd name="connsiteX116" fmla="*/ 4641872 w 10232859"/>
              <a:gd name="connsiteY116" fmla="*/ 140721 h 1705557"/>
              <a:gd name="connsiteX117" fmla="*/ 4662766 w 10232859"/>
              <a:gd name="connsiteY117" fmla="*/ 138952 h 1705557"/>
              <a:gd name="connsiteX118" fmla="*/ 4667770 w 10232859"/>
              <a:gd name="connsiteY118" fmla="*/ 134208 h 1705557"/>
              <a:gd name="connsiteX119" fmla="*/ 4681052 w 10232859"/>
              <a:gd name="connsiteY119" fmla="*/ 135461 h 1705557"/>
              <a:gd name="connsiteX120" fmla="*/ 4684624 w 10232859"/>
              <a:gd name="connsiteY120" fmla="*/ 134755 h 1705557"/>
              <a:gd name="connsiteX121" fmla="*/ 4705061 w 10232859"/>
              <a:gd name="connsiteY121" fmla="*/ 131748 h 1705557"/>
              <a:gd name="connsiteX122" fmla="*/ 4747746 w 10232859"/>
              <a:gd name="connsiteY122" fmla="*/ 151131 h 1705557"/>
              <a:gd name="connsiteX123" fmla="*/ 4801045 w 10232859"/>
              <a:gd name="connsiteY123" fmla="*/ 153753 h 1705557"/>
              <a:gd name="connsiteX124" fmla="*/ 5001600 w 10232859"/>
              <a:gd name="connsiteY124" fmla="*/ 196753 h 1705557"/>
              <a:gd name="connsiteX125" fmla="*/ 5033465 w 10232859"/>
              <a:gd name="connsiteY125" fmla="*/ 182429 h 1705557"/>
              <a:gd name="connsiteX126" fmla="*/ 5115965 w 10232859"/>
              <a:gd name="connsiteY126" fmla="*/ 192583 h 1705557"/>
              <a:gd name="connsiteX127" fmla="*/ 5237936 w 10232859"/>
              <a:gd name="connsiteY127" fmla="*/ 246022 h 1705557"/>
              <a:gd name="connsiteX128" fmla="*/ 5389519 w 10232859"/>
              <a:gd name="connsiteY128" fmla="*/ 266429 h 1705557"/>
              <a:gd name="connsiteX129" fmla="*/ 5399852 w 10232859"/>
              <a:gd name="connsiteY129" fmla="*/ 276111 h 1705557"/>
              <a:gd name="connsiteX130" fmla="*/ 5413398 w 10232859"/>
              <a:gd name="connsiteY130" fmla="*/ 282749 h 1705557"/>
              <a:gd name="connsiteX131" fmla="*/ 5415629 w 10232859"/>
              <a:gd name="connsiteY131" fmla="*/ 282282 h 1705557"/>
              <a:gd name="connsiteX132" fmla="*/ 5433078 w 10232859"/>
              <a:gd name="connsiteY132" fmla="*/ 286198 h 1705557"/>
              <a:gd name="connsiteX133" fmla="*/ 5435759 w 10232859"/>
              <a:gd name="connsiteY133" fmla="*/ 289614 h 1705557"/>
              <a:gd name="connsiteX134" fmla="*/ 5447372 w 10232859"/>
              <a:gd name="connsiteY134" fmla="*/ 293101 h 1705557"/>
              <a:gd name="connsiteX135" fmla="*/ 5469289 w 10232859"/>
              <a:gd name="connsiteY135" fmla="*/ 302134 h 1705557"/>
              <a:gd name="connsiteX136" fmla="*/ 5474291 w 10232859"/>
              <a:gd name="connsiteY136" fmla="*/ 301799 h 1705557"/>
              <a:gd name="connsiteX137" fmla="*/ 5508752 w 10232859"/>
              <a:gd name="connsiteY137" fmla="*/ 312267 h 1705557"/>
              <a:gd name="connsiteX138" fmla="*/ 5509657 w 10232859"/>
              <a:gd name="connsiteY138" fmla="*/ 311450 h 1705557"/>
              <a:gd name="connsiteX139" fmla="*/ 5521245 w 10232859"/>
              <a:gd name="connsiteY139" fmla="*/ 310202 h 1705557"/>
              <a:gd name="connsiteX140" fmla="*/ 5542415 w 10232859"/>
              <a:gd name="connsiteY140" fmla="*/ 310009 h 1705557"/>
              <a:gd name="connsiteX141" fmla="*/ 5596538 w 10232859"/>
              <a:gd name="connsiteY141" fmla="*/ 297667 h 1705557"/>
              <a:gd name="connsiteX142" fmla="*/ 5632514 w 10232859"/>
              <a:gd name="connsiteY142" fmla="*/ 308476 h 1705557"/>
              <a:gd name="connsiteX143" fmla="*/ 5640005 w 10232859"/>
              <a:gd name="connsiteY143" fmla="*/ 310131 h 1705557"/>
              <a:gd name="connsiteX144" fmla="*/ 5640259 w 10232859"/>
              <a:gd name="connsiteY144" fmla="*/ 309949 h 1705557"/>
              <a:gd name="connsiteX145" fmla="*/ 5648365 w 10232859"/>
              <a:gd name="connsiteY145" fmla="*/ 311268 h 1705557"/>
              <a:gd name="connsiteX146" fmla="*/ 5653662 w 10232859"/>
              <a:gd name="connsiteY146" fmla="*/ 313149 h 1705557"/>
              <a:gd name="connsiteX147" fmla="*/ 5668196 w 10232859"/>
              <a:gd name="connsiteY147" fmla="*/ 316360 h 1705557"/>
              <a:gd name="connsiteX148" fmla="*/ 5673886 w 10232859"/>
              <a:gd name="connsiteY148" fmla="*/ 316040 h 1705557"/>
              <a:gd name="connsiteX149" fmla="*/ 5677139 w 10232859"/>
              <a:gd name="connsiteY149" fmla="*/ 313859 h 1705557"/>
              <a:gd name="connsiteX150" fmla="*/ 5678325 w 10232859"/>
              <a:gd name="connsiteY150" fmla="*/ 314443 h 1705557"/>
              <a:gd name="connsiteX151" fmla="*/ 5708983 w 10232859"/>
              <a:gd name="connsiteY151" fmla="*/ 313188 h 1705557"/>
              <a:gd name="connsiteX152" fmla="*/ 5773909 w 10232859"/>
              <a:gd name="connsiteY152" fmla="*/ 318575 h 1705557"/>
              <a:gd name="connsiteX153" fmla="*/ 5809500 w 10232859"/>
              <a:gd name="connsiteY153" fmla="*/ 324964 h 1705557"/>
              <a:gd name="connsiteX154" fmla="*/ 5908729 w 10232859"/>
              <a:gd name="connsiteY154" fmla="*/ 338849 h 1705557"/>
              <a:gd name="connsiteX155" fmla="*/ 6009654 w 10232859"/>
              <a:gd name="connsiteY155" fmla="*/ 350040 h 1705557"/>
              <a:gd name="connsiteX156" fmla="*/ 6067487 w 10232859"/>
              <a:gd name="connsiteY156" fmla="*/ 340226 h 1705557"/>
              <a:gd name="connsiteX157" fmla="*/ 6073281 w 10232859"/>
              <a:gd name="connsiteY157" fmla="*/ 340830 h 1705557"/>
              <a:gd name="connsiteX158" fmla="*/ 6086225 w 10232859"/>
              <a:gd name="connsiteY158" fmla="*/ 346135 h 1705557"/>
              <a:gd name="connsiteX159" fmla="*/ 6090616 w 10232859"/>
              <a:gd name="connsiteY159" fmla="*/ 348731 h 1705557"/>
              <a:gd name="connsiteX160" fmla="*/ 6098056 w 10232859"/>
              <a:gd name="connsiteY160" fmla="*/ 351249 h 1705557"/>
              <a:gd name="connsiteX161" fmla="*/ 6098391 w 10232859"/>
              <a:gd name="connsiteY161" fmla="*/ 351119 h 1705557"/>
              <a:gd name="connsiteX162" fmla="*/ 6105063 w 10232859"/>
              <a:gd name="connsiteY162" fmla="*/ 353854 h 1705557"/>
              <a:gd name="connsiteX163" fmla="*/ 6135796 w 10232859"/>
              <a:gd name="connsiteY163" fmla="*/ 369657 h 1705557"/>
              <a:gd name="connsiteX164" fmla="*/ 6195166 w 10232859"/>
              <a:gd name="connsiteY164" fmla="*/ 366704 h 1705557"/>
              <a:gd name="connsiteX165" fmla="*/ 6216259 w 10232859"/>
              <a:gd name="connsiteY165" fmla="*/ 369879 h 1705557"/>
              <a:gd name="connsiteX166" fmla="*/ 6228331 w 10232859"/>
              <a:gd name="connsiteY166" fmla="*/ 370548 h 1705557"/>
              <a:gd name="connsiteX167" fmla="*/ 6229602 w 10232859"/>
              <a:gd name="connsiteY167" fmla="*/ 369928 h 1705557"/>
              <a:gd name="connsiteX168" fmla="*/ 6258988 w 10232859"/>
              <a:gd name="connsiteY168" fmla="*/ 385174 h 1705557"/>
              <a:gd name="connsiteX169" fmla="*/ 6264106 w 10232859"/>
              <a:gd name="connsiteY169" fmla="*/ 385655 h 1705557"/>
              <a:gd name="connsiteX170" fmla="*/ 6281703 w 10232859"/>
              <a:gd name="connsiteY170" fmla="*/ 397568 h 1705557"/>
              <a:gd name="connsiteX171" fmla="*/ 6291622 w 10232859"/>
              <a:gd name="connsiteY171" fmla="*/ 402669 h 1705557"/>
              <a:gd name="connsiteX172" fmla="*/ 6292712 w 10232859"/>
              <a:gd name="connsiteY172" fmla="*/ 406285 h 1705557"/>
              <a:gd name="connsiteX173" fmla="*/ 6308227 w 10232859"/>
              <a:gd name="connsiteY173" fmla="*/ 412710 h 1705557"/>
              <a:gd name="connsiteX174" fmla="*/ 6310656 w 10232859"/>
              <a:gd name="connsiteY174" fmla="*/ 412628 h 1705557"/>
              <a:gd name="connsiteX175" fmla="*/ 6321049 w 10232859"/>
              <a:gd name="connsiteY175" fmla="*/ 420978 h 1705557"/>
              <a:gd name="connsiteX176" fmla="*/ 6326853 w 10232859"/>
              <a:gd name="connsiteY176" fmla="*/ 431664 h 1705557"/>
              <a:gd name="connsiteX177" fmla="*/ 6467879 w 10232859"/>
              <a:gd name="connsiteY177" fmla="*/ 474762 h 1705557"/>
              <a:gd name="connsiteX178" fmla="*/ 6564351 w 10232859"/>
              <a:gd name="connsiteY178" fmla="*/ 544032 h 1705557"/>
              <a:gd name="connsiteX179" fmla="*/ 6641544 w 10232859"/>
              <a:gd name="connsiteY179" fmla="*/ 566599 h 1705557"/>
              <a:gd name="connsiteX180" fmla="*/ 6731052 w 10232859"/>
              <a:gd name="connsiteY180" fmla="*/ 578550 h 1705557"/>
              <a:gd name="connsiteX181" fmla="*/ 6858983 w 10232859"/>
              <a:gd name="connsiteY181" fmla="*/ 630237 h 1705557"/>
              <a:gd name="connsiteX182" fmla="*/ 6910661 w 10232859"/>
              <a:gd name="connsiteY182" fmla="*/ 641134 h 1705557"/>
              <a:gd name="connsiteX183" fmla="*/ 6944111 w 10232859"/>
              <a:gd name="connsiteY183" fmla="*/ 666016 h 1705557"/>
              <a:gd name="connsiteX184" fmla="*/ 6965771 w 10232859"/>
              <a:gd name="connsiteY184" fmla="*/ 666445 h 1705557"/>
              <a:gd name="connsiteX185" fmla="*/ 6969639 w 10232859"/>
              <a:gd name="connsiteY185" fmla="*/ 666351 h 1705557"/>
              <a:gd name="connsiteX186" fmla="*/ 6982242 w 10232859"/>
              <a:gd name="connsiteY186" fmla="*/ 669626 h 1705557"/>
              <a:gd name="connsiteX187" fmla="*/ 6989387 w 10232859"/>
              <a:gd name="connsiteY187" fmla="*/ 665988 h 1705557"/>
              <a:gd name="connsiteX188" fmla="*/ 7010930 w 10232859"/>
              <a:gd name="connsiteY188" fmla="*/ 667648 h 1705557"/>
              <a:gd name="connsiteX189" fmla="*/ 7033125 w 10232859"/>
              <a:gd name="connsiteY189" fmla="*/ 674950 h 1705557"/>
              <a:gd name="connsiteX190" fmla="*/ 7134461 w 10232859"/>
              <a:gd name="connsiteY190" fmla="*/ 714706 h 1705557"/>
              <a:gd name="connsiteX191" fmla="*/ 7197450 w 10232859"/>
              <a:gd name="connsiteY191" fmla="*/ 735608 h 1705557"/>
              <a:gd name="connsiteX192" fmla="*/ 7225084 w 10232859"/>
              <a:gd name="connsiteY192" fmla="*/ 739019 h 1705557"/>
              <a:gd name="connsiteX193" fmla="*/ 7261183 w 10232859"/>
              <a:gd name="connsiteY193" fmla="*/ 746827 h 1705557"/>
              <a:gd name="connsiteX194" fmla="*/ 7327760 w 10232859"/>
              <a:gd name="connsiteY194" fmla="*/ 757100 h 1705557"/>
              <a:gd name="connsiteX195" fmla="*/ 7412222 w 10232859"/>
              <a:gd name="connsiteY195" fmla="*/ 777001 h 1705557"/>
              <a:gd name="connsiteX196" fmla="*/ 7457904 w 10232859"/>
              <a:gd name="connsiteY196" fmla="*/ 810835 h 1705557"/>
              <a:gd name="connsiteX197" fmla="*/ 7465795 w 10232859"/>
              <a:gd name="connsiteY197" fmla="*/ 809112 h 1705557"/>
              <a:gd name="connsiteX198" fmla="*/ 7505046 w 10232859"/>
              <a:gd name="connsiteY198" fmla="*/ 823031 h 1705557"/>
              <a:gd name="connsiteX199" fmla="*/ 7623220 w 10232859"/>
              <a:gd name="connsiteY199" fmla="*/ 895034 h 1705557"/>
              <a:gd name="connsiteX200" fmla="*/ 7700458 w 10232859"/>
              <a:gd name="connsiteY200" fmla="*/ 921593 h 1705557"/>
              <a:gd name="connsiteX201" fmla="*/ 7730988 w 10232859"/>
              <a:gd name="connsiteY201" fmla="*/ 927270 h 1705557"/>
              <a:gd name="connsiteX202" fmla="*/ 7781942 w 10232859"/>
              <a:gd name="connsiteY202" fmla="*/ 937017 h 1705557"/>
              <a:gd name="connsiteX203" fmla="*/ 7827704 w 10232859"/>
              <a:gd name="connsiteY203" fmla="*/ 935072 h 1705557"/>
              <a:gd name="connsiteX204" fmla="*/ 7867270 w 10232859"/>
              <a:gd name="connsiteY204" fmla="*/ 946880 h 1705557"/>
              <a:gd name="connsiteX205" fmla="*/ 7866538 w 10232859"/>
              <a:gd name="connsiteY205" fmla="*/ 961559 h 1705557"/>
              <a:gd name="connsiteX206" fmla="*/ 7912084 w 10232859"/>
              <a:gd name="connsiteY206" fmla="*/ 970314 h 1705557"/>
              <a:gd name="connsiteX207" fmla="*/ 7982264 w 10232859"/>
              <a:gd name="connsiteY207" fmla="*/ 982287 h 1705557"/>
              <a:gd name="connsiteX208" fmla="*/ 7991272 w 10232859"/>
              <a:gd name="connsiteY208" fmla="*/ 987618 h 1705557"/>
              <a:gd name="connsiteX209" fmla="*/ 8006496 w 10232859"/>
              <a:gd name="connsiteY209" fmla="*/ 979353 h 1705557"/>
              <a:gd name="connsiteX210" fmla="*/ 8034497 w 10232859"/>
              <a:gd name="connsiteY210" fmla="*/ 978568 h 1705557"/>
              <a:gd name="connsiteX211" fmla="*/ 8150881 w 10232859"/>
              <a:gd name="connsiteY211" fmla="*/ 996925 h 1705557"/>
              <a:gd name="connsiteX212" fmla="*/ 8172106 w 10232859"/>
              <a:gd name="connsiteY212" fmla="*/ 997026 h 1705557"/>
              <a:gd name="connsiteX213" fmla="*/ 8196076 w 10232859"/>
              <a:gd name="connsiteY213" fmla="*/ 1006592 h 1705557"/>
              <a:gd name="connsiteX214" fmla="*/ 8247463 w 10232859"/>
              <a:gd name="connsiteY214" fmla="*/ 1022846 h 1705557"/>
              <a:gd name="connsiteX215" fmla="*/ 8279272 w 10232859"/>
              <a:gd name="connsiteY215" fmla="*/ 1039435 h 1705557"/>
              <a:gd name="connsiteX216" fmla="*/ 8289611 w 10232859"/>
              <a:gd name="connsiteY216" fmla="*/ 1035144 h 1705557"/>
              <a:gd name="connsiteX217" fmla="*/ 8311483 w 10232859"/>
              <a:gd name="connsiteY217" fmla="*/ 1035913 h 1705557"/>
              <a:gd name="connsiteX218" fmla="*/ 8399489 w 10232859"/>
              <a:gd name="connsiteY218" fmla="*/ 1055076 h 1705557"/>
              <a:gd name="connsiteX219" fmla="*/ 8415973 w 10232859"/>
              <a:gd name="connsiteY219" fmla="*/ 1056174 h 1705557"/>
              <a:gd name="connsiteX220" fmla="*/ 8433326 w 10232859"/>
              <a:gd name="connsiteY220" fmla="*/ 1064395 h 1705557"/>
              <a:gd name="connsiteX221" fmla="*/ 8502328 w 10232859"/>
              <a:gd name="connsiteY221" fmla="*/ 1098012 h 1705557"/>
              <a:gd name="connsiteX222" fmla="*/ 8534346 w 10232859"/>
              <a:gd name="connsiteY222" fmla="*/ 1113494 h 1705557"/>
              <a:gd name="connsiteX223" fmla="*/ 8534980 w 10232859"/>
              <a:gd name="connsiteY223" fmla="*/ 1117375 h 1705557"/>
              <a:gd name="connsiteX224" fmla="*/ 8544104 w 10232859"/>
              <a:gd name="connsiteY224" fmla="*/ 1114920 h 1705557"/>
              <a:gd name="connsiteX225" fmla="*/ 8567742 w 10232859"/>
              <a:gd name="connsiteY225" fmla="*/ 1124104 h 1705557"/>
              <a:gd name="connsiteX226" fmla="*/ 8575405 w 10232859"/>
              <a:gd name="connsiteY226" fmla="*/ 1132001 h 1705557"/>
              <a:gd name="connsiteX227" fmla="*/ 8592108 w 10232859"/>
              <a:gd name="connsiteY227" fmla="*/ 1136240 h 1705557"/>
              <a:gd name="connsiteX228" fmla="*/ 8633779 w 10232859"/>
              <a:gd name="connsiteY228" fmla="*/ 1145740 h 1705557"/>
              <a:gd name="connsiteX229" fmla="*/ 8676965 w 10232859"/>
              <a:gd name="connsiteY229" fmla="*/ 1163463 h 1705557"/>
              <a:gd name="connsiteX230" fmla="*/ 8698944 w 10232859"/>
              <a:gd name="connsiteY230" fmla="*/ 1163453 h 1705557"/>
              <a:gd name="connsiteX231" fmla="*/ 8711456 w 10232859"/>
              <a:gd name="connsiteY231" fmla="*/ 1175731 h 1705557"/>
              <a:gd name="connsiteX232" fmla="*/ 8732793 w 10232859"/>
              <a:gd name="connsiteY232" fmla="*/ 1179486 h 1705557"/>
              <a:gd name="connsiteX233" fmla="*/ 8751897 w 10232859"/>
              <a:gd name="connsiteY233" fmla="*/ 1197400 h 1705557"/>
              <a:gd name="connsiteX234" fmla="*/ 8793564 w 10232859"/>
              <a:gd name="connsiteY234" fmla="*/ 1179086 h 1705557"/>
              <a:gd name="connsiteX235" fmla="*/ 8838902 w 10232859"/>
              <a:gd name="connsiteY235" fmla="*/ 1173259 h 1705557"/>
              <a:gd name="connsiteX236" fmla="*/ 8834270 w 10232859"/>
              <a:gd name="connsiteY236" fmla="*/ 1213138 h 1705557"/>
              <a:gd name="connsiteX237" fmla="*/ 8853872 w 10232859"/>
              <a:gd name="connsiteY237" fmla="*/ 1221228 h 1705557"/>
              <a:gd name="connsiteX238" fmla="*/ 8861901 w 10232859"/>
              <a:gd name="connsiteY238" fmla="*/ 1217889 h 1705557"/>
              <a:gd name="connsiteX239" fmla="*/ 8874168 w 10232859"/>
              <a:gd name="connsiteY239" fmla="*/ 1220481 h 1705557"/>
              <a:gd name="connsiteX240" fmla="*/ 8871123 w 10232859"/>
              <a:gd name="connsiteY240" fmla="*/ 1227674 h 1705557"/>
              <a:gd name="connsiteX241" fmla="*/ 8903537 w 10232859"/>
              <a:gd name="connsiteY241" fmla="*/ 1237102 h 1705557"/>
              <a:gd name="connsiteX242" fmla="*/ 8933767 w 10232859"/>
              <a:gd name="connsiteY242" fmla="*/ 1269882 h 1705557"/>
              <a:gd name="connsiteX243" fmla="*/ 8985765 w 10232859"/>
              <a:gd name="connsiteY243" fmla="*/ 1294178 h 1705557"/>
              <a:gd name="connsiteX244" fmla="*/ 9071444 w 10232859"/>
              <a:gd name="connsiteY244" fmla="*/ 1323819 h 1705557"/>
              <a:gd name="connsiteX245" fmla="*/ 9096711 w 10232859"/>
              <a:gd name="connsiteY245" fmla="*/ 1334291 h 1705557"/>
              <a:gd name="connsiteX246" fmla="*/ 9338853 w 10232859"/>
              <a:gd name="connsiteY246" fmla="*/ 1454560 h 1705557"/>
              <a:gd name="connsiteX247" fmla="*/ 9520814 w 10232859"/>
              <a:gd name="connsiteY247" fmla="*/ 1456341 h 1705557"/>
              <a:gd name="connsiteX248" fmla="*/ 9702271 w 10232859"/>
              <a:gd name="connsiteY248" fmla="*/ 1495067 h 1705557"/>
              <a:gd name="connsiteX249" fmla="*/ 9744273 w 10232859"/>
              <a:gd name="connsiteY249" fmla="*/ 1530026 h 1705557"/>
              <a:gd name="connsiteX250" fmla="*/ 9771903 w 10232859"/>
              <a:gd name="connsiteY250" fmla="*/ 1536548 h 1705557"/>
              <a:gd name="connsiteX251" fmla="*/ 9818565 w 10232859"/>
              <a:gd name="connsiteY251" fmla="*/ 1545059 h 1705557"/>
              <a:gd name="connsiteX252" fmla="*/ 9882202 w 10232859"/>
              <a:gd name="connsiteY252" fmla="*/ 1572402 h 1705557"/>
              <a:gd name="connsiteX253" fmla="*/ 10022025 w 10232859"/>
              <a:gd name="connsiteY253" fmla="*/ 1606210 h 1705557"/>
              <a:gd name="connsiteX254" fmla="*/ 10220406 w 10232859"/>
              <a:gd name="connsiteY254" fmla="*/ 1683519 h 1705557"/>
              <a:gd name="connsiteX255" fmla="*/ 10232859 w 10232859"/>
              <a:gd name="connsiteY255" fmla="*/ 1705557 h 1705557"/>
              <a:gd name="connsiteX256" fmla="*/ 0 w 10232859"/>
              <a:gd name="connsiteY256" fmla="*/ 1705557 h 1705557"/>
              <a:gd name="connsiteX257" fmla="*/ 0 w 10232859"/>
              <a:gd name="connsiteY257" fmla="*/ 28342 h 1705557"/>
              <a:gd name="connsiteX258" fmla="*/ 8097 w 10232859"/>
              <a:gd name="connsiteY258" fmla="*/ 30869 h 1705557"/>
              <a:gd name="connsiteX259" fmla="*/ 77128 w 10232859"/>
              <a:gd name="connsiteY259" fmla="*/ 13381 h 1705557"/>
              <a:gd name="connsiteX260" fmla="*/ 188338 w 10232859"/>
              <a:gd name="connsiteY260" fmla="*/ 11593 h 1705557"/>
              <a:gd name="connsiteX261" fmla="*/ 298809 w 10232859"/>
              <a:gd name="connsiteY261" fmla="*/ 12712 h 1705557"/>
              <a:gd name="connsiteX262" fmla="*/ 338985 w 10232859"/>
              <a:gd name="connsiteY262" fmla="*/ 14520 h 1705557"/>
              <a:gd name="connsiteX263" fmla="*/ 409815 w 10232859"/>
              <a:gd name="connsiteY263" fmla="*/ 11559 h 1705557"/>
              <a:gd name="connsiteX264" fmla="*/ 424169 w 10232859"/>
              <a:gd name="connsiteY264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089450 w 10232859"/>
              <a:gd name="connsiteY77" fmla="*/ 162714 h 1705557"/>
              <a:gd name="connsiteX78" fmla="*/ 3104175 w 10232859"/>
              <a:gd name="connsiteY78" fmla="*/ 169945 h 1705557"/>
              <a:gd name="connsiteX79" fmla="*/ 3254203 w 10232859"/>
              <a:gd name="connsiteY79" fmla="*/ 158270 h 1705557"/>
              <a:gd name="connsiteX80" fmla="*/ 3395011 w 10232859"/>
              <a:gd name="connsiteY80" fmla="*/ 184714 h 1705557"/>
              <a:gd name="connsiteX81" fmla="*/ 3476147 w 10232859"/>
              <a:gd name="connsiteY81" fmla="*/ 177439 h 1705557"/>
              <a:gd name="connsiteX82" fmla="*/ 3497583 w 10232859"/>
              <a:gd name="connsiteY82" fmla="*/ 156962 h 1705557"/>
              <a:gd name="connsiteX83" fmla="*/ 3704761 w 10232859"/>
              <a:gd name="connsiteY83" fmla="*/ 157006 h 1705557"/>
              <a:gd name="connsiteX84" fmla="*/ 3755040 w 10232859"/>
              <a:gd name="connsiteY84" fmla="*/ 148492 h 1705557"/>
              <a:gd name="connsiteX85" fmla="*/ 3804689 w 10232859"/>
              <a:gd name="connsiteY85" fmla="*/ 158407 h 1705557"/>
              <a:gd name="connsiteX86" fmla="*/ 3821793 w 10232859"/>
              <a:gd name="connsiteY86" fmla="*/ 151257 h 1705557"/>
              <a:gd name="connsiteX87" fmla="*/ 3824682 w 10232859"/>
              <a:gd name="connsiteY87" fmla="*/ 149833 h 1705557"/>
              <a:gd name="connsiteX88" fmla="*/ 3837536 w 10232859"/>
              <a:gd name="connsiteY88" fmla="*/ 148292 h 1705557"/>
              <a:gd name="connsiteX89" fmla="*/ 3839550 w 10232859"/>
              <a:gd name="connsiteY89" fmla="*/ 142661 h 1705557"/>
              <a:gd name="connsiteX90" fmla="*/ 3857743 w 10232859"/>
              <a:gd name="connsiteY90" fmla="*/ 136618 h 1705557"/>
              <a:gd name="connsiteX91" fmla="*/ 3881852 w 10232859"/>
              <a:gd name="connsiteY91" fmla="*/ 135231 h 1705557"/>
              <a:gd name="connsiteX92" fmla="*/ 3998088 w 10232859"/>
              <a:gd name="connsiteY92" fmla="*/ 134446 h 1705557"/>
              <a:gd name="connsiteX93" fmla="*/ 4066682 w 10232859"/>
              <a:gd name="connsiteY93" fmla="*/ 130661 h 1705557"/>
              <a:gd name="connsiteX94" fmla="*/ 4091246 w 10232859"/>
              <a:gd name="connsiteY94" fmla="*/ 124017 h 1705557"/>
              <a:gd name="connsiteX95" fmla="*/ 4126556 w 10232859"/>
              <a:gd name="connsiteY95" fmla="*/ 118239 h 1705557"/>
              <a:gd name="connsiteX96" fmla="*/ 4187717 w 10232859"/>
              <a:gd name="connsiteY96" fmla="*/ 104010 h 1705557"/>
              <a:gd name="connsiteX97" fmla="*/ 4220826 w 10232859"/>
              <a:gd name="connsiteY97" fmla="*/ 102505 h 1705557"/>
              <a:gd name="connsiteX98" fmla="*/ 4239014 w 10232859"/>
              <a:gd name="connsiteY98" fmla="*/ 97354 h 1705557"/>
              <a:gd name="connsiteX99" fmla="*/ 4246653 w 10232859"/>
              <a:gd name="connsiteY99" fmla="*/ 97874 h 1705557"/>
              <a:gd name="connsiteX100" fmla="*/ 4271841 w 10232859"/>
              <a:gd name="connsiteY100" fmla="*/ 96702 h 1705557"/>
              <a:gd name="connsiteX101" fmla="*/ 4286277 w 10232859"/>
              <a:gd name="connsiteY101" fmla="*/ 96687 h 1705557"/>
              <a:gd name="connsiteX102" fmla="*/ 4292025 w 10232859"/>
              <a:gd name="connsiteY102" fmla="*/ 96921 h 1705557"/>
              <a:gd name="connsiteX103" fmla="*/ 4304713 w 10232859"/>
              <a:gd name="connsiteY103" fmla="*/ 102187 h 1705557"/>
              <a:gd name="connsiteX104" fmla="*/ 4321285 w 10232859"/>
              <a:gd name="connsiteY104" fmla="*/ 100074 h 1705557"/>
              <a:gd name="connsiteX105" fmla="*/ 4339561 w 10232859"/>
              <a:gd name="connsiteY105" fmla="*/ 105320 h 1705557"/>
              <a:gd name="connsiteX106" fmla="*/ 4343990 w 10232859"/>
              <a:gd name="connsiteY106" fmla="*/ 101090 h 1705557"/>
              <a:gd name="connsiteX107" fmla="*/ 4358885 w 10232859"/>
              <a:gd name="connsiteY107" fmla="*/ 96778 h 1705557"/>
              <a:gd name="connsiteX108" fmla="*/ 4371648 w 10232859"/>
              <a:gd name="connsiteY108" fmla="*/ 101826 h 1705557"/>
              <a:gd name="connsiteX109" fmla="*/ 4398380 w 10232859"/>
              <a:gd name="connsiteY109" fmla="*/ 104961 h 1705557"/>
              <a:gd name="connsiteX110" fmla="*/ 4405729 w 10232859"/>
              <a:gd name="connsiteY110" fmla="*/ 104191 h 1705557"/>
              <a:gd name="connsiteX111" fmla="*/ 4431408 w 10232859"/>
              <a:gd name="connsiteY111" fmla="*/ 110825 h 1705557"/>
              <a:gd name="connsiteX112" fmla="*/ 4472183 w 10232859"/>
              <a:gd name="connsiteY112" fmla="*/ 116430 h 1705557"/>
              <a:gd name="connsiteX113" fmla="*/ 4518828 w 10232859"/>
              <a:gd name="connsiteY113" fmla="*/ 119114 h 1705557"/>
              <a:gd name="connsiteX114" fmla="*/ 4532040 w 10232859"/>
              <a:gd name="connsiteY114" fmla="*/ 124307 h 1705557"/>
              <a:gd name="connsiteX115" fmla="*/ 4617778 w 10232859"/>
              <a:gd name="connsiteY115" fmla="*/ 136993 h 1705557"/>
              <a:gd name="connsiteX116" fmla="*/ 4641872 w 10232859"/>
              <a:gd name="connsiteY116" fmla="*/ 140721 h 1705557"/>
              <a:gd name="connsiteX117" fmla="*/ 4662766 w 10232859"/>
              <a:gd name="connsiteY117" fmla="*/ 138952 h 1705557"/>
              <a:gd name="connsiteX118" fmla="*/ 4667770 w 10232859"/>
              <a:gd name="connsiteY118" fmla="*/ 134208 h 1705557"/>
              <a:gd name="connsiteX119" fmla="*/ 4681052 w 10232859"/>
              <a:gd name="connsiteY119" fmla="*/ 135461 h 1705557"/>
              <a:gd name="connsiteX120" fmla="*/ 4684624 w 10232859"/>
              <a:gd name="connsiteY120" fmla="*/ 134755 h 1705557"/>
              <a:gd name="connsiteX121" fmla="*/ 4705061 w 10232859"/>
              <a:gd name="connsiteY121" fmla="*/ 131748 h 1705557"/>
              <a:gd name="connsiteX122" fmla="*/ 4747746 w 10232859"/>
              <a:gd name="connsiteY122" fmla="*/ 151131 h 1705557"/>
              <a:gd name="connsiteX123" fmla="*/ 4801045 w 10232859"/>
              <a:gd name="connsiteY123" fmla="*/ 153753 h 1705557"/>
              <a:gd name="connsiteX124" fmla="*/ 5001600 w 10232859"/>
              <a:gd name="connsiteY124" fmla="*/ 196753 h 1705557"/>
              <a:gd name="connsiteX125" fmla="*/ 5033465 w 10232859"/>
              <a:gd name="connsiteY125" fmla="*/ 182429 h 1705557"/>
              <a:gd name="connsiteX126" fmla="*/ 5115965 w 10232859"/>
              <a:gd name="connsiteY126" fmla="*/ 192583 h 1705557"/>
              <a:gd name="connsiteX127" fmla="*/ 5237936 w 10232859"/>
              <a:gd name="connsiteY127" fmla="*/ 246022 h 1705557"/>
              <a:gd name="connsiteX128" fmla="*/ 5389519 w 10232859"/>
              <a:gd name="connsiteY128" fmla="*/ 266429 h 1705557"/>
              <a:gd name="connsiteX129" fmla="*/ 5399852 w 10232859"/>
              <a:gd name="connsiteY129" fmla="*/ 276111 h 1705557"/>
              <a:gd name="connsiteX130" fmla="*/ 5413398 w 10232859"/>
              <a:gd name="connsiteY130" fmla="*/ 282749 h 1705557"/>
              <a:gd name="connsiteX131" fmla="*/ 5415629 w 10232859"/>
              <a:gd name="connsiteY131" fmla="*/ 282282 h 1705557"/>
              <a:gd name="connsiteX132" fmla="*/ 5433078 w 10232859"/>
              <a:gd name="connsiteY132" fmla="*/ 286198 h 1705557"/>
              <a:gd name="connsiteX133" fmla="*/ 5435759 w 10232859"/>
              <a:gd name="connsiteY133" fmla="*/ 289614 h 1705557"/>
              <a:gd name="connsiteX134" fmla="*/ 5447372 w 10232859"/>
              <a:gd name="connsiteY134" fmla="*/ 293101 h 1705557"/>
              <a:gd name="connsiteX135" fmla="*/ 5469289 w 10232859"/>
              <a:gd name="connsiteY135" fmla="*/ 302134 h 1705557"/>
              <a:gd name="connsiteX136" fmla="*/ 5474291 w 10232859"/>
              <a:gd name="connsiteY136" fmla="*/ 301799 h 1705557"/>
              <a:gd name="connsiteX137" fmla="*/ 5508752 w 10232859"/>
              <a:gd name="connsiteY137" fmla="*/ 312267 h 1705557"/>
              <a:gd name="connsiteX138" fmla="*/ 5509657 w 10232859"/>
              <a:gd name="connsiteY138" fmla="*/ 311450 h 1705557"/>
              <a:gd name="connsiteX139" fmla="*/ 5521245 w 10232859"/>
              <a:gd name="connsiteY139" fmla="*/ 310202 h 1705557"/>
              <a:gd name="connsiteX140" fmla="*/ 5542415 w 10232859"/>
              <a:gd name="connsiteY140" fmla="*/ 310009 h 1705557"/>
              <a:gd name="connsiteX141" fmla="*/ 5596538 w 10232859"/>
              <a:gd name="connsiteY141" fmla="*/ 297667 h 1705557"/>
              <a:gd name="connsiteX142" fmla="*/ 5632514 w 10232859"/>
              <a:gd name="connsiteY142" fmla="*/ 308476 h 1705557"/>
              <a:gd name="connsiteX143" fmla="*/ 5640005 w 10232859"/>
              <a:gd name="connsiteY143" fmla="*/ 310131 h 1705557"/>
              <a:gd name="connsiteX144" fmla="*/ 5640259 w 10232859"/>
              <a:gd name="connsiteY144" fmla="*/ 309949 h 1705557"/>
              <a:gd name="connsiteX145" fmla="*/ 5648365 w 10232859"/>
              <a:gd name="connsiteY145" fmla="*/ 311268 h 1705557"/>
              <a:gd name="connsiteX146" fmla="*/ 5653662 w 10232859"/>
              <a:gd name="connsiteY146" fmla="*/ 313149 h 1705557"/>
              <a:gd name="connsiteX147" fmla="*/ 5668196 w 10232859"/>
              <a:gd name="connsiteY147" fmla="*/ 316360 h 1705557"/>
              <a:gd name="connsiteX148" fmla="*/ 5673886 w 10232859"/>
              <a:gd name="connsiteY148" fmla="*/ 316040 h 1705557"/>
              <a:gd name="connsiteX149" fmla="*/ 5677139 w 10232859"/>
              <a:gd name="connsiteY149" fmla="*/ 313859 h 1705557"/>
              <a:gd name="connsiteX150" fmla="*/ 5678325 w 10232859"/>
              <a:gd name="connsiteY150" fmla="*/ 314443 h 1705557"/>
              <a:gd name="connsiteX151" fmla="*/ 5708983 w 10232859"/>
              <a:gd name="connsiteY151" fmla="*/ 313188 h 1705557"/>
              <a:gd name="connsiteX152" fmla="*/ 5773909 w 10232859"/>
              <a:gd name="connsiteY152" fmla="*/ 318575 h 1705557"/>
              <a:gd name="connsiteX153" fmla="*/ 5809500 w 10232859"/>
              <a:gd name="connsiteY153" fmla="*/ 324964 h 1705557"/>
              <a:gd name="connsiteX154" fmla="*/ 5908729 w 10232859"/>
              <a:gd name="connsiteY154" fmla="*/ 338849 h 1705557"/>
              <a:gd name="connsiteX155" fmla="*/ 6009654 w 10232859"/>
              <a:gd name="connsiteY155" fmla="*/ 350040 h 1705557"/>
              <a:gd name="connsiteX156" fmla="*/ 6067487 w 10232859"/>
              <a:gd name="connsiteY156" fmla="*/ 340226 h 1705557"/>
              <a:gd name="connsiteX157" fmla="*/ 6073281 w 10232859"/>
              <a:gd name="connsiteY157" fmla="*/ 340830 h 1705557"/>
              <a:gd name="connsiteX158" fmla="*/ 6086225 w 10232859"/>
              <a:gd name="connsiteY158" fmla="*/ 346135 h 1705557"/>
              <a:gd name="connsiteX159" fmla="*/ 6090616 w 10232859"/>
              <a:gd name="connsiteY159" fmla="*/ 348731 h 1705557"/>
              <a:gd name="connsiteX160" fmla="*/ 6098056 w 10232859"/>
              <a:gd name="connsiteY160" fmla="*/ 351249 h 1705557"/>
              <a:gd name="connsiteX161" fmla="*/ 6098391 w 10232859"/>
              <a:gd name="connsiteY161" fmla="*/ 351119 h 1705557"/>
              <a:gd name="connsiteX162" fmla="*/ 6105063 w 10232859"/>
              <a:gd name="connsiteY162" fmla="*/ 353854 h 1705557"/>
              <a:gd name="connsiteX163" fmla="*/ 6135796 w 10232859"/>
              <a:gd name="connsiteY163" fmla="*/ 369657 h 1705557"/>
              <a:gd name="connsiteX164" fmla="*/ 6195166 w 10232859"/>
              <a:gd name="connsiteY164" fmla="*/ 366704 h 1705557"/>
              <a:gd name="connsiteX165" fmla="*/ 6216259 w 10232859"/>
              <a:gd name="connsiteY165" fmla="*/ 369879 h 1705557"/>
              <a:gd name="connsiteX166" fmla="*/ 6228331 w 10232859"/>
              <a:gd name="connsiteY166" fmla="*/ 370548 h 1705557"/>
              <a:gd name="connsiteX167" fmla="*/ 6229602 w 10232859"/>
              <a:gd name="connsiteY167" fmla="*/ 369928 h 1705557"/>
              <a:gd name="connsiteX168" fmla="*/ 6258988 w 10232859"/>
              <a:gd name="connsiteY168" fmla="*/ 385174 h 1705557"/>
              <a:gd name="connsiteX169" fmla="*/ 6264106 w 10232859"/>
              <a:gd name="connsiteY169" fmla="*/ 385655 h 1705557"/>
              <a:gd name="connsiteX170" fmla="*/ 6281703 w 10232859"/>
              <a:gd name="connsiteY170" fmla="*/ 397568 h 1705557"/>
              <a:gd name="connsiteX171" fmla="*/ 6291622 w 10232859"/>
              <a:gd name="connsiteY171" fmla="*/ 402669 h 1705557"/>
              <a:gd name="connsiteX172" fmla="*/ 6292712 w 10232859"/>
              <a:gd name="connsiteY172" fmla="*/ 406285 h 1705557"/>
              <a:gd name="connsiteX173" fmla="*/ 6308227 w 10232859"/>
              <a:gd name="connsiteY173" fmla="*/ 412710 h 1705557"/>
              <a:gd name="connsiteX174" fmla="*/ 6310656 w 10232859"/>
              <a:gd name="connsiteY174" fmla="*/ 412628 h 1705557"/>
              <a:gd name="connsiteX175" fmla="*/ 6321049 w 10232859"/>
              <a:gd name="connsiteY175" fmla="*/ 420978 h 1705557"/>
              <a:gd name="connsiteX176" fmla="*/ 6326853 w 10232859"/>
              <a:gd name="connsiteY176" fmla="*/ 431664 h 1705557"/>
              <a:gd name="connsiteX177" fmla="*/ 6467879 w 10232859"/>
              <a:gd name="connsiteY177" fmla="*/ 474762 h 1705557"/>
              <a:gd name="connsiteX178" fmla="*/ 6564351 w 10232859"/>
              <a:gd name="connsiteY178" fmla="*/ 544032 h 1705557"/>
              <a:gd name="connsiteX179" fmla="*/ 6641544 w 10232859"/>
              <a:gd name="connsiteY179" fmla="*/ 566599 h 1705557"/>
              <a:gd name="connsiteX180" fmla="*/ 6731052 w 10232859"/>
              <a:gd name="connsiteY180" fmla="*/ 578550 h 1705557"/>
              <a:gd name="connsiteX181" fmla="*/ 6858983 w 10232859"/>
              <a:gd name="connsiteY181" fmla="*/ 630237 h 1705557"/>
              <a:gd name="connsiteX182" fmla="*/ 6910661 w 10232859"/>
              <a:gd name="connsiteY182" fmla="*/ 641134 h 1705557"/>
              <a:gd name="connsiteX183" fmla="*/ 6944111 w 10232859"/>
              <a:gd name="connsiteY183" fmla="*/ 666016 h 1705557"/>
              <a:gd name="connsiteX184" fmla="*/ 6965771 w 10232859"/>
              <a:gd name="connsiteY184" fmla="*/ 666445 h 1705557"/>
              <a:gd name="connsiteX185" fmla="*/ 6969639 w 10232859"/>
              <a:gd name="connsiteY185" fmla="*/ 666351 h 1705557"/>
              <a:gd name="connsiteX186" fmla="*/ 6982242 w 10232859"/>
              <a:gd name="connsiteY186" fmla="*/ 669626 h 1705557"/>
              <a:gd name="connsiteX187" fmla="*/ 6989387 w 10232859"/>
              <a:gd name="connsiteY187" fmla="*/ 665988 h 1705557"/>
              <a:gd name="connsiteX188" fmla="*/ 7010930 w 10232859"/>
              <a:gd name="connsiteY188" fmla="*/ 667648 h 1705557"/>
              <a:gd name="connsiteX189" fmla="*/ 7033125 w 10232859"/>
              <a:gd name="connsiteY189" fmla="*/ 674950 h 1705557"/>
              <a:gd name="connsiteX190" fmla="*/ 7134461 w 10232859"/>
              <a:gd name="connsiteY190" fmla="*/ 714706 h 1705557"/>
              <a:gd name="connsiteX191" fmla="*/ 7197450 w 10232859"/>
              <a:gd name="connsiteY191" fmla="*/ 735608 h 1705557"/>
              <a:gd name="connsiteX192" fmla="*/ 7225084 w 10232859"/>
              <a:gd name="connsiteY192" fmla="*/ 739019 h 1705557"/>
              <a:gd name="connsiteX193" fmla="*/ 7261183 w 10232859"/>
              <a:gd name="connsiteY193" fmla="*/ 746827 h 1705557"/>
              <a:gd name="connsiteX194" fmla="*/ 7327760 w 10232859"/>
              <a:gd name="connsiteY194" fmla="*/ 757100 h 1705557"/>
              <a:gd name="connsiteX195" fmla="*/ 7412222 w 10232859"/>
              <a:gd name="connsiteY195" fmla="*/ 777001 h 1705557"/>
              <a:gd name="connsiteX196" fmla="*/ 7457904 w 10232859"/>
              <a:gd name="connsiteY196" fmla="*/ 810835 h 1705557"/>
              <a:gd name="connsiteX197" fmla="*/ 7465795 w 10232859"/>
              <a:gd name="connsiteY197" fmla="*/ 809112 h 1705557"/>
              <a:gd name="connsiteX198" fmla="*/ 7505046 w 10232859"/>
              <a:gd name="connsiteY198" fmla="*/ 823031 h 1705557"/>
              <a:gd name="connsiteX199" fmla="*/ 7623220 w 10232859"/>
              <a:gd name="connsiteY199" fmla="*/ 895034 h 1705557"/>
              <a:gd name="connsiteX200" fmla="*/ 7700458 w 10232859"/>
              <a:gd name="connsiteY200" fmla="*/ 921593 h 1705557"/>
              <a:gd name="connsiteX201" fmla="*/ 7730988 w 10232859"/>
              <a:gd name="connsiteY201" fmla="*/ 927270 h 1705557"/>
              <a:gd name="connsiteX202" fmla="*/ 7781942 w 10232859"/>
              <a:gd name="connsiteY202" fmla="*/ 937017 h 1705557"/>
              <a:gd name="connsiteX203" fmla="*/ 7827704 w 10232859"/>
              <a:gd name="connsiteY203" fmla="*/ 935072 h 1705557"/>
              <a:gd name="connsiteX204" fmla="*/ 7867270 w 10232859"/>
              <a:gd name="connsiteY204" fmla="*/ 946880 h 1705557"/>
              <a:gd name="connsiteX205" fmla="*/ 7866538 w 10232859"/>
              <a:gd name="connsiteY205" fmla="*/ 961559 h 1705557"/>
              <a:gd name="connsiteX206" fmla="*/ 7912084 w 10232859"/>
              <a:gd name="connsiteY206" fmla="*/ 970314 h 1705557"/>
              <a:gd name="connsiteX207" fmla="*/ 7982264 w 10232859"/>
              <a:gd name="connsiteY207" fmla="*/ 982287 h 1705557"/>
              <a:gd name="connsiteX208" fmla="*/ 7991272 w 10232859"/>
              <a:gd name="connsiteY208" fmla="*/ 987618 h 1705557"/>
              <a:gd name="connsiteX209" fmla="*/ 8006496 w 10232859"/>
              <a:gd name="connsiteY209" fmla="*/ 979353 h 1705557"/>
              <a:gd name="connsiteX210" fmla="*/ 8034497 w 10232859"/>
              <a:gd name="connsiteY210" fmla="*/ 978568 h 1705557"/>
              <a:gd name="connsiteX211" fmla="*/ 8150881 w 10232859"/>
              <a:gd name="connsiteY211" fmla="*/ 996925 h 1705557"/>
              <a:gd name="connsiteX212" fmla="*/ 8172106 w 10232859"/>
              <a:gd name="connsiteY212" fmla="*/ 997026 h 1705557"/>
              <a:gd name="connsiteX213" fmla="*/ 8196076 w 10232859"/>
              <a:gd name="connsiteY213" fmla="*/ 1006592 h 1705557"/>
              <a:gd name="connsiteX214" fmla="*/ 8247463 w 10232859"/>
              <a:gd name="connsiteY214" fmla="*/ 1022846 h 1705557"/>
              <a:gd name="connsiteX215" fmla="*/ 8279272 w 10232859"/>
              <a:gd name="connsiteY215" fmla="*/ 1039435 h 1705557"/>
              <a:gd name="connsiteX216" fmla="*/ 8289611 w 10232859"/>
              <a:gd name="connsiteY216" fmla="*/ 1035144 h 1705557"/>
              <a:gd name="connsiteX217" fmla="*/ 8311483 w 10232859"/>
              <a:gd name="connsiteY217" fmla="*/ 1035913 h 1705557"/>
              <a:gd name="connsiteX218" fmla="*/ 8399489 w 10232859"/>
              <a:gd name="connsiteY218" fmla="*/ 1055076 h 1705557"/>
              <a:gd name="connsiteX219" fmla="*/ 8415973 w 10232859"/>
              <a:gd name="connsiteY219" fmla="*/ 1056174 h 1705557"/>
              <a:gd name="connsiteX220" fmla="*/ 8433326 w 10232859"/>
              <a:gd name="connsiteY220" fmla="*/ 1064395 h 1705557"/>
              <a:gd name="connsiteX221" fmla="*/ 8502328 w 10232859"/>
              <a:gd name="connsiteY221" fmla="*/ 1098012 h 1705557"/>
              <a:gd name="connsiteX222" fmla="*/ 8534346 w 10232859"/>
              <a:gd name="connsiteY222" fmla="*/ 1113494 h 1705557"/>
              <a:gd name="connsiteX223" fmla="*/ 8534980 w 10232859"/>
              <a:gd name="connsiteY223" fmla="*/ 1117375 h 1705557"/>
              <a:gd name="connsiteX224" fmla="*/ 8544104 w 10232859"/>
              <a:gd name="connsiteY224" fmla="*/ 1114920 h 1705557"/>
              <a:gd name="connsiteX225" fmla="*/ 8567742 w 10232859"/>
              <a:gd name="connsiteY225" fmla="*/ 1124104 h 1705557"/>
              <a:gd name="connsiteX226" fmla="*/ 8575405 w 10232859"/>
              <a:gd name="connsiteY226" fmla="*/ 1132001 h 1705557"/>
              <a:gd name="connsiteX227" fmla="*/ 8592108 w 10232859"/>
              <a:gd name="connsiteY227" fmla="*/ 1136240 h 1705557"/>
              <a:gd name="connsiteX228" fmla="*/ 8633779 w 10232859"/>
              <a:gd name="connsiteY228" fmla="*/ 1145740 h 1705557"/>
              <a:gd name="connsiteX229" fmla="*/ 8676965 w 10232859"/>
              <a:gd name="connsiteY229" fmla="*/ 1163463 h 1705557"/>
              <a:gd name="connsiteX230" fmla="*/ 8698944 w 10232859"/>
              <a:gd name="connsiteY230" fmla="*/ 1163453 h 1705557"/>
              <a:gd name="connsiteX231" fmla="*/ 8711456 w 10232859"/>
              <a:gd name="connsiteY231" fmla="*/ 1175731 h 1705557"/>
              <a:gd name="connsiteX232" fmla="*/ 8732793 w 10232859"/>
              <a:gd name="connsiteY232" fmla="*/ 1179486 h 1705557"/>
              <a:gd name="connsiteX233" fmla="*/ 8751897 w 10232859"/>
              <a:gd name="connsiteY233" fmla="*/ 1197400 h 1705557"/>
              <a:gd name="connsiteX234" fmla="*/ 8793564 w 10232859"/>
              <a:gd name="connsiteY234" fmla="*/ 1179086 h 1705557"/>
              <a:gd name="connsiteX235" fmla="*/ 8838902 w 10232859"/>
              <a:gd name="connsiteY235" fmla="*/ 1173259 h 1705557"/>
              <a:gd name="connsiteX236" fmla="*/ 8834270 w 10232859"/>
              <a:gd name="connsiteY236" fmla="*/ 1213138 h 1705557"/>
              <a:gd name="connsiteX237" fmla="*/ 8853872 w 10232859"/>
              <a:gd name="connsiteY237" fmla="*/ 1221228 h 1705557"/>
              <a:gd name="connsiteX238" fmla="*/ 8861901 w 10232859"/>
              <a:gd name="connsiteY238" fmla="*/ 1217889 h 1705557"/>
              <a:gd name="connsiteX239" fmla="*/ 8874168 w 10232859"/>
              <a:gd name="connsiteY239" fmla="*/ 1220481 h 1705557"/>
              <a:gd name="connsiteX240" fmla="*/ 8871123 w 10232859"/>
              <a:gd name="connsiteY240" fmla="*/ 1227674 h 1705557"/>
              <a:gd name="connsiteX241" fmla="*/ 8903537 w 10232859"/>
              <a:gd name="connsiteY241" fmla="*/ 1237102 h 1705557"/>
              <a:gd name="connsiteX242" fmla="*/ 8933767 w 10232859"/>
              <a:gd name="connsiteY242" fmla="*/ 1269882 h 1705557"/>
              <a:gd name="connsiteX243" fmla="*/ 8985765 w 10232859"/>
              <a:gd name="connsiteY243" fmla="*/ 1294178 h 1705557"/>
              <a:gd name="connsiteX244" fmla="*/ 9071444 w 10232859"/>
              <a:gd name="connsiteY244" fmla="*/ 1323819 h 1705557"/>
              <a:gd name="connsiteX245" fmla="*/ 9096711 w 10232859"/>
              <a:gd name="connsiteY245" fmla="*/ 1334291 h 1705557"/>
              <a:gd name="connsiteX246" fmla="*/ 9338853 w 10232859"/>
              <a:gd name="connsiteY246" fmla="*/ 1454560 h 1705557"/>
              <a:gd name="connsiteX247" fmla="*/ 9520814 w 10232859"/>
              <a:gd name="connsiteY247" fmla="*/ 1456341 h 1705557"/>
              <a:gd name="connsiteX248" fmla="*/ 9702271 w 10232859"/>
              <a:gd name="connsiteY248" fmla="*/ 1495067 h 1705557"/>
              <a:gd name="connsiteX249" fmla="*/ 9744273 w 10232859"/>
              <a:gd name="connsiteY249" fmla="*/ 1530026 h 1705557"/>
              <a:gd name="connsiteX250" fmla="*/ 9771903 w 10232859"/>
              <a:gd name="connsiteY250" fmla="*/ 1536548 h 1705557"/>
              <a:gd name="connsiteX251" fmla="*/ 9818565 w 10232859"/>
              <a:gd name="connsiteY251" fmla="*/ 1545059 h 1705557"/>
              <a:gd name="connsiteX252" fmla="*/ 9882202 w 10232859"/>
              <a:gd name="connsiteY252" fmla="*/ 1572402 h 1705557"/>
              <a:gd name="connsiteX253" fmla="*/ 10022025 w 10232859"/>
              <a:gd name="connsiteY253" fmla="*/ 1606210 h 1705557"/>
              <a:gd name="connsiteX254" fmla="*/ 10220406 w 10232859"/>
              <a:gd name="connsiteY254" fmla="*/ 1683519 h 1705557"/>
              <a:gd name="connsiteX255" fmla="*/ 10232859 w 10232859"/>
              <a:gd name="connsiteY255" fmla="*/ 1705557 h 1705557"/>
              <a:gd name="connsiteX256" fmla="*/ 0 w 10232859"/>
              <a:gd name="connsiteY256" fmla="*/ 1705557 h 1705557"/>
              <a:gd name="connsiteX257" fmla="*/ 0 w 10232859"/>
              <a:gd name="connsiteY257" fmla="*/ 28342 h 1705557"/>
              <a:gd name="connsiteX258" fmla="*/ 8097 w 10232859"/>
              <a:gd name="connsiteY258" fmla="*/ 30869 h 1705557"/>
              <a:gd name="connsiteX259" fmla="*/ 77128 w 10232859"/>
              <a:gd name="connsiteY259" fmla="*/ 13381 h 1705557"/>
              <a:gd name="connsiteX260" fmla="*/ 188338 w 10232859"/>
              <a:gd name="connsiteY260" fmla="*/ 11593 h 1705557"/>
              <a:gd name="connsiteX261" fmla="*/ 298809 w 10232859"/>
              <a:gd name="connsiteY261" fmla="*/ 12712 h 1705557"/>
              <a:gd name="connsiteX262" fmla="*/ 338985 w 10232859"/>
              <a:gd name="connsiteY262" fmla="*/ 14520 h 1705557"/>
              <a:gd name="connsiteX263" fmla="*/ 409815 w 10232859"/>
              <a:gd name="connsiteY263" fmla="*/ 11559 h 1705557"/>
              <a:gd name="connsiteX264" fmla="*/ 424169 w 10232859"/>
              <a:gd name="connsiteY264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089450 w 10232859"/>
              <a:gd name="connsiteY77" fmla="*/ 162714 h 1705557"/>
              <a:gd name="connsiteX78" fmla="*/ 3104175 w 10232859"/>
              <a:gd name="connsiteY78" fmla="*/ 169945 h 1705557"/>
              <a:gd name="connsiteX79" fmla="*/ 3254203 w 10232859"/>
              <a:gd name="connsiteY79" fmla="*/ 158270 h 1705557"/>
              <a:gd name="connsiteX80" fmla="*/ 3395011 w 10232859"/>
              <a:gd name="connsiteY80" fmla="*/ 184714 h 1705557"/>
              <a:gd name="connsiteX81" fmla="*/ 3476147 w 10232859"/>
              <a:gd name="connsiteY81" fmla="*/ 177439 h 1705557"/>
              <a:gd name="connsiteX82" fmla="*/ 3497583 w 10232859"/>
              <a:gd name="connsiteY82" fmla="*/ 156962 h 1705557"/>
              <a:gd name="connsiteX83" fmla="*/ 3704761 w 10232859"/>
              <a:gd name="connsiteY83" fmla="*/ 157006 h 1705557"/>
              <a:gd name="connsiteX84" fmla="*/ 3755040 w 10232859"/>
              <a:gd name="connsiteY84" fmla="*/ 148492 h 1705557"/>
              <a:gd name="connsiteX85" fmla="*/ 3804689 w 10232859"/>
              <a:gd name="connsiteY85" fmla="*/ 158407 h 1705557"/>
              <a:gd name="connsiteX86" fmla="*/ 3821793 w 10232859"/>
              <a:gd name="connsiteY86" fmla="*/ 151257 h 1705557"/>
              <a:gd name="connsiteX87" fmla="*/ 3824682 w 10232859"/>
              <a:gd name="connsiteY87" fmla="*/ 149833 h 1705557"/>
              <a:gd name="connsiteX88" fmla="*/ 3837536 w 10232859"/>
              <a:gd name="connsiteY88" fmla="*/ 148292 h 1705557"/>
              <a:gd name="connsiteX89" fmla="*/ 3839550 w 10232859"/>
              <a:gd name="connsiteY89" fmla="*/ 142661 h 1705557"/>
              <a:gd name="connsiteX90" fmla="*/ 3857743 w 10232859"/>
              <a:gd name="connsiteY90" fmla="*/ 136618 h 1705557"/>
              <a:gd name="connsiteX91" fmla="*/ 3881852 w 10232859"/>
              <a:gd name="connsiteY91" fmla="*/ 135231 h 1705557"/>
              <a:gd name="connsiteX92" fmla="*/ 3998088 w 10232859"/>
              <a:gd name="connsiteY92" fmla="*/ 134446 h 1705557"/>
              <a:gd name="connsiteX93" fmla="*/ 4066682 w 10232859"/>
              <a:gd name="connsiteY93" fmla="*/ 130661 h 1705557"/>
              <a:gd name="connsiteX94" fmla="*/ 4091246 w 10232859"/>
              <a:gd name="connsiteY94" fmla="*/ 124017 h 1705557"/>
              <a:gd name="connsiteX95" fmla="*/ 4126556 w 10232859"/>
              <a:gd name="connsiteY95" fmla="*/ 118239 h 1705557"/>
              <a:gd name="connsiteX96" fmla="*/ 4187717 w 10232859"/>
              <a:gd name="connsiteY96" fmla="*/ 104010 h 1705557"/>
              <a:gd name="connsiteX97" fmla="*/ 4220826 w 10232859"/>
              <a:gd name="connsiteY97" fmla="*/ 102505 h 1705557"/>
              <a:gd name="connsiteX98" fmla="*/ 4239014 w 10232859"/>
              <a:gd name="connsiteY98" fmla="*/ 97354 h 1705557"/>
              <a:gd name="connsiteX99" fmla="*/ 4246653 w 10232859"/>
              <a:gd name="connsiteY99" fmla="*/ 97874 h 1705557"/>
              <a:gd name="connsiteX100" fmla="*/ 4271841 w 10232859"/>
              <a:gd name="connsiteY100" fmla="*/ 96702 h 1705557"/>
              <a:gd name="connsiteX101" fmla="*/ 4286277 w 10232859"/>
              <a:gd name="connsiteY101" fmla="*/ 96687 h 1705557"/>
              <a:gd name="connsiteX102" fmla="*/ 4292025 w 10232859"/>
              <a:gd name="connsiteY102" fmla="*/ 96921 h 1705557"/>
              <a:gd name="connsiteX103" fmla="*/ 4304713 w 10232859"/>
              <a:gd name="connsiteY103" fmla="*/ 102187 h 1705557"/>
              <a:gd name="connsiteX104" fmla="*/ 4321285 w 10232859"/>
              <a:gd name="connsiteY104" fmla="*/ 100074 h 1705557"/>
              <a:gd name="connsiteX105" fmla="*/ 4339561 w 10232859"/>
              <a:gd name="connsiteY105" fmla="*/ 105320 h 1705557"/>
              <a:gd name="connsiteX106" fmla="*/ 4343990 w 10232859"/>
              <a:gd name="connsiteY106" fmla="*/ 101090 h 1705557"/>
              <a:gd name="connsiteX107" fmla="*/ 4358885 w 10232859"/>
              <a:gd name="connsiteY107" fmla="*/ 96778 h 1705557"/>
              <a:gd name="connsiteX108" fmla="*/ 4371648 w 10232859"/>
              <a:gd name="connsiteY108" fmla="*/ 101826 h 1705557"/>
              <a:gd name="connsiteX109" fmla="*/ 4398380 w 10232859"/>
              <a:gd name="connsiteY109" fmla="*/ 104961 h 1705557"/>
              <a:gd name="connsiteX110" fmla="*/ 4405729 w 10232859"/>
              <a:gd name="connsiteY110" fmla="*/ 104191 h 1705557"/>
              <a:gd name="connsiteX111" fmla="*/ 4431408 w 10232859"/>
              <a:gd name="connsiteY111" fmla="*/ 110825 h 1705557"/>
              <a:gd name="connsiteX112" fmla="*/ 4472183 w 10232859"/>
              <a:gd name="connsiteY112" fmla="*/ 116430 h 1705557"/>
              <a:gd name="connsiteX113" fmla="*/ 4518828 w 10232859"/>
              <a:gd name="connsiteY113" fmla="*/ 119114 h 1705557"/>
              <a:gd name="connsiteX114" fmla="*/ 4532040 w 10232859"/>
              <a:gd name="connsiteY114" fmla="*/ 124307 h 1705557"/>
              <a:gd name="connsiteX115" fmla="*/ 4617778 w 10232859"/>
              <a:gd name="connsiteY115" fmla="*/ 136993 h 1705557"/>
              <a:gd name="connsiteX116" fmla="*/ 4641872 w 10232859"/>
              <a:gd name="connsiteY116" fmla="*/ 140721 h 1705557"/>
              <a:gd name="connsiteX117" fmla="*/ 4662766 w 10232859"/>
              <a:gd name="connsiteY117" fmla="*/ 138952 h 1705557"/>
              <a:gd name="connsiteX118" fmla="*/ 4667770 w 10232859"/>
              <a:gd name="connsiteY118" fmla="*/ 134208 h 1705557"/>
              <a:gd name="connsiteX119" fmla="*/ 4681052 w 10232859"/>
              <a:gd name="connsiteY119" fmla="*/ 135461 h 1705557"/>
              <a:gd name="connsiteX120" fmla="*/ 4684624 w 10232859"/>
              <a:gd name="connsiteY120" fmla="*/ 134755 h 1705557"/>
              <a:gd name="connsiteX121" fmla="*/ 4705061 w 10232859"/>
              <a:gd name="connsiteY121" fmla="*/ 131748 h 1705557"/>
              <a:gd name="connsiteX122" fmla="*/ 4747746 w 10232859"/>
              <a:gd name="connsiteY122" fmla="*/ 151131 h 1705557"/>
              <a:gd name="connsiteX123" fmla="*/ 4801045 w 10232859"/>
              <a:gd name="connsiteY123" fmla="*/ 153753 h 1705557"/>
              <a:gd name="connsiteX124" fmla="*/ 5001600 w 10232859"/>
              <a:gd name="connsiteY124" fmla="*/ 196753 h 1705557"/>
              <a:gd name="connsiteX125" fmla="*/ 5033465 w 10232859"/>
              <a:gd name="connsiteY125" fmla="*/ 182429 h 1705557"/>
              <a:gd name="connsiteX126" fmla="*/ 5115965 w 10232859"/>
              <a:gd name="connsiteY126" fmla="*/ 192583 h 1705557"/>
              <a:gd name="connsiteX127" fmla="*/ 5237936 w 10232859"/>
              <a:gd name="connsiteY127" fmla="*/ 246022 h 1705557"/>
              <a:gd name="connsiteX128" fmla="*/ 5389519 w 10232859"/>
              <a:gd name="connsiteY128" fmla="*/ 266429 h 1705557"/>
              <a:gd name="connsiteX129" fmla="*/ 5399852 w 10232859"/>
              <a:gd name="connsiteY129" fmla="*/ 276111 h 1705557"/>
              <a:gd name="connsiteX130" fmla="*/ 5413398 w 10232859"/>
              <a:gd name="connsiteY130" fmla="*/ 282749 h 1705557"/>
              <a:gd name="connsiteX131" fmla="*/ 5415629 w 10232859"/>
              <a:gd name="connsiteY131" fmla="*/ 282282 h 1705557"/>
              <a:gd name="connsiteX132" fmla="*/ 5433078 w 10232859"/>
              <a:gd name="connsiteY132" fmla="*/ 286198 h 1705557"/>
              <a:gd name="connsiteX133" fmla="*/ 5435759 w 10232859"/>
              <a:gd name="connsiteY133" fmla="*/ 289614 h 1705557"/>
              <a:gd name="connsiteX134" fmla="*/ 5447372 w 10232859"/>
              <a:gd name="connsiteY134" fmla="*/ 293101 h 1705557"/>
              <a:gd name="connsiteX135" fmla="*/ 5469289 w 10232859"/>
              <a:gd name="connsiteY135" fmla="*/ 302134 h 1705557"/>
              <a:gd name="connsiteX136" fmla="*/ 5474291 w 10232859"/>
              <a:gd name="connsiteY136" fmla="*/ 301799 h 1705557"/>
              <a:gd name="connsiteX137" fmla="*/ 5508752 w 10232859"/>
              <a:gd name="connsiteY137" fmla="*/ 312267 h 1705557"/>
              <a:gd name="connsiteX138" fmla="*/ 5509657 w 10232859"/>
              <a:gd name="connsiteY138" fmla="*/ 311450 h 1705557"/>
              <a:gd name="connsiteX139" fmla="*/ 5521245 w 10232859"/>
              <a:gd name="connsiteY139" fmla="*/ 310202 h 1705557"/>
              <a:gd name="connsiteX140" fmla="*/ 5542415 w 10232859"/>
              <a:gd name="connsiteY140" fmla="*/ 310009 h 1705557"/>
              <a:gd name="connsiteX141" fmla="*/ 5596538 w 10232859"/>
              <a:gd name="connsiteY141" fmla="*/ 297667 h 1705557"/>
              <a:gd name="connsiteX142" fmla="*/ 5632514 w 10232859"/>
              <a:gd name="connsiteY142" fmla="*/ 308476 h 1705557"/>
              <a:gd name="connsiteX143" fmla="*/ 5640005 w 10232859"/>
              <a:gd name="connsiteY143" fmla="*/ 310131 h 1705557"/>
              <a:gd name="connsiteX144" fmla="*/ 5640259 w 10232859"/>
              <a:gd name="connsiteY144" fmla="*/ 309949 h 1705557"/>
              <a:gd name="connsiteX145" fmla="*/ 5648365 w 10232859"/>
              <a:gd name="connsiteY145" fmla="*/ 311268 h 1705557"/>
              <a:gd name="connsiteX146" fmla="*/ 5653662 w 10232859"/>
              <a:gd name="connsiteY146" fmla="*/ 313149 h 1705557"/>
              <a:gd name="connsiteX147" fmla="*/ 5668196 w 10232859"/>
              <a:gd name="connsiteY147" fmla="*/ 316360 h 1705557"/>
              <a:gd name="connsiteX148" fmla="*/ 5673886 w 10232859"/>
              <a:gd name="connsiteY148" fmla="*/ 316040 h 1705557"/>
              <a:gd name="connsiteX149" fmla="*/ 5677139 w 10232859"/>
              <a:gd name="connsiteY149" fmla="*/ 313859 h 1705557"/>
              <a:gd name="connsiteX150" fmla="*/ 5678325 w 10232859"/>
              <a:gd name="connsiteY150" fmla="*/ 314443 h 1705557"/>
              <a:gd name="connsiteX151" fmla="*/ 5708983 w 10232859"/>
              <a:gd name="connsiteY151" fmla="*/ 313188 h 1705557"/>
              <a:gd name="connsiteX152" fmla="*/ 5773909 w 10232859"/>
              <a:gd name="connsiteY152" fmla="*/ 318575 h 1705557"/>
              <a:gd name="connsiteX153" fmla="*/ 5809500 w 10232859"/>
              <a:gd name="connsiteY153" fmla="*/ 324964 h 1705557"/>
              <a:gd name="connsiteX154" fmla="*/ 5908729 w 10232859"/>
              <a:gd name="connsiteY154" fmla="*/ 338849 h 1705557"/>
              <a:gd name="connsiteX155" fmla="*/ 6009654 w 10232859"/>
              <a:gd name="connsiteY155" fmla="*/ 350040 h 1705557"/>
              <a:gd name="connsiteX156" fmla="*/ 6067487 w 10232859"/>
              <a:gd name="connsiteY156" fmla="*/ 340226 h 1705557"/>
              <a:gd name="connsiteX157" fmla="*/ 6073281 w 10232859"/>
              <a:gd name="connsiteY157" fmla="*/ 340830 h 1705557"/>
              <a:gd name="connsiteX158" fmla="*/ 6086225 w 10232859"/>
              <a:gd name="connsiteY158" fmla="*/ 346135 h 1705557"/>
              <a:gd name="connsiteX159" fmla="*/ 6090616 w 10232859"/>
              <a:gd name="connsiteY159" fmla="*/ 348731 h 1705557"/>
              <a:gd name="connsiteX160" fmla="*/ 6098056 w 10232859"/>
              <a:gd name="connsiteY160" fmla="*/ 351249 h 1705557"/>
              <a:gd name="connsiteX161" fmla="*/ 6098391 w 10232859"/>
              <a:gd name="connsiteY161" fmla="*/ 351119 h 1705557"/>
              <a:gd name="connsiteX162" fmla="*/ 6105063 w 10232859"/>
              <a:gd name="connsiteY162" fmla="*/ 353854 h 1705557"/>
              <a:gd name="connsiteX163" fmla="*/ 6135796 w 10232859"/>
              <a:gd name="connsiteY163" fmla="*/ 369657 h 1705557"/>
              <a:gd name="connsiteX164" fmla="*/ 6195166 w 10232859"/>
              <a:gd name="connsiteY164" fmla="*/ 366704 h 1705557"/>
              <a:gd name="connsiteX165" fmla="*/ 6216259 w 10232859"/>
              <a:gd name="connsiteY165" fmla="*/ 369879 h 1705557"/>
              <a:gd name="connsiteX166" fmla="*/ 6228331 w 10232859"/>
              <a:gd name="connsiteY166" fmla="*/ 370548 h 1705557"/>
              <a:gd name="connsiteX167" fmla="*/ 6229602 w 10232859"/>
              <a:gd name="connsiteY167" fmla="*/ 369928 h 1705557"/>
              <a:gd name="connsiteX168" fmla="*/ 6258988 w 10232859"/>
              <a:gd name="connsiteY168" fmla="*/ 385174 h 1705557"/>
              <a:gd name="connsiteX169" fmla="*/ 6264106 w 10232859"/>
              <a:gd name="connsiteY169" fmla="*/ 385655 h 1705557"/>
              <a:gd name="connsiteX170" fmla="*/ 6281703 w 10232859"/>
              <a:gd name="connsiteY170" fmla="*/ 397568 h 1705557"/>
              <a:gd name="connsiteX171" fmla="*/ 6291622 w 10232859"/>
              <a:gd name="connsiteY171" fmla="*/ 402669 h 1705557"/>
              <a:gd name="connsiteX172" fmla="*/ 6292712 w 10232859"/>
              <a:gd name="connsiteY172" fmla="*/ 406285 h 1705557"/>
              <a:gd name="connsiteX173" fmla="*/ 6308227 w 10232859"/>
              <a:gd name="connsiteY173" fmla="*/ 412710 h 1705557"/>
              <a:gd name="connsiteX174" fmla="*/ 6310656 w 10232859"/>
              <a:gd name="connsiteY174" fmla="*/ 412628 h 1705557"/>
              <a:gd name="connsiteX175" fmla="*/ 6321049 w 10232859"/>
              <a:gd name="connsiteY175" fmla="*/ 420978 h 1705557"/>
              <a:gd name="connsiteX176" fmla="*/ 6326853 w 10232859"/>
              <a:gd name="connsiteY176" fmla="*/ 431664 h 1705557"/>
              <a:gd name="connsiteX177" fmla="*/ 6467879 w 10232859"/>
              <a:gd name="connsiteY177" fmla="*/ 474762 h 1705557"/>
              <a:gd name="connsiteX178" fmla="*/ 6564351 w 10232859"/>
              <a:gd name="connsiteY178" fmla="*/ 544032 h 1705557"/>
              <a:gd name="connsiteX179" fmla="*/ 6641544 w 10232859"/>
              <a:gd name="connsiteY179" fmla="*/ 566599 h 1705557"/>
              <a:gd name="connsiteX180" fmla="*/ 6731052 w 10232859"/>
              <a:gd name="connsiteY180" fmla="*/ 578550 h 1705557"/>
              <a:gd name="connsiteX181" fmla="*/ 6858983 w 10232859"/>
              <a:gd name="connsiteY181" fmla="*/ 630237 h 1705557"/>
              <a:gd name="connsiteX182" fmla="*/ 6910661 w 10232859"/>
              <a:gd name="connsiteY182" fmla="*/ 641134 h 1705557"/>
              <a:gd name="connsiteX183" fmla="*/ 6944111 w 10232859"/>
              <a:gd name="connsiteY183" fmla="*/ 666016 h 1705557"/>
              <a:gd name="connsiteX184" fmla="*/ 6965771 w 10232859"/>
              <a:gd name="connsiteY184" fmla="*/ 666445 h 1705557"/>
              <a:gd name="connsiteX185" fmla="*/ 6969639 w 10232859"/>
              <a:gd name="connsiteY185" fmla="*/ 666351 h 1705557"/>
              <a:gd name="connsiteX186" fmla="*/ 6982242 w 10232859"/>
              <a:gd name="connsiteY186" fmla="*/ 669626 h 1705557"/>
              <a:gd name="connsiteX187" fmla="*/ 6989387 w 10232859"/>
              <a:gd name="connsiteY187" fmla="*/ 665988 h 1705557"/>
              <a:gd name="connsiteX188" fmla="*/ 7010930 w 10232859"/>
              <a:gd name="connsiteY188" fmla="*/ 667648 h 1705557"/>
              <a:gd name="connsiteX189" fmla="*/ 7033125 w 10232859"/>
              <a:gd name="connsiteY189" fmla="*/ 674950 h 1705557"/>
              <a:gd name="connsiteX190" fmla="*/ 7134461 w 10232859"/>
              <a:gd name="connsiteY190" fmla="*/ 714706 h 1705557"/>
              <a:gd name="connsiteX191" fmla="*/ 7197450 w 10232859"/>
              <a:gd name="connsiteY191" fmla="*/ 735608 h 1705557"/>
              <a:gd name="connsiteX192" fmla="*/ 7225084 w 10232859"/>
              <a:gd name="connsiteY192" fmla="*/ 739019 h 1705557"/>
              <a:gd name="connsiteX193" fmla="*/ 7261183 w 10232859"/>
              <a:gd name="connsiteY193" fmla="*/ 746827 h 1705557"/>
              <a:gd name="connsiteX194" fmla="*/ 7327760 w 10232859"/>
              <a:gd name="connsiteY194" fmla="*/ 757100 h 1705557"/>
              <a:gd name="connsiteX195" fmla="*/ 7412222 w 10232859"/>
              <a:gd name="connsiteY195" fmla="*/ 777001 h 1705557"/>
              <a:gd name="connsiteX196" fmla="*/ 7457904 w 10232859"/>
              <a:gd name="connsiteY196" fmla="*/ 810835 h 1705557"/>
              <a:gd name="connsiteX197" fmla="*/ 7465795 w 10232859"/>
              <a:gd name="connsiteY197" fmla="*/ 809112 h 1705557"/>
              <a:gd name="connsiteX198" fmla="*/ 7505046 w 10232859"/>
              <a:gd name="connsiteY198" fmla="*/ 823031 h 1705557"/>
              <a:gd name="connsiteX199" fmla="*/ 7623220 w 10232859"/>
              <a:gd name="connsiteY199" fmla="*/ 895034 h 1705557"/>
              <a:gd name="connsiteX200" fmla="*/ 7700458 w 10232859"/>
              <a:gd name="connsiteY200" fmla="*/ 921593 h 1705557"/>
              <a:gd name="connsiteX201" fmla="*/ 7730988 w 10232859"/>
              <a:gd name="connsiteY201" fmla="*/ 927270 h 1705557"/>
              <a:gd name="connsiteX202" fmla="*/ 7781942 w 10232859"/>
              <a:gd name="connsiteY202" fmla="*/ 937017 h 1705557"/>
              <a:gd name="connsiteX203" fmla="*/ 7827704 w 10232859"/>
              <a:gd name="connsiteY203" fmla="*/ 935072 h 1705557"/>
              <a:gd name="connsiteX204" fmla="*/ 7867270 w 10232859"/>
              <a:gd name="connsiteY204" fmla="*/ 946880 h 1705557"/>
              <a:gd name="connsiteX205" fmla="*/ 7866538 w 10232859"/>
              <a:gd name="connsiteY205" fmla="*/ 961559 h 1705557"/>
              <a:gd name="connsiteX206" fmla="*/ 7912084 w 10232859"/>
              <a:gd name="connsiteY206" fmla="*/ 970314 h 1705557"/>
              <a:gd name="connsiteX207" fmla="*/ 7982264 w 10232859"/>
              <a:gd name="connsiteY207" fmla="*/ 982287 h 1705557"/>
              <a:gd name="connsiteX208" fmla="*/ 7991272 w 10232859"/>
              <a:gd name="connsiteY208" fmla="*/ 987618 h 1705557"/>
              <a:gd name="connsiteX209" fmla="*/ 8006496 w 10232859"/>
              <a:gd name="connsiteY209" fmla="*/ 979353 h 1705557"/>
              <a:gd name="connsiteX210" fmla="*/ 8034497 w 10232859"/>
              <a:gd name="connsiteY210" fmla="*/ 978568 h 1705557"/>
              <a:gd name="connsiteX211" fmla="*/ 8150881 w 10232859"/>
              <a:gd name="connsiteY211" fmla="*/ 996925 h 1705557"/>
              <a:gd name="connsiteX212" fmla="*/ 8172106 w 10232859"/>
              <a:gd name="connsiteY212" fmla="*/ 997026 h 1705557"/>
              <a:gd name="connsiteX213" fmla="*/ 8196076 w 10232859"/>
              <a:gd name="connsiteY213" fmla="*/ 1006592 h 1705557"/>
              <a:gd name="connsiteX214" fmla="*/ 8247463 w 10232859"/>
              <a:gd name="connsiteY214" fmla="*/ 1022846 h 1705557"/>
              <a:gd name="connsiteX215" fmla="*/ 8279272 w 10232859"/>
              <a:gd name="connsiteY215" fmla="*/ 1039435 h 1705557"/>
              <a:gd name="connsiteX216" fmla="*/ 8289611 w 10232859"/>
              <a:gd name="connsiteY216" fmla="*/ 1035144 h 1705557"/>
              <a:gd name="connsiteX217" fmla="*/ 8311483 w 10232859"/>
              <a:gd name="connsiteY217" fmla="*/ 1035913 h 1705557"/>
              <a:gd name="connsiteX218" fmla="*/ 8399489 w 10232859"/>
              <a:gd name="connsiteY218" fmla="*/ 1055076 h 1705557"/>
              <a:gd name="connsiteX219" fmla="*/ 8415973 w 10232859"/>
              <a:gd name="connsiteY219" fmla="*/ 1056174 h 1705557"/>
              <a:gd name="connsiteX220" fmla="*/ 8433326 w 10232859"/>
              <a:gd name="connsiteY220" fmla="*/ 1064395 h 1705557"/>
              <a:gd name="connsiteX221" fmla="*/ 8502328 w 10232859"/>
              <a:gd name="connsiteY221" fmla="*/ 1098012 h 1705557"/>
              <a:gd name="connsiteX222" fmla="*/ 8534346 w 10232859"/>
              <a:gd name="connsiteY222" fmla="*/ 1113494 h 1705557"/>
              <a:gd name="connsiteX223" fmla="*/ 8534980 w 10232859"/>
              <a:gd name="connsiteY223" fmla="*/ 1117375 h 1705557"/>
              <a:gd name="connsiteX224" fmla="*/ 8544104 w 10232859"/>
              <a:gd name="connsiteY224" fmla="*/ 1114920 h 1705557"/>
              <a:gd name="connsiteX225" fmla="*/ 8567742 w 10232859"/>
              <a:gd name="connsiteY225" fmla="*/ 1124104 h 1705557"/>
              <a:gd name="connsiteX226" fmla="*/ 8575405 w 10232859"/>
              <a:gd name="connsiteY226" fmla="*/ 1132001 h 1705557"/>
              <a:gd name="connsiteX227" fmla="*/ 8592108 w 10232859"/>
              <a:gd name="connsiteY227" fmla="*/ 1136240 h 1705557"/>
              <a:gd name="connsiteX228" fmla="*/ 8633779 w 10232859"/>
              <a:gd name="connsiteY228" fmla="*/ 1145740 h 1705557"/>
              <a:gd name="connsiteX229" fmla="*/ 8676965 w 10232859"/>
              <a:gd name="connsiteY229" fmla="*/ 1163463 h 1705557"/>
              <a:gd name="connsiteX230" fmla="*/ 8698944 w 10232859"/>
              <a:gd name="connsiteY230" fmla="*/ 1163453 h 1705557"/>
              <a:gd name="connsiteX231" fmla="*/ 8711456 w 10232859"/>
              <a:gd name="connsiteY231" fmla="*/ 1175731 h 1705557"/>
              <a:gd name="connsiteX232" fmla="*/ 8732793 w 10232859"/>
              <a:gd name="connsiteY232" fmla="*/ 1179486 h 1705557"/>
              <a:gd name="connsiteX233" fmla="*/ 8751897 w 10232859"/>
              <a:gd name="connsiteY233" fmla="*/ 1197400 h 1705557"/>
              <a:gd name="connsiteX234" fmla="*/ 8793564 w 10232859"/>
              <a:gd name="connsiteY234" fmla="*/ 1179086 h 1705557"/>
              <a:gd name="connsiteX235" fmla="*/ 8838902 w 10232859"/>
              <a:gd name="connsiteY235" fmla="*/ 1173259 h 1705557"/>
              <a:gd name="connsiteX236" fmla="*/ 8834270 w 10232859"/>
              <a:gd name="connsiteY236" fmla="*/ 1213138 h 1705557"/>
              <a:gd name="connsiteX237" fmla="*/ 8853872 w 10232859"/>
              <a:gd name="connsiteY237" fmla="*/ 1221228 h 1705557"/>
              <a:gd name="connsiteX238" fmla="*/ 8861901 w 10232859"/>
              <a:gd name="connsiteY238" fmla="*/ 1217889 h 1705557"/>
              <a:gd name="connsiteX239" fmla="*/ 8874168 w 10232859"/>
              <a:gd name="connsiteY239" fmla="*/ 1220481 h 1705557"/>
              <a:gd name="connsiteX240" fmla="*/ 8871123 w 10232859"/>
              <a:gd name="connsiteY240" fmla="*/ 1227674 h 1705557"/>
              <a:gd name="connsiteX241" fmla="*/ 8903537 w 10232859"/>
              <a:gd name="connsiteY241" fmla="*/ 1237102 h 1705557"/>
              <a:gd name="connsiteX242" fmla="*/ 8933767 w 10232859"/>
              <a:gd name="connsiteY242" fmla="*/ 1269882 h 1705557"/>
              <a:gd name="connsiteX243" fmla="*/ 8985765 w 10232859"/>
              <a:gd name="connsiteY243" fmla="*/ 1294178 h 1705557"/>
              <a:gd name="connsiteX244" fmla="*/ 9071444 w 10232859"/>
              <a:gd name="connsiteY244" fmla="*/ 1323819 h 1705557"/>
              <a:gd name="connsiteX245" fmla="*/ 9096711 w 10232859"/>
              <a:gd name="connsiteY245" fmla="*/ 1334291 h 1705557"/>
              <a:gd name="connsiteX246" fmla="*/ 9338853 w 10232859"/>
              <a:gd name="connsiteY246" fmla="*/ 1454560 h 1705557"/>
              <a:gd name="connsiteX247" fmla="*/ 9520814 w 10232859"/>
              <a:gd name="connsiteY247" fmla="*/ 1456341 h 1705557"/>
              <a:gd name="connsiteX248" fmla="*/ 9702271 w 10232859"/>
              <a:gd name="connsiteY248" fmla="*/ 1495067 h 1705557"/>
              <a:gd name="connsiteX249" fmla="*/ 9744273 w 10232859"/>
              <a:gd name="connsiteY249" fmla="*/ 1530026 h 1705557"/>
              <a:gd name="connsiteX250" fmla="*/ 9771903 w 10232859"/>
              <a:gd name="connsiteY250" fmla="*/ 1536548 h 1705557"/>
              <a:gd name="connsiteX251" fmla="*/ 9818565 w 10232859"/>
              <a:gd name="connsiteY251" fmla="*/ 1545059 h 1705557"/>
              <a:gd name="connsiteX252" fmla="*/ 9882202 w 10232859"/>
              <a:gd name="connsiteY252" fmla="*/ 1572402 h 1705557"/>
              <a:gd name="connsiteX253" fmla="*/ 10022025 w 10232859"/>
              <a:gd name="connsiteY253" fmla="*/ 1606210 h 1705557"/>
              <a:gd name="connsiteX254" fmla="*/ 10220406 w 10232859"/>
              <a:gd name="connsiteY254" fmla="*/ 1683519 h 1705557"/>
              <a:gd name="connsiteX255" fmla="*/ 10232859 w 10232859"/>
              <a:gd name="connsiteY255" fmla="*/ 1705557 h 1705557"/>
              <a:gd name="connsiteX256" fmla="*/ 0 w 10232859"/>
              <a:gd name="connsiteY256" fmla="*/ 1705557 h 1705557"/>
              <a:gd name="connsiteX257" fmla="*/ 0 w 10232859"/>
              <a:gd name="connsiteY257" fmla="*/ 28342 h 1705557"/>
              <a:gd name="connsiteX258" fmla="*/ 8097 w 10232859"/>
              <a:gd name="connsiteY258" fmla="*/ 30869 h 1705557"/>
              <a:gd name="connsiteX259" fmla="*/ 77128 w 10232859"/>
              <a:gd name="connsiteY259" fmla="*/ 13381 h 1705557"/>
              <a:gd name="connsiteX260" fmla="*/ 188338 w 10232859"/>
              <a:gd name="connsiteY260" fmla="*/ 11593 h 1705557"/>
              <a:gd name="connsiteX261" fmla="*/ 298809 w 10232859"/>
              <a:gd name="connsiteY261" fmla="*/ 12712 h 1705557"/>
              <a:gd name="connsiteX262" fmla="*/ 338985 w 10232859"/>
              <a:gd name="connsiteY262" fmla="*/ 14520 h 1705557"/>
              <a:gd name="connsiteX263" fmla="*/ 409815 w 10232859"/>
              <a:gd name="connsiteY263" fmla="*/ 11559 h 1705557"/>
              <a:gd name="connsiteX264" fmla="*/ 424169 w 10232859"/>
              <a:gd name="connsiteY264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089450 w 10232859"/>
              <a:gd name="connsiteY77" fmla="*/ 162714 h 1705557"/>
              <a:gd name="connsiteX78" fmla="*/ 3104175 w 10232859"/>
              <a:gd name="connsiteY78" fmla="*/ 169945 h 1705557"/>
              <a:gd name="connsiteX79" fmla="*/ 3254203 w 10232859"/>
              <a:gd name="connsiteY79" fmla="*/ 158270 h 1705557"/>
              <a:gd name="connsiteX80" fmla="*/ 3395011 w 10232859"/>
              <a:gd name="connsiteY80" fmla="*/ 184714 h 1705557"/>
              <a:gd name="connsiteX81" fmla="*/ 3476147 w 10232859"/>
              <a:gd name="connsiteY81" fmla="*/ 177439 h 1705557"/>
              <a:gd name="connsiteX82" fmla="*/ 3497583 w 10232859"/>
              <a:gd name="connsiteY82" fmla="*/ 156962 h 1705557"/>
              <a:gd name="connsiteX83" fmla="*/ 3704761 w 10232859"/>
              <a:gd name="connsiteY83" fmla="*/ 157006 h 1705557"/>
              <a:gd name="connsiteX84" fmla="*/ 3755040 w 10232859"/>
              <a:gd name="connsiteY84" fmla="*/ 148492 h 1705557"/>
              <a:gd name="connsiteX85" fmla="*/ 3804689 w 10232859"/>
              <a:gd name="connsiteY85" fmla="*/ 158407 h 1705557"/>
              <a:gd name="connsiteX86" fmla="*/ 3821793 w 10232859"/>
              <a:gd name="connsiteY86" fmla="*/ 151257 h 1705557"/>
              <a:gd name="connsiteX87" fmla="*/ 3824682 w 10232859"/>
              <a:gd name="connsiteY87" fmla="*/ 149833 h 1705557"/>
              <a:gd name="connsiteX88" fmla="*/ 3837536 w 10232859"/>
              <a:gd name="connsiteY88" fmla="*/ 148292 h 1705557"/>
              <a:gd name="connsiteX89" fmla="*/ 3839550 w 10232859"/>
              <a:gd name="connsiteY89" fmla="*/ 142661 h 1705557"/>
              <a:gd name="connsiteX90" fmla="*/ 3857743 w 10232859"/>
              <a:gd name="connsiteY90" fmla="*/ 136618 h 1705557"/>
              <a:gd name="connsiteX91" fmla="*/ 3881852 w 10232859"/>
              <a:gd name="connsiteY91" fmla="*/ 135231 h 1705557"/>
              <a:gd name="connsiteX92" fmla="*/ 3998088 w 10232859"/>
              <a:gd name="connsiteY92" fmla="*/ 134446 h 1705557"/>
              <a:gd name="connsiteX93" fmla="*/ 4066682 w 10232859"/>
              <a:gd name="connsiteY93" fmla="*/ 130661 h 1705557"/>
              <a:gd name="connsiteX94" fmla="*/ 4091246 w 10232859"/>
              <a:gd name="connsiteY94" fmla="*/ 124017 h 1705557"/>
              <a:gd name="connsiteX95" fmla="*/ 4126556 w 10232859"/>
              <a:gd name="connsiteY95" fmla="*/ 118239 h 1705557"/>
              <a:gd name="connsiteX96" fmla="*/ 4187717 w 10232859"/>
              <a:gd name="connsiteY96" fmla="*/ 104010 h 1705557"/>
              <a:gd name="connsiteX97" fmla="*/ 4220826 w 10232859"/>
              <a:gd name="connsiteY97" fmla="*/ 102505 h 1705557"/>
              <a:gd name="connsiteX98" fmla="*/ 4239014 w 10232859"/>
              <a:gd name="connsiteY98" fmla="*/ 97354 h 1705557"/>
              <a:gd name="connsiteX99" fmla="*/ 4246653 w 10232859"/>
              <a:gd name="connsiteY99" fmla="*/ 97874 h 1705557"/>
              <a:gd name="connsiteX100" fmla="*/ 4271841 w 10232859"/>
              <a:gd name="connsiteY100" fmla="*/ 96702 h 1705557"/>
              <a:gd name="connsiteX101" fmla="*/ 4286277 w 10232859"/>
              <a:gd name="connsiteY101" fmla="*/ 96687 h 1705557"/>
              <a:gd name="connsiteX102" fmla="*/ 4292025 w 10232859"/>
              <a:gd name="connsiteY102" fmla="*/ 96921 h 1705557"/>
              <a:gd name="connsiteX103" fmla="*/ 4304713 w 10232859"/>
              <a:gd name="connsiteY103" fmla="*/ 102187 h 1705557"/>
              <a:gd name="connsiteX104" fmla="*/ 4321285 w 10232859"/>
              <a:gd name="connsiteY104" fmla="*/ 100074 h 1705557"/>
              <a:gd name="connsiteX105" fmla="*/ 4339561 w 10232859"/>
              <a:gd name="connsiteY105" fmla="*/ 105320 h 1705557"/>
              <a:gd name="connsiteX106" fmla="*/ 4343990 w 10232859"/>
              <a:gd name="connsiteY106" fmla="*/ 101090 h 1705557"/>
              <a:gd name="connsiteX107" fmla="*/ 4358885 w 10232859"/>
              <a:gd name="connsiteY107" fmla="*/ 96778 h 1705557"/>
              <a:gd name="connsiteX108" fmla="*/ 4371648 w 10232859"/>
              <a:gd name="connsiteY108" fmla="*/ 101826 h 1705557"/>
              <a:gd name="connsiteX109" fmla="*/ 4398380 w 10232859"/>
              <a:gd name="connsiteY109" fmla="*/ 104961 h 1705557"/>
              <a:gd name="connsiteX110" fmla="*/ 4405729 w 10232859"/>
              <a:gd name="connsiteY110" fmla="*/ 104191 h 1705557"/>
              <a:gd name="connsiteX111" fmla="*/ 4431408 w 10232859"/>
              <a:gd name="connsiteY111" fmla="*/ 110825 h 1705557"/>
              <a:gd name="connsiteX112" fmla="*/ 4472183 w 10232859"/>
              <a:gd name="connsiteY112" fmla="*/ 116430 h 1705557"/>
              <a:gd name="connsiteX113" fmla="*/ 4518828 w 10232859"/>
              <a:gd name="connsiteY113" fmla="*/ 119114 h 1705557"/>
              <a:gd name="connsiteX114" fmla="*/ 4532040 w 10232859"/>
              <a:gd name="connsiteY114" fmla="*/ 124307 h 1705557"/>
              <a:gd name="connsiteX115" fmla="*/ 4617778 w 10232859"/>
              <a:gd name="connsiteY115" fmla="*/ 136993 h 1705557"/>
              <a:gd name="connsiteX116" fmla="*/ 4641872 w 10232859"/>
              <a:gd name="connsiteY116" fmla="*/ 140721 h 1705557"/>
              <a:gd name="connsiteX117" fmla="*/ 4662766 w 10232859"/>
              <a:gd name="connsiteY117" fmla="*/ 138952 h 1705557"/>
              <a:gd name="connsiteX118" fmla="*/ 4667770 w 10232859"/>
              <a:gd name="connsiteY118" fmla="*/ 134208 h 1705557"/>
              <a:gd name="connsiteX119" fmla="*/ 4681052 w 10232859"/>
              <a:gd name="connsiteY119" fmla="*/ 135461 h 1705557"/>
              <a:gd name="connsiteX120" fmla="*/ 4684624 w 10232859"/>
              <a:gd name="connsiteY120" fmla="*/ 134755 h 1705557"/>
              <a:gd name="connsiteX121" fmla="*/ 4705061 w 10232859"/>
              <a:gd name="connsiteY121" fmla="*/ 131748 h 1705557"/>
              <a:gd name="connsiteX122" fmla="*/ 4747746 w 10232859"/>
              <a:gd name="connsiteY122" fmla="*/ 151131 h 1705557"/>
              <a:gd name="connsiteX123" fmla="*/ 4801045 w 10232859"/>
              <a:gd name="connsiteY123" fmla="*/ 153753 h 1705557"/>
              <a:gd name="connsiteX124" fmla="*/ 5001600 w 10232859"/>
              <a:gd name="connsiteY124" fmla="*/ 196753 h 1705557"/>
              <a:gd name="connsiteX125" fmla="*/ 5033465 w 10232859"/>
              <a:gd name="connsiteY125" fmla="*/ 182429 h 1705557"/>
              <a:gd name="connsiteX126" fmla="*/ 5115965 w 10232859"/>
              <a:gd name="connsiteY126" fmla="*/ 192583 h 1705557"/>
              <a:gd name="connsiteX127" fmla="*/ 5237936 w 10232859"/>
              <a:gd name="connsiteY127" fmla="*/ 246022 h 1705557"/>
              <a:gd name="connsiteX128" fmla="*/ 5389519 w 10232859"/>
              <a:gd name="connsiteY128" fmla="*/ 266429 h 1705557"/>
              <a:gd name="connsiteX129" fmla="*/ 5399852 w 10232859"/>
              <a:gd name="connsiteY129" fmla="*/ 276111 h 1705557"/>
              <a:gd name="connsiteX130" fmla="*/ 5413398 w 10232859"/>
              <a:gd name="connsiteY130" fmla="*/ 282749 h 1705557"/>
              <a:gd name="connsiteX131" fmla="*/ 5415629 w 10232859"/>
              <a:gd name="connsiteY131" fmla="*/ 282282 h 1705557"/>
              <a:gd name="connsiteX132" fmla="*/ 5433078 w 10232859"/>
              <a:gd name="connsiteY132" fmla="*/ 286198 h 1705557"/>
              <a:gd name="connsiteX133" fmla="*/ 5435759 w 10232859"/>
              <a:gd name="connsiteY133" fmla="*/ 289614 h 1705557"/>
              <a:gd name="connsiteX134" fmla="*/ 5447372 w 10232859"/>
              <a:gd name="connsiteY134" fmla="*/ 293101 h 1705557"/>
              <a:gd name="connsiteX135" fmla="*/ 5469289 w 10232859"/>
              <a:gd name="connsiteY135" fmla="*/ 302134 h 1705557"/>
              <a:gd name="connsiteX136" fmla="*/ 5474291 w 10232859"/>
              <a:gd name="connsiteY136" fmla="*/ 301799 h 1705557"/>
              <a:gd name="connsiteX137" fmla="*/ 5508752 w 10232859"/>
              <a:gd name="connsiteY137" fmla="*/ 312267 h 1705557"/>
              <a:gd name="connsiteX138" fmla="*/ 5509657 w 10232859"/>
              <a:gd name="connsiteY138" fmla="*/ 311450 h 1705557"/>
              <a:gd name="connsiteX139" fmla="*/ 5521245 w 10232859"/>
              <a:gd name="connsiteY139" fmla="*/ 310202 h 1705557"/>
              <a:gd name="connsiteX140" fmla="*/ 5542415 w 10232859"/>
              <a:gd name="connsiteY140" fmla="*/ 310009 h 1705557"/>
              <a:gd name="connsiteX141" fmla="*/ 5596538 w 10232859"/>
              <a:gd name="connsiteY141" fmla="*/ 297667 h 1705557"/>
              <a:gd name="connsiteX142" fmla="*/ 5632514 w 10232859"/>
              <a:gd name="connsiteY142" fmla="*/ 308476 h 1705557"/>
              <a:gd name="connsiteX143" fmla="*/ 5640005 w 10232859"/>
              <a:gd name="connsiteY143" fmla="*/ 310131 h 1705557"/>
              <a:gd name="connsiteX144" fmla="*/ 5640259 w 10232859"/>
              <a:gd name="connsiteY144" fmla="*/ 309949 h 1705557"/>
              <a:gd name="connsiteX145" fmla="*/ 5648365 w 10232859"/>
              <a:gd name="connsiteY145" fmla="*/ 311268 h 1705557"/>
              <a:gd name="connsiteX146" fmla="*/ 5653662 w 10232859"/>
              <a:gd name="connsiteY146" fmla="*/ 313149 h 1705557"/>
              <a:gd name="connsiteX147" fmla="*/ 5668196 w 10232859"/>
              <a:gd name="connsiteY147" fmla="*/ 316360 h 1705557"/>
              <a:gd name="connsiteX148" fmla="*/ 5673886 w 10232859"/>
              <a:gd name="connsiteY148" fmla="*/ 316040 h 1705557"/>
              <a:gd name="connsiteX149" fmla="*/ 5677139 w 10232859"/>
              <a:gd name="connsiteY149" fmla="*/ 313859 h 1705557"/>
              <a:gd name="connsiteX150" fmla="*/ 5678325 w 10232859"/>
              <a:gd name="connsiteY150" fmla="*/ 314443 h 1705557"/>
              <a:gd name="connsiteX151" fmla="*/ 5708983 w 10232859"/>
              <a:gd name="connsiteY151" fmla="*/ 313188 h 1705557"/>
              <a:gd name="connsiteX152" fmla="*/ 5773909 w 10232859"/>
              <a:gd name="connsiteY152" fmla="*/ 318575 h 1705557"/>
              <a:gd name="connsiteX153" fmla="*/ 5809500 w 10232859"/>
              <a:gd name="connsiteY153" fmla="*/ 324964 h 1705557"/>
              <a:gd name="connsiteX154" fmla="*/ 5908729 w 10232859"/>
              <a:gd name="connsiteY154" fmla="*/ 338849 h 1705557"/>
              <a:gd name="connsiteX155" fmla="*/ 6009654 w 10232859"/>
              <a:gd name="connsiteY155" fmla="*/ 350040 h 1705557"/>
              <a:gd name="connsiteX156" fmla="*/ 6067487 w 10232859"/>
              <a:gd name="connsiteY156" fmla="*/ 340226 h 1705557"/>
              <a:gd name="connsiteX157" fmla="*/ 6073281 w 10232859"/>
              <a:gd name="connsiteY157" fmla="*/ 340830 h 1705557"/>
              <a:gd name="connsiteX158" fmla="*/ 6086225 w 10232859"/>
              <a:gd name="connsiteY158" fmla="*/ 346135 h 1705557"/>
              <a:gd name="connsiteX159" fmla="*/ 6090616 w 10232859"/>
              <a:gd name="connsiteY159" fmla="*/ 348731 h 1705557"/>
              <a:gd name="connsiteX160" fmla="*/ 6098056 w 10232859"/>
              <a:gd name="connsiteY160" fmla="*/ 351249 h 1705557"/>
              <a:gd name="connsiteX161" fmla="*/ 6098391 w 10232859"/>
              <a:gd name="connsiteY161" fmla="*/ 351119 h 1705557"/>
              <a:gd name="connsiteX162" fmla="*/ 6105063 w 10232859"/>
              <a:gd name="connsiteY162" fmla="*/ 353854 h 1705557"/>
              <a:gd name="connsiteX163" fmla="*/ 6135796 w 10232859"/>
              <a:gd name="connsiteY163" fmla="*/ 369657 h 1705557"/>
              <a:gd name="connsiteX164" fmla="*/ 6195166 w 10232859"/>
              <a:gd name="connsiteY164" fmla="*/ 366704 h 1705557"/>
              <a:gd name="connsiteX165" fmla="*/ 6216259 w 10232859"/>
              <a:gd name="connsiteY165" fmla="*/ 369879 h 1705557"/>
              <a:gd name="connsiteX166" fmla="*/ 6228331 w 10232859"/>
              <a:gd name="connsiteY166" fmla="*/ 370548 h 1705557"/>
              <a:gd name="connsiteX167" fmla="*/ 6229602 w 10232859"/>
              <a:gd name="connsiteY167" fmla="*/ 369928 h 1705557"/>
              <a:gd name="connsiteX168" fmla="*/ 6258988 w 10232859"/>
              <a:gd name="connsiteY168" fmla="*/ 385174 h 1705557"/>
              <a:gd name="connsiteX169" fmla="*/ 6264106 w 10232859"/>
              <a:gd name="connsiteY169" fmla="*/ 385655 h 1705557"/>
              <a:gd name="connsiteX170" fmla="*/ 6281703 w 10232859"/>
              <a:gd name="connsiteY170" fmla="*/ 397568 h 1705557"/>
              <a:gd name="connsiteX171" fmla="*/ 6291622 w 10232859"/>
              <a:gd name="connsiteY171" fmla="*/ 402669 h 1705557"/>
              <a:gd name="connsiteX172" fmla="*/ 6292712 w 10232859"/>
              <a:gd name="connsiteY172" fmla="*/ 406285 h 1705557"/>
              <a:gd name="connsiteX173" fmla="*/ 6308227 w 10232859"/>
              <a:gd name="connsiteY173" fmla="*/ 412710 h 1705557"/>
              <a:gd name="connsiteX174" fmla="*/ 6310656 w 10232859"/>
              <a:gd name="connsiteY174" fmla="*/ 412628 h 1705557"/>
              <a:gd name="connsiteX175" fmla="*/ 6321049 w 10232859"/>
              <a:gd name="connsiteY175" fmla="*/ 420978 h 1705557"/>
              <a:gd name="connsiteX176" fmla="*/ 6326853 w 10232859"/>
              <a:gd name="connsiteY176" fmla="*/ 431664 h 1705557"/>
              <a:gd name="connsiteX177" fmla="*/ 6467879 w 10232859"/>
              <a:gd name="connsiteY177" fmla="*/ 474762 h 1705557"/>
              <a:gd name="connsiteX178" fmla="*/ 6564351 w 10232859"/>
              <a:gd name="connsiteY178" fmla="*/ 544032 h 1705557"/>
              <a:gd name="connsiteX179" fmla="*/ 6641544 w 10232859"/>
              <a:gd name="connsiteY179" fmla="*/ 566599 h 1705557"/>
              <a:gd name="connsiteX180" fmla="*/ 6731052 w 10232859"/>
              <a:gd name="connsiteY180" fmla="*/ 578550 h 1705557"/>
              <a:gd name="connsiteX181" fmla="*/ 6858983 w 10232859"/>
              <a:gd name="connsiteY181" fmla="*/ 630237 h 1705557"/>
              <a:gd name="connsiteX182" fmla="*/ 6910661 w 10232859"/>
              <a:gd name="connsiteY182" fmla="*/ 641134 h 1705557"/>
              <a:gd name="connsiteX183" fmla="*/ 6944111 w 10232859"/>
              <a:gd name="connsiteY183" fmla="*/ 666016 h 1705557"/>
              <a:gd name="connsiteX184" fmla="*/ 6965771 w 10232859"/>
              <a:gd name="connsiteY184" fmla="*/ 666445 h 1705557"/>
              <a:gd name="connsiteX185" fmla="*/ 6969639 w 10232859"/>
              <a:gd name="connsiteY185" fmla="*/ 666351 h 1705557"/>
              <a:gd name="connsiteX186" fmla="*/ 6982242 w 10232859"/>
              <a:gd name="connsiteY186" fmla="*/ 669626 h 1705557"/>
              <a:gd name="connsiteX187" fmla="*/ 6989387 w 10232859"/>
              <a:gd name="connsiteY187" fmla="*/ 665988 h 1705557"/>
              <a:gd name="connsiteX188" fmla="*/ 7010930 w 10232859"/>
              <a:gd name="connsiteY188" fmla="*/ 667648 h 1705557"/>
              <a:gd name="connsiteX189" fmla="*/ 7033125 w 10232859"/>
              <a:gd name="connsiteY189" fmla="*/ 674950 h 1705557"/>
              <a:gd name="connsiteX190" fmla="*/ 7134461 w 10232859"/>
              <a:gd name="connsiteY190" fmla="*/ 714706 h 1705557"/>
              <a:gd name="connsiteX191" fmla="*/ 7197450 w 10232859"/>
              <a:gd name="connsiteY191" fmla="*/ 735608 h 1705557"/>
              <a:gd name="connsiteX192" fmla="*/ 7225084 w 10232859"/>
              <a:gd name="connsiteY192" fmla="*/ 739019 h 1705557"/>
              <a:gd name="connsiteX193" fmla="*/ 7261183 w 10232859"/>
              <a:gd name="connsiteY193" fmla="*/ 746827 h 1705557"/>
              <a:gd name="connsiteX194" fmla="*/ 7327760 w 10232859"/>
              <a:gd name="connsiteY194" fmla="*/ 757100 h 1705557"/>
              <a:gd name="connsiteX195" fmla="*/ 7412222 w 10232859"/>
              <a:gd name="connsiteY195" fmla="*/ 777001 h 1705557"/>
              <a:gd name="connsiteX196" fmla="*/ 7457904 w 10232859"/>
              <a:gd name="connsiteY196" fmla="*/ 810835 h 1705557"/>
              <a:gd name="connsiteX197" fmla="*/ 7465795 w 10232859"/>
              <a:gd name="connsiteY197" fmla="*/ 809112 h 1705557"/>
              <a:gd name="connsiteX198" fmla="*/ 7505046 w 10232859"/>
              <a:gd name="connsiteY198" fmla="*/ 823031 h 1705557"/>
              <a:gd name="connsiteX199" fmla="*/ 7623220 w 10232859"/>
              <a:gd name="connsiteY199" fmla="*/ 895034 h 1705557"/>
              <a:gd name="connsiteX200" fmla="*/ 7700458 w 10232859"/>
              <a:gd name="connsiteY200" fmla="*/ 921593 h 1705557"/>
              <a:gd name="connsiteX201" fmla="*/ 7730988 w 10232859"/>
              <a:gd name="connsiteY201" fmla="*/ 927270 h 1705557"/>
              <a:gd name="connsiteX202" fmla="*/ 7781942 w 10232859"/>
              <a:gd name="connsiteY202" fmla="*/ 937017 h 1705557"/>
              <a:gd name="connsiteX203" fmla="*/ 7827704 w 10232859"/>
              <a:gd name="connsiteY203" fmla="*/ 935072 h 1705557"/>
              <a:gd name="connsiteX204" fmla="*/ 7867270 w 10232859"/>
              <a:gd name="connsiteY204" fmla="*/ 946880 h 1705557"/>
              <a:gd name="connsiteX205" fmla="*/ 7866538 w 10232859"/>
              <a:gd name="connsiteY205" fmla="*/ 961559 h 1705557"/>
              <a:gd name="connsiteX206" fmla="*/ 7912084 w 10232859"/>
              <a:gd name="connsiteY206" fmla="*/ 970314 h 1705557"/>
              <a:gd name="connsiteX207" fmla="*/ 7982264 w 10232859"/>
              <a:gd name="connsiteY207" fmla="*/ 982287 h 1705557"/>
              <a:gd name="connsiteX208" fmla="*/ 7991272 w 10232859"/>
              <a:gd name="connsiteY208" fmla="*/ 987618 h 1705557"/>
              <a:gd name="connsiteX209" fmla="*/ 8006496 w 10232859"/>
              <a:gd name="connsiteY209" fmla="*/ 979353 h 1705557"/>
              <a:gd name="connsiteX210" fmla="*/ 8034497 w 10232859"/>
              <a:gd name="connsiteY210" fmla="*/ 978568 h 1705557"/>
              <a:gd name="connsiteX211" fmla="*/ 8150881 w 10232859"/>
              <a:gd name="connsiteY211" fmla="*/ 996925 h 1705557"/>
              <a:gd name="connsiteX212" fmla="*/ 8172106 w 10232859"/>
              <a:gd name="connsiteY212" fmla="*/ 997026 h 1705557"/>
              <a:gd name="connsiteX213" fmla="*/ 8196076 w 10232859"/>
              <a:gd name="connsiteY213" fmla="*/ 1006592 h 1705557"/>
              <a:gd name="connsiteX214" fmla="*/ 8247463 w 10232859"/>
              <a:gd name="connsiteY214" fmla="*/ 1022846 h 1705557"/>
              <a:gd name="connsiteX215" fmla="*/ 8279272 w 10232859"/>
              <a:gd name="connsiteY215" fmla="*/ 1039435 h 1705557"/>
              <a:gd name="connsiteX216" fmla="*/ 8289611 w 10232859"/>
              <a:gd name="connsiteY216" fmla="*/ 1035144 h 1705557"/>
              <a:gd name="connsiteX217" fmla="*/ 8311483 w 10232859"/>
              <a:gd name="connsiteY217" fmla="*/ 1035913 h 1705557"/>
              <a:gd name="connsiteX218" fmla="*/ 8399489 w 10232859"/>
              <a:gd name="connsiteY218" fmla="*/ 1055076 h 1705557"/>
              <a:gd name="connsiteX219" fmla="*/ 8415973 w 10232859"/>
              <a:gd name="connsiteY219" fmla="*/ 1056174 h 1705557"/>
              <a:gd name="connsiteX220" fmla="*/ 8433326 w 10232859"/>
              <a:gd name="connsiteY220" fmla="*/ 1064395 h 1705557"/>
              <a:gd name="connsiteX221" fmla="*/ 8502328 w 10232859"/>
              <a:gd name="connsiteY221" fmla="*/ 1098012 h 1705557"/>
              <a:gd name="connsiteX222" fmla="*/ 8534346 w 10232859"/>
              <a:gd name="connsiteY222" fmla="*/ 1113494 h 1705557"/>
              <a:gd name="connsiteX223" fmla="*/ 8534980 w 10232859"/>
              <a:gd name="connsiteY223" fmla="*/ 1117375 h 1705557"/>
              <a:gd name="connsiteX224" fmla="*/ 8544104 w 10232859"/>
              <a:gd name="connsiteY224" fmla="*/ 1114920 h 1705557"/>
              <a:gd name="connsiteX225" fmla="*/ 8567742 w 10232859"/>
              <a:gd name="connsiteY225" fmla="*/ 1124104 h 1705557"/>
              <a:gd name="connsiteX226" fmla="*/ 8575405 w 10232859"/>
              <a:gd name="connsiteY226" fmla="*/ 1132001 h 1705557"/>
              <a:gd name="connsiteX227" fmla="*/ 8592108 w 10232859"/>
              <a:gd name="connsiteY227" fmla="*/ 1136240 h 1705557"/>
              <a:gd name="connsiteX228" fmla="*/ 8633779 w 10232859"/>
              <a:gd name="connsiteY228" fmla="*/ 1145740 h 1705557"/>
              <a:gd name="connsiteX229" fmla="*/ 8676965 w 10232859"/>
              <a:gd name="connsiteY229" fmla="*/ 1163463 h 1705557"/>
              <a:gd name="connsiteX230" fmla="*/ 8698944 w 10232859"/>
              <a:gd name="connsiteY230" fmla="*/ 1163453 h 1705557"/>
              <a:gd name="connsiteX231" fmla="*/ 8711456 w 10232859"/>
              <a:gd name="connsiteY231" fmla="*/ 1175731 h 1705557"/>
              <a:gd name="connsiteX232" fmla="*/ 8732793 w 10232859"/>
              <a:gd name="connsiteY232" fmla="*/ 1179486 h 1705557"/>
              <a:gd name="connsiteX233" fmla="*/ 8751897 w 10232859"/>
              <a:gd name="connsiteY233" fmla="*/ 1197400 h 1705557"/>
              <a:gd name="connsiteX234" fmla="*/ 8793564 w 10232859"/>
              <a:gd name="connsiteY234" fmla="*/ 1179086 h 1705557"/>
              <a:gd name="connsiteX235" fmla="*/ 8834270 w 10232859"/>
              <a:gd name="connsiteY235" fmla="*/ 1213138 h 1705557"/>
              <a:gd name="connsiteX236" fmla="*/ 8853872 w 10232859"/>
              <a:gd name="connsiteY236" fmla="*/ 1221228 h 1705557"/>
              <a:gd name="connsiteX237" fmla="*/ 8861901 w 10232859"/>
              <a:gd name="connsiteY237" fmla="*/ 1217889 h 1705557"/>
              <a:gd name="connsiteX238" fmla="*/ 8874168 w 10232859"/>
              <a:gd name="connsiteY238" fmla="*/ 1220481 h 1705557"/>
              <a:gd name="connsiteX239" fmla="*/ 8871123 w 10232859"/>
              <a:gd name="connsiteY239" fmla="*/ 1227674 h 1705557"/>
              <a:gd name="connsiteX240" fmla="*/ 8903537 w 10232859"/>
              <a:gd name="connsiteY240" fmla="*/ 1237102 h 1705557"/>
              <a:gd name="connsiteX241" fmla="*/ 8933767 w 10232859"/>
              <a:gd name="connsiteY241" fmla="*/ 1269882 h 1705557"/>
              <a:gd name="connsiteX242" fmla="*/ 8985765 w 10232859"/>
              <a:gd name="connsiteY242" fmla="*/ 1294178 h 1705557"/>
              <a:gd name="connsiteX243" fmla="*/ 9071444 w 10232859"/>
              <a:gd name="connsiteY243" fmla="*/ 1323819 h 1705557"/>
              <a:gd name="connsiteX244" fmla="*/ 9096711 w 10232859"/>
              <a:gd name="connsiteY244" fmla="*/ 1334291 h 1705557"/>
              <a:gd name="connsiteX245" fmla="*/ 9338853 w 10232859"/>
              <a:gd name="connsiteY245" fmla="*/ 1454560 h 1705557"/>
              <a:gd name="connsiteX246" fmla="*/ 9520814 w 10232859"/>
              <a:gd name="connsiteY246" fmla="*/ 1456341 h 1705557"/>
              <a:gd name="connsiteX247" fmla="*/ 9702271 w 10232859"/>
              <a:gd name="connsiteY247" fmla="*/ 1495067 h 1705557"/>
              <a:gd name="connsiteX248" fmla="*/ 9744273 w 10232859"/>
              <a:gd name="connsiteY248" fmla="*/ 1530026 h 1705557"/>
              <a:gd name="connsiteX249" fmla="*/ 9771903 w 10232859"/>
              <a:gd name="connsiteY249" fmla="*/ 1536548 h 1705557"/>
              <a:gd name="connsiteX250" fmla="*/ 9818565 w 10232859"/>
              <a:gd name="connsiteY250" fmla="*/ 1545059 h 1705557"/>
              <a:gd name="connsiteX251" fmla="*/ 9882202 w 10232859"/>
              <a:gd name="connsiteY251" fmla="*/ 1572402 h 1705557"/>
              <a:gd name="connsiteX252" fmla="*/ 10022025 w 10232859"/>
              <a:gd name="connsiteY252" fmla="*/ 1606210 h 1705557"/>
              <a:gd name="connsiteX253" fmla="*/ 10220406 w 10232859"/>
              <a:gd name="connsiteY253" fmla="*/ 1683519 h 1705557"/>
              <a:gd name="connsiteX254" fmla="*/ 10232859 w 10232859"/>
              <a:gd name="connsiteY254" fmla="*/ 1705557 h 1705557"/>
              <a:gd name="connsiteX255" fmla="*/ 0 w 10232859"/>
              <a:gd name="connsiteY255" fmla="*/ 1705557 h 1705557"/>
              <a:gd name="connsiteX256" fmla="*/ 0 w 10232859"/>
              <a:gd name="connsiteY256" fmla="*/ 28342 h 1705557"/>
              <a:gd name="connsiteX257" fmla="*/ 8097 w 10232859"/>
              <a:gd name="connsiteY257" fmla="*/ 30869 h 1705557"/>
              <a:gd name="connsiteX258" fmla="*/ 77128 w 10232859"/>
              <a:gd name="connsiteY258" fmla="*/ 13381 h 1705557"/>
              <a:gd name="connsiteX259" fmla="*/ 188338 w 10232859"/>
              <a:gd name="connsiteY259" fmla="*/ 11593 h 1705557"/>
              <a:gd name="connsiteX260" fmla="*/ 298809 w 10232859"/>
              <a:gd name="connsiteY260" fmla="*/ 12712 h 1705557"/>
              <a:gd name="connsiteX261" fmla="*/ 338985 w 10232859"/>
              <a:gd name="connsiteY261" fmla="*/ 14520 h 1705557"/>
              <a:gd name="connsiteX262" fmla="*/ 409815 w 10232859"/>
              <a:gd name="connsiteY262" fmla="*/ 11559 h 1705557"/>
              <a:gd name="connsiteX263" fmla="*/ 424169 w 10232859"/>
              <a:gd name="connsiteY263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089450 w 10232859"/>
              <a:gd name="connsiteY77" fmla="*/ 162714 h 1705557"/>
              <a:gd name="connsiteX78" fmla="*/ 3104175 w 10232859"/>
              <a:gd name="connsiteY78" fmla="*/ 169945 h 1705557"/>
              <a:gd name="connsiteX79" fmla="*/ 3254203 w 10232859"/>
              <a:gd name="connsiteY79" fmla="*/ 158270 h 1705557"/>
              <a:gd name="connsiteX80" fmla="*/ 3395011 w 10232859"/>
              <a:gd name="connsiteY80" fmla="*/ 184714 h 1705557"/>
              <a:gd name="connsiteX81" fmla="*/ 3476147 w 10232859"/>
              <a:gd name="connsiteY81" fmla="*/ 177439 h 1705557"/>
              <a:gd name="connsiteX82" fmla="*/ 3497583 w 10232859"/>
              <a:gd name="connsiteY82" fmla="*/ 156962 h 1705557"/>
              <a:gd name="connsiteX83" fmla="*/ 3704761 w 10232859"/>
              <a:gd name="connsiteY83" fmla="*/ 157006 h 1705557"/>
              <a:gd name="connsiteX84" fmla="*/ 3755040 w 10232859"/>
              <a:gd name="connsiteY84" fmla="*/ 148492 h 1705557"/>
              <a:gd name="connsiteX85" fmla="*/ 3804689 w 10232859"/>
              <a:gd name="connsiteY85" fmla="*/ 158407 h 1705557"/>
              <a:gd name="connsiteX86" fmla="*/ 3821793 w 10232859"/>
              <a:gd name="connsiteY86" fmla="*/ 151257 h 1705557"/>
              <a:gd name="connsiteX87" fmla="*/ 3824682 w 10232859"/>
              <a:gd name="connsiteY87" fmla="*/ 149833 h 1705557"/>
              <a:gd name="connsiteX88" fmla="*/ 3837536 w 10232859"/>
              <a:gd name="connsiteY88" fmla="*/ 148292 h 1705557"/>
              <a:gd name="connsiteX89" fmla="*/ 3839550 w 10232859"/>
              <a:gd name="connsiteY89" fmla="*/ 142661 h 1705557"/>
              <a:gd name="connsiteX90" fmla="*/ 3857743 w 10232859"/>
              <a:gd name="connsiteY90" fmla="*/ 136618 h 1705557"/>
              <a:gd name="connsiteX91" fmla="*/ 3881852 w 10232859"/>
              <a:gd name="connsiteY91" fmla="*/ 135231 h 1705557"/>
              <a:gd name="connsiteX92" fmla="*/ 3998088 w 10232859"/>
              <a:gd name="connsiteY92" fmla="*/ 134446 h 1705557"/>
              <a:gd name="connsiteX93" fmla="*/ 4066682 w 10232859"/>
              <a:gd name="connsiteY93" fmla="*/ 130661 h 1705557"/>
              <a:gd name="connsiteX94" fmla="*/ 4091246 w 10232859"/>
              <a:gd name="connsiteY94" fmla="*/ 124017 h 1705557"/>
              <a:gd name="connsiteX95" fmla="*/ 4126556 w 10232859"/>
              <a:gd name="connsiteY95" fmla="*/ 118239 h 1705557"/>
              <a:gd name="connsiteX96" fmla="*/ 4187717 w 10232859"/>
              <a:gd name="connsiteY96" fmla="*/ 104010 h 1705557"/>
              <a:gd name="connsiteX97" fmla="*/ 4220826 w 10232859"/>
              <a:gd name="connsiteY97" fmla="*/ 102505 h 1705557"/>
              <a:gd name="connsiteX98" fmla="*/ 4239014 w 10232859"/>
              <a:gd name="connsiteY98" fmla="*/ 97354 h 1705557"/>
              <a:gd name="connsiteX99" fmla="*/ 4246653 w 10232859"/>
              <a:gd name="connsiteY99" fmla="*/ 97874 h 1705557"/>
              <a:gd name="connsiteX100" fmla="*/ 4271841 w 10232859"/>
              <a:gd name="connsiteY100" fmla="*/ 96702 h 1705557"/>
              <a:gd name="connsiteX101" fmla="*/ 4286277 w 10232859"/>
              <a:gd name="connsiteY101" fmla="*/ 96687 h 1705557"/>
              <a:gd name="connsiteX102" fmla="*/ 4292025 w 10232859"/>
              <a:gd name="connsiteY102" fmla="*/ 96921 h 1705557"/>
              <a:gd name="connsiteX103" fmla="*/ 4304713 w 10232859"/>
              <a:gd name="connsiteY103" fmla="*/ 102187 h 1705557"/>
              <a:gd name="connsiteX104" fmla="*/ 4321285 w 10232859"/>
              <a:gd name="connsiteY104" fmla="*/ 100074 h 1705557"/>
              <a:gd name="connsiteX105" fmla="*/ 4339561 w 10232859"/>
              <a:gd name="connsiteY105" fmla="*/ 105320 h 1705557"/>
              <a:gd name="connsiteX106" fmla="*/ 4343990 w 10232859"/>
              <a:gd name="connsiteY106" fmla="*/ 101090 h 1705557"/>
              <a:gd name="connsiteX107" fmla="*/ 4358885 w 10232859"/>
              <a:gd name="connsiteY107" fmla="*/ 96778 h 1705557"/>
              <a:gd name="connsiteX108" fmla="*/ 4371648 w 10232859"/>
              <a:gd name="connsiteY108" fmla="*/ 101826 h 1705557"/>
              <a:gd name="connsiteX109" fmla="*/ 4398380 w 10232859"/>
              <a:gd name="connsiteY109" fmla="*/ 104961 h 1705557"/>
              <a:gd name="connsiteX110" fmla="*/ 4405729 w 10232859"/>
              <a:gd name="connsiteY110" fmla="*/ 104191 h 1705557"/>
              <a:gd name="connsiteX111" fmla="*/ 4431408 w 10232859"/>
              <a:gd name="connsiteY111" fmla="*/ 110825 h 1705557"/>
              <a:gd name="connsiteX112" fmla="*/ 4472183 w 10232859"/>
              <a:gd name="connsiteY112" fmla="*/ 116430 h 1705557"/>
              <a:gd name="connsiteX113" fmla="*/ 4518828 w 10232859"/>
              <a:gd name="connsiteY113" fmla="*/ 119114 h 1705557"/>
              <a:gd name="connsiteX114" fmla="*/ 4532040 w 10232859"/>
              <a:gd name="connsiteY114" fmla="*/ 124307 h 1705557"/>
              <a:gd name="connsiteX115" fmla="*/ 4617778 w 10232859"/>
              <a:gd name="connsiteY115" fmla="*/ 136993 h 1705557"/>
              <a:gd name="connsiteX116" fmla="*/ 4641872 w 10232859"/>
              <a:gd name="connsiteY116" fmla="*/ 140721 h 1705557"/>
              <a:gd name="connsiteX117" fmla="*/ 4662766 w 10232859"/>
              <a:gd name="connsiteY117" fmla="*/ 138952 h 1705557"/>
              <a:gd name="connsiteX118" fmla="*/ 4667770 w 10232859"/>
              <a:gd name="connsiteY118" fmla="*/ 134208 h 1705557"/>
              <a:gd name="connsiteX119" fmla="*/ 4681052 w 10232859"/>
              <a:gd name="connsiteY119" fmla="*/ 135461 h 1705557"/>
              <a:gd name="connsiteX120" fmla="*/ 4684624 w 10232859"/>
              <a:gd name="connsiteY120" fmla="*/ 134755 h 1705557"/>
              <a:gd name="connsiteX121" fmla="*/ 4705061 w 10232859"/>
              <a:gd name="connsiteY121" fmla="*/ 131748 h 1705557"/>
              <a:gd name="connsiteX122" fmla="*/ 4747746 w 10232859"/>
              <a:gd name="connsiteY122" fmla="*/ 151131 h 1705557"/>
              <a:gd name="connsiteX123" fmla="*/ 4801045 w 10232859"/>
              <a:gd name="connsiteY123" fmla="*/ 153753 h 1705557"/>
              <a:gd name="connsiteX124" fmla="*/ 5001600 w 10232859"/>
              <a:gd name="connsiteY124" fmla="*/ 196753 h 1705557"/>
              <a:gd name="connsiteX125" fmla="*/ 5033465 w 10232859"/>
              <a:gd name="connsiteY125" fmla="*/ 182429 h 1705557"/>
              <a:gd name="connsiteX126" fmla="*/ 5115965 w 10232859"/>
              <a:gd name="connsiteY126" fmla="*/ 192583 h 1705557"/>
              <a:gd name="connsiteX127" fmla="*/ 5237936 w 10232859"/>
              <a:gd name="connsiteY127" fmla="*/ 246022 h 1705557"/>
              <a:gd name="connsiteX128" fmla="*/ 5389519 w 10232859"/>
              <a:gd name="connsiteY128" fmla="*/ 266429 h 1705557"/>
              <a:gd name="connsiteX129" fmla="*/ 5399852 w 10232859"/>
              <a:gd name="connsiteY129" fmla="*/ 276111 h 1705557"/>
              <a:gd name="connsiteX130" fmla="*/ 5413398 w 10232859"/>
              <a:gd name="connsiteY130" fmla="*/ 282749 h 1705557"/>
              <a:gd name="connsiteX131" fmla="*/ 5415629 w 10232859"/>
              <a:gd name="connsiteY131" fmla="*/ 282282 h 1705557"/>
              <a:gd name="connsiteX132" fmla="*/ 5433078 w 10232859"/>
              <a:gd name="connsiteY132" fmla="*/ 286198 h 1705557"/>
              <a:gd name="connsiteX133" fmla="*/ 5435759 w 10232859"/>
              <a:gd name="connsiteY133" fmla="*/ 289614 h 1705557"/>
              <a:gd name="connsiteX134" fmla="*/ 5447372 w 10232859"/>
              <a:gd name="connsiteY134" fmla="*/ 293101 h 1705557"/>
              <a:gd name="connsiteX135" fmla="*/ 5469289 w 10232859"/>
              <a:gd name="connsiteY135" fmla="*/ 302134 h 1705557"/>
              <a:gd name="connsiteX136" fmla="*/ 5474291 w 10232859"/>
              <a:gd name="connsiteY136" fmla="*/ 301799 h 1705557"/>
              <a:gd name="connsiteX137" fmla="*/ 5508752 w 10232859"/>
              <a:gd name="connsiteY137" fmla="*/ 312267 h 1705557"/>
              <a:gd name="connsiteX138" fmla="*/ 5509657 w 10232859"/>
              <a:gd name="connsiteY138" fmla="*/ 311450 h 1705557"/>
              <a:gd name="connsiteX139" fmla="*/ 5521245 w 10232859"/>
              <a:gd name="connsiteY139" fmla="*/ 310202 h 1705557"/>
              <a:gd name="connsiteX140" fmla="*/ 5542415 w 10232859"/>
              <a:gd name="connsiteY140" fmla="*/ 310009 h 1705557"/>
              <a:gd name="connsiteX141" fmla="*/ 5596538 w 10232859"/>
              <a:gd name="connsiteY141" fmla="*/ 297667 h 1705557"/>
              <a:gd name="connsiteX142" fmla="*/ 5632514 w 10232859"/>
              <a:gd name="connsiteY142" fmla="*/ 308476 h 1705557"/>
              <a:gd name="connsiteX143" fmla="*/ 5640005 w 10232859"/>
              <a:gd name="connsiteY143" fmla="*/ 310131 h 1705557"/>
              <a:gd name="connsiteX144" fmla="*/ 5640259 w 10232859"/>
              <a:gd name="connsiteY144" fmla="*/ 309949 h 1705557"/>
              <a:gd name="connsiteX145" fmla="*/ 5648365 w 10232859"/>
              <a:gd name="connsiteY145" fmla="*/ 311268 h 1705557"/>
              <a:gd name="connsiteX146" fmla="*/ 5653662 w 10232859"/>
              <a:gd name="connsiteY146" fmla="*/ 313149 h 1705557"/>
              <a:gd name="connsiteX147" fmla="*/ 5668196 w 10232859"/>
              <a:gd name="connsiteY147" fmla="*/ 316360 h 1705557"/>
              <a:gd name="connsiteX148" fmla="*/ 5673886 w 10232859"/>
              <a:gd name="connsiteY148" fmla="*/ 316040 h 1705557"/>
              <a:gd name="connsiteX149" fmla="*/ 5677139 w 10232859"/>
              <a:gd name="connsiteY149" fmla="*/ 313859 h 1705557"/>
              <a:gd name="connsiteX150" fmla="*/ 5678325 w 10232859"/>
              <a:gd name="connsiteY150" fmla="*/ 314443 h 1705557"/>
              <a:gd name="connsiteX151" fmla="*/ 5708983 w 10232859"/>
              <a:gd name="connsiteY151" fmla="*/ 313188 h 1705557"/>
              <a:gd name="connsiteX152" fmla="*/ 5773909 w 10232859"/>
              <a:gd name="connsiteY152" fmla="*/ 318575 h 1705557"/>
              <a:gd name="connsiteX153" fmla="*/ 5809500 w 10232859"/>
              <a:gd name="connsiteY153" fmla="*/ 324964 h 1705557"/>
              <a:gd name="connsiteX154" fmla="*/ 5908729 w 10232859"/>
              <a:gd name="connsiteY154" fmla="*/ 338849 h 1705557"/>
              <a:gd name="connsiteX155" fmla="*/ 6009654 w 10232859"/>
              <a:gd name="connsiteY155" fmla="*/ 350040 h 1705557"/>
              <a:gd name="connsiteX156" fmla="*/ 6067487 w 10232859"/>
              <a:gd name="connsiteY156" fmla="*/ 340226 h 1705557"/>
              <a:gd name="connsiteX157" fmla="*/ 6073281 w 10232859"/>
              <a:gd name="connsiteY157" fmla="*/ 340830 h 1705557"/>
              <a:gd name="connsiteX158" fmla="*/ 6086225 w 10232859"/>
              <a:gd name="connsiteY158" fmla="*/ 346135 h 1705557"/>
              <a:gd name="connsiteX159" fmla="*/ 6090616 w 10232859"/>
              <a:gd name="connsiteY159" fmla="*/ 348731 h 1705557"/>
              <a:gd name="connsiteX160" fmla="*/ 6098056 w 10232859"/>
              <a:gd name="connsiteY160" fmla="*/ 351249 h 1705557"/>
              <a:gd name="connsiteX161" fmla="*/ 6098391 w 10232859"/>
              <a:gd name="connsiteY161" fmla="*/ 351119 h 1705557"/>
              <a:gd name="connsiteX162" fmla="*/ 6105063 w 10232859"/>
              <a:gd name="connsiteY162" fmla="*/ 353854 h 1705557"/>
              <a:gd name="connsiteX163" fmla="*/ 6135796 w 10232859"/>
              <a:gd name="connsiteY163" fmla="*/ 369657 h 1705557"/>
              <a:gd name="connsiteX164" fmla="*/ 6195166 w 10232859"/>
              <a:gd name="connsiteY164" fmla="*/ 366704 h 1705557"/>
              <a:gd name="connsiteX165" fmla="*/ 6216259 w 10232859"/>
              <a:gd name="connsiteY165" fmla="*/ 369879 h 1705557"/>
              <a:gd name="connsiteX166" fmla="*/ 6228331 w 10232859"/>
              <a:gd name="connsiteY166" fmla="*/ 370548 h 1705557"/>
              <a:gd name="connsiteX167" fmla="*/ 6229602 w 10232859"/>
              <a:gd name="connsiteY167" fmla="*/ 369928 h 1705557"/>
              <a:gd name="connsiteX168" fmla="*/ 6258988 w 10232859"/>
              <a:gd name="connsiteY168" fmla="*/ 385174 h 1705557"/>
              <a:gd name="connsiteX169" fmla="*/ 6264106 w 10232859"/>
              <a:gd name="connsiteY169" fmla="*/ 385655 h 1705557"/>
              <a:gd name="connsiteX170" fmla="*/ 6281703 w 10232859"/>
              <a:gd name="connsiteY170" fmla="*/ 397568 h 1705557"/>
              <a:gd name="connsiteX171" fmla="*/ 6291622 w 10232859"/>
              <a:gd name="connsiteY171" fmla="*/ 402669 h 1705557"/>
              <a:gd name="connsiteX172" fmla="*/ 6292712 w 10232859"/>
              <a:gd name="connsiteY172" fmla="*/ 406285 h 1705557"/>
              <a:gd name="connsiteX173" fmla="*/ 6308227 w 10232859"/>
              <a:gd name="connsiteY173" fmla="*/ 412710 h 1705557"/>
              <a:gd name="connsiteX174" fmla="*/ 6310656 w 10232859"/>
              <a:gd name="connsiteY174" fmla="*/ 412628 h 1705557"/>
              <a:gd name="connsiteX175" fmla="*/ 6321049 w 10232859"/>
              <a:gd name="connsiteY175" fmla="*/ 420978 h 1705557"/>
              <a:gd name="connsiteX176" fmla="*/ 6326853 w 10232859"/>
              <a:gd name="connsiteY176" fmla="*/ 431664 h 1705557"/>
              <a:gd name="connsiteX177" fmla="*/ 6467879 w 10232859"/>
              <a:gd name="connsiteY177" fmla="*/ 474762 h 1705557"/>
              <a:gd name="connsiteX178" fmla="*/ 6564351 w 10232859"/>
              <a:gd name="connsiteY178" fmla="*/ 544032 h 1705557"/>
              <a:gd name="connsiteX179" fmla="*/ 6641544 w 10232859"/>
              <a:gd name="connsiteY179" fmla="*/ 566599 h 1705557"/>
              <a:gd name="connsiteX180" fmla="*/ 6731052 w 10232859"/>
              <a:gd name="connsiteY180" fmla="*/ 578550 h 1705557"/>
              <a:gd name="connsiteX181" fmla="*/ 6858983 w 10232859"/>
              <a:gd name="connsiteY181" fmla="*/ 630237 h 1705557"/>
              <a:gd name="connsiteX182" fmla="*/ 6910661 w 10232859"/>
              <a:gd name="connsiteY182" fmla="*/ 641134 h 1705557"/>
              <a:gd name="connsiteX183" fmla="*/ 6944111 w 10232859"/>
              <a:gd name="connsiteY183" fmla="*/ 666016 h 1705557"/>
              <a:gd name="connsiteX184" fmla="*/ 6965771 w 10232859"/>
              <a:gd name="connsiteY184" fmla="*/ 666445 h 1705557"/>
              <a:gd name="connsiteX185" fmla="*/ 6969639 w 10232859"/>
              <a:gd name="connsiteY185" fmla="*/ 666351 h 1705557"/>
              <a:gd name="connsiteX186" fmla="*/ 6982242 w 10232859"/>
              <a:gd name="connsiteY186" fmla="*/ 669626 h 1705557"/>
              <a:gd name="connsiteX187" fmla="*/ 6989387 w 10232859"/>
              <a:gd name="connsiteY187" fmla="*/ 665988 h 1705557"/>
              <a:gd name="connsiteX188" fmla="*/ 7010930 w 10232859"/>
              <a:gd name="connsiteY188" fmla="*/ 667648 h 1705557"/>
              <a:gd name="connsiteX189" fmla="*/ 7033125 w 10232859"/>
              <a:gd name="connsiteY189" fmla="*/ 674950 h 1705557"/>
              <a:gd name="connsiteX190" fmla="*/ 7134461 w 10232859"/>
              <a:gd name="connsiteY190" fmla="*/ 714706 h 1705557"/>
              <a:gd name="connsiteX191" fmla="*/ 7197450 w 10232859"/>
              <a:gd name="connsiteY191" fmla="*/ 735608 h 1705557"/>
              <a:gd name="connsiteX192" fmla="*/ 7225084 w 10232859"/>
              <a:gd name="connsiteY192" fmla="*/ 739019 h 1705557"/>
              <a:gd name="connsiteX193" fmla="*/ 7261183 w 10232859"/>
              <a:gd name="connsiteY193" fmla="*/ 746827 h 1705557"/>
              <a:gd name="connsiteX194" fmla="*/ 7327760 w 10232859"/>
              <a:gd name="connsiteY194" fmla="*/ 757100 h 1705557"/>
              <a:gd name="connsiteX195" fmla="*/ 7412222 w 10232859"/>
              <a:gd name="connsiteY195" fmla="*/ 777001 h 1705557"/>
              <a:gd name="connsiteX196" fmla="*/ 7457904 w 10232859"/>
              <a:gd name="connsiteY196" fmla="*/ 810835 h 1705557"/>
              <a:gd name="connsiteX197" fmla="*/ 7465795 w 10232859"/>
              <a:gd name="connsiteY197" fmla="*/ 809112 h 1705557"/>
              <a:gd name="connsiteX198" fmla="*/ 7505046 w 10232859"/>
              <a:gd name="connsiteY198" fmla="*/ 823031 h 1705557"/>
              <a:gd name="connsiteX199" fmla="*/ 7623220 w 10232859"/>
              <a:gd name="connsiteY199" fmla="*/ 895034 h 1705557"/>
              <a:gd name="connsiteX200" fmla="*/ 7700458 w 10232859"/>
              <a:gd name="connsiteY200" fmla="*/ 921593 h 1705557"/>
              <a:gd name="connsiteX201" fmla="*/ 7730988 w 10232859"/>
              <a:gd name="connsiteY201" fmla="*/ 927270 h 1705557"/>
              <a:gd name="connsiteX202" fmla="*/ 7781942 w 10232859"/>
              <a:gd name="connsiteY202" fmla="*/ 937017 h 1705557"/>
              <a:gd name="connsiteX203" fmla="*/ 7827704 w 10232859"/>
              <a:gd name="connsiteY203" fmla="*/ 935072 h 1705557"/>
              <a:gd name="connsiteX204" fmla="*/ 7867270 w 10232859"/>
              <a:gd name="connsiteY204" fmla="*/ 946880 h 1705557"/>
              <a:gd name="connsiteX205" fmla="*/ 7866538 w 10232859"/>
              <a:gd name="connsiteY205" fmla="*/ 961559 h 1705557"/>
              <a:gd name="connsiteX206" fmla="*/ 7912084 w 10232859"/>
              <a:gd name="connsiteY206" fmla="*/ 970314 h 1705557"/>
              <a:gd name="connsiteX207" fmla="*/ 7982264 w 10232859"/>
              <a:gd name="connsiteY207" fmla="*/ 982287 h 1705557"/>
              <a:gd name="connsiteX208" fmla="*/ 7991272 w 10232859"/>
              <a:gd name="connsiteY208" fmla="*/ 987618 h 1705557"/>
              <a:gd name="connsiteX209" fmla="*/ 8006496 w 10232859"/>
              <a:gd name="connsiteY209" fmla="*/ 979353 h 1705557"/>
              <a:gd name="connsiteX210" fmla="*/ 8034497 w 10232859"/>
              <a:gd name="connsiteY210" fmla="*/ 978568 h 1705557"/>
              <a:gd name="connsiteX211" fmla="*/ 8150881 w 10232859"/>
              <a:gd name="connsiteY211" fmla="*/ 996925 h 1705557"/>
              <a:gd name="connsiteX212" fmla="*/ 8172106 w 10232859"/>
              <a:gd name="connsiteY212" fmla="*/ 997026 h 1705557"/>
              <a:gd name="connsiteX213" fmla="*/ 8196076 w 10232859"/>
              <a:gd name="connsiteY213" fmla="*/ 1006592 h 1705557"/>
              <a:gd name="connsiteX214" fmla="*/ 8247463 w 10232859"/>
              <a:gd name="connsiteY214" fmla="*/ 1022846 h 1705557"/>
              <a:gd name="connsiteX215" fmla="*/ 8279272 w 10232859"/>
              <a:gd name="connsiteY215" fmla="*/ 1039435 h 1705557"/>
              <a:gd name="connsiteX216" fmla="*/ 8289611 w 10232859"/>
              <a:gd name="connsiteY216" fmla="*/ 1035144 h 1705557"/>
              <a:gd name="connsiteX217" fmla="*/ 8311483 w 10232859"/>
              <a:gd name="connsiteY217" fmla="*/ 1035913 h 1705557"/>
              <a:gd name="connsiteX218" fmla="*/ 8399489 w 10232859"/>
              <a:gd name="connsiteY218" fmla="*/ 1055076 h 1705557"/>
              <a:gd name="connsiteX219" fmla="*/ 8415973 w 10232859"/>
              <a:gd name="connsiteY219" fmla="*/ 1056174 h 1705557"/>
              <a:gd name="connsiteX220" fmla="*/ 8433326 w 10232859"/>
              <a:gd name="connsiteY220" fmla="*/ 1064395 h 1705557"/>
              <a:gd name="connsiteX221" fmla="*/ 8502328 w 10232859"/>
              <a:gd name="connsiteY221" fmla="*/ 1098012 h 1705557"/>
              <a:gd name="connsiteX222" fmla="*/ 8534346 w 10232859"/>
              <a:gd name="connsiteY222" fmla="*/ 1113494 h 1705557"/>
              <a:gd name="connsiteX223" fmla="*/ 8534980 w 10232859"/>
              <a:gd name="connsiteY223" fmla="*/ 1117375 h 1705557"/>
              <a:gd name="connsiteX224" fmla="*/ 8544104 w 10232859"/>
              <a:gd name="connsiteY224" fmla="*/ 1114920 h 1705557"/>
              <a:gd name="connsiteX225" fmla="*/ 8567742 w 10232859"/>
              <a:gd name="connsiteY225" fmla="*/ 1124104 h 1705557"/>
              <a:gd name="connsiteX226" fmla="*/ 8575405 w 10232859"/>
              <a:gd name="connsiteY226" fmla="*/ 1132001 h 1705557"/>
              <a:gd name="connsiteX227" fmla="*/ 8633779 w 10232859"/>
              <a:gd name="connsiteY227" fmla="*/ 1145740 h 1705557"/>
              <a:gd name="connsiteX228" fmla="*/ 8676965 w 10232859"/>
              <a:gd name="connsiteY228" fmla="*/ 1163463 h 1705557"/>
              <a:gd name="connsiteX229" fmla="*/ 8698944 w 10232859"/>
              <a:gd name="connsiteY229" fmla="*/ 1163453 h 1705557"/>
              <a:gd name="connsiteX230" fmla="*/ 8711456 w 10232859"/>
              <a:gd name="connsiteY230" fmla="*/ 1175731 h 1705557"/>
              <a:gd name="connsiteX231" fmla="*/ 8732793 w 10232859"/>
              <a:gd name="connsiteY231" fmla="*/ 1179486 h 1705557"/>
              <a:gd name="connsiteX232" fmla="*/ 8751897 w 10232859"/>
              <a:gd name="connsiteY232" fmla="*/ 1197400 h 1705557"/>
              <a:gd name="connsiteX233" fmla="*/ 8793564 w 10232859"/>
              <a:gd name="connsiteY233" fmla="*/ 1179086 h 1705557"/>
              <a:gd name="connsiteX234" fmla="*/ 8834270 w 10232859"/>
              <a:gd name="connsiteY234" fmla="*/ 1213138 h 1705557"/>
              <a:gd name="connsiteX235" fmla="*/ 8853872 w 10232859"/>
              <a:gd name="connsiteY235" fmla="*/ 1221228 h 1705557"/>
              <a:gd name="connsiteX236" fmla="*/ 8861901 w 10232859"/>
              <a:gd name="connsiteY236" fmla="*/ 1217889 h 1705557"/>
              <a:gd name="connsiteX237" fmla="*/ 8874168 w 10232859"/>
              <a:gd name="connsiteY237" fmla="*/ 1220481 h 1705557"/>
              <a:gd name="connsiteX238" fmla="*/ 8871123 w 10232859"/>
              <a:gd name="connsiteY238" fmla="*/ 1227674 h 1705557"/>
              <a:gd name="connsiteX239" fmla="*/ 8903537 w 10232859"/>
              <a:gd name="connsiteY239" fmla="*/ 1237102 h 1705557"/>
              <a:gd name="connsiteX240" fmla="*/ 8933767 w 10232859"/>
              <a:gd name="connsiteY240" fmla="*/ 1269882 h 1705557"/>
              <a:gd name="connsiteX241" fmla="*/ 8985765 w 10232859"/>
              <a:gd name="connsiteY241" fmla="*/ 1294178 h 1705557"/>
              <a:gd name="connsiteX242" fmla="*/ 9071444 w 10232859"/>
              <a:gd name="connsiteY242" fmla="*/ 1323819 h 1705557"/>
              <a:gd name="connsiteX243" fmla="*/ 9096711 w 10232859"/>
              <a:gd name="connsiteY243" fmla="*/ 1334291 h 1705557"/>
              <a:gd name="connsiteX244" fmla="*/ 9338853 w 10232859"/>
              <a:gd name="connsiteY244" fmla="*/ 1454560 h 1705557"/>
              <a:gd name="connsiteX245" fmla="*/ 9520814 w 10232859"/>
              <a:gd name="connsiteY245" fmla="*/ 1456341 h 1705557"/>
              <a:gd name="connsiteX246" fmla="*/ 9702271 w 10232859"/>
              <a:gd name="connsiteY246" fmla="*/ 1495067 h 1705557"/>
              <a:gd name="connsiteX247" fmla="*/ 9744273 w 10232859"/>
              <a:gd name="connsiteY247" fmla="*/ 1530026 h 1705557"/>
              <a:gd name="connsiteX248" fmla="*/ 9771903 w 10232859"/>
              <a:gd name="connsiteY248" fmla="*/ 1536548 h 1705557"/>
              <a:gd name="connsiteX249" fmla="*/ 9818565 w 10232859"/>
              <a:gd name="connsiteY249" fmla="*/ 1545059 h 1705557"/>
              <a:gd name="connsiteX250" fmla="*/ 9882202 w 10232859"/>
              <a:gd name="connsiteY250" fmla="*/ 1572402 h 1705557"/>
              <a:gd name="connsiteX251" fmla="*/ 10022025 w 10232859"/>
              <a:gd name="connsiteY251" fmla="*/ 1606210 h 1705557"/>
              <a:gd name="connsiteX252" fmla="*/ 10220406 w 10232859"/>
              <a:gd name="connsiteY252" fmla="*/ 1683519 h 1705557"/>
              <a:gd name="connsiteX253" fmla="*/ 10232859 w 10232859"/>
              <a:gd name="connsiteY253" fmla="*/ 1705557 h 1705557"/>
              <a:gd name="connsiteX254" fmla="*/ 0 w 10232859"/>
              <a:gd name="connsiteY254" fmla="*/ 1705557 h 1705557"/>
              <a:gd name="connsiteX255" fmla="*/ 0 w 10232859"/>
              <a:gd name="connsiteY255" fmla="*/ 28342 h 1705557"/>
              <a:gd name="connsiteX256" fmla="*/ 8097 w 10232859"/>
              <a:gd name="connsiteY256" fmla="*/ 30869 h 1705557"/>
              <a:gd name="connsiteX257" fmla="*/ 77128 w 10232859"/>
              <a:gd name="connsiteY257" fmla="*/ 13381 h 1705557"/>
              <a:gd name="connsiteX258" fmla="*/ 188338 w 10232859"/>
              <a:gd name="connsiteY258" fmla="*/ 11593 h 1705557"/>
              <a:gd name="connsiteX259" fmla="*/ 298809 w 10232859"/>
              <a:gd name="connsiteY259" fmla="*/ 12712 h 1705557"/>
              <a:gd name="connsiteX260" fmla="*/ 338985 w 10232859"/>
              <a:gd name="connsiteY260" fmla="*/ 14520 h 1705557"/>
              <a:gd name="connsiteX261" fmla="*/ 409815 w 10232859"/>
              <a:gd name="connsiteY261" fmla="*/ 11559 h 1705557"/>
              <a:gd name="connsiteX262" fmla="*/ 424169 w 10232859"/>
              <a:gd name="connsiteY262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089450 w 10232859"/>
              <a:gd name="connsiteY77" fmla="*/ 162714 h 1705557"/>
              <a:gd name="connsiteX78" fmla="*/ 3104175 w 10232859"/>
              <a:gd name="connsiteY78" fmla="*/ 169945 h 1705557"/>
              <a:gd name="connsiteX79" fmla="*/ 3254203 w 10232859"/>
              <a:gd name="connsiteY79" fmla="*/ 158270 h 1705557"/>
              <a:gd name="connsiteX80" fmla="*/ 3395011 w 10232859"/>
              <a:gd name="connsiteY80" fmla="*/ 184714 h 1705557"/>
              <a:gd name="connsiteX81" fmla="*/ 3476147 w 10232859"/>
              <a:gd name="connsiteY81" fmla="*/ 177439 h 1705557"/>
              <a:gd name="connsiteX82" fmla="*/ 3497583 w 10232859"/>
              <a:gd name="connsiteY82" fmla="*/ 156962 h 1705557"/>
              <a:gd name="connsiteX83" fmla="*/ 3704761 w 10232859"/>
              <a:gd name="connsiteY83" fmla="*/ 157006 h 1705557"/>
              <a:gd name="connsiteX84" fmla="*/ 3755040 w 10232859"/>
              <a:gd name="connsiteY84" fmla="*/ 148492 h 1705557"/>
              <a:gd name="connsiteX85" fmla="*/ 3804689 w 10232859"/>
              <a:gd name="connsiteY85" fmla="*/ 158407 h 1705557"/>
              <a:gd name="connsiteX86" fmla="*/ 3821793 w 10232859"/>
              <a:gd name="connsiteY86" fmla="*/ 151257 h 1705557"/>
              <a:gd name="connsiteX87" fmla="*/ 3824682 w 10232859"/>
              <a:gd name="connsiteY87" fmla="*/ 149833 h 1705557"/>
              <a:gd name="connsiteX88" fmla="*/ 3837536 w 10232859"/>
              <a:gd name="connsiteY88" fmla="*/ 148292 h 1705557"/>
              <a:gd name="connsiteX89" fmla="*/ 3839550 w 10232859"/>
              <a:gd name="connsiteY89" fmla="*/ 142661 h 1705557"/>
              <a:gd name="connsiteX90" fmla="*/ 3857743 w 10232859"/>
              <a:gd name="connsiteY90" fmla="*/ 136618 h 1705557"/>
              <a:gd name="connsiteX91" fmla="*/ 3881852 w 10232859"/>
              <a:gd name="connsiteY91" fmla="*/ 135231 h 1705557"/>
              <a:gd name="connsiteX92" fmla="*/ 3998088 w 10232859"/>
              <a:gd name="connsiteY92" fmla="*/ 134446 h 1705557"/>
              <a:gd name="connsiteX93" fmla="*/ 4066682 w 10232859"/>
              <a:gd name="connsiteY93" fmla="*/ 130661 h 1705557"/>
              <a:gd name="connsiteX94" fmla="*/ 4091246 w 10232859"/>
              <a:gd name="connsiteY94" fmla="*/ 124017 h 1705557"/>
              <a:gd name="connsiteX95" fmla="*/ 4126556 w 10232859"/>
              <a:gd name="connsiteY95" fmla="*/ 118239 h 1705557"/>
              <a:gd name="connsiteX96" fmla="*/ 4187717 w 10232859"/>
              <a:gd name="connsiteY96" fmla="*/ 104010 h 1705557"/>
              <a:gd name="connsiteX97" fmla="*/ 4220826 w 10232859"/>
              <a:gd name="connsiteY97" fmla="*/ 102505 h 1705557"/>
              <a:gd name="connsiteX98" fmla="*/ 4239014 w 10232859"/>
              <a:gd name="connsiteY98" fmla="*/ 97354 h 1705557"/>
              <a:gd name="connsiteX99" fmla="*/ 4246653 w 10232859"/>
              <a:gd name="connsiteY99" fmla="*/ 97874 h 1705557"/>
              <a:gd name="connsiteX100" fmla="*/ 4271841 w 10232859"/>
              <a:gd name="connsiteY100" fmla="*/ 96702 h 1705557"/>
              <a:gd name="connsiteX101" fmla="*/ 4286277 w 10232859"/>
              <a:gd name="connsiteY101" fmla="*/ 96687 h 1705557"/>
              <a:gd name="connsiteX102" fmla="*/ 4292025 w 10232859"/>
              <a:gd name="connsiteY102" fmla="*/ 96921 h 1705557"/>
              <a:gd name="connsiteX103" fmla="*/ 4304713 w 10232859"/>
              <a:gd name="connsiteY103" fmla="*/ 102187 h 1705557"/>
              <a:gd name="connsiteX104" fmla="*/ 4321285 w 10232859"/>
              <a:gd name="connsiteY104" fmla="*/ 100074 h 1705557"/>
              <a:gd name="connsiteX105" fmla="*/ 4339561 w 10232859"/>
              <a:gd name="connsiteY105" fmla="*/ 105320 h 1705557"/>
              <a:gd name="connsiteX106" fmla="*/ 4343990 w 10232859"/>
              <a:gd name="connsiteY106" fmla="*/ 101090 h 1705557"/>
              <a:gd name="connsiteX107" fmla="*/ 4358885 w 10232859"/>
              <a:gd name="connsiteY107" fmla="*/ 96778 h 1705557"/>
              <a:gd name="connsiteX108" fmla="*/ 4371648 w 10232859"/>
              <a:gd name="connsiteY108" fmla="*/ 101826 h 1705557"/>
              <a:gd name="connsiteX109" fmla="*/ 4398380 w 10232859"/>
              <a:gd name="connsiteY109" fmla="*/ 104961 h 1705557"/>
              <a:gd name="connsiteX110" fmla="*/ 4405729 w 10232859"/>
              <a:gd name="connsiteY110" fmla="*/ 104191 h 1705557"/>
              <a:gd name="connsiteX111" fmla="*/ 4431408 w 10232859"/>
              <a:gd name="connsiteY111" fmla="*/ 110825 h 1705557"/>
              <a:gd name="connsiteX112" fmla="*/ 4472183 w 10232859"/>
              <a:gd name="connsiteY112" fmla="*/ 116430 h 1705557"/>
              <a:gd name="connsiteX113" fmla="*/ 4518828 w 10232859"/>
              <a:gd name="connsiteY113" fmla="*/ 119114 h 1705557"/>
              <a:gd name="connsiteX114" fmla="*/ 4532040 w 10232859"/>
              <a:gd name="connsiteY114" fmla="*/ 124307 h 1705557"/>
              <a:gd name="connsiteX115" fmla="*/ 4617778 w 10232859"/>
              <a:gd name="connsiteY115" fmla="*/ 136993 h 1705557"/>
              <a:gd name="connsiteX116" fmla="*/ 4641872 w 10232859"/>
              <a:gd name="connsiteY116" fmla="*/ 140721 h 1705557"/>
              <a:gd name="connsiteX117" fmla="*/ 4662766 w 10232859"/>
              <a:gd name="connsiteY117" fmla="*/ 138952 h 1705557"/>
              <a:gd name="connsiteX118" fmla="*/ 4667770 w 10232859"/>
              <a:gd name="connsiteY118" fmla="*/ 134208 h 1705557"/>
              <a:gd name="connsiteX119" fmla="*/ 4681052 w 10232859"/>
              <a:gd name="connsiteY119" fmla="*/ 135461 h 1705557"/>
              <a:gd name="connsiteX120" fmla="*/ 4684624 w 10232859"/>
              <a:gd name="connsiteY120" fmla="*/ 134755 h 1705557"/>
              <a:gd name="connsiteX121" fmla="*/ 4705061 w 10232859"/>
              <a:gd name="connsiteY121" fmla="*/ 131748 h 1705557"/>
              <a:gd name="connsiteX122" fmla="*/ 4747746 w 10232859"/>
              <a:gd name="connsiteY122" fmla="*/ 151131 h 1705557"/>
              <a:gd name="connsiteX123" fmla="*/ 4801045 w 10232859"/>
              <a:gd name="connsiteY123" fmla="*/ 153753 h 1705557"/>
              <a:gd name="connsiteX124" fmla="*/ 5001600 w 10232859"/>
              <a:gd name="connsiteY124" fmla="*/ 196753 h 1705557"/>
              <a:gd name="connsiteX125" fmla="*/ 5033465 w 10232859"/>
              <a:gd name="connsiteY125" fmla="*/ 182429 h 1705557"/>
              <a:gd name="connsiteX126" fmla="*/ 5115965 w 10232859"/>
              <a:gd name="connsiteY126" fmla="*/ 192583 h 1705557"/>
              <a:gd name="connsiteX127" fmla="*/ 5237936 w 10232859"/>
              <a:gd name="connsiteY127" fmla="*/ 246022 h 1705557"/>
              <a:gd name="connsiteX128" fmla="*/ 5389519 w 10232859"/>
              <a:gd name="connsiteY128" fmla="*/ 266429 h 1705557"/>
              <a:gd name="connsiteX129" fmla="*/ 5399852 w 10232859"/>
              <a:gd name="connsiteY129" fmla="*/ 276111 h 1705557"/>
              <a:gd name="connsiteX130" fmla="*/ 5413398 w 10232859"/>
              <a:gd name="connsiteY130" fmla="*/ 282749 h 1705557"/>
              <a:gd name="connsiteX131" fmla="*/ 5415629 w 10232859"/>
              <a:gd name="connsiteY131" fmla="*/ 282282 h 1705557"/>
              <a:gd name="connsiteX132" fmla="*/ 5433078 w 10232859"/>
              <a:gd name="connsiteY132" fmla="*/ 286198 h 1705557"/>
              <a:gd name="connsiteX133" fmla="*/ 5435759 w 10232859"/>
              <a:gd name="connsiteY133" fmla="*/ 289614 h 1705557"/>
              <a:gd name="connsiteX134" fmla="*/ 5447372 w 10232859"/>
              <a:gd name="connsiteY134" fmla="*/ 293101 h 1705557"/>
              <a:gd name="connsiteX135" fmla="*/ 5469289 w 10232859"/>
              <a:gd name="connsiteY135" fmla="*/ 302134 h 1705557"/>
              <a:gd name="connsiteX136" fmla="*/ 5474291 w 10232859"/>
              <a:gd name="connsiteY136" fmla="*/ 301799 h 1705557"/>
              <a:gd name="connsiteX137" fmla="*/ 5508752 w 10232859"/>
              <a:gd name="connsiteY137" fmla="*/ 312267 h 1705557"/>
              <a:gd name="connsiteX138" fmla="*/ 5509657 w 10232859"/>
              <a:gd name="connsiteY138" fmla="*/ 311450 h 1705557"/>
              <a:gd name="connsiteX139" fmla="*/ 5521245 w 10232859"/>
              <a:gd name="connsiteY139" fmla="*/ 310202 h 1705557"/>
              <a:gd name="connsiteX140" fmla="*/ 5542415 w 10232859"/>
              <a:gd name="connsiteY140" fmla="*/ 310009 h 1705557"/>
              <a:gd name="connsiteX141" fmla="*/ 5596538 w 10232859"/>
              <a:gd name="connsiteY141" fmla="*/ 297667 h 1705557"/>
              <a:gd name="connsiteX142" fmla="*/ 5632514 w 10232859"/>
              <a:gd name="connsiteY142" fmla="*/ 308476 h 1705557"/>
              <a:gd name="connsiteX143" fmla="*/ 5640005 w 10232859"/>
              <a:gd name="connsiteY143" fmla="*/ 310131 h 1705557"/>
              <a:gd name="connsiteX144" fmla="*/ 5640259 w 10232859"/>
              <a:gd name="connsiteY144" fmla="*/ 309949 h 1705557"/>
              <a:gd name="connsiteX145" fmla="*/ 5648365 w 10232859"/>
              <a:gd name="connsiteY145" fmla="*/ 311268 h 1705557"/>
              <a:gd name="connsiteX146" fmla="*/ 5653662 w 10232859"/>
              <a:gd name="connsiteY146" fmla="*/ 313149 h 1705557"/>
              <a:gd name="connsiteX147" fmla="*/ 5668196 w 10232859"/>
              <a:gd name="connsiteY147" fmla="*/ 316360 h 1705557"/>
              <a:gd name="connsiteX148" fmla="*/ 5673886 w 10232859"/>
              <a:gd name="connsiteY148" fmla="*/ 316040 h 1705557"/>
              <a:gd name="connsiteX149" fmla="*/ 5677139 w 10232859"/>
              <a:gd name="connsiteY149" fmla="*/ 313859 h 1705557"/>
              <a:gd name="connsiteX150" fmla="*/ 5678325 w 10232859"/>
              <a:gd name="connsiteY150" fmla="*/ 314443 h 1705557"/>
              <a:gd name="connsiteX151" fmla="*/ 5708983 w 10232859"/>
              <a:gd name="connsiteY151" fmla="*/ 313188 h 1705557"/>
              <a:gd name="connsiteX152" fmla="*/ 5773909 w 10232859"/>
              <a:gd name="connsiteY152" fmla="*/ 318575 h 1705557"/>
              <a:gd name="connsiteX153" fmla="*/ 5809500 w 10232859"/>
              <a:gd name="connsiteY153" fmla="*/ 324964 h 1705557"/>
              <a:gd name="connsiteX154" fmla="*/ 5908729 w 10232859"/>
              <a:gd name="connsiteY154" fmla="*/ 338849 h 1705557"/>
              <a:gd name="connsiteX155" fmla="*/ 6009654 w 10232859"/>
              <a:gd name="connsiteY155" fmla="*/ 350040 h 1705557"/>
              <a:gd name="connsiteX156" fmla="*/ 6067487 w 10232859"/>
              <a:gd name="connsiteY156" fmla="*/ 340226 h 1705557"/>
              <a:gd name="connsiteX157" fmla="*/ 6073281 w 10232859"/>
              <a:gd name="connsiteY157" fmla="*/ 340830 h 1705557"/>
              <a:gd name="connsiteX158" fmla="*/ 6086225 w 10232859"/>
              <a:gd name="connsiteY158" fmla="*/ 346135 h 1705557"/>
              <a:gd name="connsiteX159" fmla="*/ 6090616 w 10232859"/>
              <a:gd name="connsiteY159" fmla="*/ 348731 h 1705557"/>
              <a:gd name="connsiteX160" fmla="*/ 6098056 w 10232859"/>
              <a:gd name="connsiteY160" fmla="*/ 351249 h 1705557"/>
              <a:gd name="connsiteX161" fmla="*/ 6098391 w 10232859"/>
              <a:gd name="connsiteY161" fmla="*/ 351119 h 1705557"/>
              <a:gd name="connsiteX162" fmla="*/ 6105063 w 10232859"/>
              <a:gd name="connsiteY162" fmla="*/ 353854 h 1705557"/>
              <a:gd name="connsiteX163" fmla="*/ 6135796 w 10232859"/>
              <a:gd name="connsiteY163" fmla="*/ 369657 h 1705557"/>
              <a:gd name="connsiteX164" fmla="*/ 6195166 w 10232859"/>
              <a:gd name="connsiteY164" fmla="*/ 366704 h 1705557"/>
              <a:gd name="connsiteX165" fmla="*/ 6216259 w 10232859"/>
              <a:gd name="connsiteY165" fmla="*/ 369879 h 1705557"/>
              <a:gd name="connsiteX166" fmla="*/ 6228331 w 10232859"/>
              <a:gd name="connsiteY166" fmla="*/ 370548 h 1705557"/>
              <a:gd name="connsiteX167" fmla="*/ 6229602 w 10232859"/>
              <a:gd name="connsiteY167" fmla="*/ 369928 h 1705557"/>
              <a:gd name="connsiteX168" fmla="*/ 6258988 w 10232859"/>
              <a:gd name="connsiteY168" fmla="*/ 385174 h 1705557"/>
              <a:gd name="connsiteX169" fmla="*/ 6264106 w 10232859"/>
              <a:gd name="connsiteY169" fmla="*/ 385655 h 1705557"/>
              <a:gd name="connsiteX170" fmla="*/ 6281703 w 10232859"/>
              <a:gd name="connsiteY170" fmla="*/ 397568 h 1705557"/>
              <a:gd name="connsiteX171" fmla="*/ 6291622 w 10232859"/>
              <a:gd name="connsiteY171" fmla="*/ 402669 h 1705557"/>
              <a:gd name="connsiteX172" fmla="*/ 6292712 w 10232859"/>
              <a:gd name="connsiteY172" fmla="*/ 406285 h 1705557"/>
              <a:gd name="connsiteX173" fmla="*/ 6308227 w 10232859"/>
              <a:gd name="connsiteY173" fmla="*/ 412710 h 1705557"/>
              <a:gd name="connsiteX174" fmla="*/ 6310656 w 10232859"/>
              <a:gd name="connsiteY174" fmla="*/ 412628 h 1705557"/>
              <a:gd name="connsiteX175" fmla="*/ 6321049 w 10232859"/>
              <a:gd name="connsiteY175" fmla="*/ 420978 h 1705557"/>
              <a:gd name="connsiteX176" fmla="*/ 6326853 w 10232859"/>
              <a:gd name="connsiteY176" fmla="*/ 431664 h 1705557"/>
              <a:gd name="connsiteX177" fmla="*/ 6467879 w 10232859"/>
              <a:gd name="connsiteY177" fmla="*/ 474762 h 1705557"/>
              <a:gd name="connsiteX178" fmla="*/ 6564351 w 10232859"/>
              <a:gd name="connsiteY178" fmla="*/ 544032 h 1705557"/>
              <a:gd name="connsiteX179" fmla="*/ 6641544 w 10232859"/>
              <a:gd name="connsiteY179" fmla="*/ 566599 h 1705557"/>
              <a:gd name="connsiteX180" fmla="*/ 6731052 w 10232859"/>
              <a:gd name="connsiteY180" fmla="*/ 578550 h 1705557"/>
              <a:gd name="connsiteX181" fmla="*/ 6858983 w 10232859"/>
              <a:gd name="connsiteY181" fmla="*/ 630237 h 1705557"/>
              <a:gd name="connsiteX182" fmla="*/ 6910661 w 10232859"/>
              <a:gd name="connsiteY182" fmla="*/ 641134 h 1705557"/>
              <a:gd name="connsiteX183" fmla="*/ 6944111 w 10232859"/>
              <a:gd name="connsiteY183" fmla="*/ 666016 h 1705557"/>
              <a:gd name="connsiteX184" fmla="*/ 6965771 w 10232859"/>
              <a:gd name="connsiteY184" fmla="*/ 666445 h 1705557"/>
              <a:gd name="connsiteX185" fmla="*/ 6969639 w 10232859"/>
              <a:gd name="connsiteY185" fmla="*/ 666351 h 1705557"/>
              <a:gd name="connsiteX186" fmla="*/ 6982242 w 10232859"/>
              <a:gd name="connsiteY186" fmla="*/ 669626 h 1705557"/>
              <a:gd name="connsiteX187" fmla="*/ 6989387 w 10232859"/>
              <a:gd name="connsiteY187" fmla="*/ 665988 h 1705557"/>
              <a:gd name="connsiteX188" fmla="*/ 7010930 w 10232859"/>
              <a:gd name="connsiteY188" fmla="*/ 667648 h 1705557"/>
              <a:gd name="connsiteX189" fmla="*/ 7033125 w 10232859"/>
              <a:gd name="connsiteY189" fmla="*/ 674950 h 1705557"/>
              <a:gd name="connsiteX190" fmla="*/ 7134461 w 10232859"/>
              <a:gd name="connsiteY190" fmla="*/ 714706 h 1705557"/>
              <a:gd name="connsiteX191" fmla="*/ 7197450 w 10232859"/>
              <a:gd name="connsiteY191" fmla="*/ 735608 h 1705557"/>
              <a:gd name="connsiteX192" fmla="*/ 7225084 w 10232859"/>
              <a:gd name="connsiteY192" fmla="*/ 739019 h 1705557"/>
              <a:gd name="connsiteX193" fmla="*/ 7261183 w 10232859"/>
              <a:gd name="connsiteY193" fmla="*/ 746827 h 1705557"/>
              <a:gd name="connsiteX194" fmla="*/ 7327760 w 10232859"/>
              <a:gd name="connsiteY194" fmla="*/ 757100 h 1705557"/>
              <a:gd name="connsiteX195" fmla="*/ 7412222 w 10232859"/>
              <a:gd name="connsiteY195" fmla="*/ 777001 h 1705557"/>
              <a:gd name="connsiteX196" fmla="*/ 7457904 w 10232859"/>
              <a:gd name="connsiteY196" fmla="*/ 810835 h 1705557"/>
              <a:gd name="connsiteX197" fmla="*/ 7465795 w 10232859"/>
              <a:gd name="connsiteY197" fmla="*/ 809112 h 1705557"/>
              <a:gd name="connsiteX198" fmla="*/ 7505046 w 10232859"/>
              <a:gd name="connsiteY198" fmla="*/ 823031 h 1705557"/>
              <a:gd name="connsiteX199" fmla="*/ 7623220 w 10232859"/>
              <a:gd name="connsiteY199" fmla="*/ 895034 h 1705557"/>
              <a:gd name="connsiteX200" fmla="*/ 7700458 w 10232859"/>
              <a:gd name="connsiteY200" fmla="*/ 921593 h 1705557"/>
              <a:gd name="connsiteX201" fmla="*/ 7730988 w 10232859"/>
              <a:gd name="connsiteY201" fmla="*/ 927270 h 1705557"/>
              <a:gd name="connsiteX202" fmla="*/ 7781942 w 10232859"/>
              <a:gd name="connsiteY202" fmla="*/ 937017 h 1705557"/>
              <a:gd name="connsiteX203" fmla="*/ 7827704 w 10232859"/>
              <a:gd name="connsiteY203" fmla="*/ 935072 h 1705557"/>
              <a:gd name="connsiteX204" fmla="*/ 7867270 w 10232859"/>
              <a:gd name="connsiteY204" fmla="*/ 946880 h 1705557"/>
              <a:gd name="connsiteX205" fmla="*/ 7866538 w 10232859"/>
              <a:gd name="connsiteY205" fmla="*/ 961559 h 1705557"/>
              <a:gd name="connsiteX206" fmla="*/ 7912084 w 10232859"/>
              <a:gd name="connsiteY206" fmla="*/ 970314 h 1705557"/>
              <a:gd name="connsiteX207" fmla="*/ 7982264 w 10232859"/>
              <a:gd name="connsiteY207" fmla="*/ 982287 h 1705557"/>
              <a:gd name="connsiteX208" fmla="*/ 7991272 w 10232859"/>
              <a:gd name="connsiteY208" fmla="*/ 987618 h 1705557"/>
              <a:gd name="connsiteX209" fmla="*/ 8006496 w 10232859"/>
              <a:gd name="connsiteY209" fmla="*/ 979353 h 1705557"/>
              <a:gd name="connsiteX210" fmla="*/ 8034497 w 10232859"/>
              <a:gd name="connsiteY210" fmla="*/ 978568 h 1705557"/>
              <a:gd name="connsiteX211" fmla="*/ 8150881 w 10232859"/>
              <a:gd name="connsiteY211" fmla="*/ 996925 h 1705557"/>
              <a:gd name="connsiteX212" fmla="*/ 8172106 w 10232859"/>
              <a:gd name="connsiteY212" fmla="*/ 997026 h 1705557"/>
              <a:gd name="connsiteX213" fmla="*/ 8196076 w 10232859"/>
              <a:gd name="connsiteY213" fmla="*/ 1006592 h 1705557"/>
              <a:gd name="connsiteX214" fmla="*/ 8247463 w 10232859"/>
              <a:gd name="connsiteY214" fmla="*/ 1022846 h 1705557"/>
              <a:gd name="connsiteX215" fmla="*/ 8279272 w 10232859"/>
              <a:gd name="connsiteY215" fmla="*/ 1039435 h 1705557"/>
              <a:gd name="connsiteX216" fmla="*/ 8289611 w 10232859"/>
              <a:gd name="connsiteY216" fmla="*/ 1035144 h 1705557"/>
              <a:gd name="connsiteX217" fmla="*/ 8311483 w 10232859"/>
              <a:gd name="connsiteY217" fmla="*/ 1035913 h 1705557"/>
              <a:gd name="connsiteX218" fmla="*/ 8399489 w 10232859"/>
              <a:gd name="connsiteY218" fmla="*/ 1055076 h 1705557"/>
              <a:gd name="connsiteX219" fmla="*/ 8415973 w 10232859"/>
              <a:gd name="connsiteY219" fmla="*/ 1056174 h 1705557"/>
              <a:gd name="connsiteX220" fmla="*/ 8433326 w 10232859"/>
              <a:gd name="connsiteY220" fmla="*/ 1064395 h 1705557"/>
              <a:gd name="connsiteX221" fmla="*/ 8502328 w 10232859"/>
              <a:gd name="connsiteY221" fmla="*/ 1098012 h 1705557"/>
              <a:gd name="connsiteX222" fmla="*/ 8534346 w 10232859"/>
              <a:gd name="connsiteY222" fmla="*/ 1113494 h 1705557"/>
              <a:gd name="connsiteX223" fmla="*/ 8534980 w 10232859"/>
              <a:gd name="connsiteY223" fmla="*/ 1117375 h 1705557"/>
              <a:gd name="connsiteX224" fmla="*/ 8544104 w 10232859"/>
              <a:gd name="connsiteY224" fmla="*/ 1114920 h 1705557"/>
              <a:gd name="connsiteX225" fmla="*/ 8567742 w 10232859"/>
              <a:gd name="connsiteY225" fmla="*/ 1124104 h 1705557"/>
              <a:gd name="connsiteX226" fmla="*/ 8633779 w 10232859"/>
              <a:gd name="connsiteY226" fmla="*/ 1145740 h 1705557"/>
              <a:gd name="connsiteX227" fmla="*/ 8676965 w 10232859"/>
              <a:gd name="connsiteY227" fmla="*/ 1163463 h 1705557"/>
              <a:gd name="connsiteX228" fmla="*/ 8698944 w 10232859"/>
              <a:gd name="connsiteY228" fmla="*/ 1163453 h 1705557"/>
              <a:gd name="connsiteX229" fmla="*/ 8711456 w 10232859"/>
              <a:gd name="connsiteY229" fmla="*/ 1175731 h 1705557"/>
              <a:gd name="connsiteX230" fmla="*/ 8732793 w 10232859"/>
              <a:gd name="connsiteY230" fmla="*/ 1179486 h 1705557"/>
              <a:gd name="connsiteX231" fmla="*/ 8751897 w 10232859"/>
              <a:gd name="connsiteY231" fmla="*/ 1197400 h 1705557"/>
              <a:gd name="connsiteX232" fmla="*/ 8793564 w 10232859"/>
              <a:gd name="connsiteY232" fmla="*/ 1179086 h 1705557"/>
              <a:gd name="connsiteX233" fmla="*/ 8834270 w 10232859"/>
              <a:gd name="connsiteY233" fmla="*/ 1213138 h 1705557"/>
              <a:gd name="connsiteX234" fmla="*/ 8853872 w 10232859"/>
              <a:gd name="connsiteY234" fmla="*/ 1221228 h 1705557"/>
              <a:gd name="connsiteX235" fmla="*/ 8861901 w 10232859"/>
              <a:gd name="connsiteY235" fmla="*/ 1217889 h 1705557"/>
              <a:gd name="connsiteX236" fmla="*/ 8874168 w 10232859"/>
              <a:gd name="connsiteY236" fmla="*/ 1220481 h 1705557"/>
              <a:gd name="connsiteX237" fmla="*/ 8871123 w 10232859"/>
              <a:gd name="connsiteY237" fmla="*/ 1227674 h 1705557"/>
              <a:gd name="connsiteX238" fmla="*/ 8903537 w 10232859"/>
              <a:gd name="connsiteY238" fmla="*/ 1237102 h 1705557"/>
              <a:gd name="connsiteX239" fmla="*/ 8933767 w 10232859"/>
              <a:gd name="connsiteY239" fmla="*/ 1269882 h 1705557"/>
              <a:gd name="connsiteX240" fmla="*/ 8985765 w 10232859"/>
              <a:gd name="connsiteY240" fmla="*/ 1294178 h 1705557"/>
              <a:gd name="connsiteX241" fmla="*/ 9071444 w 10232859"/>
              <a:gd name="connsiteY241" fmla="*/ 1323819 h 1705557"/>
              <a:gd name="connsiteX242" fmla="*/ 9096711 w 10232859"/>
              <a:gd name="connsiteY242" fmla="*/ 1334291 h 1705557"/>
              <a:gd name="connsiteX243" fmla="*/ 9338853 w 10232859"/>
              <a:gd name="connsiteY243" fmla="*/ 1454560 h 1705557"/>
              <a:gd name="connsiteX244" fmla="*/ 9520814 w 10232859"/>
              <a:gd name="connsiteY244" fmla="*/ 1456341 h 1705557"/>
              <a:gd name="connsiteX245" fmla="*/ 9702271 w 10232859"/>
              <a:gd name="connsiteY245" fmla="*/ 1495067 h 1705557"/>
              <a:gd name="connsiteX246" fmla="*/ 9744273 w 10232859"/>
              <a:gd name="connsiteY246" fmla="*/ 1530026 h 1705557"/>
              <a:gd name="connsiteX247" fmla="*/ 9771903 w 10232859"/>
              <a:gd name="connsiteY247" fmla="*/ 1536548 h 1705557"/>
              <a:gd name="connsiteX248" fmla="*/ 9818565 w 10232859"/>
              <a:gd name="connsiteY248" fmla="*/ 1545059 h 1705557"/>
              <a:gd name="connsiteX249" fmla="*/ 9882202 w 10232859"/>
              <a:gd name="connsiteY249" fmla="*/ 1572402 h 1705557"/>
              <a:gd name="connsiteX250" fmla="*/ 10022025 w 10232859"/>
              <a:gd name="connsiteY250" fmla="*/ 1606210 h 1705557"/>
              <a:gd name="connsiteX251" fmla="*/ 10220406 w 10232859"/>
              <a:gd name="connsiteY251" fmla="*/ 1683519 h 1705557"/>
              <a:gd name="connsiteX252" fmla="*/ 10232859 w 10232859"/>
              <a:gd name="connsiteY252" fmla="*/ 1705557 h 1705557"/>
              <a:gd name="connsiteX253" fmla="*/ 0 w 10232859"/>
              <a:gd name="connsiteY253" fmla="*/ 1705557 h 1705557"/>
              <a:gd name="connsiteX254" fmla="*/ 0 w 10232859"/>
              <a:gd name="connsiteY254" fmla="*/ 28342 h 1705557"/>
              <a:gd name="connsiteX255" fmla="*/ 8097 w 10232859"/>
              <a:gd name="connsiteY255" fmla="*/ 30869 h 1705557"/>
              <a:gd name="connsiteX256" fmla="*/ 77128 w 10232859"/>
              <a:gd name="connsiteY256" fmla="*/ 13381 h 1705557"/>
              <a:gd name="connsiteX257" fmla="*/ 188338 w 10232859"/>
              <a:gd name="connsiteY257" fmla="*/ 11593 h 1705557"/>
              <a:gd name="connsiteX258" fmla="*/ 298809 w 10232859"/>
              <a:gd name="connsiteY258" fmla="*/ 12712 h 1705557"/>
              <a:gd name="connsiteX259" fmla="*/ 338985 w 10232859"/>
              <a:gd name="connsiteY259" fmla="*/ 14520 h 1705557"/>
              <a:gd name="connsiteX260" fmla="*/ 409815 w 10232859"/>
              <a:gd name="connsiteY260" fmla="*/ 11559 h 1705557"/>
              <a:gd name="connsiteX261" fmla="*/ 424169 w 10232859"/>
              <a:gd name="connsiteY261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089450 w 10232859"/>
              <a:gd name="connsiteY77" fmla="*/ 162714 h 1705557"/>
              <a:gd name="connsiteX78" fmla="*/ 3104175 w 10232859"/>
              <a:gd name="connsiteY78" fmla="*/ 169945 h 1705557"/>
              <a:gd name="connsiteX79" fmla="*/ 3254203 w 10232859"/>
              <a:gd name="connsiteY79" fmla="*/ 158270 h 1705557"/>
              <a:gd name="connsiteX80" fmla="*/ 3395011 w 10232859"/>
              <a:gd name="connsiteY80" fmla="*/ 184714 h 1705557"/>
              <a:gd name="connsiteX81" fmla="*/ 3476147 w 10232859"/>
              <a:gd name="connsiteY81" fmla="*/ 177439 h 1705557"/>
              <a:gd name="connsiteX82" fmla="*/ 3497583 w 10232859"/>
              <a:gd name="connsiteY82" fmla="*/ 156962 h 1705557"/>
              <a:gd name="connsiteX83" fmla="*/ 3704761 w 10232859"/>
              <a:gd name="connsiteY83" fmla="*/ 157006 h 1705557"/>
              <a:gd name="connsiteX84" fmla="*/ 3755040 w 10232859"/>
              <a:gd name="connsiteY84" fmla="*/ 148492 h 1705557"/>
              <a:gd name="connsiteX85" fmla="*/ 3804689 w 10232859"/>
              <a:gd name="connsiteY85" fmla="*/ 158407 h 1705557"/>
              <a:gd name="connsiteX86" fmla="*/ 3821793 w 10232859"/>
              <a:gd name="connsiteY86" fmla="*/ 151257 h 1705557"/>
              <a:gd name="connsiteX87" fmla="*/ 3824682 w 10232859"/>
              <a:gd name="connsiteY87" fmla="*/ 149833 h 1705557"/>
              <a:gd name="connsiteX88" fmla="*/ 3837536 w 10232859"/>
              <a:gd name="connsiteY88" fmla="*/ 148292 h 1705557"/>
              <a:gd name="connsiteX89" fmla="*/ 3839550 w 10232859"/>
              <a:gd name="connsiteY89" fmla="*/ 142661 h 1705557"/>
              <a:gd name="connsiteX90" fmla="*/ 3857743 w 10232859"/>
              <a:gd name="connsiteY90" fmla="*/ 136618 h 1705557"/>
              <a:gd name="connsiteX91" fmla="*/ 3881852 w 10232859"/>
              <a:gd name="connsiteY91" fmla="*/ 135231 h 1705557"/>
              <a:gd name="connsiteX92" fmla="*/ 3998088 w 10232859"/>
              <a:gd name="connsiteY92" fmla="*/ 134446 h 1705557"/>
              <a:gd name="connsiteX93" fmla="*/ 4066682 w 10232859"/>
              <a:gd name="connsiteY93" fmla="*/ 130661 h 1705557"/>
              <a:gd name="connsiteX94" fmla="*/ 4091246 w 10232859"/>
              <a:gd name="connsiteY94" fmla="*/ 124017 h 1705557"/>
              <a:gd name="connsiteX95" fmla="*/ 4126556 w 10232859"/>
              <a:gd name="connsiteY95" fmla="*/ 118239 h 1705557"/>
              <a:gd name="connsiteX96" fmla="*/ 4187717 w 10232859"/>
              <a:gd name="connsiteY96" fmla="*/ 104010 h 1705557"/>
              <a:gd name="connsiteX97" fmla="*/ 4220826 w 10232859"/>
              <a:gd name="connsiteY97" fmla="*/ 102505 h 1705557"/>
              <a:gd name="connsiteX98" fmla="*/ 4239014 w 10232859"/>
              <a:gd name="connsiteY98" fmla="*/ 97354 h 1705557"/>
              <a:gd name="connsiteX99" fmla="*/ 4246653 w 10232859"/>
              <a:gd name="connsiteY99" fmla="*/ 97874 h 1705557"/>
              <a:gd name="connsiteX100" fmla="*/ 4271841 w 10232859"/>
              <a:gd name="connsiteY100" fmla="*/ 96702 h 1705557"/>
              <a:gd name="connsiteX101" fmla="*/ 4286277 w 10232859"/>
              <a:gd name="connsiteY101" fmla="*/ 96687 h 1705557"/>
              <a:gd name="connsiteX102" fmla="*/ 4292025 w 10232859"/>
              <a:gd name="connsiteY102" fmla="*/ 96921 h 1705557"/>
              <a:gd name="connsiteX103" fmla="*/ 4304713 w 10232859"/>
              <a:gd name="connsiteY103" fmla="*/ 102187 h 1705557"/>
              <a:gd name="connsiteX104" fmla="*/ 4321285 w 10232859"/>
              <a:gd name="connsiteY104" fmla="*/ 100074 h 1705557"/>
              <a:gd name="connsiteX105" fmla="*/ 4339561 w 10232859"/>
              <a:gd name="connsiteY105" fmla="*/ 105320 h 1705557"/>
              <a:gd name="connsiteX106" fmla="*/ 4343990 w 10232859"/>
              <a:gd name="connsiteY106" fmla="*/ 101090 h 1705557"/>
              <a:gd name="connsiteX107" fmla="*/ 4358885 w 10232859"/>
              <a:gd name="connsiteY107" fmla="*/ 96778 h 1705557"/>
              <a:gd name="connsiteX108" fmla="*/ 4371648 w 10232859"/>
              <a:gd name="connsiteY108" fmla="*/ 101826 h 1705557"/>
              <a:gd name="connsiteX109" fmla="*/ 4398380 w 10232859"/>
              <a:gd name="connsiteY109" fmla="*/ 104961 h 1705557"/>
              <a:gd name="connsiteX110" fmla="*/ 4405729 w 10232859"/>
              <a:gd name="connsiteY110" fmla="*/ 104191 h 1705557"/>
              <a:gd name="connsiteX111" fmla="*/ 4431408 w 10232859"/>
              <a:gd name="connsiteY111" fmla="*/ 110825 h 1705557"/>
              <a:gd name="connsiteX112" fmla="*/ 4472183 w 10232859"/>
              <a:gd name="connsiteY112" fmla="*/ 116430 h 1705557"/>
              <a:gd name="connsiteX113" fmla="*/ 4518828 w 10232859"/>
              <a:gd name="connsiteY113" fmla="*/ 119114 h 1705557"/>
              <a:gd name="connsiteX114" fmla="*/ 4532040 w 10232859"/>
              <a:gd name="connsiteY114" fmla="*/ 124307 h 1705557"/>
              <a:gd name="connsiteX115" fmla="*/ 4617778 w 10232859"/>
              <a:gd name="connsiteY115" fmla="*/ 136993 h 1705557"/>
              <a:gd name="connsiteX116" fmla="*/ 4641872 w 10232859"/>
              <a:gd name="connsiteY116" fmla="*/ 140721 h 1705557"/>
              <a:gd name="connsiteX117" fmla="*/ 4662766 w 10232859"/>
              <a:gd name="connsiteY117" fmla="*/ 138952 h 1705557"/>
              <a:gd name="connsiteX118" fmla="*/ 4667770 w 10232859"/>
              <a:gd name="connsiteY118" fmla="*/ 134208 h 1705557"/>
              <a:gd name="connsiteX119" fmla="*/ 4681052 w 10232859"/>
              <a:gd name="connsiteY119" fmla="*/ 135461 h 1705557"/>
              <a:gd name="connsiteX120" fmla="*/ 4684624 w 10232859"/>
              <a:gd name="connsiteY120" fmla="*/ 134755 h 1705557"/>
              <a:gd name="connsiteX121" fmla="*/ 4705061 w 10232859"/>
              <a:gd name="connsiteY121" fmla="*/ 131748 h 1705557"/>
              <a:gd name="connsiteX122" fmla="*/ 4747746 w 10232859"/>
              <a:gd name="connsiteY122" fmla="*/ 151131 h 1705557"/>
              <a:gd name="connsiteX123" fmla="*/ 4801045 w 10232859"/>
              <a:gd name="connsiteY123" fmla="*/ 153753 h 1705557"/>
              <a:gd name="connsiteX124" fmla="*/ 5001600 w 10232859"/>
              <a:gd name="connsiteY124" fmla="*/ 196753 h 1705557"/>
              <a:gd name="connsiteX125" fmla="*/ 5033465 w 10232859"/>
              <a:gd name="connsiteY125" fmla="*/ 182429 h 1705557"/>
              <a:gd name="connsiteX126" fmla="*/ 5115965 w 10232859"/>
              <a:gd name="connsiteY126" fmla="*/ 192583 h 1705557"/>
              <a:gd name="connsiteX127" fmla="*/ 5237936 w 10232859"/>
              <a:gd name="connsiteY127" fmla="*/ 246022 h 1705557"/>
              <a:gd name="connsiteX128" fmla="*/ 5389519 w 10232859"/>
              <a:gd name="connsiteY128" fmla="*/ 266429 h 1705557"/>
              <a:gd name="connsiteX129" fmla="*/ 5399852 w 10232859"/>
              <a:gd name="connsiteY129" fmla="*/ 276111 h 1705557"/>
              <a:gd name="connsiteX130" fmla="*/ 5413398 w 10232859"/>
              <a:gd name="connsiteY130" fmla="*/ 282749 h 1705557"/>
              <a:gd name="connsiteX131" fmla="*/ 5415629 w 10232859"/>
              <a:gd name="connsiteY131" fmla="*/ 282282 h 1705557"/>
              <a:gd name="connsiteX132" fmla="*/ 5433078 w 10232859"/>
              <a:gd name="connsiteY132" fmla="*/ 286198 h 1705557"/>
              <a:gd name="connsiteX133" fmla="*/ 5435759 w 10232859"/>
              <a:gd name="connsiteY133" fmla="*/ 289614 h 1705557"/>
              <a:gd name="connsiteX134" fmla="*/ 5447372 w 10232859"/>
              <a:gd name="connsiteY134" fmla="*/ 293101 h 1705557"/>
              <a:gd name="connsiteX135" fmla="*/ 5469289 w 10232859"/>
              <a:gd name="connsiteY135" fmla="*/ 302134 h 1705557"/>
              <a:gd name="connsiteX136" fmla="*/ 5474291 w 10232859"/>
              <a:gd name="connsiteY136" fmla="*/ 301799 h 1705557"/>
              <a:gd name="connsiteX137" fmla="*/ 5508752 w 10232859"/>
              <a:gd name="connsiteY137" fmla="*/ 312267 h 1705557"/>
              <a:gd name="connsiteX138" fmla="*/ 5509657 w 10232859"/>
              <a:gd name="connsiteY138" fmla="*/ 311450 h 1705557"/>
              <a:gd name="connsiteX139" fmla="*/ 5521245 w 10232859"/>
              <a:gd name="connsiteY139" fmla="*/ 310202 h 1705557"/>
              <a:gd name="connsiteX140" fmla="*/ 5542415 w 10232859"/>
              <a:gd name="connsiteY140" fmla="*/ 310009 h 1705557"/>
              <a:gd name="connsiteX141" fmla="*/ 5596538 w 10232859"/>
              <a:gd name="connsiteY141" fmla="*/ 297667 h 1705557"/>
              <a:gd name="connsiteX142" fmla="*/ 5632514 w 10232859"/>
              <a:gd name="connsiteY142" fmla="*/ 308476 h 1705557"/>
              <a:gd name="connsiteX143" fmla="*/ 5640005 w 10232859"/>
              <a:gd name="connsiteY143" fmla="*/ 310131 h 1705557"/>
              <a:gd name="connsiteX144" fmla="*/ 5640259 w 10232859"/>
              <a:gd name="connsiteY144" fmla="*/ 309949 h 1705557"/>
              <a:gd name="connsiteX145" fmla="*/ 5648365 w 10232859"/>
              <a:gd name="connsiteY145" fmla="*/ 311268 h 1705557"/>
              <a:gd name="connsiteX146" fmla="*/ 5653662 w 10232859"/>
              <a:gd name="connsiteY146" fmla="*/ 313149 h 1705557"/>
              <a:gd name="connsiteX147" fmla="*/ 5668196 w 10232859"/>
              <a:gd name="connsiteY147" fmla="*/ 316360 h 1705557"/>
              <a:gd name="connsiteX148" fmla="*/ 5673886 w 10232859"/>
              <a:gd name="connsiteY148" fmla="*/ 316040 h 1705557"/>
              <a:gd name="connsiteX149" fmla="*/ 5677139 w 10232859"/>
              <a:gd name="connsiteY149" fmla="*/ 313859 h 1705557"/>
              <a:gd name="connsiteX150" fmla="*/ 5708983 w 10232859"/>
              <a:gd name="connsiteY150" fmla="*/ 313188 h 1705557"/>
              <a:gd name="connsiteX151" fmla="*/ 5773909 w 10232859"/>
              <a:gd name="connsiteY151" fmla="*/ 318575 h 1705557"/>
              <a:gd name="connsiteX152" fmla="*/ 5809500 w 10232859"/>
              <a:gd name="connsiteY152" fmla="*/ 324964 h 1705557"/>
              <a:gd name="connsiteX153" fmla="*/ 5908729 w 10232859"/>
              <a:gd name="connsiteY153" fmla="*/ 338849 h 1705557"/>
              <a:gd name="connsiteX154" fmla="*/ 6009654 w 10232859"/>
              <a:gd name="connsiteY154" fmla="*/ 350040 h 1705557"/>
              <a:gd name="connsiteX155" fmla="*/ 6067487 w 10232859"/>
              <a:gd name="connsiteY155" fmla="*/ 340226 h 1705557"/>
              <a:gd name="connsiteX156" fmla="*/ 6073281 w 10232859"/>
              <a:gd name="connsiteY156" fmla="*/ 340830 h 1705557"/>
              <a:gd name="connsiteX157" fmla="*/ 6086225 w 10232859"/>
              <a:gd name="connsiteY157" fmla="*/ 346135 h 1705557"/>
              <a:gd name="connsiteX158" fmla="*/ 6090616 w 10232859"/>
              <a:gd name="connsiteY158" fmla="*/ 348731 h 1705557"/>
              <a:gd name="connsiteX159" fmla="*/ 6098056 w 10232859"/>
              <a:gd name="connsiteY159" fmla="*/ 351249 h 1705557"/>
              <a:gd name="connsiteX160" fmla="*/ 6098391 w 10232859"/>
              <a:gd name="connsiteY160" fmla="*/ 351119 h 1705557"/>
              <a:gd name="connsiteX161" fmla="*/ 6105063 w 10232859"/>
              <a:gd name="connsiteY161" fmla="*/ 353854 h 1705557"/>
              <a:gd name="connsiteX162" fmla="*/ 6135796 w 10232859"/>
              <a:gd name="connsiteY162" fmla="*/ 369657 h 1705557"/>
              <a:gd name="connsiteX163" fmla="*/ 6195166 w 10232859"/>
              <a:gd name="connsiteY163" fmla="*/ 366704 h 1705557"/>
              <a:gd name="connsiteX164" fmla="*/ 6216259 w 10232859"/>
              <a:gd name="connsiteY164" fmla="*/ 369879 h 1705557"/>
              <a:gd name="connsiteX165" fmla="*/ 6228331 w 10232859"/>
              <a:gd name="connsiteY165" fmla="*/ 370548 h 1705557"/>
              <a:gd name="connsiteX166" fmla="*/ 6229602 w 10232859"/>
              <a:gd name="connsiteY166" fmla="*/ 369928 h 1705557"/>
              <a:gd name="connsiteX167" fmla="*/ 6258988 w 10232859"/>
              <a:gd name="connsiteY167" fmla="*/ 385174 h 1705557"/>
              <a:gd name="connsiteX168" fmla="*/ 6264106 w 10232859"/>
              <a:gd name="connsiteY168" fmla="*/ 385655 h 1705557"/>
              <a:gd name="connsiteX169" fmla="*/ 6281703 w 10232859"/>
              <a:gd name="connsiteY169" fmla="*/ 397568 h 1705557"/>
              <a:gd name="connsiteX170" fmla="*/ 6291622 w 10232859"/>
              <a:gd name="connsiteY170" fmla="*/ 402669 h 1705557"/>
              <a:gd name="connsiteX171" fmla="*/ 6292712 w 10232859"/>
              <a:gd name="connsiteY171" fmla="*/ 406285 h 1705557"/>
              <a:gd name="connsiteX172" fmla="*/ 6308227 w 10232859"/>
              <a:gd name="connsiteY172" fmla="*/ 412710 h 1705557"/>
              <a:gd name="connsiteX173" fmla="*/ 6310656 w 10232859"/>
              <a:gd name="connsiteY173" fmla="*/ 412628 h 1705557"/>
              <a:gd name="connsiteX174" fmla="*/ 6321049 w 10232859"/>
              <a:gd name="connsiteY174" fmla="*/ 420978 h 1705557"/>
              <a:gd name="connsiteX175" fmla="*/ 6326853 w 10232859"/>
              <a:gd name="connsiteY175" fmla="*/ 431664 h 1705557"/>
              <a:gd name="connsiteX176" fmla="*/ 6467879 w 10232859"/>
              <a:gd name="connsiteY176" fmla="*/ 474762 h 1705557"/>
              <a:gd name="connsiteX177" fmla="*/ 6564351 w 10232859"/>
              <a:gd name="connsiteY177" fmla="*/ 544032 h 1705557"/>
              <a:gd name="connsiteX178" fmla="*/ 6641544 w 10232859"/>
              <a:gd name="connsiteY178" fmla="*/ 566599 h 1705557"/>
              <a:gd name="connsiteX179" fmla="*/ 6731052 w 10232859"/>
              <a:gd name="connsiteY179" fmla="*/ 578550 h 1705557"/>
              <a:gd name="connsiteX180" fmla="*/ 6858983 w 10232859"/>
              <a:gd name="connsiteY180" fmla="*/ 630237 h 1705557"/>
              <a:gd name="connsiteX181" fmla="*/ 6910661 w 10232859"/>
              <a:gd name="connsiteY181" fmla="*/ 641134 h 1705557"/>
              <a:gd name="connsiteX182" fmla="*/ 6944111 w 10232859"/>
              <a:gd name="connsiteY182" fmla="*/ 666016 h 1705557"/>
              <a:gd name="connsiteX183" fmla="*/ 6965771 w 10232859"/>
              <a:gd name="connsiteY183" fmla="*/ 666445 h 1705557"/>
              <a:gd name="connsiteX184" fmla="*/ 6969639 w 10232859"/>
              <a:gd name="connsiteY184" fmla="*/ 666351 h 1705557"/>
              <a:gd name="connsiteX185" fmla="*/ 6982242 w 10232859"/>
              <a:gd name="connsiteY185" fmla="*/ 669626 h 1705557"/>
              <a:gd name="connsiteX186" fmla="*/ 6989387 w 10232859"/>
              <a:gd name="connsiteY186" fmla="*/ 665988 h 1705557"/>
              <a:gd name="connsiteX187" fmla="*/ 7010930 w 10232859"/>
              <a:gd name="connsiteY187" fmla="*/ 667648 h 1705557"/>
              <a:gd name="connsiteX188" fmla="*/ 7033125 w 10232859"/>
              <a:gd name="connsiteY188" fmla="*/ 674950 h 1705557"/>
              <a:gd name="connsiteX189" fmla="*/ 7134461 w 10232859"/>
              <a:gd name="connsiteY189" fmla="*/ 714706 h 1705557"/>
              <a:gd name="connsiteX190" fmla="*/ 7197450 w 10232859"/>
              <a:gd name="connsiteY190" fmla="*/ 735608 h 1705557"/>
              <a:gd name="connsiteX191" fmla="*/ 7225084 w 10232859"/>
              <a:gd name="connsiteY191" fmla="*/ 739019 h 1705557"/>
              <a:gd name="connsiteX192" fmla="*/ 7261183 w 10232859"/>
              <a:gd name="connsiteY192" fmla="*/ 746827 h 1705557"/>
              <a:gd name="connsiteX193" fmla="*/ 7327760 w 10232859"/>
              <a:gd name="connsiteY193" fmla="*/ 757100 h 1705557"/>
              <a:gd name="connsiteX194" fmla="*/ 7412222 w 10232859"/>
              <a:gd name="connsiteY194" fmla="*/ 777001 h 1705557"/>
              <a:gd name="connsiteX195" fmla="*/ 7457904 w 10232859"/>
              <a:gd name="connsiteY195" fmla="*/ 810835 h 1705557"/>
              <a:gd name="connsiteX196" fmla="*/ 7465795 w 10232859"/>
              <a:gd name="connsiteY196" fmla="*/ 809112 h 1705557"/>
              <a:gd name="connsiteX197" fmla="*/ 7505046 w 10232859"/>
              <a:gd name="connsiteY197" fmla="*/ 823031 h 1705557"/>
              <a:gd name="connsiteX198" fmla="*/ 7623220 w 10232859"/>
              <a:gd name="connsiteY198" fmla="*/ 895034 h 1705557"/>
              <a:gd name="connsiteX199" fmla="*/ 7700458 w 10232859"/>
              <a:gd name="connsiteY199" fmla="*/ 921593 h 1705557"/>
              <a:gd name="connsiteX200" fmla="*/ 7730988 w 10232859"/>
              <a:gd name="connsiteY200" fmla="*/ 927270 h 1705557"/>
              <a:gd name="connsiteX201" fmla="*/ 7781942 w 10232859"/>
              <a:gd name="connsiteY201" fmla="*/ 937017 h 1705557"/>
              <a:gd name="connsiteX202" fmla="*/ 7827704 w 10232859"/>
              <a:gd name="connsiteY202" fmla="*/ 935072 h 1705557"/>
              <a:gd name="connsiteX203" fmla="*/ 7867270 w 10232859"/>
              <a:gd name="connsiteY203" fmla="*/ 946880 h 1705557"/>
              <a:gd name="connsiteX204" fmla="*/ 7866538 w 10232859"/>
              <a:gd name="connsiteY204" fmla="*/ 961559 h 1705557"/>
              <a:gd name="connsiteX205" fmla="*/ 7912084 w 10232859"/>
              <a:gd name="connsiteY205" fmla="*/ 970314 h 1705557"/>
              <a:gd name="connsiteX206" fmla="*/ 7982264 w 10232859"/>
              <a:gd name="connsiteY206" fmla="*/ 982287 h 1705557"/>
              <a:gd name="connsiteX207" fmla="*/ 7991272 w 10232859"/>
              <a:gd name="connsiteY207" fmla="*/ 987618 h 1705557"/>
              <a:gd name="connsiteX208" fmla="*/ 8006496 w 10232859"/>
              <a:gd name="connsiteY208" fmla="*/ 979353 h 1705557"/>
              <a:gd name="connsiteX209" fmla="*/ 8034497 w 10232859"/>
              <a:gd name="connsiteY209" fmla="*/ 978568 h 1705557"/>
              <a:gd name="connsiteX210" fmla="*/ 8150881 w 10232859"/>
              <a:gd name="connsiteY210" fmla="*/ 996925 h 1705557"/>
              <a:gd name="connsiteX211" fmla="*/ 8172106 w 10232859"/>
              <a:gd name="connsiteY211" fmla="*/ 997026 h 1705557"/>
              <a:gd name="connsiteX212" fmla="*/ 8196076 w 10232859"/>
              <a:gd name="connsiteY212" fmla="*/ 1006592 h 1705557"/>
              <a:gd name="connsiteX213" fmla="*/ 8247463 w 10232859"/>
              <a:gd name="connsiteY213" fmla="*/ 1022846 h 1705557"/>
              <a:gd name="connsiteX214" fmla="*/ 8279272 w 10232859"/>
              <a:gd name="connsiteY214" fmla="*/ 1039435 h 1705557"/>
              <a:gd name="connsiteX215" fmla="*/ 8289611 w 10232859"/>
              <a:gd name="connsiteY215" fmla="*/ 1035144 h 1705557"/>
              <a:gd name="connsiteX216" fmla="*/ 8311483 w 10232859"/>
              <a:gd name="connsiteY216" fmla="*/ 1035913 h 1705557"/>
              <a:gd name="connsiteX217" fmla="*/ 8399489 w 10232859"/>
              <a:gd name="connsiteY217" fmla="*/ 1055076 h 1705557"/>
              <a:gd name="connsiteX218" fmla="*/ 8415973 w 10232859"/>
              <a:gd name="connsiteY218" fmla="*/ 1056174 h 1705557"/>
              <a:gd name="connsiteX219" fmla="*/ 8433326 w 10232859"/>
              <a:gd name="connsiteY219" fmla="*/ 1064395 h 1705557"/>
              <a:gd name="connsiteX220" fmla="*/ 8502328 w 10232859"/>
              <a:gd name="connsiteY220" fmla="*/ 1098012 h 1705557"/>
              <a:gd name="connsiteX221" fmla="*/ 8534346 w 10232859"/>
              <a:gd name="connsiteY221" fmla="*/ 1113494 h 1705557"/>
              <a:gd name="connsiteX222" fmla="*/ 8534980 w 10232859"/>
              <a:gd name="connsiteY222" fmla="*/ 1117375 h 1705557"/>
              <a:gd name="connsiteX223" fmla="*/ 8544104 w 10232859"/>
              <a:gd name="connsiteY223" fmla="*/ 1114920 h 1705557"/>
              <a:gd name="connsiteX224" fmla="*/ 8567742 w 10232859"/>
              <a:gd name="connsiteY224" fmla="*/ 1124104 h 1705557"/>
              <a:gd name="connsiteX225" fmla="*/ 8633779 w 10232859"/>
              <a:gd name="connsiteY225" fmla="*/ 1145740 h 1705557"/>
              <a:gd name="connsiteX226" fmla="*/ 8676965 w 10232859"/>
              <a:gd name="connsiteY226" fmla="*/ 1163463 h 1705557"/>
              <a:gd name="connsiteX227" fmla="*/ 8698944 w 10232859"/>
              <a:gd name="connsiteY227" fmla="*/ 1163453 h 1705557"/>
              <a:gd name="connsiteX228" fmla="*/ 8711456 w 10232859"/>
              <a:gd name="connsiteY228" fmla="*/ 1175731 h 1705557"/>
              <a:gd name="connsiteX229" fmla="*/ 8732793 w 10232859"/>
              <a:gd name="connsiteY229" fmla="*/ 1179486 h 1705557"/>
              <a:gd name="connsiteX230" fmla="*/ 8751897 w 10232859"/>
              <a:gd name="connsiteY230" fmla="*/ 1197400 h 1705557"/>
              <a:gd name="connsiteX231" fmla="*/ 8793564 w 10232859"/>
              <a:gd name="connsiteY231" fmla="*/ 1179086 h 1705557"/>
              <a:gd name="connsiteX232" fmla="*/ 8834270 w 10232859"/>
              <a:gd name="connsiteY232" fmla="*/ 1213138 h 1705557"/>
              <a:gd name="connsiteX233" fmla="*/ 8853872 w 10232859"/>
              <a:gd name="connsiteY233" fmla="*/ 1221228 h 1705557"/>
              <a:gd name="connsiteX234" fmla="*/ 8861901 w 10232859"/>
              <a:gd name="connsiteY234" fmla="*/ 1217889 h 1705557"/>
              <a:gd name="connsiteX235" fmla="*/ 8874168 w 10232859"/>
              <a:gd name="connsiteY235" fmla="*/ 1220481 h 1705557"/>
              <a:gd name="connsiteX236" fmla="*/ 8871123 w 10232859"/>
              <a:gd name="connsiteY236" fmla="*/ 1227674 h 1705557"/>
              <a:gd name="connsiteX237" fmla="*/ 8903537 w 10232859"/>
              <a:gd name="connsiteY237" fmla="*/ 1237102 h 1705557"/>
              <a:gd name="connsiteX238" fmla="*/ 8933767 w 10232859"/>
              <a:gd name="connsiteY238" fmla="*/ 1269882 h 1705557"/>
              <a:gd name="connsiteX239" fmla="*/ 8985765 w 10232859"/>
              <a:gd name="connsiteY239" fmla="*/ 1294178 h 1705557"/>
              <a:gd name="connsiteX240" fmla="*/ 9071444 w 10232859"/>
              <a:gd name="connsiteY240" fmla="*/ 1323819 h 1705557"/>
              <a:gd name="connsiteX241" fmla="*/ 9096711 w 10232859"/>
              <a:gd name="connsiteY241" fmla="*/ 1334291 h 1705557"/>
              <a:gd name="connsiteX242" fmla="*/ 9338853 w 10232859"/>
              <a:gd name="connsiteY242" fmla="*/ 1454560 h 1705557"/>
              <a:gd name="connsiteX243" fmla="*/ 9520814 w 10232859"/>
              <a:gd name="connsiteY243" fmla="*/ 1456341 h 1705557"/>
              <a:gd name="connsiteX244" fmla="*/ 9702271 w 10232859"/>
              <a:gd name="connsiteY244" fmla="*/ 1495067 h 1705557"/>
              <a:gd name="connsiteX245" fmla="*/ 9744273 w 10232859"/>
              <a:gd name="connsiteY245" fmla="*/ 1530026 h 1705557"/>
              <a:gd name="connsiteX246" fmla="*/ 9771903 w 10232859"/>
              <a:gd name="connsiteY246" fmla="*/ 1536548 h 1705557"/>
              <a:gd name="connsiteX247" fmla="*/ 9818565 w 10232859"/>
              <a:gd name="connsiteY247" fmla="*/ 1545059 h 1705557"/>
              <a:gd name="connsiteX248" fmla="*/ 9882202 w 10232859"/>
              <a:gd name="connsiteY248" fmla="*/ 1572402 h 1705557"/>
              <a:gd name="connsiteX249" fmla="*/ 10022025 w 10232859"/>
              <a:gd name="connsiteY249" fmla="*/ 1606210 h 1705557"/>
              <a:gd name="connsiteX250" fmla="*/ 10220406 w 10232859"/>
              <a:gd name="connsiteY250" fmla="*/ 1683519 h 1705557"/>
              <a:gd name="connsiteX251" fmla="*/ 10232859 w 10232859"/>
              <a:gd name="connsiteY251" fmla="*/ 1705557 h 1705557"/>
              <a:gd name="connsiteX252" fmla="*/ 0 w 10232859"/>
              <a:gd name="connsiteY252" fmla="*/ 1705557 h 1705557"/>
              <a:gd name="connsiteX253" fmla="*/ 0 w 10232859"/>
              <a:gd name="connsiteY253" fmla="*/ 28342 h 1705557"/>
              <a:gd name="connsiteX254" fmla="*/ 8097 w 10232859"/>
              <a:gd name="connsiteY254" fmla="*/ 30869 h 1705557"/>
              <a:gd name="connsiteX255" fmla="*/ 77128 w 10232859"/>
              <a:gd name="connsiteY255" fmla="*/ 13381 h 1705557"/>
              <a:gd name="connsiteX256" fmla="*/ 188338 w 10232859"/>
              <a:gd name="connsiteY256" fmla="*/ 11593 h 1705557"/>
              <a:gd name="connsiteX257" fmla="*/ 298809 w 10232859"/>
              <a:gd name="connsiteY257" fmla="*/ 12712 h 1705557"/>
              <a:gd name="connsiteX258" fmla="*/ 338985 w 10232859"/>
              <a:gd name="connsiteY258" fmla="*/ 14520 h 1705557"/>
              <a:gd name="connsiteX259" fmla="*/ 409815 w 10232859"/>
              <a:gd name="connsiteY259" fmla="*/ 11559 h 1705557"/>
              <a:gd name="connsiteX260" fmla="*/ 424169 w 10232859"/>
              <a:gd name="connsiteY260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089450 w 10232859"/>
              <a:gd name="connsiteY77" fmla="*/ 162714 h 1705557"/>
              <a:gd name="connsiteX78" fmla="*/ 3104175 w 10232859"/>
              <a:gd name="connsiteY78" fmla="*/ 169945 h 1705557"/>
              <a:gd name="connsiteX79" fmla="*/ 3254203 w 10232859"/>
              <a:gd name="connsiteY79" fmla="*/ 158270 h 1705557"/>
              <a:gd name="connsiteX80" fmla="*/ 3395011 w 10232859"/>
              <a:gd name="connsiteY80" fmla="*/ 184714 h 1705557"/>
              <a:gd name="connsiteX81" fmla="*/ 3476147 w 10232859"/>
              <a:gd name="connsiteY81" fmla="*/ 177439 h 1705557"/>
              <a:gd name="connsiteX82" fmla="*/ 3497583 w 10232859"/>
              <a:gd name="connsiteY82" fmla="*/ 156962 h 1705557"/>
              <a:gd name="connsiteX83" fmla="*/ 3704761 w 10232859"/>
              <a:gd name="connsiteY83" fmla="*/ 157006 h 1705557"/>
              <a:gd name="connsiteX84" fmla="*/ 3755040 w 10232859"/>
              <a:gd name="connsiteY84" fmla="*/ 148492 h 1705557"/>
              <a:gd name="connsiteX85" fmla="*/ 3804689 w 10232859"/>
              <a:gd name="connsiteY85" fmla="*/ 158407 h 1705557"/>
              <a:gd name="connsiteX86" fmla="*/ 3821793 w 10232859"/>
              <a:gd name="connsiteY86" fmla="*/ 151257 h 1705557"/>
              <a:gd name="connsiteX87" fmla="*/ 3824682 w 10232859"/>
              <a:gd name="connsiteY87" fmla="*/ 149833 h 1705557"/>
              <a:gd name="connsiteX88" fmla="*/ 3837536 w 10232859"/>
              <a:gd name="connsiteY88" fmla="*/ 148292 h 1705557"/>
              <a:gd name="connsiteX89" fmla="*/ 3839550 w 10232859"/>
              <a:gd name="connsiteY89" fmla="*/ 142661 h 1705557"/>
              <a:gd name="connsiteX90" fmla="*/ 3857743 w 10232859"/>
              <a:gd name="connsiteY90" fmla="*/ 136618 h 1705557"/>
              <a:gd name="connsiteX91" fmla="*/ 3881852 w 10232859"/>
              <a:gd name="connsiteY91" fmla="*/ 135231 h 1705557"/>
              <a:gd name="connsiteX92" fmla="*/ 3998088 w 10232859"/>
              <a:gd name="connsiteY92" fmla="*/ 134446 h 1705557"/>
              <a:gd name="connsiteX93" fmla="*/ 4066682 w 10232859"/>
              <a:gd name="connsiteY93" fmla="*/ 130661 h 1705557"/>
              <a:gd name="connsiteX94" fmla="*/ 4091246 w 10232859"/>
              <a:gd name="connsiteY94" fmla="*/ 124017 h 1705557"/>
              <a:gd name="connsiteX95" fmla="*/ 4126556 w 10232859"/>
              <a:gd name="connsiteY95" fmla="*/ 118239 h 1705557"/>
              <a:gd name="connsiteX96" fmla="*/ 4187717 w 10232859"/>
              <a:gd name="connsiteY96" fmla="*/ 104010 h 1705557"/>
              <a:gd name="connsiteX97" fmla="*/ 4220826 w 10232859"/>
              <a:gd name="connsiteY97" fmla="*/ 102505 h 1705557"/>
              <a:gd name="connsiteX98" fmla="*/ 4239014 w 10232859"/>
              <a:gd name="connsiteY98" fmla="*/ 97354 h 1705557"/>
              <a:gd name="connsiteX99" fmla="*/ 4246653 w 10232859"/>
              <a:gd name="connsiteY99" fmla="*/ 97874 h 1705557"/>
              <a:gd name="connsiteX100" fmla="*/ 4271841 w 10232859"/>
              <a:gd name="connsiteY100" fmla="*/ 96702 h 1705557"/>
              <a:gd name="connsiteX101" fmla="*/ 4286277 w 10232859"/>
              <a:gd name="connsiteY101" fmla="*/ 96687 h 1705557"/>
              <a:gd name="connsiteX102" fmla="*/ 4292025 w 10232859"/>
              <a:gd name="connsiteY102" fmla="*/ 96921 h 1705557"/>
              <a:gd name="connsiteX103" fmla="*/ 4304713 w 10232859"/>
              <a:gd name="connsiteY103" fmla="*/ 102187 h 1705557"/>
              <a:gd name="connsiteX104" fmla="*/ 4321285 w 10232859"/>
              <a:gd name="connsiteY104" fmla="*/ 100074 h 1705557"/>
              <a:gd name="connsiteX105" fmla="*/ 4339561 w 10232859"/>
              <a:gd name="connsiteY105" fmla="*/ 105320 h 1705557"/>
              <a:gd name="connsiteX106" fmla="*/ 4343990 w 10232859"/>
              <a:gd name="connsiteY106" fmla="*/ 101090 h 1705557"/>
              <a:gd name="connsiteX107" fmla="*/ 4358885 w 10232859"/>
              <a:gd name="connsiteY107" fmla="*/ 96778 h 1705557"/>
              <a:gd name="connsiteX108" fmla="*/ 4371648 w 10232859"/>
              <a:gd name="connsiteY108" fmla="*/ 101826 h 1705557"/>
              <a:gd name="connsiteX109" fmla="*/ 4398380 w 10232859"/>
              <a:gd name="connsiteY109" fmla="*/ 104961 h 1705557"/>
              <a:gd name="connsiteX110" fmla="*/ 4405729 w 10232859"/>
              <a:gd name="connsiteY110" fmla="*/ 104191 h 1705557"/>
              <a:gd name="connsiteX111" fmla="*/ 4431408 w 10232859"/>
              <a:gd name="connsiteY111" fmla="*/ 110825 h 1705557"/>
              <a:gd name="connsiteX112" fmla="*/ 4472183 w 10232859"/>
              <a:gd name="connsiteY112" fmla="*/ 116430 h 1705557"/>
              <a:gd name="connsiteX113" fmla="*/ 4518828 w 10232859"/>
              <a:gd name="connsiteY113" fmla="*/ 119114 h 1705557"/>
              <a:gd name="connsiteX114" fmla="*/ 4532040 w 10232859"/>
              <a:gd name="connsiteY114" fmla="*/ 124307 h 1705557"/>
              <a:gd name="connsiteX115" fmla="*/ 4617778 w 10232859"/>
              <a:gd name="connsiteY115" fmla="*/ 136993 h 1705557"/>
              <a:gd name="connsiteX116" fmla="*/ 4641872 w 10232859"/>
              <a:gd name="connsiteY116" fmla="*/ 140721 h 1705557"/>
              <a:gd name="connsiteX117" fmla="*/ 4662766 w 10232859"/>
              <a:gd name="connsiteY117" fmla="*/ 138952 h 1705557"/>
              <a:gd name="connsiteX118" fmla="*/ 4667770 w 10232859"/>
              <a:gd name="connsiteY118" fmla="*/ 134208 h 1705557"/>
              <a:gd name="connsiteX119" fmla="*/ 4681052 w 10232859"/>
              <a:gd name="connsiteY119" fmla="*/ 135461 h 1705557"/>
              <a:gd name="connsiteX120" fmla="*/ 4684624 w 10232859"/>
              <a:gd name="connsiteY120" fmla="*/ 134755 h 1705557"/>
              <a:gd name="connsiteX121" fmla="*/ 4705061 w 10232859"/>
              <a:gd name="connsiteY121" fmla="*/ 131748 h 1705557"/>
              <a:gd name="connsiteX122" fmla="*/ 4747746 w 10232859"/>
              <a:gd name="connsiteY122" fmla="*/ 151131 h 1705557"/>
              <a:gd name="connsiteX123" fmla="*/ 4801045 w 10232859"/>
              <a:gd name="connsiteY123" fmla="*/ 153753 h 1705557"/>
              <a:gd name="connsiteX124" fmla="*/ 5001600 w 10232859"/>
              <a:gd name="connsiteY124" fmla="*/ 196753 h 1705557"/>
              <a:gd name="connsiteX125" fmla="*/ 5033465 w 10232859"/>
              <a:gd name="connsiteY125" fmla="*/ 182429 h 1705557"/>
              <a:gd name="connsiteX126" fmla="*/ 5115965 w 10232859"/>
              <a:gd name="connsiteY126" fmla="*/ 192583 h 1705557"/>
              <a:gd name="connsiteX127" fmla="*/ 5237936 w 10232859"/>
              <a:gd name="connsiteY127" fmla="*/ 246022 h 1705557"/>
              <a:gd name="connsiteX128" fmla="*/ 5389519 w 10232859"/>
              <a:gd name="connsiteY128" fmla="*/ 266429 h 1705557"/>
              <a:gd name="connsiteX129" fmla="*/ 5399852 w 10232859"/>
              <a:gd name="connsiteY129" fmla="*/ 276111 h 1705557"/>
              <a:gd name="connsiteX130" fmla="*/ 5413398 w 10232859"/>
              <a:gd name="connsiteY130" fmla="*/ 282749 h 1705557"/>
              <a:gd name="connsiteX131" fmla="*/ 5415629 w 10232859"/>
              <a:gd name="connsiteY131" fmla="*/ 282282 h 1705557"/>
              <a:gd name="connsiteX132" fmla="*/ 5433078 w 10232859"/>
              <a:gd name="connsiteY132" fmla="*/ 286198 h 1705557"/>
              <a:gd name="connsiteX133" fmla="*/ 5435759 w 10232859"/>
              <a:gd name="connsiteY133" fmla="*/ 289614 h 1705557"/>
              <a:gd name="connsiteX134" fmla="*/ 5447372 w 10232859"/>
              <a:gd name="connsiteY134" fmla="*/ 293101 h 1705557"/>
              <a:gd name="connsiteX135" fmla="*/ 5469289 w 10232859"/>
              <a:gd name="connsiteY135" fmla="*/ 302134 h 1705557"/>
              <a:gd name="connsiteX136" fmla="*/ 5508752 w 10232859"/>
              <a:gd name="connsiteY136" fmla="*/ 312267 h 1705557"/>
              <a:gd name="connsiteX137" fmla="*/ 5509657 w 10232859"/>
              <a:gd name="connsiteY137" fmla="*/ 311450 h 1705557"/>
              <a:gd name="connsiteX138" fmla="*/ 5521245 w 10232859"/>
              <a:gd name="connsiteY138" fmla="*/ 310202 h 1705557"/>
              <a:gd name="connsiteX139" fmla="*/ 5542415 w 10232859"/>
              <a:gd name="connsiteY139" fmla="*/ 310009 h 1705557"/>
              <a:gd name="connsiteX140" fmla="*/ 5596538 w 10232859"/>
              <a:gd name="connsiteY140" fmla="*/ 297667 h 1705557"/>
              <a:gd name="connsiteX141" fmla="*/ 5632514 w 10232859"/>
              <a:gd name="connsiteY141" fmla="*/ 308476 h 1705557"/>
              <a:gd name="connsiteX142" fmla="*/ 5640005 w 10232859"/>
              <a:gd name="connsiteY142" fmla="*/ 310131 h 1705557"/>
              <a:gd name="connsiteX143" fmla="*/ 5640259 w 10232859"/>
              <a:gd name="connsiteY143" fmla="*/ 309949 h 1705557"/>
              <a:gd name="connsiteX144" fmla="*/ 5648365 w 10232859"/>
              <a:gd name="connsiteY144" fmla="*/ 311268 h 1705557"/>
              <a:gd name="connsiteX145" fmla="*/ 5653662 w 10232859"/>
              <a:gd name="connsiteY145" fmla="*/ 313149 h 1705557"/>
              <a:gd name="connsiteX146" fmla="*/ 5668196 w 10232859"/>
              <a:gd name="connsiteY146" fmla="*/ 316360 h 1705557"/>
              <a:gd name="connsiteX147" fmla="*/ 5673886 w 10232859"/>
              <a:gd name="connsiteY147" fmla="*/ 316040 h 1705557"/>
              <a:gd name="connsiteX148" fmla="*/ 5677139 w 10232859"/>
              <a:gd name="connsiteY148" fmla="*/ 313859 h 1705557"/>
              <a:gd name="connsiteX149" fmla="*/ 5708983 w 10232859"/>
              <a:gd name="connsiteY149" fmla="*/ 313188 h 1705557"/>
              <a:gd name="connsiteX150" fmla="*/ 5773909 w 10232859"/>
              <a:gd name="connsiteY150" fmla="*/ 318575 h 1705557"/>
              <a:gd name="connsiteX151" fmla="*/ 5809500 w 10232859"/>
              <a:gd name="connsiteY151" fmla="*/ 324964 h 1705557"/>
              <a:gd name="connsiteX152" fmla="*/ 5908729 w 10232859"/>
              <a:gd name="connsiteY152" fmla="*/ 338849 h 1705557"/>
              <a:gd name="connsiteX153" fmla="*/ 6009654 w 10232859"/>
              <a:gd name="connsiteY153" fmla="*/ 350040 h 1705557"/>
              <a:gd name="connsiteX154" fmla="*/ 6067487 w 10232859"/>
              <a:gd name="connsiteY154" fmla="*/ 340226 h 1705557"/>
              <a:gd name="connsiteX155" fmla="*/ 6073281 w 10232859"/>
              <a:gd name="connsiteY155" fmla="*/ 340830 h 1705557"/>
              <a:gd name="connsiteX156" fmla="*/ 6086225 w 10232859"/>
              <a:gd name="connsiteY156" fmla="*/ 346135 h 1705557"/>
              <a:gd name="connsiteX157" fmla="*/ 6090616 w 10232859"/>
              <a:gd name="connsiteY157" fmla="*/ 348731 h 1705557"/>
              <a:gd name="connsiteX158" fmla="*/ 6098056 w 10232859"/>
              <a:gd name="connsiteY158" fmla="*/ 351249 h 1705557"/>
              <a:gd name="connsiteX159" fmla="*/ 6098391 w 10232859"/>
              <a:gd name="connsiteY159" fmla="*/ 351119 h 1705557"/>
              <a:gd name="connsiteX160" fmla="*/ 6105063 w 10232859"/>
              <a:gd name="connsiteY160" fmla="*/ 353854 h 1705557"/>
              <a:gd name="connsiteX161" fmla="*/ 6135796 w 10232859"/>
              <a:gd name="connsiteY161" fmla="*/ 369657 h 1705557"/>
              <a:gd name="connsiteX162" fmla="*/ 6195166 w 10232859"/>
              <a:gd name="connsiteY162" fmla="*/ 366704 h 1705557"/>
              <a:gd name="connsiteX163" fmla="*/ 6216259 w 10232859"/>
              <a:gd name="connsiteY163" fmla="*/ 369879 h 1705557"/>
              <a:gd name="connsiteX164" fmla="*/ 6228331 w 10232859"/>
              <a:gd name="connsiteY164" fmla="*/ 370548 h 1705557"/>
              <a:gd name="connsiteX165" fmla="*/ 6229602 w 10232859"/>
              <a:gd name="connsiteY165" fmla="*/ 369928 h 1705557"/>
              <a:gd name="connsiteX166" fmla="*/ 6258988 w 10232859"/>
              <a:gd name="connsiteY166" fmla="*/ 385174 h 1705557"/>
              <a:gd name="connsiteX167" fmla="*/ 6264106 w 10232859"/>
              <a:gd name="connsiteY167" fmla="*/ 385655 h 1705557"/>
              <a:gd name="connsiteX168" fmla="*/ 6281703 w 10232859"/>
              <a:gd name="connsiteY168" fmla="*/ 397568 h 1705557"/>
              <a:gd name="connsiteX169" fmla="*/ 6291622 w 10232859"/>
              <a:gd name="connsiteY169" fmla="*/ 402669 h 1705557"/>
              <a:gd name="connsiteX170" fmla="*/ 6292712 w 10232859"/>
              <a:gd name="connsiteY170" fmla="*/ 406285 h 1705557"/>
              <a:gd name="connsiteX171" fmla="*/ 6308227 w 10232859"/>
              <a:gd name="connsiteY171" fmla="*/ 412710 h 1705557"/>
              <a:gd name="connsiteX172" fmla="*/ 6310656 w 10232859"/>
              <a:gd name="connsiteY172" fmla="*/ 412628 h 1705557"/>
              <a:gd name="connsiteX173" fmla="*/ 6321049 w 10232859"/>
              <a:gd name="connsiteY173" fmla="*/ 420978 h 1705557"/>
              <a:gd name="connsiteX174" fmla="*/ 6326853 w 10232859"/>
              <a:gd name="connsiteY174" fmla="*/ 431664 h 1705557"/>
              <a:gd name="connsiteX175" fmla="*/ 6467879 w 10232859"/>
              <a:gd name="connsiteY175" fmla="*/ 474762 h 1705557"/>
              <a:gd name="connsiteX176" fmla="*/ 6564351 w 10232859"/>
              <a:gd name="connsiteY176" fmla="*/ 544032 h 1705557"/>
              <a:gd name="connsiteX177" fmla="*/ 6641544 w 10232859"/>
              <a:gd name="connsiteY177" fmla="*/ 566599 h 1705557"/>
              <a:gd name="connsiteX178" fmla="*/ 6731052 w 10232859"/>
              <a:gd name="connsiteY178" fmla="*/ 578550 h 1705557"/>
              <a:gd name="connsiteX179" fmla="*/ 6858983 w 10232859"/>
              <a:gd name="connsiteY179" fmla="*/ 630237 h 1705557"/>
              <a:gd name="connsiteX180" fmla="*/ 6910661 w 10232859"/>
              <a:gd name="connsiteY180" fmla="*/ 641134 h 1705557"/>
              <a:gd name="connsiteX181" fmla="*/ 6944111 w 10232859"/>
              <a:gd name="connsiteY181" fmla="*/ 666016 h 1705557"/>
              <a:gd name="connsiteX182" fmla="*/ 6965771 w 10232859"/>
              <a:gd name="connsiteY182" fmla="*/ 666445 h 1705557"/>
              <a:gd name="connsiteX183" fmla="*/ 6969639 w 10232859"/>
              <a:gd name="connsiteY183" fmla="*/ 666351 h 1705557"/>
              <a:gd name="connsiteX184" fmla="*/ 6982242 w 10232859"/>
              <a:gd name="connsiteY184" fmla="*/ 669626 h 1705557"/>
              <a:gd name="connsiteX185" fmla="*/ 6989387 w 10232859"/>
              <a:gd name="connsiteY185" fmla="*/ 665988 h 1705557"/>
              <a:gd name="connsiteX186" fmla="*/ 7010930 w 10232859"/>
              <a:gd name="connsiteY186" fmla="*/ 667648 h 1705557"/>
              <a:gd name="connsiteX187" fmla="*/ 7033125 w 10232859"/>
              <a:gd name="connsiteY187" fmla="*/ 674950 h 1705557"/>
              <a:gd name="connsiteX188" fmla="*/ 7134461 w 10232859"/>
              <a:gd name="connsiteY188" fmla="*/ 714706 h 1705557"/>
              <a:gd name="connsiteX189" fmla="*/ 7197450 w 10232859"/>
              <a:gd name="connsiteY189" fmla="*/ 735608 h 1705557"/>
              <a:gd name="connsiteX190" fmla="*/ 7225084 w 10232859"/>
              <a:gd name="connsiteY190" fmla="*/ 739019 h 1705557"/>
              <a:gd name="connsiteX191" fmla="*/ 7261183 w 10232859"/>
              <a:gd name="connsiteY191" fmla="*/ 746827 h 1705557"/>
              <a:gd name="connsiteX192" fmla="*/ 7327760 w 10232859"/>
              <a:gd name="connsiteY192" fmla="*/ 757100 h 1705557"/>
              <a:gd name="connsiteX193" fmla="*/ 7412222 w 10232859"/>
              <a:gd name="connsiteY193" fmla="*/ 777001 h 1705557"/>
              <a:gd name="connsiteX194" fmla="*/ 7457904 w 10232859"/>
              <a:gd name="connsiteY194" fmla="*/ 810835 h 1705557"/>
              <a:gd name="connsiteX195" fmla="*/ 7465795 w 10232859"/>
              <a:gd name="connsiteY195" fmla="*/ 809112 h 1705557"/>
              <a:gd name="connsiteX196" fmla="*/ 7505046 w 10232859"/>
              <a:gd name="connsiteY196" fmla="*/ 823031 h 1705557"/>
              <a:gd name="connsiteX197" fmla="*/ 7623220 w 10232859"/>
              <a:gd name="connsiteY197" fmla="*/ 895034 h 1705557"/>
              <a:gd name="connsiteX198" fmla="*/ 7700458 w 10232859"/>
              <a:gd name="connsiteY198" fmla="*/ 921593 h 1705557"/>
              <a:gd name="connsiteX199" fmla="*/ 7730988 w 10232859"/>
              <a:gd name="connsiteY199" fmla="*/ 927270 h 1705557"/>
              <a:gd name="connsiteX200" fmla="*/ 7781942 w 10232859"/>
              <a:gd name="connsiteY200" fmla="*/ 937017 h 1705557"/>
              <a:gd name="connsiteX201" fmla="*/ 7827704 w 10232859"/>
              <a:gd name="connsiteY201" fmla="*/ 935072 h 1705557"/>
              <a:gd name="connsiteX202" fmla="*/ 7867270 w 10232859"/>
              <a:gd name="connsiteY202" fmla="*/ 946880 h 1705557"/>
              <a:gd name="connsiteX203" fmla="*/ 7866538 w 10232859"/>
              <a:gd name="connsiteY203" fmla="*/ 961559 h 1705557"/>
              <a:gd name="connsiteX204" fmla="*/ 7912084 w 10232859"/>
              <a:gd name="connsiteY204" fmla="*/ 970314 h 1705557"/>
              <a:gd name="connsiteX205" fmla="*/ 7982264 w 10232859"/>
              <a:gd name="connsiteY205" fmla="*/ 982287 h 1705557"/>
              <a:gd name="connsiteX206" fmla="*/ 7991272 w 10232859"/>
              <a:gd name="connsiteY206" fmla="*/ 987618 h 1705557"/>
              <a:gd name="connsiteX207" fmla="*/ 8006496 w 10232859"/>
              <a:gd name="connsiteY207" fmla="*/ 979353 h 1705557"/>
              <a:gd name="connsiteX208" fmla="*/ 8034497 w 10232859"/>
              <a:gd name="connsiteY208" fmla="*/ 978568 h 1705557"/>
              <a:gd name="connsiteX209" fmla="*/ 8150881 w 10232859"/>
              <a:gd name="connsiteY209" fmla="*/ 996925 h 1705557"/>
              <a:gd name="connsiteX210" fmla="*/ 8172106 w 10232859"/>
              <a:gd name="connsiteY210" fmla="*/ 997026 h 1705557"/>
              <a:gd name="connsiteX211" fmla="*/ 8196076 w 10232859"/>
              <a:gd name="connsiteY211" fmla="*/ 1006592 h 1705557"/>
              <a:gd name="connsiteX212" fmla="*/ 8247463 w 10232859"/>
              <a:gd name="connsiteY212" fmla="*/ 1022846 h 1705557"/>
              <a:gd name="connsiteX213" fmla="*/ 8279272 w 10232859"/>
              <a:gd name="connsiteY213" fmla="*/ 1039435 h 1705557"/>
              <a:gd name="connsiteX214" fmla="*/ 8289611 w 10232859"/>
              <a:gd name="connsiteY214" fmla="*/ 1035144 h 1705557"/>
              <a:gd name="connsiteX215" fmla="*/ 8311483 w 10232859"/>
              <a:gd name="connsiteY215" fmla="*/ 1035913 h 1705557"/>
              <a:gd name="connsiteX216" fmla="*/ 8399489 w 10232859"/>
              <a:gd name="connsiteY216" fmla="*/ 1055076 h 1705557"/>
              <a:gd name="connsiteX217" fmla="*/ 8415973 w 10232859"/>
              <a:gd name="connsiteY217" fmla="*/ 1056174 h 1705557"/>
              <a:gd name="connsiteX218" fmla="*/ 8433326 w 10232859"/>
              <a:gd name="connsiteY218" fmla="*/ 1064395 h 1705557"/>
              <a:gd name="connsiteX219" fmla="*/ 8502328 w 10232859"/>
              <a:gd name="connsiteY219" fmla="*/ 1098012 h 1705557"/>
              <a:gd name="connsiteX220" fmla="*/ 8534346 w 10232859"/>
              <a:gd name="connsiteY220" fmla="*/ 1113494 h 1705557"/>
              <a:gd name="connsiteX221" fmla="*/ 8534980 w 10232859"/>
              <a:gd name="connsiteY221" fmla="*/ 1117375 h 1705557"/>
              <a:gd name="connsiteX222" fmla="*/ 8544104 w 10232859"/>
              <a:gd name="connsiteY222" fmla="*/ 1114920 h 1705557"/>
              <a:gd name="connsiteX223" fmla="*/ 8567742 w 10232859"/>
              <a:gd name="connsiteY223" fmla="*/ 1124104 h 1705557"/>
              <a:gd name="connsiteX224" fmla="*/ 8633779 w 10232859"/>
              <a:gd name="connsiteY224" fmla="*/ 1145740 h 1705557"/>
              <a:gd name="connsiteX225" fmla="*/ 8676965 w 10232859"/>
              <a:gd name="connsiteY225" fmla="*/ 1163463 h 1705557"/>
              <a:gd name="connsiteX226" fmla="*/ 8698944 w 10232859"/>
              <a:gd name="connsiteY226" fmla="*/ 1163453 h 1705557"/>
              <a:gd name="connsiteX227" fmla="*/ 8711456 w 10232859"/>
              <a:gd name="connsiteY227" fmla="*/ 1175731 h 1705557"/>
              <a:gd name="connsiteX228" fmla="*/ 8732793 w 10232859"/>
              <a:gd name="connsiteY228" fmla="*/ 1179486 h 1705557"/>
              <a:gd name="connsiteX229" fmla="*/ 8751897 w 10232859"/>
              <a:gd name="connsiteY229" fmla="*/ 1197400 h 1705557"/>
              <a:gd name="connsiteX230" fmla="*/ 8793564 w 10232859"/>
              <a:gd name="connsiteY230" fmla="*/ 1179086 h 1705557"/>
              <a:gd name="connsiteX231" fmla="*/ 8834270 w 10232859"/>
              <a:gd name="connsiteY231" fmla="*/ 1213138 h 1705557"/>
              <a:gd name="connsiteX232" fmla="*/ 8853872 w 10232859"/>
              <a:gd name="connsiteY232" fmla="*/ 1221228 h 1705557"/>
              <a:gd name="connsiteX233" fmla="*/ 8861901 w 10232859"/>
              <a:gd name="connsiteY233" fmla="*/ 1217889 h 1705557"/>
              <a:gd name="connsiteX234" fmla="*/ 8874168 w 10232859"/>
              <a:gd name="connsiteY234" fmla="*/ 1220481 h 1705557"/>
              <a:gd name="connsiteX235" fmla="*/ 8871123 w 10232859"/>
              <a:gd name="connsiteY235" fmla="*/ 1227674 h 1705557"/>
              <a:gd name="connsiteX236" fmla="*/ 8903537 w 10232859"/>
              <a:gd name="connsiteY236" fmla="*/ 1237102 h 1705557"/>
              <a:gd name="connsiteX237" fmla="*/ 8933767 w 10232859"/>
              <a:gd name="connsiteY237" fmla="*/ 1269882 h 1705557"/>
              <a:gd name="connsiteX238" fmla="*/ 8985765 w 10232859"/>
              <a:gd name="connsiteY238" fmla="*/ 1294178 h 1705557"/>
              <a:gd name="connsiteX239" fmla="*/ 9071444 w 10232859"/>
              <a:gd name="connsiteY239" fmla="*/ 1323819 h 1705557"/>
              <a:gd name="connsiteX240" fmla="*/ 9096711 w 10232859"/>
              <a:gd name="connsiteY240" fmla="*/ 1334291 h 1705557"/>
              <a:gd name="connsiteX241" fmla="*/ 9338853 w 10232859"/>
              <a:gd name="connsiteY241" fmla="*/ 1454560 h 1705557"/>
              <a:gd name="connsiteX242" fmla="*/ 9520814 w 10232859"/>
              <a:gd name="connsiteY242" fmla="*/ 1456341 h 1705557"/>
              <a:gd name="connsiteX243" fmla="*/ 9702271 w 10232859"/>
              <a:gd name="connsiteY243" fmla="*/ 1495067 h 1705557"/>
              <a:gd name="connsiteX244" fmla="*/ 9744273 w 10232859"/>
              <a:gd name="connsiteY244" fmla="*/ 1530026 h 1705557"/>
              <a:gd name="connsiteX245" fmla="*/ 9771903 w 10232859"/>
              <a:gd name="connsiteY245" fmla="*/ 1536548 h 1705557"/>
              <a:gd name="connsiteX246" fmla="*/ 9818565 w 10232859"/>
              <a:gd name="connsiteY246" fmla="*/ 1545059 h 1705557"/>
              <a:gd name="connsiteX247" fmla="*/ 9882202 w 10232859"/>
              <a:gd name="connsiteY247" fmla="*/ 1572402 h 1705557"/>
              <a:gd name="connsiteX248" fmla="*/ 10022025 w 10232859"/>
              <a:gd name="connsiteY248" fmla="*/ 1606210 h 1705557"/>
              <a:gd name="connsiteX249" fmla="*/ 10220406 w 10232859"/>
              <a:gd name="connsiteY249" fmla="*/ 1683519 h 1705557"/>
              <a:gd name="connsiteX250" fmla="*/ 10232859 w 10232859"/>
              <a:gd name="connsiteY250" fmla="*/ 1705557 h 1705557"/>
              <a:gd name="connsiteX251" fmla="*/ 0 w 10232859"/>
              <a:gd name="connsiteY251" fmla="*/ 1705557 h 1705557"/>
              <a:gd name="connsiteX252" fmla="*/ 0 w 10232859"/>
              <a:gd name="connsiteY252" fmla="*/ 28342 h 1705557"/>
              <a:gd name="connsiteX253" fmla="*/ 8097 w 10232859"/>
              <a:gd name="connsiteY253" fmla="*/ 30869 h 1705557"/>
              <a:gd name="connsiteX254" fmla="*/ 77128 w 10232859"/>
              <a:gd name="connsiteY254" fmla="*/ 13381 h 1705557"/>
              <a:gd name="connsiteX255" fmla="*/ 188338 w 10232859"/>
              <a:gd name="connsiteY255" fmla="*/ 11593 h 1705557"/>
              <a:gd name="connsiteX256" fmla="*/ 298809 w 10232859"/>
              <a:gd name="connsiteY256" fmla="*/ 12712 h 1705557"/>
              <a:gd name="connsiteX257" fmla="*/ 338985 w 10232859"/>
              <a:gd name="connsiteY257" fmla="*/ 14520 h 1705557"/>
              <a:gd name="connsiteX258" fmla="*/ 409815 w 10232859"/>
              <a:gd name="connsiteY258" fmla="*/ 11559 h 1705557"/>
              <a:gd name="connsiteX259" fmla="*/ 424169 w 10232859"/>
              <a:gd name="connsiteY259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089450 w 10232859"/>
              <a:gd name="connsiteY77" fmla="*/ 162714 h 1705557"/>
              <a:gd name="connsiteX78" fmla="*/ 3104175 w 10232859"/>
              <a:gd name="connsiteY78" fmla="*/ 169945 h 1705557"/>
              <a:gd name="connsiteX79" fmla="*/ 3254203 w 10232859"/>
              <a:gd name="connsiteY79" fmla="*/ 158270 h 1705557"/>
              <a:gd name="connsiteX80" fmla="*/ 3395011 w 10232859"/>
              <a:gd name="connsiteY80" fmla="*/ 184714 h 1705557"/>
              <a:gd name="connsiteX81" fmla="*/ 3476147 w 10232859"/>
              <a:gd name="connsiteY81" fmla="*/ 177439 h 1705557"/>
              <a:gd name="connsiteX82" fmla="*/ 3497583 w 10232859"/>
              <a:gd name="connsiteY82" fmla="*/ 156962 h 1705557"/>
              <a:gd name="connsiteX83" fmla="*/ 3704761 w 10232859"/>
              <a:gd name="connsiteY83" fmla="*/ 157006 h 1705557"/>
              <a:gd name="connsiteX84" fmla="*/ 3755040 w 10232859"/>
              <a:gd name="connsiteY84" fmla="*/ 148492 h 1705557"/>
              <a:gd name="connsiteX85" fmla="*/ 3804689 w 10232859"/>
              <a:gd name="connsiteY85" fmla="*/ 158407 h 1705557"/>
              <a:gd name="connsiteX86" fmla="*/ 3821793 w 10232859"/>
              <a:gd name="connsiteY86" fmla="*/ 151257 h 1705557"/>
              <a:gd name="connsiteX87" fmla="*/ 3824682 w 10232859"/>
              <a:gd name="connsiteY87" fmla="*/ 149833 h 1705557"/>
              <a:gd name="connsiteX88" fmla="*/ 3837536 w 10232859"/>
              <a:gd name="connsiteY88" fmla="*/ 148292 h 1705557"/>
              <a:gd name="connsiteX89" fmla="*/ 3839550 w 10232859"/>
              <a:gd name="connsiteY89" fmla="*/ 142661 h 1705557"/>
              <a:gd name="connsiteX90" fmla="*/ 3857743 w 10232859"/>
              <a:gd name="connsiteY90" fmla="*/ 136618 h 1705557"/>
              <a:gd name="connsiteX91" fmla="*/ 3881852 w 10232859"/>
              <a:gd name="connsiteY91" fmla="*/ 135231 h 1705557"/>
              <a:gd name="connsiteX92" fmla="*/ 3998088 w 10232859"/>
              <a:gd name="connsiteY92" fmla="*/ 134446 h 1705557"/>
              <a:gd name="connsiteX93" fmla="*/ 4066682 w 10232859"/>
              <a:gd name="connsiteY93" fmla="*/ 130661 h 1705557"/>
              <a:gd name="connsiteX94" fmla="*/ 4091246 w 10232859"/>
              <a:gd name="connsiteY94" fmla="*/ 124017 h 1705557"/>
              <a:gd name="connsiteX95" fmla="*/ 4126556 w 10232859"/>
              <a:gd name="connsiteY95" fmla="*/ 118239 h 1705557"/>
              <a:gd name="connsiteX96" fmla="*/ 4187717 w 10232859"/>
              <a:gd name="connsiteY96" fmla="*/ 104010 h 1705557"/>
              <a:gd name="connsiteX97" fmla="*/ 4220826 w 10232859"/>
              <a:gd name="connsiteY97" fmla="*/ 102505 h 1705557"/>
              <a:gd name="connsiteX98" fmla="*/ 4239014 w 10232859"/>
              <a:gd name="connsiteY98" fmla="*/ 97354 h 1705557"/>
              <a:gd name="connsiteX99" fmla="*/ 4246653 w 10232859"/>
              <a:gd name="connsiteY99" fmla="*/ 97874 h 1705557"/>
              <a:gd name="connsiteX100" fmla="*/ 4271841 w 10232859"/>
              <a:gd name="connsiteY100" fmla="*/ 96702 h 1705557"/>
              <a:gd name="connsiteX101" fmla="*/ 4286277 w 10232859"/>
              <a:gd name="connsiteY101" fmla="*/ 96687 h 1705557"/>
              <a:gd name="connsiteX102" fmla="*/ 4292025 w 10232859"/>
              <a:gd name="connsiteY102" fmla="*/ 96921 h 1705557"/>
              <a:gd name="connsiteX103" fmla="*/ 4304713 w 10232859"/>
              <a:gd name="connsiteY103" fmla="*/ 102187 h 1705557"/>
              <a:gd name="connsiteX104" fmla="*/ 4321285 w 10232859"/>
              <a:gd name="connsiteY104" fmla="*/ 100074 h 1705557"/>
              <a:gd name="connsiteX105" fmla="*/ 4339561 w 10232859"/>
              <a:gd name="connsiteY105" fmla="*/ 105320 h 1705557"/>
              <a:gd name="connsiteX106" fmla="*/ 4343990 w 10232859"/>
              <a:gd name="connsiteY106" fmla="*/ 101090 h 1705557"/>
              <a:gd name="connsiteX107" fmla="*/ 4358885 w 10232859"/>
              <a:gd name="connsiteY107" fmla="*/ 96778 h 1705557"/>
              <a:gd name="connsiteX108" fmla="*/ 4371648 w 10232859"/>
              <a:gd name="connsiteY108" fmla="*/ 101826 h 1705557"/>
              <a:gd name="connsiteX109" fmla="*/ 4398380 w 10232859"/>
              <a:gd name="connsiteY109" fmla="*/ 104961 h 1705557"/>
              <a:gd name="connsiteX110" fmla="*/ 4405729 w 10232859"/>
              <a:gd name="connsiteY110" fmla="*/ 104191 h 1705557"/>
              <a:gd name="connsiteX111" fmla="*/ 4431408 w 10232859"/>
              <a:gd name="connsiteY111" fmla="*/ 110825 h 1705557"/>
              <a:gd name="connsiteX112" fmla="*/ 4472183 w 10232859"/>
              <a:gd name="connsiteY112" fmla="*/ 116430 h 1705557"/>
              <a:gd name="connsiteX113" fmla="*/ 4518828 w 10232859"/>
              <a:gd name="connsiteY113" fmla="*/ 119114 h 1705557"/>
              <a:gd name="connsiteX114" fmla="*/ 4532040 w 10232859"/>
              <a:gd name="connsiteY114" fmla="*/ 124307 h 1705557"/>
              <a:gd name="connsiteX115" fmla="*/ 4617778 w 10232859"/>
              <a:gd name="connsiteY115" fmla="*/ 136993 h 1705557"/>
              <a:gd name="connsiteX116" fmla="*/ 4641872 w 10232859"/>
              <a:gd name="connsiteY116" fmla="*/ 140721 h 1705557"/>
              <a:gd name="connsiteX117" fmla="*/ 4662766 w 10232859"/>
              <a:gd name="connsiteY117" fmla="*/ 138952 h 1705557"/>
              <a:gd name="connsiteX118" fmla="*/ 4667770 w 10232859"/>
              <a:gd name="connsiteY118" fmla="*/ 134208 h 1705557"/>
              <a:gd name="connsiteX119" fmla="*/ 4681052 w 10232859"/>
              <a:gd name="connsiteY119" fmla="*/ 135461 h 1705557"/>
              <a:gd name="connsiteX120" fmla="*/ 4684624 w 10232859"/>
              <a:gd name="connsiteY120" fmla="*/ 134755 h 1705557"/>
              <a:gd name="connsiteX121" fmla="*/ 4705061 w 10232859"/>
              <a:gd name="connsiteY121" fmla="*/ 131748 h 1705557"/>
              <a:gd name="connsiteX122" fmla="*/ 4747746 w 10232859"/>
              <a:gd name="connsiteY122" fmla="*/ 151131 h 1705557"/>
              <a:gd name="connsiteX123" fmla="*/ 4801045 w 10232859"/>
              <a:gd name="connsiteY123" fmla="*/ 153753 h 1705557"/>
              <a:gd name="connsiteX124" fmla="*/ 5001600 w 10232859"/>
              <a:gd name="connsiteY124" fmla="*/ 196753 h 1705557"/>
              <a:gd name="connsiteX125" fmla="*/ 5033465 w 10232859"/>
              <a:gd name="connsiteY125" fmla="*/ 182429 h 1705557"/>
              <a:gd name="connsiteX126" fmla="*/ 5115965 w 10232859"/>
              <a:gd name="connsiteY126" fmla="*/ 192583 h 1705557"/>
              <a:gd name="connsiteX127" fmla="*/ 5237936 w 10232859"/>
              <a:gd name="connsiteY127" fmla="*/ 246022 h 1705557"/>
              <a:gd name="connsiteX128" fmla="*/ 5389519 w 10232859"/>
              <a:gd name="connsiteY128" fmla="*/ 266429 h 1705557"/>
              <a:gd name="connsiteX129" fmla="*/ 5399852 w 10232859"/>
              <a:gd name="connsiteY129" fmla="*/ 276111 h 1705557"/>
              <a:gd name="connsiteX130" fmla="*/ 5413398 w 10232859"/>
              <a:gd name="connsiteY130" fmla="*/ 282749 h 1705557"/>
              <a:gd name="connsiteX131" fmla="*/ 5415629 w 10232859"/>
              <a:gd name="connsiteY131" fmla="*/ 282282 h 1705557"/>
              <a:gd name="connsiteX132" fmla="*/ 5433078 w 10232859"/>
              <a:gd name="connsiteY132" fmla="*/ 286198 h 1705557"/>
              <a:gd name="connsiteX133" fmla="*/ 5435759 w 10232859"/>
              <a:gd name="connsiteY133" fmla="*/ 289614 h 1705557"/>
              <a:gd name="connsiteX134" fmla="*/ 5447372 w 10232859"/>
              <a:gd name="connsiteY134" fmla="*/ 293101 h 1705557"/>
              <a:gd name="connsiteX135" fmla="*/ 5469289 w 10232859"/>
              <a:gd name="connsiteY135" fmla="*/ 302134 h 1705557"/>
              <a:gd name="connsiteX136" fmla="*/ 5508752 w 10232859"/>
              <a:gd name="connsiteY136" fmla="*/ 312267 h 1705557"/>
              <a:gd name="connsiteX137" fmla="*/ 5509657 w 10232859"/>
              <a:gd name="connsiteY137" fmla="*/ 311450 h 1705557"/>
              <a:gd name="connsiteX138" fmla="*/ 5521245 w 10232859"/>
              <a:gd name="connsiteY138" fmla="*/ 310202 h 1705557"/>
              <a:gd name="connsiteX139" fmla="*/ 5542415 w 10232859"/>
              <a:gd name="connsiteY139" fmla="*/ 310009 h 1705557"/>
              <a:gd name="connsiteX140" fmla="*/ 5596538 w 10232859"/>
              <a:gd name="connsiteY140" fmla="*/ 297667 h 1705557"/>
              <a:gd name="connsiteX141" fmla="*/ 5632514 w 10232859"/>
              <a:gd name="connsiteY141" fmla="*/ 308476 h 1705557"/>
              <a:gd name="connsiteX142" fmla="*/ 5640005 w 10232859"/>
              <a:gd name="connsiteY142" fmla="*/ 310131 h 1705557"/>
              <a:gd name="connsiteX143" fmla="*/ 5640259 w 10232859"/>
              <a:gd name="connsiteY143" fmla="*/ 309949 h 1705557"/>
              <a:gd name="connsiteX144" fmla="*/ 5648365 w 10232859"/>
              <a:gd name="connsiteY144" fmla="*/ 311268 h 1705557"/>
              <a:gd name="connsiteX145" fmla="*/ 5653662 w 10232859"/>
              <a:gd name="connsiteY145" fmla="*/ 313149 h 1705557"/>
              <a:gd name="connsiteX146" fmla="*/ 5668196 w 10232859"/>
              <a:gd name="connsiteY146" fmla="*/ 316360 h 1705557"/>
              <a:gd name="connsiteX147" fmla="*/ 5673886 w 10232859"/>
              <a:gd name="connsiteY147" fmla="*/ 316040 h 1705557"/>
              <a:gd name="connsiteX148" fmla="*/ 5677139 w 10232859"/>
              <a:gd name="connsiteY148" fmla="*/ 313859 h 1705557"/>
              <a:gd name="connsiteX149" fmla="*/ 5708983 w 10232859"/>
              <a:gd name="connsiteY149" fmla="*/ 313188 h 1705557"/>
              <a:gd name="connsiteX150" fmla="*/ 5773909 w 10232859"/>
              <a:gd name="connsiteY150" fmla="*/ 318575 h 1705557"/>
              <a:gd name="connsiteX151" fmla="*/ 5809500 w 10232859"/>
              <a:gd name="connsiteY151" fmla="*/ 324964 h 1705557"/>
              <a:gd name="connsiteX152" fmla="*/ 5908729 w 10232859"/>
              <a:gd name="connsiteY152" fmla="*/ 338849 h 1705557"/>
              <a:gd name="connsiteX153" fmla="*/ 6009654 w 10232859"/>
              <a:gd name="connsiteY153" fmla="*/ 350040 h 1705557"/>
              <a:gd name="connsiteX154" fmla="*/ 6067487 w 10232859"/>
              <a:gd name="connsiteY154" fmla="*/ 340226 h 1705557"/>
              <a:gd name="connsiteX155" fmla="*/ 6073281 w 10232859"/>
              <a:gd name="connsiteY155" fmla="*/ 340830 h 1705557"/>
              <a:gd name="connsiteX156" fmla="*/ 6086225 w 10232859"/>
              <a:gd name="connsiteY156" fmla="*/ 346135 h 1705557"/>
              <a:gd name="connsiteX157" fmla="*/ 6090616 w 10232859"/>
              <a:gd name="connsiteY157" fmla="*/ 348731 h 1705557"/>
              <a:gd name="connsiteX158" fmla="*/ 6098056 w 10232859"/>
              <a:gd name="connsiteY158" fmla="*/ 351249 h 1705557"/>
              <a:gd name="connsiteX159" fmla="*/ 6098391 w 10232859"/>
              <a:gd name="connsiteY159" fmla="*/ 351119 h 1705557"/>
              <a:gd name="connsiteX160" fmla="*/ 6105063 w 10232859"/>
              <a:gd name="connsiteY160" fmla="*/ 353854 h 1705557"/>
              <a:gd name="connsiteX161" fmla="*/ 6135796 w 10232859"/>
              <a:gd name="connsiteY161" fmla="*/ 369657 h 1705557"/>
              <a:gd name="connsiteX162" fmla="*/ 6195166 w 10232859"/>
              <a:gd name="connsiteY162" fmla="*/ 366704 h 1705557"/>
              <a:gd name="connsiteX163" fmla="*/ 6216259 w 10232859"/>
              <a:gd name="connsiteY163" fmla="*/ 369879 h 1705557"/>
              <a:gd name="connsiteX164" fmla="*/ 6228331 w 10232859"/>
              <a:gd name="connsiteY164" fmla="*/ 370548 h 1705557"/>
              <a:gd name="connsiteX165" fmla="*/ 6229602 w 10232859"/>
              <a:gd name="connsiteY165" fmla="*/ 369928 h 1705557"/>
              <a:gd name="connsiteX166" fmla="*/ 6258988 w 10232859"/>
              <a:gd name="connsiteY166" fmla="*/ 385174 h 1705557"/>
              <a:gd name="connsiteX167" fmla="*/ 6264106 w 10232859"/>
              <a:gd name="connsiteY167" fmla="*/ 385655 h 1705557"/>
              <a:gd name="connsiteX168" fmla="*/ 6281703 w 10232859"/>
              <a:gd name="connsiteY168" fmla="*/ 397568 h 1705557"/>
              <a:gd name="connsiteX169" fmla="*/ 6291622 w 10232859"/>
              <a:gd name="connsiteY169" fmla="*/ 402669 h 1705557"/>
              <a:gd name="connsiteX170" fmla="*/ 6292712 w 10232859"/>
              <a:gd name="connsiteY170" fmla="*/ 406285 h 1705557"/>
              <a:gd name="connsiteX171" fmla="*/ 6308227 w 10232859"/>
              <a:gd name="connsiteY171" fmla="*/ 412710 h 1705557"/>
              <a:gd name="connsiteX172" fmla="*/ 6310656 w 10232859"/>
              <a:gd name="connsiteY172" fmla="*/ 412628 h 1705557"/>
              <a:gd name="connsiteX173" fmla="*/ 6321049 w 10232859"/>
              <a:gd name="connsiteY173" fmla="*/ 420978 h 1705557"/>
              <a:gd name="connsiteX174" fmla="*/ 6326853 w 10232859"/>
              <a:gd name="connsiteY174" fmla="*/ 431664 h 1705557"/>
              <a:gd name="connsiteX175" fmla="*/ 6467879 w 10232859"/>
              <a:gd name="connsiteY175" fmla="*/ 474762 h 1705557"/>
              <a:gd name="connsiteX176" fmla="*/ 6564351 w 10232859"/>
              <a:gd name="connsiteY176" fmla="*/ 544032 h 1705557"/>
              <a:gd name="connsiteX177" fmla="*/ 6641544 w 10232859"/>
              <a:gd name="connsiteY177" fmla="*/ 566599 h 1705557"/>
              <a:gd name="connsiteX178" fmla="*/ 6731052 w 10232859"/>
              <a:gd name="connsiteY178" fmla="*/ 578550 h 1705557"/>
              <a:gd name="connsiteX179" fmla="*/ 6858983 w 10232859"/>
              <a:gd name="connsiteY179" fmla="*/ 630237 h 1705557"/>
              <a:gd name="connsiteX180" fmla="*/ 6910661 w 10232859"/>
              <a:gd name="connsiteY180" fmla="*/ 641134 h 1705557"/>
              <a:gd name="connsiteX181" fmla="*/ 6944111 w 10232859"/>
              <a:gd name="connsiteY181" fmla="*/ 666016 h 1705557"/>
              <a:gd name="connsiteX182" fmla="*/ 6965771 w 10232859"/>
              <a:gd name="connsiteY182" fmla="*/ 666445 h 1705557"/>
              <a:gd name="connsiteX183" fmla="*/ 6969639 w 10232859"/>
              <a:gd name="connsiteY183" fmla="*/ 666351 h 1705557"/>
              <a:gd name="connsiteX184" fmla="*/ 6982242 w 10232859"/>
              <a:gd name="connsiteY184" fmla="*/ 669626 h 1705557"/>
              <a:gd name="connsiteX185" fmla="*/ 6989387 w 10232859"/>
              <a:gd name="connsiteY185" fmla="*/ 665988 h 1705557"/>
              <a:gd name="connsiteX186" fmla="*/ 7010930 w 10232859"/>
              <a:gd name="connsiteY186" fmla="*/ 667648 h 1705557"/>
              <a:gd name="connsiteX187" fmla="*/ 7033125 w 10232859"/>
              <a:gd name="connsiteY187" fmla="*/ 674950 h 1705557"/>
              <a:gd name="connsiteX188" fmla="*/ 7134461 w 10232859"/>
              <a:gd name="connsiteY188" fmla="*/ 714706 h 1705557"/>
              <a:gd name="connsiteX189" fmla="*/ 7197450 w 10232859"/>
              <a:gd name="connsiteY189" fmla="*/ 735608 h 1705557"/>
              <a:gd name="connsiteX190" fmla="*/ 7225084 w 10232859"/>
              <a:gd name="connsiteY190" fmla="*/ 739019 h 1705557"/>
              <a:gd name="connsiteX191" fmla="*/ 7261183 w 10232859"/>
              <a:gd name="connsiteY191" fmla="*/ 746827 h 1705557"/>
              <a:gd name="connsiteX192" fmla="*/ 7327760 w 10232859"/>
              <a:gd name="connsiteY192" fmla="*/ 757100 h 1705557"/>
              <a:gd name="connsiteX193" fmla="*/ 7412222 w 10232859"/>
              <a:gd name="connsiteY193" fmla="*/ 777001 h 1705557"/>
              <a:gd name="connsiteX194" fmla="*/ 7457904 w 10232859"/>
              <a:gd name="connsiteY194" fmla="*/ 810835 h 1705557"/>
              <a:gd name="connsiteX195" fmla="*/ 7465795 w 10232859"/>
              <a:gd name="connsiteY195" fmla="*/ 809112 h 1705557"/>
              <a:gd name="connsiteX196" fmla="*/ 7505046 w 10232859"/>
              <a:gd name="connsiteY196" fmla="*/ 823031 h 1705557"/>
              <a:gd name="connsiteX197" fmla="*/ 7623220 w 10232859"/>
              <a:gd name="connsiteY197" fmla="*/ 895034 h 1705557"/>
              <a:gd name="connsiteX198" fmla="*/ 7700458 w 10232859"/>
              <a:gd name="connsiteY198" fmla="*/ 921593 h 1705557"/>
              <a:gd name="connsiteX199" fmla="*/ 7730988 w 10232859"/>
              <a:gd name="connsiteY199" fmla="*/ 927270 h 1705557"/>
              <a:gd name="connsiteX200" fmla="*/ 7781942 w 10232859"/>
              <a:gd name="connsiteY200" fmla="*/ 937017 h 1705557"/>
              <a:gd name="connsiteX201" fmla="*/ 7827704 w 10232859"/>
              <a:gd name="connsiteY201" fmla="*/ 935072 h 1705557"/>
              <a:gd name="connsiteX202" fmla="*/ 7867270 w 10232859"/>
              <a:gd name="connsiteY202" fmla="*/ 946880 h 1705557"/>
              <a:gd name="connsiteX203" fmla="*/ 7866538 w 10232859"/>
              <a:gd name="connsiteY203" fmla="*/ 961559 h 1705557"/>
              <a:gd name="connsiteX204" fmla="*/ 7912084 w 10232859"/>
              <a:gd name="connsiteY204" fmla="*/ 970314 h 1705557"/>
              <a:gd name="connsiteX205" fmla="*/ 7982264 w 10232859"/>
              <a:gd name="connsiteY205" fmla="*/ 982287 h 1705557"/>
              <a:gd name="connsiteX206" fmla="*/ 7991272 w 10232859"/>
              <a:gd name="connsiteY206" fmla="*/ 987618 h 1705557"/>
              <a:gd name="connsiteX207" fmla="*/ 8006496 w 10232859"/>
              <a:gd name="connsiteY207" fmla="*/ 979353 h 1705557"/>
              <a:gd name="connsiteX208" fmla="*/ 8034497 w 10232859"/>
              <a:gd name="connsiteY208" fmla="*/ 978568 h 1705557"/>
              <a:gd name="connsiteX209" fmla="*/ 8150881 w 10232859"/>
              <a:gd name="connsiteY209" fmla="*/ 996925 h 1705557"/>
              <a:gd name="connsiteX210" fmla="*/ 8172106 w 10232859"/>
              <a:gd name="connsiteY210" fmla="*/ 997026 h 1705557"/>
              <a:gd name="connsiteX211" fmla="*/ 8196076 w 10232859"/>
              <a:gd name="connsiteY211" fmla="*/ 1006592 h 1705557"/>
              <a:gd name="connsiteX212" fmla="*/ 8247463 w 10232859"/>
              <a:gd name="connsiteY212" fmla="*/ 1022846 h 1705557"/>
              <a:gd name="connsiteX213" fmla="*/ 8279272 w 10232859"/>
              <a:gd name="connsiteY213" fmla="*/ 1039435 h 1705557"/>
              <a:gd name="connsiteX214" fmla="*/ 8289611 w 10232859"/>
              <a:gd name="connsiteY214" fmla="*/ 1035144 h 1705557"/>
              <a:gd name="connsiteX215" fmla="*/ 8311483 w 10232859"/>
              <a:gd name="connsiteY215" fmla="*/ 1035913 h 1705557"/>
              <a:gd name="connsiteX216" fmla="*/ 8399489 w 10232859"/>
              <a:gd name="connsiteY216" fmla="*/ 1055076 h 1705557"/>
              <a:gd name="connsiteX217" fmla="*/ 8415973 w 10232859"/>
              <a:gd name="connsiteY217" fmla="*/ 1056174 h 1705557"/>
              <a:gd name="connsiteX218" fmla="*/ 8433326 w 10232859"/>
              <a:gd name="connsiteY218" fmla="*/ 1064395 h 1705557"/>
              <a:gd name="connsiteX219" fmla="*/ 8502328 w 10232859"/>
              <a:gd name="connsiteY219" fmla="*/ 1098012 h 1705557"/>
              <a:gd name="connsiteX220" fmla="*/ 8534346 w 10232859"/>
              <a:gd name="connsiteY220" fmla="*/ 1113494 h 1705557"/>
              <a:gd name="connsiteX221" fmla="*/ 8534980 w 10232859"/>
              <a:gd name="connsiteY221" fmla="*/ 1117375 h 1705557"/>
              <a:gd name="connsiteX222" fmla="*/ 8544104 w 10232859"/>
              <a:gd name="connsiteY222" fmla="*/ 1114920 h 1705557"/>
              <a:gd name="connsiteX223" fmla="*/ 8567742 w 10232859"/>
              <a:gd name="connsiteY223" fmla="*/ 1124104 h 1705557"/>
              <a:gd name="connsiteX224" fmla="*/ 8633779 w 10232859"/>
              <a:gd name="connsiteY224" fmla="*/ 1145740 h 1705557"/>
              <a:gd name="connsiteX225" fmla="*/ 8676965 w 10232859"/>
              <a:gd name="connsiteY225" fmla="*/ 1163463 h 1705557"/>
              <a:gd name="connsiteX226" fmla="*/ 8698944 w 10232859"/>
              <a:gd name="connsiteY226" fmla="*/ 1163453 h 1705557"/>
              <a:gd name="connsiteX227" fmla="*/ 8711456 w 10232859"/>
              <a:gd name="connsiteY227" fmla="*/ 1175731 h 1705557"/>
              <a:gd name="connsiteX228" fmla="*/ 8732793 w 10232859"/>
              <a:gd name="connsiteY228" fmla="*/ 1179486 h 1705557"/>
              <a:gd name="connsiteX229" fmla="*/ 8751897 w 10232859"/>
              <a:gd name="connsiteY229" fmla="*/ 1197400 h 1705557"/>
              <a:gd name="connsiteX230" fmla="*/ 8793564 w 10232859"/>
              <a:gd name="connsiteY230" fmla="*/ 1179086 h 1705557"/>
              <a:gd name="connsiteX231" fmla="*/ 8834270 w 10232859"/>
              <a:gd name="connsiteY231" fmla="*/ 1213138 h 1705557"/>
              <a:gd name="connsiteX232" fmla="*/ 8853872 w 10232859"/>
              <a:gd name="connsiteY232" fmla="*/ 1221228 h 1705557"/>
              <a:gd name="connsiteX233" fmla="*/ 8861901 w 10232859"/>
              <a:gd name="connsiteY233" fmla="*/ 1217889 h 1705557"/>
              <a:gd name="connsiteX234" fmla="*/ 8874168 w 10232859"/>
              <a:gd name="connsiteY234" fmla="*/ 1220481 h 1705557"/>
              <a:gd name="connsiteX235" fmla="*/ 8871123 w 10232859"/>
              <a:gd name="connsiteY235" fmla="*/ 1227674 h 1705557"/>
              <a:gd name="connsiteX236" fmla="*/ 8903537 w 10232859"/>
              <a:gd name="connsiteY236" fmla="*/ 1237102 h 1705557"/>
              <a:gd name="connsiteX237" fmla="*/ 8933767 w 10232859"/>
              <a:gd name="connsiteY237" fmla="*/ 1269882 h 1705557"/>
              <a:gd name="connsiteX238" fmla="*/ 8985765 w 10232859"/>
              <a:gd name="connsiteY238" fmla="*/ 1294178 h 1705557"/>
              <a:gd name="connsiteX239" fmla="*/ 9071444 w 10232859"/>
              <a:gd name="connsiteY239" fmla="*/ 1323819 h 1705557"/>
              <a:gd name="connsiteX240" fmla="*/ 9096711 w 10232859"/>
              <a:gd name="connsiteY240" fmla="*/ 1334291 h 1705557"/>
              <a:gd name="connsiteX241" fmla="*/ 9338853 w 10232859"/>
              <a:gd name="connsiteY241" fmla="*/ 1454560 h 1705557"/>
              <a:gd name="connsiteX242" fmla="*/ 9520814 w 10232859"/>
              <a:gd name="connsiteY242" fmla="*/ 1456341 h 1705557"/>
              <a:gd name="connsiteX243" fmla="*/ 9702271 w 10232859"/>
              <a:gd name="connsiteY243" fmla="*/ 1495067 h 1705557"/>
              <a:gd name="connsiteX244" fmla="*/ 9744273 w 10232859"/>
              <a:gd name="connsiteY244" fmla="*/ 1530026 h 1705557"/>
              <a:gd name="connsiteX245" fmla="*/ 9771903 w 10232859"/>
              <a:gd name="connsiteY245" fmla="*/ 1536548 h 1705557"/>
              <a:gd name="connsiteX246" fmla="*/ 9818565 w 10232859"/>
              <a:gd name="connsiteY246" fmla="*/ 1545059 h 1705557"/>
              <a:gd name="connsiteX247" fmla="*/ 9882202 w 10232859"/>
              <a:gd name="connsiteY247" fmla="*/ 1572402 h 1705557"/>
              <a:gd name="connsiteX248" fmla="*/ 10022025 w 10232859"/>
              <a:gd name="connsiteY248" fmla="*/ 1606210 h 1705557"/>
              <a:gd name="connsiteX249" fmla="*/ 10220406 w 10232859"/>
              <a:gd name="connsiteY249" fmla="*/ 1683519 h 1705557"/>
              <a:gd name="connsiteX250" fmla="*/ 10232859 w 10232859"/>
              <a:gd name="connsiteY250" fmla="*/ 1705557 h 1705557"/>
              <a:gd name="connsiteX251" fmla="*/ 0 w 10232859"/>
              <a:gd name="connsiteY251" fmla="*/ 1705557 h 1705557"/>
              <a:gd name="connsiteX252" fmla="*/ 0 w 10232859"/>
              <a:gd name="connsiteY252" fmla="*/ 28342 h 1705557"/>
              <a:gd name="connsiteX253" fmla="*/ 8097 w 10232859"/>
              <a:gd name="connsiteY253" fmla="*/ 30869 h 1705557"/>
              <a:gd name="connsiteX254" fmla="*/ 77128 w 10232859"/>
              <a:gd name="connsiteY254" fmla="*/ 13381 h 1705557"/>
              <a:gd name="connsiteX255" fmla="*/ 188338 w 10232859"/>
              <a:gd name="connsiteY255" fmla="*/ 11593 h 1705557"/>
              <a:gd name="connsiteX256" fmla="*/ 298809 w 10232859"/>
              <a:gd name="connsiteY256" fmla="*/ 12712 h 1705557"/>
              <a:gd name="connsiteX257" fmla="*/ 338985 w 10232859"/>
              <a:gd name="connsiteY257" fmla="*/ 14520 h 1705557"/>
              <a:gd name="connsiteX258" fmla="*/ 409815 w 10232859"/>
              <a:gd name="connsiteY258" fmla="*/ 11559 h 1705557"/>
              <a:gd name="connsiteX259" fmla="*/ 424169 w 10232859"/>
              <a:gd name="connsiteY259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089450 w 10232859"/>
              <a:gd name="connsiteY77" fmla="*/ 162714 h 1705557"/>
              <a:gd name="connsiteX78" fmla="*/ 3104175 w 10232859"/>
              <a:gd name="connsiteY78" fmla="*/ 169945 h 1705557"/>
              <a:gd name="connsiteX79" fmla="*/ 3254203 w 10232859"/>
              <a:gd name="connsiteY79" fmla="*/ 158270 h 1705557"/>
              <a:gd name="connsiteX80" fmla="*/ 3395011 w 10232859"/>
              <a:gd name="connsiteY80" fmla="*/ 184714 h 1705557"/>
              <a:gd name="connsiteX81" fmla="*/ 3476147 w 10232859"/>
              <a:gd name="connsiteY81" fmla="*/ 177439 h 1705557"/>
              <a:gd name="connsiteX82" fmla="*/ 3497583 w 10232859"/>
              <a:gd name="connsiteY82" fmla="*/ 156962 h 1705557"/>
              <a:gd name="connsiteX83" fmla="*/ 3704761 w 10232859"/>
              <a:gd name="connsiteY83" fmla="*/ 157006 h 1705557"/>
              <a:gd name="connsiteX84" fmla="*/ 3755040 w 10232859"/>
              <a:gd name="connsiteY84" fmla="*/ 148492 h 1705557"/>
              <a:gd name="connsiteX85" fmla="*/ 3804689 w 10232859"/>
              <a:gd name="connsiteY85" fmla="*/ 158407 h 1705557"/>
              <a:gd name="connsiteX86" fmla="*/ 3821793 w 10232859"/>
              <a:gd name="connsiteY86" fmla="*/ 151257 h 1705557"/>
              <a:gd name="connsiteX87" fmla="*/ 3824682 w 10232859"/>
              <a:gd name="connsiteY87" fmla="*/ 149833 h 1705557"/>
              <a:gd name="connsiteX88" fmla="*/ 3837536 w 10232859"/>
              <a:gd name="connsiteY88" fmla="*/ 148292 h 1705557"/>
              <a:gd name="connsiteX89" fmla="*/ 3839550 w 10232859"/>
              <a:gd name="connsiteY89" fmla="*/ 142661 h 1705557"/>
              <a:gd name="connsiteX90" fmla="*/ 3857743 w 10232859"/>
              <a:gd name="connsiteY90" fmla="*/ 136618 h 1705557"/>
              <a:gd name="connsiteX91" fmla="*/ 3881852 w 10232859"/>
              <a:gd name="connsiteY91" fmla="*/ 135231 h 1705557"/>
              <a:gd name="connsiteX92" fmla="*/ 3998088 w 10232859"/>
              <a:gd name="connsiteY92" fmla="*/ 134446 h 1705557"/>
              <a:gd name="connsiteX93" fmla="*/ 4066682 w 10232859"/>
              <a:gd name="connsiteY93" fmla="*/ 130661 h 1705557"/>
              <a:gd name="connsiteX94" fmla="*/ 4091246 w 10232859"/>
              <a:gd name="connsiteY94" fmla="*/ 124017 h 1705557"/>
              <a:gd name="connsiteX95" fmla="*/ 4126556 w 10232859"/>
              <a:gd name="connsiteY95" fmla="*/ 118239 h 1705557"/>
              <a:gd name="connsiteX96" fmla="*/ 4187717 w 10232859"/>
              <a:gd name="connsiteY96" fmla="*/ 104010 h 1705557"/>
              <a:gd name="connsiteX97" fmla="*/ 4220826 w 10232859"/>
              <a:gd name="connsiteY97" fmla="*/ 102505 h 1705557"/>
              <a:gd name="connsiteX98" fmla="*/ 4239014 w 10232859"/>
              <a:gd name="connsiteY98" fmla="*/ 97354 h 1705557"/>
              <a:gd name="connsiteX99" fmla="*/ 4246653 w 10232859"/>
              <a:gd name="connsiteY99" fmla="*/ 97874 h 1705557"/>
              <a:gd name="connsiteX100" fmla="*/ 4271841 w 10232859"/>
              <a:gd name="connsiteY100" fmla="*/ 96702 h 1705557"/>
              <a:gd name="connsiteX101" fmla="*/ 4286277 w 10232859"/>
              <a:gd name="connsiteY101" fmla="*/ 96687 h 1705557"/>
              <a:gd name="connsiteX102" fmla="*/ 4292025 w 10232859"/>
              <a:gd name="connsiteY102" fmla="*/ 96921 h 1705557"/>
              <a:gd name="connsiteX103" fmla="*/ 4304713 w 10232859"/>
              <a:gd name="connsiteY103" fmla="*/ 102187 h 1705557"/>
              <a:gd name="connsiteX104" fmla="*/ 4321285 w 10232859"/>
              <a:gd name="connsiteY104" fmla="*/ 100074 h 1705557"/>
              <a:gd name="connsiteX105" fmla="*/ 4339561 w 10232859"/>
              <a:gd name="connsiteY105" fmla="*/ 105320 h 1705557"/>
              <a:gd name="connsiteX106" fmla="*/ 4343990 w 10232859"/>
              <a:gd name="connsiteY106" fmla="*/ 101090 h 1705557"/>
              <a:gd name="connsiteX107" fmla="*/ 4358885 w 10232859"/>
              <a:gd name="connsiteY107" fmla="*/ 96778 h 1705557"/>
              <a:gd name="connsiteX108" fmla="*/ 4371648 w 10232859"/>
              <a:gd name="connsiteY108" fmla="*/ 101826 h 1705557"/>
              <a:gd name="connsiteX109" fmla="*/ 4398380 w 10232859"/>
              <a:gd name="connsiteY109" fmla="*/ 104961 h 1705557"/>
              <a:gd name="connsiteX110" fmla="*/ 4405729 w 10232859"/>
              <a:gd name="connsiteY110" fmla="*/ 104191 h 1705557"/>
              <a:gd name="connsiteX111" fmla="*/ 4431408 w 10232859"/>
              <a:gd name="connsiteY111" fmla="*/ 110825 h 1705557"/>
              <a:gd name="connsiteX112" fmla="*/ 4472183 w 10232859"/>
              <a:gd name="connsiteY112" fmla="*/ 116430 h 1705557"/>
              <a:gd name="connsiteX113" fmla="*/ 4518828 w 10232859"/>
              <a:gd name="connsiteY113" fmla="*/ 119114 h 1705557"/>
              <a:gd name="connsiteX114" fmla="*/ 4532040 w 10232859"/>
              <a:gd name="connsiteY114" fmla="*/ 124307 h 1705557"/>
              <a:gd name="connsiteX115" fmla="*/ 4617778 w 10232859"/>
              <a:gd name="connsiteY115" fmla="*/ 136993 h 1705557"/>
              <a:gd name="connsiteX116" fmla="*/ 4641872 w 10232859"/>
              <a:gd name="connsiteY116" fmla="*/ 140721 h 1705557"/>
              <a:gd name="connsiteX117" fmla="*/ 4662766 w 10232859"/>
              <a:gd name="connsiteY117" fmla="*/ 138952 h 1705557"/>
              <a:gd name="connsiteX118" fmla="*/ 4667770 w 10232859"/>
              <a:gd name="connsiteY118" fmla="*/ 134208 h 1705557"/>
              <a:gd name="connsiteX119" fmla="*/ 4681052 w 10232859"/>
              <a:gd name="connsiteY119" fmla="*/ 135461 h 1705557"/>
              <a:gd name="connsiteX120" fmla="*/ 4684624 w 10232859"/>
              <a:gd name="connsiteY120" fmla="*/ 134755 h 1705557"/>
              <a:gd name="connsiteX121" fmla="*/ 4705061 w 10232859"/>
              <a:gd name="connsiteY121" fmla="*/ 131748 h 1705557"/>
              <a:gd name="connsiteX122" fmla="*/ 4747746 w 10232859"/>
              <a:gd name="connsiteY122" fmla="*/ 151131 h 1705557"/>
              <a:gd name="connsiteX123" fmla="*/ 4801045 w 10232859"/>
              <a:gd name="connsiteY123" fmla="*/ 153753 h 1705557"/>
              <a:gd name="connsiteX124" fmla="*/ 5001600 w 10232859"/>
              <a:gd name="connsiteY124" fmla="*/ 196753 h 1705557"/>
              <a:gd name="connsiteX125" fmla="*/ 5033465 w 10232859"/>
              <a:gd name="connsiteY125" fmla="*/ 182429 h 1705557"/>
              <a:gd name="connsiteX126" fmla="*/ 5115965 w 10232859"/>
              <a:gd name="connsiteY126" fmla="*/ 192583 h 1705557"/>
              <a:gd name="connsiteX127" fmla="*/ 5237936 w 10232859"/>
              <a:gd name="connsiteY127" fmla="*/ 246022 h 1705557"/>
              <a:gd name="connsiteX128" fmla="*/ 5389519 w 10232859"/>
              <a:gd name="connsiteY128" fmla="*/ 266429 h 1705557"/>
              <a:gd name="connsiteX129" fmla="*/ 5399852 w 10232859"/>
              <a:gd name="connsiteY129" fmla="*/ 276111 h 1705557"/>
              <a:gd name="connsiteX130" fmla="*/ 5413398 w 10232859"/>
              <a:gd name="connsiteY130" fmla="*/ 282749 h 1705557"/>
              <a:gd name="connsiteX131" fmla="*/ 5415629 w 10232859"/>
              <a:gd name="connsiteY131" fmla="*/ 282282 h 1705557"/>
              <a:gd name="connsiteX132" fmla="*/ 5433078 w 10232859"/>
              <a:gd name="connsiteY132" fmla="*/ 286198 h 1705557"/>
              <a:gd name="connsiteX133" fmla="*/ 5435759 w 10232859"/>
              <a:gd name="connsiteY133" fmla="*/ 289614 h 1705557"/>
              <a:gd name="connsiteX134" fmla="*/ 5447372 w 10232859"/>
              <a:gd name="connsiteY134" fmla="*/ 293101 h 1705557"/>
              <a:gd name="connsiteX135" fmla="*/ 5469289 w 10232859"/>
              <a:gd name="connsiteY135" fmla="*/ 302134 h 1705557"/>
              <a:gd name="connsiteX136" fmla="*/ 5508752 w 10232859"/>
              <a:gd name="connsiteY136" fmla="*/ 312267 h 1705557"/>
              <a:gd name="connsiteX137" fmla="*/ 5509657 w 10232859"/>
              <a:gd name="connsiteY137" fmla="*/ 311450 h 1705557"/>
              <a:gd name="connsiteX138" fmla="*/ 5521245 w 10232859"/>
              <a:gd name="connsiteY138" fmla="*/ 310202 h 1705557"/>
              <a:gd name="connsiteX139" fmla="*/ 5542415 w 10232859"/>
              <a:gd name="connsiteY139" fmla="*/ 310009 h 1705557"/>
              <a:gd name="connsiteX140" fmla="*/ 5596538 w 10232859"/>
              <a:gd name="connsiteY140" fmla="*/ 297667 h 1705557"/>
              <a:gd name="connsiteX141" fmla="*/ 5632514 w 10232859"/>
              <a:gd name="connsiteY141" fmla="*/ 308476 h 1705557"/>
              <a:gd name="connsiteX142" fmla="*/ 5640005 w 10232859"/>
              <a:gd name="connsiteY142" fmla="*/ 310131 h 1705557"/>
              <a:gd name="connsiteX143" fmla="*/ 5640259 w 10232859"/>
              <a:gd name="connsiteY143" fmla="*/ 309949 h 1705557"/>
              <a:gd name="connsiteX144" fmla="*/ 5648365 w 10232859"/>
              <a:gd name="connsiteY144" fmla="*/ 311268 h 1705557"/>
              <a:gd name="connsiteX145" fmla="*/ 5653662 w 10232859"/>
              <a:gd name="connsiteY145" fmla="*/ 313149 h 1705557"/>
              <a:gd name="connsiteX146" fmla="*/ 5668196 w 10232859"/>
              <a:gd name="connsiteY146" fmla="*/ 316360 h 1705557"/>
              <a:gd name="connsiteX147" fmla="*/ 5673886 w 10232859"/>
              <a:gd name="connsiteY147" fmla="*/ 316040 h 1705557"/>
              <a:gd name="connsiteX148" fmla="*/ 5677139 w 10232859"/>
              <a:gd name="connsiteY148" fmla="*/ 313859 h 1705557"/>
              <a:gd name="connsiteX149" fmla="*/ 5708983 w 10232859"/>
              <a:gd name="connsiteY149" fmla="*/ 313188 h 1705557"/>
              <a:gd name="connsiteX150" fmla="*/ 5773909 w 10232859"/>
              <a:gd name="connsiteY150" fmla="*/ 318575 h 1705557"/>
              <a:gd name="connsiteX151" fmla="*/ 5809500 w 10232859"/>
              <a:gd name="connsiteY151" fmla="*/ 324964 h 1705557"/>
              <a:gd name="connsiteX152" fmla="*/ 5908729 w 10232859"/>
              <a:gd name="connsiteY152" fmla="*/ 338849 h 1705557"/>
              <a:gd name="connsiteX153" fmla="*/ 6009654 w 10232859"/>
              <a:gd name="connsiteY153" fmla="*/ 350040 h 1705557"/>
              <a:gd name="connsiteX154" fmla="*/ 6067487 w 10232859"/>
              <a:gd name="connsiteY154" fmla="*/ 340226 h 1705557"/>
              <a:gd name="connsiteX155" fmla="*/ 6073281 w 10232859"/>
              <a:gd name="connsiteY155" fmla="*/ 340830 h 1705557"/>
              <a:gd name="connsiteX156" fmla="*/ 6086225 w 10232859"/>
              <a:gd name="connsiteY156" fmla="*/ 346135 h 1705557"/>
              <a:gd name="connsiteX157" fmla="*/ 6090616 w 10232859"/>
              <a:gd name="connsiteY157" fmla="*/ 348731 h 1705557"/>
              <a:gd name="connsiteX158" fmla="*/ 6098056 w 10232859"/>
              <a:gd name="connsiteY158" fmla="*/ 351249 h 1705557"/>
              <a:gd name="connsiteX159" fmla="*/ 6098391 w 10232859"/>
              <a:gd name="connsiteY159" fmla="*/ 351119 h 1705557"/>
              <a:gd name="connsiteX160" fmla="*/ 6105063 w 10232859"/>
              <a:gd name="connsiteY160" fmla="*/ 353854 h 1705557"/>
              <a:gd name="connsiteX161" fmla="*/ 6135796 w 10232859"/>
              <a:gd name="connsiteY161" fmla="*/ 369657 h 1705557"/>
              <a:gd name="connsiteX162" fmla="*/ 6195166 w 10232859"/>
              <a:gd name="connsiteY162" fmla="*/ 366704 h 1705557"/>
              <a:gd name="connsiteX163" fmla="*/ 6216259 w 10232859"/>
              <a:gd name="connsiteY163" fmla="*/ 369879 h 1705557"/>
              <a:gd name="connsiteX164" fmla="*/ 6228331 w 10232859"/>
              <a:gd name="connsiteY164" fmla="*/ 370548 h 1705557"/>
              <a:gd name="connsiteX165" fmla="*/ 6229602 w 10232859"/>
              <a:gd name="connsiteY165" fmla="*/ 369928 h 1705557"/>
              <a:gd name="connsiteX166" fmla="*/ 6258988 w 10232859"/>
              <a:gd name="connsiteY166" fmla="*/ 385174 h 1705557"/>
              <a:gd name="connsiteX167" fmla="*/ 6264106 w 10232859"/>
              <a:gd name="connsiteY167" fmla="*/ 385655 h 1705557"/>
              <a:gd name="connsiteX168" fmla="*/ 6281703 w 10232859"/>
              <a:gd name="connsiteY168" fmla="*/ 397568 h 1705557"/>
              <a:gd name="connsiteX169" fmla="*/ 6291622 w 10232859"/>
              <a:gd name="connsiteY169" fmla="*/ 402669 h 1705557"/>
              <a:gd name="connsiteX170" fmla="*/ 6292712 w 10232859"/>
              <a:gd name="connsiteY170" fmla="*/ 406285 h 1705557"/>
              <a:gd name="connsiteX171" fmla="*/ 6308227 w 10232859"/>
              <a:gd name="connsiteY171" fmla="*/ 412710 h 1705557"/>
              <a:gd name="connsiteX172" fmla="*/ 6310656 w 10232859"/>
              <a:gd name="connsiteY172" fmla="*/ 412628 h 1705557"/>
              <a:gd name="connsiteX173" fmla="*/ 6321049 w 10232859"/>
              <a:gd name="connsiteY173" fmla="*/ 420978 h 1705557"/>
              <a:gd name="connsiteX174" fmla="*/ 6326853 w 10232859"/>
              <a:gd name="connsiteY174" fmla="*/ 431664 h 1705557"/>
              <a:gd name="connsiteX175" fmla="*/ 6467879 w 10232859"/>
              <a:gd name="connsiteY175" fmla="*/ 474762 h 1705557"/>
              <a:gd name="connsiteX176" fmla="*/ 6564351 w 10232859"/>
              <a:gd name="connsiteY176" fmla="*/ 544032 h 1705557"/>
              <a:gd name="connsiteX177" fmla="*/ 6641544 w 10232859"/>
              <a:gd name="connsiteY177" fmla="*/ 566599 h 1705557"/>
              <a:gd name="connsiteX178" fmla="*/ 6731052 w 10232859"/>
              <a:gd name="connsiteY178" fmla="*/ 578550 h 1705557"/>
              <a:gd name="connsiteX179" fmla="*/ 6858983 w 10232859"/>
              <a:gd name="connsiteY179" fmla="*/ 630237 h 1705557"/>
              <a:gd name="connsiteX180" fmla="*/ 6910661 w 10232859"/>
              <a:gd name="connsiteY180" fmla="*/ 641134 h 1705557"/>
              <a:gd name="connsiteX181" fmla="*/ 6944111 w 10232859"/>
              <a:gd name="connsiteY181" fmla="*/ 666016 h 1705557"/>
              <a:gd name="connsiteX182" fmla="*/ 6965771 w 10232859"/>
              <a:gd name="connsiteY182" fmla="*/ 666445 h 1705557"/>
              <a:gd name="connsiteX183" fmla="*/ 6969639 w 10232859"/>
              <a:gd name="connsiteY183" fmla="*/ 666351 h 1705557"/>
              <a:gd name="connsiteX184" fmla="*/ 6982242 w 10232859"/>
              <a:gd name="connsiteY184" fmla="*/ 669626 h 1705557"/>
              <a:gd name="connsiteX185" fmla="*/ 6989387 w 10232859"/>
              <a:gd name="connsiteY185" fmla="*/ 665988 h 1705557"/>
              <a:gd name="connsiteX186" fmla="*/ 7010930 w 10232859"/>
              <a:gd name="connsiteY186" fmla="*/ 667648 h 1705557"/>
              <a:gd name="connsiteX187" fmla="*/ 7033125 w 10232859"/>
              <a:gd name="connsiteY187" fmla="*/ 674950 h 1705557"/>
              <a:gd name="connsiteX188" fmla="*/ 7134461 w 10232859"/>
              <a:gd name="connsiteY188" fmla="*/ 714706 h 1705557"/>
              <a:gd name="connsiteX189" fmla="*/ 7197450 w 10232859"/>
              <a:gd name="connsiteY189" fmla="*/ 735608 h 1705557"/>
              <a:gd name="connsiteX190" fmla="*/ 7225084 w 10232859"/>
              <a:gd name="connsiteY190" fmla="*/ 739019 h 1705557"/>
              <a:gd name="connsiteX191" fmla="*/ 7261183 w 10232859"/>
              <a:gd name="connsiteY191" fmla="*/ 746827 h 1705557"/>
              <a:gd name="connsiteX192" fmla="*/ 7327760 w 10232859"/>
              <a:gd name="connsiteY192" fmla="*/ 757100 h 1705557"/>
              <a:gd name="connsiteX193" fmla="*/ 7412222 w 10232859"/>
              <a:gd name="connsiteY193" fmla="*/ 777001 h 1705557"/>
              <a:gd name="connsiteX194" fmla="*/ 7457904 w 10232859"/>
              <a:gd name="connsiteY194" fmla="*/ 810835 h 1705557"/>
              <a:gd name="connsiteX195" fmla="*/ 7465795 w 10232859"/>
              <a:gd name="connsiteY195" fmla="*/ 809112 h 1705557"/>
              <a:gd name="connsiteX196" fmla="*/ 7505046 w 10232859"/>
              <a:gd name="connsiteY196" fmla="*/ 823031 h 1705557"/>
              <a:gd name="connsiteX197" fmla="*/ 7623220 w 10232859"/>
              <a:gd name="connsiteY197" fmla="*/ 895034 h 1705557"/>
              <a:gd name="connsiteX198" fmla="*/ 7700458 w 10232859"/>
              <a:gd name="connsiteY198" fmla="*/ 921593 h 1705557"/>
              <a:gd name="connsiteX199" fmla="*/ 7730988 w 10232859"/>
              <a:gd name="connsiteY199" fmla="*/ 927270 h 1705557"/>
              <a:gd name="connsiteX200" fmla="*/ 7781942 w 10232859"/>
              <a:gd name="connsiteY200" fmla="*/ 937017 h 1705557"/>
              <a:gd name="connsiteX201" fmla="*/ 7827704 w 10232859"/>
              <a:gd name="connsiteY201" fmla="*/ 935072 h 1705557"/>
              <a:gd name="connsiteX202" fmla="*/ 7867270 w 10232859"/>
              <a:gd name="connsiteY202" fmla="*/ 946880 h 1705557"/>
              <a:gd name="connsiteX203" fmla="*/ 7866538 w 10232859"/>
              <a:gd name="connsiteY203" fmla="*/ 961559 h 1705557"/>
              <a:gd name="connsiteX204" fmla="*/ 7912084 w 10232859"/>
              <a:gd name="connsiteY204" fmla="*/ 970314 h 1705557"/>
              <a:gd name="connsiteX205" fmla="*/ 7982264 w 10232859"/>
              <a:gd name="connsiteY205" fmla="*/ 982287 h 1705557"/>
              <a:gd name="connsiteX206" fmla="*/ 7991272 w 10232859"/>
              <a:gd name="connsiteY206" fmla="*/ 987618 h 1705557"/>
              <a:gd name="connsiteX207" fmla="*/ 8006496 w 10232859"/>
              <a:gd name="connsiteY207" fmla="*/ 979353 h 1705557"/>
              <a:gd name="connsiteX208" fmla="*/ 8034497 w 10232859"/>
              <a:gd name="connsiteY208" fmla="*/ 978568 h 1705557"/>
              <a:gd name="connsiteX209" fmla="*/ 8150881 w 10232859"/>
              <a:gd name="connsiteY209" fmla="*/ 996925 h 1705557"/>
              <a:gd name="connsiteX210" fmla="*/ 8172106 w 10232859"/>
              <a:gd name="connsiteY210" fmla="*/ 997026 h 1705557"/>
              <a:gd name="connsiteX211" fmla="*/ 8196076 w 10232859"/>
              <a:gd name="connsiteY211" fmla="*/ 1006592 h 1705557"/>
              <a:gd name="connsiteX212" fmla="*/ 8247463 w 10232859"/>
              <a:gd name="connsiteY212" fmla="*/ 1022846 h 1705557"/>
              <a:gd name="connsiteX213" fmla="*/ 8279272 w 10232859"/>
              <a:gd name="connsiteY213" fmla="*/ 1039435 h 1705557"/>
              <a:gd name="connsiteX214" fmla="*/ 8289611 w 10232859"/>
              <a:gd name="connsiteY214" fmla="*/ 1035144 h 1705557"/>
              <a:gd name="connsiteX215" fmla="*/ 8311483 w 10232859"/>
              <a:gd name="connsiteY215" fmla="*/ 1035913 h 1705557"/>
              <a:gd name="connsiteX216" fmla="*/ 8399489 w 10232859"/>
              <a:gd name="connsiteY216" fmla="*/ 1055076 h 1705557"/>
              <a:gd name="connsiteX217" fmla="*/ 8415973 w 10232859"/>
              <a:gd name="connsiteY217" fmla="*/ 1056174 h 1705557"/>
              <a:gd name="connsiteX218" fmla="*/ 8433326 w 10232859"/>
              <a:gd name="connsiteY218" fmla="*/ 1064395 h 1705557"/>
              <a:gd name="connsiteX219" fmla="*/ 8502328 w 10232859"/>
              <a:gd name="connsiteY219" fmla="*/ 1098012 h 1705557"/>
              <a:gd name="connsiteX220" fmla="*/ 8534346 w 10232859"/>
              <a:gd name="connsiteY220" fmla="*/ 1113494 h 1705557"/>
              <a:gd name="connsiteX221" fmla="*/ 8534980 w 10232859"/>
              <a:gd name="connsiteY221" fmla="*/ 1117375 h 1705557"/>
              <a:gd name="connsiteX222" fmla="*/ 8544104 w 10232859"/>
              <a:gd name="connsiteY222" fmla="*/ 1114920 h 1705557"/>
              <a:gd name="connsiteX223" fmla="*/ 8567742 w 10232859"/>
              <a:gd name="connsiteY223" fmla="*/ 1124104 h 1705557"/>
              <a:gd name="connsiteX224" fmla="*/ 8633779 w 10232859"/>
              <a:gd name="connsiteY224" fmla="*/ 1145740 h 1705557"/>
              <a:gd name="connsiteX225" fmla="*/ 8676965 w 10232859"/>
              <a:gd name="connsiteY225" fmla="*/ 1163463 h 1705557"/>
              <a:gd name="connsiteX226" fmla="*/ 8698944 w 10232859"/>
              <a:gd name="connsiteY226" fmla="*/ 1163453 h 1705557"/>
              <a:gd name="connsiteX227" fmla="*/ 8711456 w 10232859"/>
              <a:gd name="connsiteY227" fmla="*/ 1175731 h 1705557"/>
              <a:gd name="connsiteX228" fmla="*/ 8732793 w 10232859"/>
              <a:gd name="connsiteY228" fmla="*/ 1179486 h 1705557"/>
              <a:gd name="connsiteX229" fmla="*/ 8751897 w 10232859"/>
              <a:gd name="connsiteY229" fmla="*/ 1197400 h 1705557"/>
              <a:gd name="connsiteX230" fmla="*/ 8793564 w 10232859"/>
              <a:gd name="connsiteY230" fmla="*/ 1179086 h 1705557"/>
              <a:gd name="connsiteX231" fmla="*/ 8834270 w 10232859"/>
              <a:gd name="connsiteY231" fmla="*/ 1213138 h 1705557"/>
              <a:gd name="connsiteX232" fmla="*/ 8853872 w 10232859"/>
              <a:gd name="connsiteY232" fmla="*/ 1221228 h 1705557"/>
              <a:gd name="connsiteX233" fmla="*/ 8861901 w 10232859"/>
              <a:gd name="connsiteY233" fmla="*/ 1217889 h 1705557"/>
              <a:gd name="connsiteX234" fmla="*/ 8874168 w 10232859"/>
              <a:gd name="connsiteY234" fmla="*/ 1220481 h 1705557"/>
              <a:gd name="connsiteX235" fmla="*/ 8871123 w 10232859"/>
              <a:gd name="connsiteY235" fmla="*/ 1227674 h 1705557"/>
              <a:gd name="connsiteX236" fmla="*/ 8903537 w 10232859"/>
              <a:gd name="connsiteY236" fmla="*/ 1237102 h 1705557"/>
              <a:gd name="connsiteX237" fmla="*/ 8933767 w 10232859"/>
              <a:gd name="connsiteY237" fmla="*/ 1269882 h 1705557"/>
              <a:gd name="connsiteX238" fmla="*/ 8985765 w 10232859"/>
              <a:gd name="connsiteY238" fmla="*/ 1294178 h 1705557"/>
              <a:gd name="connsiteX239" fmla="*/ 9071444 w 10232859"/>
              <a:gd name="connsiteY239" fmla="*/ 1323819 h 1705557"/>
              <a:gd name="connsiteX240" fmla="*/ 9096711 w 10232859"/>
              <a:gd name="connsiteY240" fmla="*/ 1334291 h 1705557"/>
              <a:gd name="connsiteX241" fmla="*/ 9338853 w 10232859"/>
              <a:gd name="connsiteY241" fmla="*/ 1454560 h 1705557"/>
              <a:gd name="connsiteX242" fmla="*/ 9520814 w 10232859"/>
              <a:gd name="connsiteY242" fmla="*/ 1456341 h 1705557"/>
              <a:gd name="connsiteX243" fmla="*/ 9702271 w 10232859"/>
              <a:gd name="connsiteY243" fmla="*/ 1495067 h 1705557"/>
              <a:gd name="connsiteX244" fmla="*/ 9744273 w 10232859"/>
              <a:gd name="connsiteY244" fmla="*/ 1530026 h 1705557"/>
              <a:gd name="connsiteX245" fmla="*/ 9771903 w 10232859"/>
              <a:gd name="connsiteY245" fmla="*/ 1536548 h 1705557"/>
              <a:gd name="connsiteX246" fmla="*/ 9818565 w 10232859"/>
              <a:gd name="connsiteY246" fmla="*/ 1545059 h 1705557"/>
              <a:gd name="connsiteX247" fmla="*/ 9882202 w 10232859"/>
              <a:gd name="connsiteY247" fmla="*/ 1572402 h 1705557"/>
              <a:gd name="connsiteX248" fmla="*/ 10022025 w 10232859"/>
              <a:gd name="connsiteY248" fmla="*/ 1606210 h 1705557"/>
              <a:gd name="connsiteX249" fmla="*/ 10220406 w 10232859"/>
              <a:gd name="connsiteY249" fmla="*/ 1683519 h 1705557"/>
              <a:gd name="connsiteX250" fmla="*/ 10232859 w 10232859"/>
              <a:gd name="connsiteY250" fmla="*/ 1705557 h 1705557"/>
              <a:gd name="connsiteX251" fmla="*/ 0 w 10232859"/>
              <a:gd name="connsiteY251" fmla="*/ 1705557 h 1705557"/>
              <a:gd name="connsiteX252" fmla="*/ 0 w 10232859"/>
              <a:gd name="connsiteY252" fmla="*/ 28342 h 1705557"/>
              <a:gd name="connsiteX253" fmla="*/ 8097 w 10232859"/>
              <a:gd name="connsiteY253" fmla="*/ 30869 h 1705557"/>
              <a:gd name="connsiteX254" fmla="*/ 77128 w 10232859"/>
              <a:gd name="connsiteY254" fmla="*/ 13381 h 1705557"/>
              <a:gd name="connsiteX255" fmla="*/ 188338 w 10232859"/>
              <a:gd name="connsiteY255" fmla="*/ 11593 h 1705557"/>
              <a:gd name="connsiteX256" fmla="*/ 298809 w 10232859"/>
              <a:gd name="connsiteY256" fmla="*/ 12712 h 1705557"/>
              <a:gd name="connsiteX257" fmla="*/ 338985 w 10232859"/>
              <a:gd name="connsiteY257" fmla="*/ 14520 h 1705557"/>
              <a:gd name="connsiteX258" fmla="*/ 409815 w 10232859"/>
              <a:gd name="connsiteY258" fmla="*/ 11559 h 1705557"/>
              <a:gd name="connsiteX259" fmla="*/ 424169 w 10232859"/>
              <a:gd name="connsiteY259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089450 w 10232859"/>
              <a:gd name="connsiteY77" fmla="*/ 162714 h 1705557"/>
              <a:gd name="connsiteX78" fmla="*/ 3104175 w 10232859"/>
              <a:gd name="connsiteY78" fmla="*/ 169945 h 1705557"/>
              <a:gd name="connsiteX79" fmla="*/ 3254203 w 10232859"/>
              <a:gd name="connsiteY79" fmla="*/ 158270 h 1705557"/>
              <a:gd name="connsiteX80" fmla="*/ 3395011 w 10232859"/>
              <a:gd name="connsiteY80" fmla="*/ 184714 h 1705557"/>
              <a:gd name="connsiteX81" fmla="*/ 3476147 w 10232859"/>
              <a:gd name="connsiteY81" fmla="*/ 177439 h 1705557"/>
              <a:gd name="connsiteX82" fmla="*/ 3497583 w 10232859"/>
              <a:gd name="connsiteY82" fmla="*/ 156962 h 1705557"/>
              <a:gd name="connsiteX83" fmla="*/ 3704761 w 10232859"/>
              <a:gd name="connsiteY83" fmla="*/ 157006 h 1705557"/>
              <a:gd name="connsiteX84" fmla="*/ 3755040 w 10232859"/>
              <a:gd name="connsiteY84" fmla="*/ 148492 h 1705557"/>
              <a:gd name="connsiteX85" fmla="*/ 3804689 w 10232859"/>
              <a:gd name="connsiteY85" fmla="*/ 158407 h 1705557"/>
              <a:gd name="connsiteX86" fmla="*/ 3821793 w 10232859"/>
              <a:gd name="connsiteY86" fmla="*/ 151257 h 1705557"/>
              <a:gd name="connsiteX87" fmla="*/ 3824682 w 10232859"/>
              <a:gd name="connsiteY87" fmla="*/ 149833 h 1705557"/>
              <a:gd name="connsiteX88" fmla="*/ 3837536 w 10232859"/>
              <a:gd name="connsiteY88" fmla="*/ 148292 h 1705557"/>
              <a:gd name="connsiteX89" fmla="*/ 3839550 w 10232859"/>
              <a:gd name="connsiteY89" fmla="*/ 142661 h 1705557"/>
              <a:gd name="connsiteX90" fmla="*/ 3857743 w 10232859"/>
              <a:gd name="connsiteY90" fmla="*/ 136618 h 1705557"/>
              <a:gd name="connsiteX91" fmla="*/ 3881852 w 10232859"/>
              <a:gd name="connsiteY91" fmla="*/ 135231 h 1705557"/>
              <a:gd name="connsiteX92" fmla="*/ 3998088 w 10232859"/>
              <a:gd name="connsiteY92" fmla="*/ 134446 h 1705557"/>
              <a:gd name="connsiteX93" fmla="*/ 4066682 w 10232859"/>
              <a:gd name="connsiteY93" fmla="*/ 130661 h 1705557"/>
              <a:gd name="connsiteX94" fmla="*/ 4091246 w 10232859"/>
              <a:gd name="connsiteY94" fmla="*/ 124017 h 1705557"/>
              <a:gd name="connsiteX95" fmla="*/ 4126556 w 10232859"/>
              <a:gd name="connsiteY95" fmla="*/ 118239 h 1705557"/>
              <a:gd name="connsiteX96" fmla="*/ 4187717 w 10232859"/>
              <a:gd name="connsiteY96" fmla="*/ 104010 h 1705557"/>
              <a:gd name="connsiteX97" fmla="*/ 4220826 w 10232859"/>
              <a:gd name="connsiteY97" fmla="*/ 102505 h 1705557"/>
              <a:gd name="connsiteX98" fmla="*/ 4239014 w 10232859"/>
              <a:gd name="connsiteY98" fmla="*/ 97354 h 1705557"/>
              <a:gd name="connsiteX99" fmla="*/ 4246653 w 10232859"/>
              <a:gd name="connsiteY99" fmla="*/ 97874 h 1705557"/>
              <a:gd name="connsiteX100" fmla="*/ 4271841 w 10232859"/>
              <a:gd name="connsiteY100" fmla="*/ 96702 h 1705557"/>
              <a:gd name="connsiteX101" fmla="*/ 4286277 w 10232859"/>
              <a:gd name="connsiteY101" fmla="*/ 96687 h 1705557"/>
              <a:gd name="connsiteX102" fmla="*/ 4292025 w 10232859"/>
              <a:gd name="connsiteY102" fmla="*/ 96921 h 1705557"/>
              <a:gd name="connsiteX103" fmla="*/ 4304713 w 10232859"/>
              <a:gd name="connsiteY103" fmla="*/ 102187 h 1705557"/>
              <a:gd name="connsiteX104" fmla="*/ 4321285 w 10232859"/>
              <a:gd name="connsiteY104" fmla="*/ 100074 h 1705557"/>
              <a:gd name="connsiteX105" fmla="*/ 4339561 w 10232859"/>
              <a:gd name="connsiteY105" fmla="*/ 105320 h 1705557"/>
              <a:gd name="connsiteX106" fmla="*/ 4343990 w 10232859"/>
              <a:gd name="connsiteY106" fmla="*/ 101090 h 1705557"/>
              <a:gd name="connsiteX107" fmla="*/ 4358885 w 10232859"/>
              <a:gd name="connsiteY107" fmla="*/ 96778 h 1705557"/>
              <a:gd name="connsiteX108" fmla="*/ 4371648 w 10232859"/>
              <a:gd name="connsiteY108" fmla="*/ 101826 h 1705557"/>
              <a:gd name="connsiteX109" fmla="*/ 4398380 w 10232859"/>
              <a:gd name="connsiteY109" fmla="*/ 104961 h 1705557"/>
              <a:gd name="connsiteX110" fmla="*/ 4405729 w 10232859"/>
              <a:gd name="connsiteY110" fmla="*/ 104191 h 1705557"/>
              <a:gd name="connsiteX111" fmla="*/ 4431408 w 10232859"/>
              <a:gd name="connsiteY111" fmla="*/ 110825 h 1705557"/>
              <a:gd name="connsiteX112" fmla="*/ 4472183 w 10232859"/>
              <a:gd name="connsiteY112" fmla="*/ 116430 h 1705557"/>
              <a:gd name="connsiteX113" fmla="*/ 4518828 w 10232859"/>
              <a:gd name="connsiteY113" fmla="*/ 119114 h 1705557"/>
              <a:gd name="connsiteX114" fmla="*/ 4532040 w 10232859"/>
              <a:gd name="connsiteY114" fmla="*/ 124307 h 1705557"/>
              <a:gd name="connsiteX115" fmla="*/ 4617778 w 10232859"/>
              <a:gd name="connsiteY115" fmla="*/ 136993 h 1705557"/>
              <a:gd name="connsiteX116" fmla="*/ 4641872 w 10232859"/>
              <a:gd name="connsiteY116" fmla="*/ 140721 h 1705557"/>
              <a:gd name="connsiteX117" fmla="*/ 4662766 w 10232859"/>
              <a:gd name="connsiteY117" fmla="*/ 138952 h 1705557"/>
              <a:gd name="connsiteX118" fmla="*/ 4667770 w 10232859"/>
              <a:gd name="connsiteY118" fmla="*/ 134208 h 1705557"/>
              <a:gd name="connsiteX119" fmla="*/ 4681052 w 10232859"/>
              <a:gd name="connsiteY119" fmla="*/ 135461 h 1705557"/>
              <a:gd name="connsiteX120" fmla="*/ 4684624 w 10232859"/>
              <a:gd name="connsiteY120" fmla="*/ 134755 h 1705557"/>
              <a:gd name="connsiteX121" fmla="*/ 4705061 w 10232859"/>
              <a:gd name="connsiteY121" fmla="*/ 131748 h 1705557"/>
              <a:gd name="connsiteX122" fmla="*/ 4747746 w 10232859"/>
              <a:gd name="connsiteY122" fmla="*/ 151131 h 1705557"/>
              <a:gd name="connsiteX123" fmla="*/ 4801045 w 10232859"/>
              <a:gd name="connsiteY123" fmla="*/ 153753 h 1705557"/>
              <a:gd name="connsiteX124" fmla="*/ 5001600 w 10232859"/>
              <a:gd name="connsiteY124" fmla="*/ 196753 h 1705557"/>
              <a:gd name="connsiteX125" fmla="*/ 5033465 w 10232859"/>
              <a:gd name="connsiteY125" fmla="*/ 182429 h 1705557"/>
              <a:gd name="connsiteX126" fmla="*/ 5115965 w 10232859"/>
              <a:gd name="connsiteY126" fmla="*/ 192583 h 1705557"/>
              <a:gd name="connsiteX127" fmla="*/ 5237936 w 10232859"/>
              <a:gd name="connsiteY127" fmla="*/ 246022 h 1705557"/>
              <a:gd name="connsiteX128" fmla="*/ 5389519 w 10232859"/>
              <a:gd name="connsiteY128" fmla="*/ 266429 h 1705557"/>
              <a:gd name="connsiteX129" fmla="*/ 5399852 w 10232859"/>
              <a:gd name="connsiteY129" fmla="*/ 276111 h 1705557"/>
              <a:gd name="connsiteX130" fmla="*/ 5413398 w 10232859"/>
              <a:gd name="connsiteY130" fmla="*/ 282749 h 1705557"/>
              <a:gd name="connsiteX131" fmla="*/ 5415629 w 10232859"/>
              <a:gd name="connsiteY131" fmla="*/ 282282 h 1705557"/>
              <a:gd name="connsiteX132" fmla="*/ 5433078 w 10232859"/>
              <a:gd name="connsiteY132" fmla="*/ 286198 h 1705557"/>
              <a:gd name="connsiteX133" fmla="*/ 5435759 w 10232859"/>
              <a:gd name="connsiteY133" fmla="*/ 289614 h 1705557"/>
              <a:gd name="connsiteX134" fmla="*/ 5447372 w 10232859"/>
              <a:gd name="connsiteY134" fmla="*/ 293101 h 1705557"/>
              <a:gd name="connsiteX135" fmla="*/ 5469289 w 10232859"/>
              <a:gd name="connsiteY135" fmla="*/ 302134 h 1705557"/>
              <a:gd name="connsiteX136" fmla="*/ 5508752 w 10232859"/>
              <a:gd name="connsiteY136" fmla="*/ 312267 h 1705557"/>
              <a:gd name="connsiteX137" fmla="*/ 5509657 w 10232859"/>
              <a:gd name="connsiteY137" fmla="*/ 311450 h 1705557"/>
              <a:gd name="connsiteX138" fmla="*/ 5521245 w 10232859"/>
              <a:gd name="connsiteY138" fmla="*/ 310202 h 1705557"/>
              <a:gd name="connsiteX139" fmla="*/ 5542415 w 10232859"/>
              <a:gd name="connsiteY139" fmla="*/ 310009 h 1705557"/>
              <a:gd name="connsiteX140" fmla="*/ 5596538 w 10232859"/>
              <a:gd name="connsiteY140" fmla="*/ 297667 h 1705557"/>
              <a:gd name="connsiteX141" fmla="*/ 5632514 w 10232859"/>
              <a:gd name="connsiteY141" fmla="*/ 308476 h 1705557"/>
              <a:gd name="connsiteX142" fmla="*/ 5640005 w 10232859"/>
              <a:gd name="connsiteY142" fmla="*/ 310131 h 1705557"/>
              <a:gd name="connsiteX143" fmla="*/ 5640259 w 10232859"/>
              <a:gd name="connsiteY143" fmla="*/ 309949 h 1705557"/>
              <a:gd name="connsiteX144" fmla="*/ 5648365 w 10232859"/>
              <a:gd name="connsiteY144" fmla="*/ 311268 h 1705557"/>
              <a:gd name="connsiteX145" fmla="*/ 5653662 w 10232859"/>
              <a:gd name="connsiteY145" fmla="*/ 313149 h 1705557"/>
              <a:gd name="connsiteX146" fmla="*/ 5668196 w 10232859"/>
              <a:gd name="connsiteY146" fmla="*/ 316360 h 1705557"/>
              <a:gd name="connsiteX147" fmla="*/ 5673886 w 10232859"/>
              <a:gd name="connsiteY147" fmla="*/ 316040 h 1705557"/>
              <a:gd name="connsiteX148" fmla="*/ 5677139 w 10232859"/>
              <a:gd name="connsiteY148" fmla="*/ 313859 h 1705557"/>
              <a:gd name="connsiteX149" fmla="*/ 5708983 w 10232859"/>
              <a:gd name="connsiteY149" fmla="*/ 313188 h 1705557"/>
              <a:gd name="connsiteX150" fmla="*/ 5773909 w 10232859"/>
              <a:gd name="connsiteY150" fmla="*/ 318575 h 1705557"/>
              <a:gd name="connsiteX151" fmla="*/ 5809500 w 10232859"/>
              <a:gd name="connsiteY151" fmla="*/ 324964 h 1705557"/>
              <a:gd name="connsiteX152" fmla="*/ 5908729 w 10232859"/>
              <a:gd name="connsiteY152" fmla="*/ 338849 h 1705557"/>
              <a:gd name="connsiteX153" fmla="*/ 6009654 w 10232859"/>
              <a:gd name="connsiteY153" fmla="*/ 350040 h 1705557"/>
              <a:gd name="connsiteX154" fmla="*/ 6067487 w 10232859"/>
              <a:gd name="connsiteY154" fmla="*/ 340226 h 1705557"/>
              <a:gd name="connsiteX155" fmla="*/ 6073281 w 10232859"/>
              <a:gd name="connsiteY155" fmla="*/ 340830 h 1705557"/>
              <a:gd name="connsiteX156" fmla="*/ 6086225 w 10232859"/>
              <a:gd name="connsiteY156" fmla="*/ 346135 h 1705557"/>
              <a:gd name="connsiteX157" fmla="*/ 6090616 w 10232859"/>
              <a:gd name="connsiteY157" fmla="*/ 348731 h 1705557"/>
              <a:gd name="connsiteX158" fmla="*/ 6098056 w 10232859"/>
              <a:gd name="connsiteY158" fmla="*/ 351249 h 1705557"/>
              <a:gd name="connsiteX159" fmla="*/ 6098391 w 10232859"/>
              <a:gd name="connsiteY159" fmla="*/ 351119 h 1705557"/>
              <a:gd name="connsiteX160" fmla="*/ 6105063 w 10232859"/>
              <a:gd name="connsiteY160" fmla="*/ 353854 h 1705557"/>
              <a:gd name="connsiteX161" fmla="*/ 6135796 w 10232859"/>
              <a:gd name="connsiteY161" fmla="*/ 369657 h 1705557"/>
              <a:gd name="connsiteX162" fmla="*/ 6195166 w 10232859"/>
              <a:gd name="connsiteY162" fmla="*/ 366704 h 1705557"/>
              <a:gd name="connsiteX163" fmla="*/ 6216259 w 10232859"/>
              <a:gd name="connsiteY163" fmla="*/ 369879 h 1705557"/>
              <a:gd name="connsiteX164" fmla="*/ 6228331 w 10232859"/>
              <a:gd name="connsiteY164" fmla="*/ 370548 h 1705557"/>
              <a:gd name="connsiteX165" fmla="*/ 6229602 w 10232859"/>
              <a:gd name="connsiteY165" fmla="*/ 369928 h 1705557"/>
              <a:gd name="connsiteX166" fmla="*/ 6258988 w 10232859"/>
              <a:gd name="connsiteY166" fmla="*/ 385174 h 1705557"/>
              <a:gd name="connsiteX167" fmla="*/ 6264106 w 10232859"/>
              <a:gd name="connsiteY167" fmla="*/ 385655 h 1705557"/>
              <a:gd name="connsiteX168" fmla="*/ 6281703 w 10232859"/>
              <a:gd name="connsiteY168" fmla="*/ 397568 h 1705557"/>
              <a:gd name="connsiteX169" fmla="*/ 6291622 w 10232859"/>
              <a:gd name="connsiteY169" fmla="*/ 402669 h 1705557"/>
              <a:gd name="connsiteX170" fmla="*/ 6292712 w 10232859"/>
              <a:gd name="connsiteY170" fmla="*/ 406285 h 1705557"/>
              <a:gd name="connsiteX171" fmla="*/ 6308227 w 10232859"/>
              <a:gd name="connsiteY171" fmla="*/ 412710 h 1705557"/>
              <a:gd name="connsiteX172" fmla="*/ 6310656 w 10232859"/>
              <a:gd name="connsiteY172" fmla="*/ 412628 h 1705557"/>
              <a:gd name="connsiteX173" fmla="*/ 6321049 w 10232859"/>
              <a:gd name="connsiteY173" fmla="*/ 420978 h 1705557"/>
              <a:gd name="connsiteX174" fmla="*/ 6326853 w 10232859"/>
              <a:gd name="connsiteY174" fmla="*/ 431664 h 1705557"/>
              <a:gd name="connsiteX175" fmla="*/ 6467879 w 10232859"/>
              <a:gd name="connsiteY175" fmla="*/ 474762 h 1705557"/>
              <a:gd name="connsiteX176" fmla="*/ 6564351 w 10232859"/>
              <a:gd name="connsiteY176" fmla="*/ 544032 h 1705557"/>
              <a:gd name="connsiteX177" fmla="*/ 6641544 w 10232859"/>
              <a:gd name="connsiteY177" fmla="*/ 566599 h 1705557"/>
              <a:gd name="connsiteX178" fmla="*/ 6731052 w 10232859"/>
              <a:gd name="connsiteY178" fmla="*/ 578550 h 1705557"/>
              <a:gd name="connsiteX179" fmla="*/ 6858983 w 10232859"/>
              <a:gd name="connsiteY179" fmla="*/ 630237 h 1705557"/>
              <a:gd name="connsiteX180" fmla="*/ 6910661 w 10232859"/>
              <a:gd name="connsiteY180" fmla="*/ 641134 h 1705557"/>
              <a:gd name="connsiteX181" fmla="*/ 6944111 w 10232859"/>
              <a:gd name="connsiteY181" fmla="*/ 666016 h 1705557"/>
              <a:gd name="connsiteX182" fmla="*/ 6965771 w 10232859"/>
              <a:gd name="connsiteY182" fmla="*/ 666445 h 1705557"/>
              <a:gd name="connsiteX183" fmla="*/ 6969639 w 10232859"/>
              <a:gd name="connsiteY183" fmla="*/ 666351 h 1705557"/>
              <a:gd name="connsiteX184" fmla="*/ 6982242 w 10232859"/>
              <a:gd name="connsiteY184" fmla="*/ 669626 h 1705557"/>
              <a:gd name="connsiteX185" fmla="*/ 6989387 w 10232859"/>
              <a:gd name="connsiteY185" fmla="*/ 665988 h 1705557"/>
              <a:gd name="connsiteX186" fmla="*/ 7010930 w 10232859"/>
              <a:gd name="connsiteY186" fmla="*/ 667648 h 1705557"/>
              <a:gd name="connsiteX187" fmla="*/ 7033125 w 10232859"/>
              <a:gd name="connsiteY187" fmla="*/ 674950 h 1705557"/>
              <a:gd name="connsiteX188" fmla="*/ 7134461 w 10232859"/>
              <a:gd name="connsiteY188" fmla="*/ 714706 h 1705557"/>
              <a:gd name="connsiteX189" fmla="*/ 7197450 w 10232859"/>
              <a:gd name="connsiteY189" fmla="*/ 735608 h 1705557"/>
              <a:gd name="connsiteX190" fmla="*/ 7225084 w 10232859"/>
              <a:gd name="connsiteY190" fmla="*/ 739019 h 1705557"/>
              <a:gd name="connsiteX191" fmla="*/ 7261183 w 10232859"/>
              <a:gd name="connsiteY191" fmla="*/ 746827 h 1705557"/>
              <a:gd name="connsiteX192" fmla="*/ 7327760 w 10232859"/>
              <a:gd name="connsiteY192" fmla="*/ 757100 h 1705557"/>
              <a:gd name="connsiteX193" fmla="*/ 7412222 w 10232859"/>
              <a:gd name="connsiteY193" fmla="*/ 777001 h 1705557"/>
              <a:gd name="connsiteX194" fmla="*/ 7457904 w 10232859"/>
              <a:gd name="connsiteY194" fmla="*/ 810835 h 1705557"/>
              <a:gd name="connsiteX195" fmla="*/ 7465795 w 10232859"/>
              <a:gd name="connsiteY195" fmla="*/ 809112 h 1705557"/>
              <a:gd name="connsiteX196" fmla="*/ 7505046 w 10232859"/>
              <a:gd name="connsiteY196" fmla="*/ 823031 h 1705557"/>
              <a:gd name="connsiteX197" fmla="*/ 7623220 w 10232859"/>
              <a:gd name="connsiteY197" fmla="*/ 895034 h 1705557"/>
              <a:gd name="connsiteX198" fmla="*/ 7700458 w 10232859"/>
              <a:gd name="connsiteY198" fmla="*/ 921593 h 1705557"/>
              <a:gd name="connsiteX199" fmla="*/ 7730988 w 10232859"/>
              <a:gd name="connsiteY199" fmla="*/ 927270 h 1705557"/>
              <a:gd name="connsiteX200" fmla="*/ 7781942 w 10232859"/>
              <a:gd name="connsiteY200" fmla="*/ 937017 h 1705557"/>
              <a:gd name="connsiteX201" fmla="*/ 7827704 w 10232859"/>
              <a:gd name="connsiteY201" fmla="*/ 935072 h 1705557"/>
              <a:gd name="connsiteX202" fmla="*/ 7867270 w 10232859"/>
              <a:gd name="connsiteY202" fmla="*/ 946880 h 1705557"/>
              <a:gd name="connsiteX203" fmla="*/ 7866538 w 10232859"/>
              <a:gd name="connsiteY203" fmla="*/ 961559 h 1705557"/>
              <a:gd name="connsiteX204" fmla="*/ 7912084 w 10232859"/>
              <a:gd name="connsiteY204" fmla="*/ 970314 h 1705557"/>
              <a:gd name="connsiteX205" fmla="*/ 7982264 w 10232859"/>
              <a:gd name="connsiteY205" fmla="*/ 982287 h 1705557"/>
              <a:gd name="connsiteX206" fmla="*/ 7991272 w 10232859"/>
              <a:gd name="connsiteY206" fmla="*/ 987618 h 1705557"/>
              <a:gd name="connsiteX207" fmla="*/ 8006496 w 10232859"/>
              <a:gd name="connsiteY207" fmla="*/ 979353 h 1705557"/>
              <a:gd name="connsiteX208" fmla="*/ 8034497 w 10232859"/>
              <a:gd name="connsiteY208" fmla="*/ 978568 h 1705557"/>
              <a:gd name="connsiteX209" fmla="*/ 8150881 w 10232859"/>
              <a:gd name="connsiteY209" fmla="*/ 996925 h 1705557"/>
              <a:gd name="connsiteX210" fmla="*/ 8172106 w 10232859"/>
              <a:gd name="connsiteY210" fmla="*/ 997026 h 1705557"/>
              <a:gd name="connsiteX211" fmla="*/ 8196076 w 10232859"/>
              <a:gd name="connsiteY211" fmla="*/ 1006592 h 1705557"/>
              <a:gd name="connsiteX212" fmla="*/ 8247463 w 10232859"/>
              <a:gd name="connsiteY212" fmla="*/ 1022846 h 1705557"/>
              <a:gd name="connsiteX213" fmla="*/ 8279272 w 10232859"/>
              <a:gd name="connsiteY213" fmla="*/ 1039435 h 1705557"/>
              <a:gd name="connsiteX214" fmla="*/ 8289611 w 10232859"/>
              <a:gd name="connsiteY214" fmla="*/ 1035144 h 1705557"/>
              <a:gd name="connsiteX215" fmla="*/ 8311483 w 10232859"/>
              <a:gd name="connsiteY215" fmla="*/ 1035913 h 1705557"/>
              <a:gd name="connsiteX216" fmla="*/ 8399489 w 10232859"/>
              <a:gd name="connsiteY216" fmla="*/ 1055076 h 1705557"/>
              <a:gd name="connsiteX217" fmla="*/ 8415973 w 10232859"/>
              <a:gd name="connsiteY217" fmla="*/ 1056174 h 1705557"/>
              <a:gd name="connsiteX218" fmla="*/ 8433326 w 10232859"/>
              <a:gd name="connsiteY218" fmla="*/ 1064395 h 1705557"/>
              <a:gd name="connsiteX219" fmla="*/ 8502328 w 10232859"/>
              <a:gd name="connsiteY219" fmla="*/ 1098012 h 1705557"/>
              <a:gd name="connsiteX220" fmla="*/ 8534346 w 10232859"/>
              <a:gd name="connsiteY220" fmla="*/ 1113494 h 1705557"/>
              <a:gd name="connsiteX221" fmla="*/ 8534980 w 10232859"/>
              <a:gd name="connsiteY221" fmla="*/ 1117375 h 1705557"/>
              <a:gd name="connsiteX222" fmla="*/ 8544104 w 10232859"/>
              <a:gd name="connsiteY222" fmla="*/ 1114920 h 1705557"/>
              <a:gd name="connsiteX223" fmla="*/ 8567742 w 10232859"/>
              <a:gd name="connsiteY223" fmla="*/ 1124104 h 1705557"/>
              <a:gd name="connsiteX224" fmla="*/ 8633779 w 10232859"/>
              <a:gd name="connsiteY224" fmla="*/ 1145740 h 1705557"/>
              <a:gd name="connsiteX225" fmla="*/ 8676965 w 10232859"/>
              <a:gd name="connsiteY225" fmla="*/ 1163463 h 1705557"/>
              <a:gd name="connsiteX226" fmla="*/ 8698944 w 10232859"/>
              <a:gd name="connsiteY226" fmla="*/ 1163453 h 1705557"/>
              <a:gd name="connsiteX227" fmla="*/ 8711456 w 10232859"/>
              <a:gd name="connsiteY227" fmla="*/ 1175731 h 1705557"/>
              <a:gd name="connsiteX228" fmla="*/ 8732793 w 10232859"/>
              <a:gd name="connsiteY228" fmla="*/ 1179486 h 1705557"/>
              <a:gd name="connsiteX229" fmla="*/ 8751897 w 10232859"/>
              <a:gd name="connsiteY229" fmla="*/ 1197400 h 1705557"/>
              <a:gd name="connsiteX230" fmla="*/ 8793564 w 10232859"/>
              <a:gd name="connsiteY230" fmla="*/ 1179086 h 1705557"/>
              <a:gd name="connsiteX231" fmla="*/ 8834270 w 10232859"/>
              <a:gd name="connsiteY231" fmla="*/ 1213138 h 1705557"/>
              <a:gd name="connsiteX232" fmla="*/ 8853872 w 10232859"/>
              <a:gd name="connsiteY232" fmla="*/ 1221228 h 1705557"/>
              <a:gd name="connsiteX233" fmla="*/ 8861901 w 10232859"/>
              <a:gd name="connsiteY233" fmla="*/ 1217889 h 1705557"/>
              <a:gd name="connsiteX234" fmla="*/ 8874168 w 10232859"/>
              <a:gd name="connsiteY234" fmla="*/ 1220481 h 1705557"/>
              <a:gd name="connsiteX235" fmla="*/ 8871123 w 10232859"/>
              <a:gd name="connsiteY235" fmla="*/ 1227674 h 1705557"/>
              <a:gd name="connsiteX236" fmla="*/ 8903537 w 10232859"/>
              <a:gd name="connsiteY236" fmla="*/ 1237102 h 1705557"/>
              <a:gd name="connsiteX237" fmla="*/ 8933767 w 10232859"/>
              <a:gd name="connsiteY237" fmla="*/ 1269882 h 1705557"/>
              <a:gd name="connsiteX238" fmla="*/ 8985765 w 10232859"/>
              <a:gd name="connsiteY238" fmla="*/ 1294178 h 1705557"/>
              <a:gd name="connsiteX239" fmla="*/ 9071444 w 10232859"/>
              <a:gd name="connsiteY239" fmla="*/ 1323819 h 1705557"/>
              <a:gd name="connsiteX240" fmla="*/ 9096711 w 10232859"/>
              <a:gd name="connsiteY240" fmla="*/ 1334291 h 1705557"/>
              <a:gd name="connsiteX241" fmla="*/ 9338853 w 10232859"/>
              <a:gd name="connsiteY241" fmla="*/ 1454560 h 1705557"/>
              <a:gd name="connsiteX242" fmla="*/ 9520814 w 10232859"/>
              <a:gd name="connsiteY242" fmla="*/ 1456341 h 1705557"/>
              <a:gd name="connsiteX243" fmla="*/ 9702271 w 10232859"/>
              <a:gd name="connsiteY243" fmla="*/ 1495067 h 1705557"/>
              <a:gd name="connsiteX244" fmla="*/ 9744273 w 10232859"/>
              <a:gd name="connsiteY244" fmla="*/ 1530026 h 1705557"/>
              <a:gd name="connsiteX245" fmla="*/ 9771903 w 10232859"/>
              <a:gd name="connsiteY245" fmla="*/ 1536548 h 1705557"/>
              <a:gd name="connsiteX246" fmla="*/ 9818565 w 10232859"/>
              <a:gd name="connsiteY246" fmla="*/ 1545059 h 1705557"/>
              <a:gd name="connsiteX247" fmla="*/ 9882202 w 10232859"/>
              <a:gd name="connsiteY247" fmla="*/ 1572402 h 1705557"/>
              <a:gd name="connsiteX248" fmla="*/ 10022025 w 10232859"/>
              <a:gd name="connsiteY248" fmla="*/ 1606210 h 1705557"/>
              <a:gd name="connsiteX249" fmla="*/ 10220406 w 10232859"/>
              <a:gd name="connsiteY249" fmla="*/ 1683519 h 1705557"/>
              <a:gd name="connsiteX250" fmla="*/ 10232859 w 10232859"/>
              <a:gd name="connsiteY250" fmla="*/ 1705557 h 1705557"/>
              <a:gd name="connsiteX251" fmla="*/ 0 w 10232859"/>
              <a:gd name="connsiteY251" fmla="*/ 1705557 h 1705557"/>
              <a:gd name="connsiteX252" fmla="*/ 0 w 10232859"/>
              <a:gd name="connsiteY252" fmla="*/ 28342 h 1705557"/>
              <a:gd name="connsiteX253" fmla="*/ 8097 w 10232859"/>
              <a:gd name="connsiteY253" fmla="*/ 30869 h 1705557"/>
              <a:gd name="connsiteX254" fmla="*/ 77128 w 10232859"/>
              <a:gd name="connsiteY254" fmla="*/ 13381 h 1705557"/>
              <a:gd name="connsiteX255" fmla="*/ 188338 w 10232859"/>
              <a:gd name="connsiteY255" fmla="*/ 11593 h 1705557"/>
              <a:gd name="connsiteX256" fmla="*/ 298809 w 10232859"/>
              <a:gd name="connsiteY256" fmla="*/ 12712 h 1705557"/>
              <a:gd name="connsiteX257" fmla="*/ 338985 w 10232859"/>
              <a:gd name="connsiteY257" fmla="*/ 14520 h 1705557"/>
              <a:gd name="connsiteX258" fmla="*/ 409815 w 10232859"/>
              <a:gd name="connsiteY258" fmla="*/ 11559 h 1705557"/>
              <a:gd name="connsiteX259" fmla="*/ 424169 w 10232859"/>
              <a:gd name="connsiteY259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089450 w 10232859"/>
              <a:gd name="connsiteY77" fmla="*/ 162714 h 1705557"/>
              <a:gd name="connsiteX78" fmla="*/ 3104175 w 10232859"/>
              <a:gd name="connsiteY78" fmla="*/ 169945 h 1705557"/>
              <a:gd name="connsiteX79" fmla="*/ 3254203 w 10232859"/>
              <a:gd name="connsiteY79" fmla="*/ 158270 h 1705557"/>
              <a:gd name="connsiteX80" fmla="*/ 3395011 w 10232859"/>
              <a:gd name="connsiteY80" fmla="*/ 184714 h 1705557"/>
              <a:gd name="connsiteX81" fmla="*/ 3476147 w 10232859"/>
              <a:gd name="connsiteY81" fmla="*/ 177439 h 1705557"/>
              <a:gd name="connsiteX82" fmla="*/ 3497583 w 10232859"/>
              <a:gd name="connsiteY82" fmla="*/ 156962 h 1705557"/>
              <a:gd name="connsiteX83" fmla="*/ 3704761 w 10232859"/>
              <a:gd name="connsiteY83" fmla="*/ 157006 h 1705557"/>
              <a:gd name="connsiteX84" fmla="*/ 3755040 w 10232859"/>
              <a:gd name="connsiteY84" fmla="*/ 148492 h 1705557"/>
              <a:gd name="connsiteX85" fmla="*/ 3804689 w 10232859"/>
              <a:gd name="connsiteY85" fmla="*/ 158407 h 1705557"/>
              <a:gd name="connsiteX86" fmla="*/ 3821793 w 10232859"/>
              <a:gd name="connsiteY86" fmla="*/ 151257 h 1705557"/>
              <a:gd name="connsiteX87" fmla="*/ 3824682 w 10232859"/>
              <a:gd name="connsiteY87" fmla="*/ 149833 h 1705557"/>
              <a:gd name="connsiteX88" fmla="*/ 3837536 w 10232859"/>
              <a:gd name="connsiteY88" fmla="*/ 148292 h 1705557"/>
              <a:gd name="connsiteX89" fmla="*/ 3839550 w 10232859"/>
              <a:gd name="connsiteY89" fmla="*/ 142661 h 1705557"/>
              <a:gd name="connsiteX90" fmla="*/ 3857743 w 10232859"/>
              <a:gd name="connsiteY90" fmla="*/ 136618 h 1705557"/>
              <a:gd name="connsiteX91" fmla="*/ 3881852 w 10232859"/>
              <a:gd name="connsiteY91" fmla="*/ 135231 h 1705557"/>
              <a:gd name="connsiteX92" fmla="*/ 3998088 w 10232859"/>
              <a:gd name="connsiteY92" fmla="*/ 134446 h 1705557"/>
              <a:gd name="connsiteX93" fmla="*/ 4066682 w 10232859"/>
              <a:gd name="connsiteY93" fmla="*/ 130661 h 1705557"/>
              <a:gd name="connsiteX94" fmla="*/ 4091246 w 10232859"/>
              <a:gd name="connsiteY94" fmla="*/ 124017 h 1705557"/>
              <a:gd name="connsiteX95" fmla="*/ 4126556 w 10232859"/>
              <a:gd name="connsiteY95" fmla="*/ 118239 h 1705557"/>
              <a:gd name="connsiteX96" fmla="*/ 4187717 w 10232859"/>
              <a:gd name="connsiteY96" fmla="*/ 104010 h 1705557"/>
              <a:gd name="connsiteX97" fmla="*/ 4220826 w 10232859"/>
              <a:gd name="connsiteY97" fmla="*/ 102505 h 1705557"/>
              <a:gd name="connsiteX98" fmla="*/ 4239014 w 10232859"/>
              <a:gd name="connsiteY98" fmla="*/ 97354 h 1705557"/>
              <a:gd name="connsiteX99" fmla="*/ 4246653 w 10232859"/>
              <a:gd name="connsiteY99" fmla="*/ 97874 h 1705557"/>
              <a:gd name="connsiteX100" fmla="*/ 4271841 w 10232859"/>
              <a:gd name="connsiteY100" fmla="*/ 96702 h 1705557"/>
              <a:gd name="connsiteX101" fmla="*/ 4286277 w 10232859"/>
              <a:gd name="connsiteY101" fmla="*/ 96687 h 1705557"/>
              <a:gd name="connsiteX102" fmla="*/ 4292025 w 10232859"/>
              <a:gd name="connsiteY102" fmla="*/ 96921 h 1705557"/>
              <a:gd name="connsiteX103" fmla="*/ 4304713 w 10232859"/>
              <a:gd name="connsiteY103" fmla="*/ 102187 h 1705557"/>
              <a:gd name="connsiteX104" fmla="*/ 4321285 w 10232859"/>
              <a:gd name="connsiteY104" fmla="*/ 100074 h 1705557"/>
              <a:gd name="connsiteX105" fmla="*/ 4339561 w 10232859"/>
              <a:gd name="connsiteY105" fmla="*/ 105320 h 1705557"/>
              <a:gd name="connsiteX106" fmla="*/ 4343990 w 10232859"/>
              <a:gd name="connsiteY106" fmla="*/ 101090 h 1705557"/>
              <a:gd name="connsiteX107" fmla="*/ 4358885 w 10232859"/>
              <a:gd name="connsiteY107" fmla="*/ 96778 h 1705557"/>
              <a:gd name="connsiteX108" fmla="*/ 4371648 w 10232859"/>
              <a:gd name="connsiteY108" fmla="*/ 101826 h 1705557"/>
              <a:gd name="connsiteX109" fmla="*/ 4398380 w 10232859"/>
              <a:gd name="connsiteY109" fmla="*/ 104961 h 1705557"/>
              <a:gd name="connsiteX110" fmla="*/ 4405729 w 10232859"/>
              <a:gd name="connsiteY110" fmla="*/ 104191 h 1705557"/>
              <a:gd name="connsiteX111" fmla="*/ 4431408 w 10232859"/>
              <a:gd name="connsiteY111" fmla="*/ 110825 h 1705557"/>
              <a:gd name="connsiteX112" fmla="*/ 4472183 w 10232859"/>
              <a:gd name="connsiteY112" fmla="*/ 116430 h 1705557"/>
              <a:gd name="connsiteX113" fmla="*/ 4518828 w 10232859"/>
              <a:gd name="connsiteY113" fmla="*/ 119114 h 1705557"/>
              <a:gd name="connsiteX114" fmla="*/ 4532040 w 10232859"/>
              <a:gd name="connsiteY114" fmla="*/ 124307 h 1705557"/>
              <a:gd name="connsiteX115" fmla="*/ 4617778 w 10232859"/>
              <a:gd name="connsiteY115" fmla="*/ 136993 h 1705557"/>
              <a:gd name="connsiteX116" fmla="*/ 4641872 w 10232859"/>
              <a:gd name="connsiteY116" fmla="*/ 140721 h 1705557"/>
              <a:gd name="connsiteX117" fmla="*/ 4662766 w 10232859"/>
              <a:gd name="connsiteY117" fmla="*/ 138952 h 1705557"/>
              <a:gd name="connsiteX118" fmla="*/ 4667770 w 10232859"/>
              <a:gd name="connsiteY118" fmla="*/ 134208 h 1705557"/>
              <a:gd name="connsiteX119" fmla="*/ 4681052 w 10232859"/>
              <a:gd name="connsiteY119" fmla="*/ 135461 h 1705557"/>
              <a:gd name="connsiteX120" fmla="*/ 4684624 w 10232859"/>
              <a:gd name="connsiteY120" fmla="*/ 134755 h 1705557"/>
              <a:gd name="connsiteX121" fmla="*/ 4705061 w 10232859"/>
              <a:gd name="connsiteY121" fmla="*/ 131748 h 1705557"/>
              <a:gd name="connsiteX122" fmla="*/ 4747746 w 10232859"/>
              <a:gd name="connsiteY122" fmla="*/ 151131 h 1705557"/>
              <a:gd name="connsiteX123" fmla="*/ 4801045 w 10232859"/>
              <a:gd name="connsiteY123" fmla="*/ 153753 h 1705557"/>
              <a:gd name="connsiteX124" fmla="*/ 5001600 w 10232859"/>
              <a:gd name="connsiteY124" fmla="*/ 196753 h 1705557"/>
              <a:gd name="connsiteX125" fmla="*/ 5033465 w 10232859"/>
              <a:gd name="connsiteY125" fmla="*/ 182429 h 1705557"/>
              <a:gd name="connsiteX126" fmla="*/ 5115965 w 10232859"/>
              <a:gd name="connsiteY126" fmla="*/ 192583 h 1705557"/>
              <a:gd name="connsiteX127" fmla="*/ 5237936 w 10232859"/>
              <a:gd name="connsiteY127" fmla="*/ 246022 h 1705557"/>
              <a:gd name="connsiteX128" fmla="*/ 5389519 w 10232859"/>
              <a:gd name="connsiteY128" fmla="*/ 266429 h 1705557"/>
              <a:gd name="connsiteX129" fmla="*/ 5297234 w 10232859"/>
              <a:gd name="connsiteY129" fmla="*/ 380929 h 1705557"/>
              <a:gd name="connsiteX130" fmla="*/ 5413398 w 10232859"/>
              <a:gd name="connsiteY130" fmla="*/ 282749 h 1705557"/>
              <a:gd name="connsiteX131" fmla="*/ 5415629 w 10232859"/>
              <a:gd name="connsiteY131" fmla="*/ 282282 h 1705557"/>
              <a:gd name="connsiteX132" fmla="*/ 5433078 w 10232859"/>
              <a:gd name="connsiteY132" fmla="*/ 286198 h 1705557"/>
              <a:gd name="connsiteX133" fmla="*/ 5435759 w 10232859"/>
              <a:gd name="connsiteY133" fmla="*/ 289614 h 1705557"/>
              <a:gd name="connsiteX134" fmla="*/ 5447372 w 10232859"/>
              <a:gd name="connsiteY134" fmla="*/ 293101 h 1705557"/>
              <a:gd name="connsiteX135" fmla="*/ 5469289 w 10232859"/>
              <a:gd name="connsiteY135" fmla="*/ 302134 h 1705557"/>
              <a:gd name="connsiteX136" fmla="*/ 5508752 w 10232859"/>
              <a:gd name="connsiteY136" fmla="*/ 312267 h 1705557"/>
              <a:gd name="connsiteX137" fmla="*/ 5509657 w 10232859"/>
              <a:gd name="connsiteY137" fmla="*/ 311450 h 1705557"/>
              <a:gd name="connsiteX138" fmla="*/ 5521245 w 10232859"/>
              <a:gd name="connsiteY138" fmla="*/ 310202 h 1705557"/>
              <a:gd name="connsiteX139" fmla="*/ 5542415 w 10232859"/>
              <a:gd name="connsiteY139" fmla="*/ 310009 h 1705557"/>
              <a:gd name="connsiteX140" fmla="*/ 5596538 w 10232859"/>
              <a:gd name="connsiteY140" fmla="*/ 297667 h 1705557"/>
              <a:gd name="connsiteX141" fmla="*/ 5632514 w 10232859"/>
              <a:gd name="connsiteY141" fmla="*/ 308476 h 1705557"/>
              <a:gd name="connsiteX142" fmla="*/ 5640005 w 10232859"/>
              <a:gd name="connsiteY142" fmla="*/ 310131 h 1705557"/>
              <a:gd name="connsiteX143" fmla="*/ 5640259 w 10232859"/>
              <a:gd name="connsiteY143" fmla="*/ 309949 h 1705557"/>
              <a:gd name="connsiteX144" fmla="*/ 5648365 w 10232859"/>
              <a:gd name="connsiteY144" fmla="*/ 311268 h 1705557"/>
              <a:gd name="connsiteX145" fmla="*/ 5653662 w 10232859"/>
              <a:gd name="connsiteY145" fmla="*/ 313149 h 1705557"/>
              <a:gd name="connsiteX146" fmla="*/ 5668196 w 10232859"/>
              <a:gd name="connsiteY146" fmla="*/ 316360 h 1705557"/>
              <a:gd name="connsiteX147" fmla="*/ 5673886 w 10232859"/>
              <a:gd name="connsiteY147" fmla="*/ 316040 h 1705557"/>
              <a:gd name="connsiteX148" fmla="*/ 5677139 w 10232859"/>
              <a:gd name="connsiteY148" fmla="*/ 313859 h 1705557"/>
              <a:gd name="connsiteX149" fmla="*/ 5708983 w 10232859"/>
              <a:gd name="connsiteY149" fmla="*/ 313188 h 1705557"/>
              <a:gd name="connsiteX150" fmla="*/ 5773909 w 10232859"/>
              <a:gd name="connsiteY150" fmla="*/ 318575 h 1705557"/>
              <a:gd name="connsiteX151" fmla="*/ 5809500 w 10232859"/>
              <a:gd name="connsiteY151" fmla="*/ 324964 h 1705557"/>
              <a:gd name="connsiteX152" fmla="*/ 5908729 w 10232859"/>
              <a:gd name="connsiteY152" fmla="*/ 338849 h 1705557"/>
              <a:gd name="connsiteX153" fmla="*/ 6009654 w 10232859"/>
              <a:gd name="connsiteY153" fmla="*/ 350040 h 1705557"/>
              <a:gd name="connsiteX154" fmla="*/ 6067487 w 10232859"/>
              <a:gd name="connsiteY154" fmla="*/ 340226 h 1705557"/>
              <a:gd name="connsiteX155" fmla="*/ 6073281 w 10232859"/>
              <a:gd name="connsiteY155" fmla="*/ 340830 h 1705557"/>
              <a:gd name="connsiteX156" fmla="*/ 6086225 w 10232859"/>
              <a:gd name="connsiteY156" fmla="*/ 346135 h 1705557"/>
              <a:gd name="connsiteX157" fmla="*/ 6090616 w 10232859"/>
              <a:gd name="connsiteY157" fmla="*/ 348731 h 1705557"/>
              <a:gd name="connsiteX158" fmla="*/ 6098056 w 10232859"/>
              <a:gd name="connsiteY158" fmla="*/ 351249 h 1705557"/>
              <a:gd name="connsiteX159" fmla="*/ 6098391 w 10232859"/>
              <a:gd name="connsiteY159" fmla="*/ 351119 h 1705557"/>
              <a:gd name="connsiteX160" fmla="*/ 6105063 w 10232859"/>
              <a:gd name="connsiteY160" fmla="*/ 353854 h 1705557"/>
              <a:gd name="connsiteX161" fmla="*/ 6135796 w 10232859"/>
              <a:gd name="connsiteY161" fmla="*/ 369657 h 1705557"/>
              <a:gd name="connsiteX162" fmla="*/ 6195166 w 10232859"/>
              <a:gd name="connsiteY162" fmla="*/ 366704 h 1705557"/>
              <a:gd name="connsiteX163" fmla="*/ 6216259 w 10232859"/>
              <a:gd name="connsiteY163" fmla="*/ 369879 h 1705557"/>
              <a:gd name="connsiteX164" fmla="*/ 6228331 w 10232859"/>
              <a:gd name="connsiteY164" fmla="*/ 370548 h 1705557"/>
              <a:gd name="connsiteX165" fmla="*/ 6229602 w 10232859"/>
              <a:gd name="connsiteY165" fmla="*/ 369928 h 1705557"/>
              <a:gd name="connsiteX166" fmla="*/ 6258988 w 10232859"/>
              <a:gd name="connsiteY166" fmla="*/ 385174 h 1705557"/>
              <a:gd name="connsiteX167" fmla="*/ 6264106 w 10232859"/>
              <a:gd name="connsiteY167" fmla="*/ 385655 h 1705557"/>
              <a:gd name="connsiteX168" fmla="*/ 6281703 w 10232859"/>
              <a:gd name="connsiteY168" fmla="*/ 397568 h 1705557"/>
              <a:gd name="connsiteX169" fmla="*/ 6291622 w 10232859"/>
              <a:gd name="connsiteY169" fmla="*/ 402669 h 1705557"/>
              <a:gd name="connsiteX170" fmla="*/ 6292712 w 10232859"/>
              <a:gd name="connsiteY170" fmla="*/ 406285 h 1705557"/>
              <a:gd name="connsiteX171" fmla="*/ 6308227 w 10232859"/>
              <a:gd name="connsiteY171" fmla="*/ 412710 h 1705557"/>
              <a:gd name="connsiteX172" fmla="*/ 6310656 w 10232859"/>
              <a:gd name="connsiteY172" fmla="*/ 412628 h 1705557"/>
              <a:gd name="connsiteX173" fmla="*/ 6321049 w 10232859"/>
              <a:gd name="connsiteY173" fmla="*/ 420978 h 1705557"/>
              <a:gd name="connsiteX174" fmla="*/ 6326853 w 10232859"/>
              <a:gd name="connsiteY174" fmla="*/ 431664 h 1705557"/>
              <a:gd name="connsiteX175" fmla="*/ 6467879 w 10232859"/>
              <a:gd name="connsiteY175" fmla="*/ 474762 h 1705557"/>
              <a:gd name="connsiteX176" fmla="*/ 6564351 w 10232859"/>
              <a:gd name="connsiteY176" fmla="*/ 544032 h 1705557"/>
              <a:gd name="connsiteX177" fmla="*/ 6641544 w 10232859"/>
              <a:gd name="connsiteY177" fmla="*/ 566599 h 1705557"/>
              <a:gd name="connsiteX178" fmla="*/ 6731052 w 10232859"/>
              <a:gd name="connsiteY178" fmla="*/ 578550 h 1705557"/>
              <a:gd name="connsiteX179" fmla="*/ 6858983 w 10232859"/>
              <a:gd name="connsiteY179" fmla="*/ 630237 h 1705557"/>
              <a:gd name="connsiteX180" fmla="*/ 6910661 w 10232859"/>
              <a:gd name="connsiteY180" fmla="*/ 641134 h 1705557"/>
              <a:gd name="connsiteX181" fmla="*/ 6944111 w 10232859"/>
              <a:gd name="connsiteY181" fmla="*/ 666016 h 1705557"/>
              <a:gd name="connsiteX182" fmla="*/ 6965771 w 10232859"/>
              <a:gd name="connsiteY182" fmla="*/ 666445 h 1705557"/>
              <a:gd name="connsiteX183" fmla="*/ 6969639 w 10232859"/>
              <a:gd name="connsiteY183" fmla="*/ 666351 h 1705557"/>
              <a:gd name="connsiteX184" fmla="*/ 6982242 w 10232859"/>
              <a:gd name="connsiteY184" fmla="*/ 669626 h 1705557"/>
              <a:gd name="connsiteX185" fmla="*/ 6989387 w 10232859"/>
              <a:gd name="connsiteY185" fmla="*/ 665988 h 1705557"/>
              <a:gd name="connsiteX186" fmla="*/ 7010930 w 10232859"/>
              <a:gd name="connsiteY186" fmla="*/ 667648 h 1705557"/>
              <a:gd name="connsiteX187" fmla="*/ 7033125 w 10232859"/>
              <a:gd name="connsiteY187" fmla="*/ 674950 h 1705557"/>
              <a:gd name="connsiteX188" fmla="*/ 7134461 w 10232859"/>
              <a:gd name="connsiteY188" fmla="*/ 714706 h 1705557"/>
              <a:gd name="connsiteX189" fmla="*/ 7197450 w 10232859"/>
              <a:gd name="connsiteY189" fmla="*/ 735608 h 1705557"/>
              <a:gd name="connsiteX190" fmla="*/ 7225084 w 10232859"/>
              <a:gd name="connsiteY190" fmla="*/ 739019 h 1705557"/>
              <a:gd name="connsiteX191" fmla="*/ 7261183 w 10232859"/>
              <a:gd name="connsiteY191" fmla="*/ 746827 h 1705557"/>
              <a:gd name="connsiteX192" fmla="*/ 7327760 w 10232859"/>
              <a:gd name="connsiteY192" fmla="*/ 757100 h 1705557"/>
              <a:gd name="connsiteX193" fmla="*/ 7412222 w 10232859"/>
              <a:gd name="connsiteY193" fmla="*/ 777001 h 1705557"/>
              <a:gd name="connsiteX194" fmla="*/ 7457904 w 10232859"/>
              <a:gd name="connsiteY194" fmla="*/ 810835 h 1705557"/>
              <a:gd name="connsiteX195" fmla="*/ 7465795 w 10232859"/>
              <a:gd name="connsiteY195" fmla="*/ 809112 h 1705557"/>
              <a:gd name="connsiteX196" fmla="*/ 7505046 w 10232859"/>
              <a:gd name="connsiteY196" fmla="*/ 823031 h 1705557"/>
              <a:gd name="connsiteX197" fmla="*/ 7623220 w 10232859"/>
              <a:gd name="connsiteY197" fmla="*/ 895034 h 1705557"/>
              <a:gd name="connsiteX198" fmla="*/ 7700458 w 10232859"/>
              <a:gd name="connsiteY198" fmla="*/ 921593 h 1705557"/>
              <a:gd name="connsiteX199" fmla="*/ 7730988 w 10232859"/>
              <a:gd name="connsiteY199" fmla="*/ 927270 h 1705557"/>
              <a:gd name="connsiteX200" fmla="*/ 7781942 w 10232859"/>
              <a:gd name="connsiteY200" fmla="*/ 937017 h 1705557"/>
              <a:gd name="connsiteX201" fmla="*/ 7827704 w 10232859"/>
              <a:gd name="connsiteY201" fmla="*/ 935072 h 1705557"/>
              <a:gd name="connsiteX202" fmla="*/ 7867270 w 10232859"/>
              <a:gd name="connsiteY202" fmla="*/ 946880 h 1705557"/>
              <a:gd name="connsiteX203" fmla="*/ 7866538 w 10232859"/>
              <a:gd name="connsiteY203" fmla="*/ 961559 h 1705557"/>
              <a:gd name="connsiteX204" fmla="*/ 7912084 w 10232859"/>
              <a:gd name="connsiteY204" fmla="*/ 970314 h 1705557"/>
              <a:gd name="connsiteX205" fmla="*/ 7982264 w 10232859"/>
              <a:gd name="connsiteY205" fmla="*/ 982287 h 1705557"/>
              <a:gd name="connsiteX206" fmla="*/ 7991272 w 10232859"/>
              <a:gd name="connsiteY206" fmla="*/ 987618 h 1705557"/>
              <a:gd name="connsiteX207" fmla="*/ 8006496 w 10232859"/>
              <a:gd name="connsiteY207" fmla="*/ 979353 h 1705557"/>
              <a:gd name="connsiteX208" fmla="*/ 8034497 w 10232859"/>
              <a:gd name="connsiteY208" fmla="*/ 978568 h 1705557"/>
              <a:gd name="connsiteX209" fmla="*/ 8150881 w 10232859"/>
              <a:gd name="connsiteY209" fmla="*/ 996925 h 1705557"/>
              <a:gd name="connsiteX210" fmla="*/ 8172106 w 10232859"/>
              <a:gd name="connsiteY210" fmla="*/ 997026 h 1705557"/>
              <a:gd name="connsiteX211" fmla="*/ 8196076 w 10232859"/>
              <a:gd name="connsiteY211" fmla="*/ 1006592 h 1705557"/>
              <a:gd name="connsiteX212" fmla="*/ 8247463 w 10232859"/>
              <a:gd name="connsiteY212" fmla="*/ 1022846 h 1705557"/>
              <a:gd name="connsiteX213" fmla="*/ 8279272 w 10232859"/>
              <a:gd name="connsiteY213" fmla="*/ 1039435 h 1705557"/>
              <a:gd name="connsiteX214" fmla="*/ 8289611 w 10232859"/>
              <a:gd name="connsiteY214" fmla="*/ 1035144 h 1705557"/>
              <a:gd name="connsiteX215" fmla="*/ 8311483 w 10232859"/>
              <a:gd name="connsiteY215" fmla="*/ 1035913 h 1705557"/>
              <a:gd name="connsiteX216" fmla="*/ 8399489 w 10232859"/>
              <a:gd name="connsiteY216" fmla="*/ 1055076 h 1705557"/>
              <a:gd name="connsiteX217" fmla="*/ 8415973 w 10232859"/>
              <a:gd name="connsiteY217" fmla="*/ 1056174 h 1705557"/>
              <a:gd name="connsiteX218" fmla="*/ 8433326 w 10232859"/>
              <a:gd name="connsiteY218" fmla="*/ 1064395 h 1705557"/>
              <a:gd name="connsiteX219" fmla="*/ 8502328 w 10232859"/>
              <a:gd name="connsiteY219" fmla="*/ 1098012 h 1705557"/>
              <a:gd name="connsiteX220" fmla="*/ 8534346 w 10232859"/>
              <a:gd name="connsiteY220" fmla="*/ 1113494 h 1705557"/>
              <a:gd name="connsiteX221" fmla="*/ 8534980 w 10232859"/>
              <a:gd name="connsiteY221" fmla="*/ 1117375 h 1705557"/>
              <a:gd name="connsiteX222" fmla="*/ 8544104 w 10232859"/>
              <a:gd name="connsiteY222" fmla="*/ 1114920 h 1705557"/>
              <a:gd name="connsiteX223" fmla="*/ 8567742 w 10232859"/>
              <a:gd name="connsiteY223" fmla="*/ 1124104 h 1705557"/>
              <a:gd name="connsiteX224" fmla="*/ 8633779 w 10232859"/>
              <a:gd name="connsiteY224" fmla="*/ 1145740 h 1705557"/>
              <a:gd name="connsiteX225" fmla="*/ 8676965 w 10232859"/>
              <a:gd name="connsiteY225" fmla="*/ 1163463 h 1705557"/>
              <a:gd name="connsiteX226" fmla="*/ 8698944 w 10232859"/>
              <a:gd name="connsiteY226" fmla="*/ 1163453 h 1705557"/>
              <a:gd name="connsiteX227" fmla="*/ 8711456 w 10232859"/>
              <a:gd name="connsiteY227" fmla="*/ 1175731 h 1705557"/>
              <a:gd name="connsiteX228" fmla="*/ 8732793 w 10232859"/>
              <a:gd name="connsiteY228" fmla="*/ 1179486 h 1705557"/>
              <a:gd name="connsiteX229" fmla="*/ 8751897 w 10232859"/>
              <a:gd name="connsiteY229" fmla="*/ 1197400 h 1705557"/>
              <a:gd name="connsiteX230" fmla="*/ 8793564 w 10232859"/>
              <a:gd name="connsiteY230" fmla="*/ 1179086 h 1705557"/>
              <a:gd name="connsiteX231" fmla="*/ 8834270 w 10232859"/>
              <a:gd name="connsiteY231" fmla="*/ 1213138 h 1705557"/>
              <a:gd name="connsiteX232" fmla="*/ 8853872 w 10232859"/>
              <a:gd name="connsiteY232" fmla="*/ 1221228 h 1705557"/>
              <a:gd name="connsiteX233" fmla="*/ 8861901 w 10232859"/>
              <a:gd name="connsiteY233" fmla="*/ 1217889 h 1705557"/>
              <a:gd name="connsiteX234" fmla="*/ 8874168 w 10232859"/>
              <a:gd name="connsiteY234" fmla="*/ 1220481 h 1705557"/>
              <a:gd name="connsiteX235" fmla="*/ 8871123 w 10232859"/>
              <a:gd name="connsiteY235" fmla="*/ 1227674 h 1705557"/>
              <a:gd name="connsiteX236" fmla="*/ 8903537 w 10232859"/>
              <a:gd name="connsiteY236" fmla="*/ 1237102 h 1705557"/>
              <a:gd name="connsiteX237" fmla="*/ 8933767 w 10232859"/>
              <a:gd name="connsiteY237" fmla="*/ 1269882 h 1705557"/>
              <a:gd name="connsiteX238" fmla="*/ 8985765 w 10232859"/>
              <a:gd name="connsiteY238" fmla="*/ 1294178 h 1705557"/>
              <a:gd name="connsiteX239" fmla="*/ 9071444 w 10232859"/>
              <a:gd name="connsiteY239" fmla="*/ 1323819 h 1705557"/>
              <a:gd name="connsiteX240" fmla="*/ 9096711 w 10232859"/>
              <a:gd name="connsiteY240" fmla="*/ 1334291 h 1705557"/>
              <a:gd name="connsiteX241" fmla="*/ 9338853 w 10232859"/>
              <a:gd name="connsiteY241" fmla="*/ 1454560 h 1705557"/>
              <a:gd name="connsiteX242" fmla="*/ 9520814 w 10232859"/>
              <a:gd name="connsiteY242" fmla="*/ 1456341 h 1705557"/>
              <a:gd name="connsiteX243" fmla="*/ 9702271 w 10232859"/>
              <a:gd name="connsiteY243" fmla="*/ 1495067 h 1705557"/>
              <a:gd name="connsiteX244" fmla="*/ 9744273 w 10232859"/>
              <a:gd name="connsiteY244" fmla="*/ 1530026 h 1705557"/>
              <a:gd name="connsiteX245" fmla="*/ 9771903 w 10232859"/>
              <a:gd name="connsiteY245" fmla="*/ 1536548 h 1705557"/>
              <a:gd name="connsiteX246" fmla="*/ 9818565 w 10232859"/>
              <a:gd name="connsiteY246" fmla="*/ 1545059 h 1705557"/>
              <a:gd name="connsiteX247" fmla="*/ 9882202 w 10232859"/>
              <a:gd name="connsiteY247" fmla="*/ 1572402 h 1705557"/>
              <a:gd name="connsiteX248" fmla="*/ 10022025 w 10232859"/>
              <a:gd name="connsiteY248" fmla="*/ 1606210 h 1705557"/>
              <a:gd name="connsiteX249" fmla="*/ 10220406 w 10232859"/>
              <a:gd name="connsiteY249" fmla="*/ 1683519 h 1705557"/>
              <a:gd name="connsiteX250" fmla="*/ 10232859 w 10232859"/>
              <a:gd name="connsiteY250" fmla="*/ 1705557 h 1705557"/>
              <a:gd name="connsiteX251" fmla="*/ 0 w 10232859"/>
              <a:gd name="connsiteY251" fmla="*/ 1705557 h 1705557"/>
              <a:gd name="connsiteX252" fmla="*/ 0 w 10232859"/>
              <a:gd name="connsiteY252" fmla="*/ 28342 h 1705557"/>
              <a:gd name="connsiteX253" fmla="*/ 8097 w 10232859"/>
              <a:gd name="connsiteY253" fmla="*/ 30869 h 1705557"/>
              <a:gd name="connsiteX254" fmla="*/ 77128 w 10232859"/>
              <a:gd name="connsiteY254" fmla="*/ 13381 h 1705557"/>
              <a:gd name="connsiteX255" fmla="*/ 188338 w 10232859"/>
              <a:gd name="connsiteY255" fmla="*/ 11593 h 1705557"/>
              <a:gd name="connsiteX256" fmla="*/ 298809 w 10232859"/>
              <a:gd name="connsiteY256" fmla="*/ 12712 h 1705557"/>
              <a:gd name="connsiteX257" fmla="*/ 338985 w 10232859"/>
              <a:gd name="connsiteY257" fmla="*/ 14520 h 1705557"/>
              <a:gd name="connsiteX258" fmla="*/ 409815 w 10232859"/>
              <a:gd name="connsiteY258" fmla="*/ 11559 h 1705557"/>
              <a:gd name="connsiteX259" fmla="*/ 424169 w 10232859"/>
              <a:gd name="connsiteY259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089450 w 10232859"/>
              <a:gd name="connsiteY77" fmla="*/ 162714 h 1705557"/>
              <a:gd name="connsiteX78" fmla="*/ 3104175 w 10232859"/>
              <a:gd name="connsiteY78" fmla="*/ 169945 h 1705557"/>
              <a:gd name="connsiteX79" fmla="*/ 3254203 w 10232859"/>
              <a:gd name="connsiteY79" fmla="*/ 158270 h 1705557"/>
              <a:gd name="connsiteX80" fmla="*/ 3395011 w 10232859"/>
              <a:gd name="connsiteY80" fmla="*/ 184714 h 1705557"/>
              <a:gd name="connsiteX81" fmla="*/ 3476147 w 10232859"/>
              <a:gd name="connsiteY81" fmla="*/ 177439 h 1705557"/>
              <a:gd name="connsiteX82" fmla="*/ 3497583 w 10232859"/>
              <a:gd name="connsiteY82" fmla="*/ 156962 h 1705557"/>
              <a:gd name="connsiteX83" fmla="*/ 3704761 w 10232859"/>
              <a:gd name="connsiteY83" fmla="*/ 157006 h 1705557"/>
              <a:gd name="connsiteX84" fmla="*/ 3755040 w 10232859"/>
              <a:gd name="connsiteY84" fmla="*/ 148492 h 1705557"/>
              <a:gd name="connsiteX85" fmla="*/ 3804689 w 10232859"/>
              <a:gd name="connsiteY85" fmla="*/ 158407 h 1705557"/>
              <a:gd name="connsiteX86" fmla="*/ 3821793 w 10232859"/>
              <a:gd name="connsiteY86" fmla="*/ 151257 h 1705557"/>
              <a:gd name="connsiteX87" fmla="*/ 3824682 w 10232859"/>
              <a:gd name="connsiteY87" fmla="*/ 149833 h 1705557"/>
              <a:gd name="connsiteX88" fmla="*/ 3837536 w 10232859"/>
              <a:gd name="connsiteY88" fmla="*/ 148292 h 1705557"/>
              <a:gd name="connsiteX89" fmla="*/ 3839550 w 10232859"/>
              <a:gd name="connsiteY89" fmla="*/ 142661 h 1705557"/>
              <a:gd name="connsiteX90" fmla="*/ 3857743 w 10232859"/>
              <a:gd name="connsiteY90" fmla="*/ 136618 h 1705557"/>
              <a:gd name="connsiteX91" fmla="*/ 3881852 w 10232859"/>
              <a:gd name="connsiteY91" fmla="*/ 135231 h 1705557"/>
              <a:gd name="connsiteX92" fmla="*/ 3998088 w 10232859"/>
              <a:gd name="connsiteY92" fmla="*/ 134446 h 1705557"/>
              <a:gd name="connsiteX93" fmla="*/ 4066682 w 10232859"/>
              <a:gd name="connsiteY93" fmla="*/ 130661 h 1705557"/>
              <a:gd name="connsiteX94" fmla="*/ 4091246 w 10232859"/>
              <a:gd name="connsiteY94" fmla="*/ 124017 h 1705557"/>
              <a:gd name="connsiteX95" fmla="*/ 4126556 w 10232859"/>
              <a:gd name="connsiteY95" fmla="*/ 118239 h 1705557"/>
              <a:gd name="connsiteX96" fmla="*/ 4187717 w 10232859"/>
              <a:gd name="connsiteY96" fmla="*/ 104010 h 1705557"/>
              <a:gd name="connsiteX97" fmla="*/ 4220826 w 10232859"/>
              <a:gd name="connsiteY97" fmla="*/ 102505 h 1705557"/>
              <a:gd name="connsiteX98" fmla="*/ 4239014 w 10232859"/>
              <a:gd name="connsiteY98" fmla="*/ 97354 h 1705557"/>
              <a:gd name="connsiteX99" fmla="*/ 4246653 w 10232859"/>
              <a:gd name="connsiteY99" fmla="*/ 97874 h 1705557"/>
              <a:gd name="connsiteX100" fmla="*/ 4271841 w 10232859"/>
              <a:gd name="connsiteY100" fmla="*/ 96702 h 1705557"/>
              <a:gd name="connsiteX101" fmla="*/ 4286277 w 10232859"/>
              <a:gd name="connsiteY101" fmla="*/ 96687 h 1705557"/>
              <a:gd name="connsiteX102" fmla="*/ 4292025 w 10232859"/>
              <a:gd name="connsiteY102" fmla="*/ 96921 h 1705557"/>
              <a:gd name="connsiteX103" fmla="*/ 4304713 w 10232859"/>
              <a:gd name="connsiteY103" fmla="*/ 102187 h 1705557"/>
              <a:gd name="connsiteX104" fmla="*/ 4321285 w 10232859"/>
              <a:gd name="connsiteY104" fmla="*/ 100074 h 1705557"/>
              <a:gd name="connsiteX105" fmla="*/ 4339561 w 10232859"/>
              <a:gd name="connsiteY105" fmla="*/ 105320 h 1705557"/>
              <a:gd name="connsiteX106" fmla="*/ 4343990 w 10232859"/>
              <a:gd name="connsiteY106" fmla="*/ 101090 h 1705557"/>
              <a:gd name="connsiteX107" fmla="*/ 4358885 w 10232859"/>
              <a:gd name="connsiteY107" fmla="*/ 96778 h 1705557"/>
              <a:gd name="connsiteX108" fmla="*/ 4371648 w 10232859"/>
              <a:gd name="connsiteY108" fmla="*/ 101826 h 1705557"/>
              <a:gd name="connsiteX109" fmla="*/ 4398380 w 10232859"/>
              <a:gd name="connsiteY109" fmla="*/ 104961 h 1705557"/>
              <a:gd name="connsiteX110" fmla="*/ 4405729 w 10232859"/>
              <a:gd name="connsiteY110" fmla="*/ 104191 h 1705557"/>
              <a:gd name="connsiteX111" fmla="*/ 4431408 w 10232859"/>
              <a:gd name="connsiteY111" fmla="*/ 110825 h 1705557"/>
              <a:gd name="connsiteX112" fmla="*/ 4472183 w 10232859"/>
              <a:gd name="connsiteY112" fmla="*/ 116430 h 1705557"/>
              <a:gd name="connsiteX113" fmla="*/ 4518828 w 10232859"/>
              <a:gd name="connsiteY113" fmla="*/ 119114 h 1705557"/>
              <a:gd name="connsiteX114" fmla="*/ 4532040 w 10232859"/>
              <a:gd name="connsiteY114" fmla="*/ 124307 h 1705557"/>
              <a:gd name="connsiteX115" fmla="*/ 4617778 w 10232859"/>
              <a:gd name="connsiteY115" fmla="*/ 136993 h 1705557"/>
              <a:gd name="connsiteX116" fmla="*/ 4641872 w 10232859"/>
              <a:gd name="connsiteY116" fmla="*/ 140721 h 1705557"/>
              <a:gd name="connsiteX117" fmla="*/ 4662766 w 10232859"/>
              <a:gd name="connsiteY117" fmla="*/ 138952 h 1705557"/>
              <a:gd name="connsiteX118" fmla="*/ 4667770 w 10232859"/>
              <a:gd name="connsiteY118" fmla="*/ 134208 h 1705557"/>
              <a:gd name="connsiteX119" fmla="*/ 4681052 w 10232859"/>
              <a:gd name="connsiteY119" fmla="*/ 135461 h 1705557"/>
              <a:gd name="connsiteX120" fmla="*/ 4684624 w 10232859"/>
              <a:gd name="connsiteY120" fmla="*/ 134755 h 1705557"/>
              <a:gd name="connsiteX121" fmla="*/ 4705061 w 10232859"/>
              <a:gd name="connsiteY121" fmla="*/ 131748 h 1705557"/>
              <a:gd name="connsiteX122" fmla="*/ 4747746 w 10232859"/>
              <a:gd name="connsiteY122" fmla="*/ 151131 h 1705557"/>
              <a:gd name="connsiteX123" fmla="*/ 4801045 w 10232859"/>
              <a:gd name="connsiteY123" fmla="*/ 153753 h 1705557"/>
              <a:gd name="connsiteX124" fmla="*/ 5001600 w 10232859"/>
              <a:gd name="connsiteY124" fmla="*/ 196753 h 1705557"/>
              <a:gd name="connsiteX125" fmla="*/ 5033465 w 10232859"/>
              <a:gd name="connsiteY125" fmla="*/ 182429 h 1705557"/>
              <a:gd name="connsiteX126" fmla="*/ 5115965 w 10232859"/>
              <a:gd name="connsiteY126" fmla="*/ 192583 h 1705557"/>
              <a:gd name="connsiteX127" fmla="*/ 5237936 w 10232859"/>
              <a:gd name="connsiteY127" fmla="*/ 246022 h 1705557"/>
              <a:gd name="connsiteX128" fmla="*/ 5334545 w 10232859"/>
              <a:gd name="connsiteY128" fmla="*/ 276572 h 1705557"/>
              <a:gd name="connsiteX129" fmla="*/ 5297234 w 10232859"/>
              <a:gd name="connsiteY129" fmla="*/ 380929 h 1705557"/>
              <a:gd name="connsiteX130" fmla="*/ 5413398 w 10232859"/>
              <a:gd name="connsiteY130" fmla="*/ 282749 h 1705557"/>
              <a:gd name="connsiteX131" fmla="*/ 5415629 w 10232859"/>
              <a:gd name="connsiteY131" fmla="*/ 282282 h 1705557"/>
              <a:gd name="connsiteX132" fmla="*/ 5433078 w 10232859"/>
              <a:gd name="connsiteY132" fmla="*/ 286198 h 1705557"/>
              <a:gd name="connsiteX133" fmla="*/ 5435759 w 10232859"/>
              <a:gd name="connsiteY133" fmla="*/ 289614 h 1705557"/>
              <a:gd name="connsiteX134" fmla="*/ 5447372 w 10232859"/>
              <a:gd name="connsiteY134" fmla="*/ 293101 h 1705557"/>
              <a:gd name="connsiteX135" fmla="*/ 5469289 w 10232859"/>
              <a:gd name="connsiteY135" fmla="*/ 302134 h 1705557"/>
              <a:gd name="connsiteX136" fmla="*/ 5508752 w 10232859"/>
              <a:gd name="connsiteY136" fmla="*/ 312267 h 1705557"/>
              <a:gd name="connsiteX137" fmla="*/ 5509657 w 10232859"/>
              <a:gd name="connsiteY137" fmla="*/ 311450 h 1705557"/>
              <a:gd name="connsiteX138" fmla="*/ 5521245 w 10232859"/>
              <a:gd name="connsiteY138" fmla="*/ 310202 h 1705557"/>
              <a:gd name="connsiteX139" fmla="*/ 5542415 w 10232859"/>
              <a:gd name="connsiteY139" fmla="*/ 310009 h 1705557"/>
              <a:gd name="connsiteX140" fmla="*/ 5596538 w 10232859"/>
              <a:gd name="connsiteY140" fmla="*/ 297667 h 1705557"/>
              <a:gd name="connsiteX141" fmla="*/ 5632514 w 10232859"/>
              <a:gd name="connsiteY141" fmla="*/ 308476 h 1705557"/>
              <a:gd name="connsiteX142" fmla="*/ 5640005 w 10232859"/>
              <a:gd name="connsiteY142" fmla="*/ 310131 h 1705557"/>
              <a:gd name="connsiteX143" fmla="*/ 5640259 w 10232859"/>
              <a:gd name="connsiteY143" fmla="*/ 309949 h 1705557"/>
              <a:gd name="connsiteX144" fmla="*/ 5648365 w 10232859"/>
              <a:gd name="connsiteY144" fmla="*/ 311268 h 1705557"/>
              <a:gd name="connsiteX145" fmla="*/ 5653662 w 10232859"/>
              <a:gd name="connsiteY145" fmla="*/ 313149 h 1705557"/>
              <a:gd name="connsiteX146" fmla="*/ 5668196 w 10232859"/>
              <a:gd name="connsiteY146" fmla="*/ 316360 h 1705557"/>
              <a:gd name="connsiteX147" fmla="*/ 5673886 w 10232859"/>
              <a:gd name="connsiteY147" fmla="*/ 316040 h 1705557"/>
              <a:gd name="connsiteX148" fmla="*/ 5677139 w 10232859"/>
              <a:gd name="connsiteY148" fmla="*/ 313859 h 1705557"/>
              <a:gd name="connsiteX149" fmla="*/ 5708983 w 10232859"/>
              <a:gd name="connsiteY149" fmla="*/ 313188 h 1705557"/>
              <a:gd name="connsiteX150" fmla="*/ 5773909 w 10232859"/>
              <a:gd name="connsiteY150" fmla="*/ 318575 h 1705557"/>
              <a:gd name="connsiteX151" fmla="*/ 5809500 w 10232859"/>
              <a:gd name="connsiteY151" fmla="*/ 324964 h 1705557"/>
              <a:gd name="connsiteX152" fmla="*/ 5908729 w 10232859"/>
              <a:gd name="connsiteY152" fmla="*/ 338849 h 1705557"/>
              <a:gd name="connsiteX153" fmla="*/ 6009654 w 10232859"/>
              <a:gd name="connsiteY153" fmla="*/ 350040 h 1705557"/>
              <a:gd name="connsiteX154" fmla="*/ 6067487 w 10232859"/>
              <a:gd name="connsiteY154" fmla="*/ 340226 h 1705557"/>
              <a:gd name="connsiteX155" fmla="*/ 6073281 w 10232859"/>
              <a:gd name="connsiteY155" fmla="*/ 340830 h 1705557"/>
              <a:gd name="connsiteX156" fmla="*/ 6086225 w 10232859"/>
              <a:gd name="connsiteY156" fmla="*/ 346135 h 1705557"/>
              <a:gd name="connsiteX157" fmla="*/ 6090616 w 10232859"/>
              <a:gd name="connsiteY157" fmla="*/ 348731 h 1705557"/>
              <a:gd name="connsiteX158" fmla="*/ 6098056 w 10232859"/>
              <a:gd name="connsiteY158" fmla="*/ 351249 h 1705557"/>
              <a:gd name="connsiteX159" fmla="*/ 6098391 w 10232859"/>
              <a:gd name="connsiteY159" fmla="*/ 351119 h 1705557"/>
              <a:gd name="connsiteX160" fmla="*/ 6105063 w 10232859"/>
              <a:gd name="connsiteY160" fmla="*/ 353854 h 1705557"/>
              <a:gd name="connsiteX161" fmla="*/ 6135796 w 10232859"/>
              <a:gd name="connsiteY161" fmla="*/ 369657 h 1705557"/>
              <a:gd name="connsiteX162" fmla="*/ 6195166 w 10232859"/>
              <a:gd name="connsiteY162" fmla="*/ 366704 h 1705557"/>
              <a:gd name="connsiteX163" fmla="*/ 6216259 w 10232859"/>
              <a:gd name="connsiteY163" fmla="*/ 369879 h 1705557"/>
              <a:gd name="connsiteX164" fmla="*/ 6228331 w 10232859"/>
              <a:gd name="connsiteY164" fmla="*/ 370548 h 1705557"/>
              <a:gd name="connsiteX165" fmla="*/ 6229602 w 10232859"/>
              <a:gd name="connsiteY165" fmla="*/ 369928 h 1705557"/>
              <a:gd name="connsiteX166" fmla="*/ 6258988 w 10232859"/>
              <a:gd name="connsiteY166" fmla="*/ 385174 h 1705557"/>
              <a:gd name="connsiteX167" fmla="*/ 6264106 w 10232859"/>
              <a:gd name="connsiteY167" fmla="*/ 385655 h 1705557"/>
              <a:gd name="connsiteX168" fmla="*/ 6281703 w 10232859"/>
              <a:gd name="connsiteY168" fmla="*/ 397568 h 1705557"/>
              <a:gd name="connsiteX169" fmla="*/ 6291622 w 10232859"/>
              <a:gd name="connsiteY169" fmla="*/ 402669 h 1705557"/>
              <a:gd name="connsiteX170" fmla="*/ 6292712 w 10232859"/>
              <a:gd name="connsiteY170" fmla="*/ 406285 h 1705557"/>
              <a:gd name="connsiteX171" fmla="*/ 6308227 w 10232859"/>
              <a:gd name="connsiteY171" fmla="*/ 412710 h 1705557"/>
              <a:gd name="connsiteX172" fmla="*/ 6310656 w 10232859"/>
              <a:gd name="connsiteY172" fmla="*/ 412628 h 1705557"/>
              <a:gd name="connsiteX173" fmla="*/ 6321049 w 10232859"/>
              <a:gd name="connsiteY173" fmla="*/ 420978 h 1705557"/>
              <a:gd name="connsiteX174" fmla="*/ 6326853 w 10232859"/>
              <a:gd name="connsiteY174" fmla="*/ 431664 h 1705557"/>
              <a:gd name="connsiteX175" fmla="*/ 6467879 w 10232859"/>
              <a:gd name="connsiteY175" fmla="*/ 474762 h 1705557"/>
              <a:gd name="connsiteX176" fmla="*/ 6564351 w 10232859"/>
              <a:gd name="connsiteY176" fmla="*/ 544032 h 1705557"/>
              <a:gd name="connsiteX177" fmla="*/ 6641544 w 10232859"/>
              <a:gd name="connsiteY177" fmla="*/ 566599 h 1705557"/>
              <a:gd name="connsiteX178" fmla="*/ 6731052 w 10232859"/>
              <a:gd name="connsiteY178" fmla="*/ 578550 h 1705557"/>
              <a:gd name="connsiteX179" fmla="*/ 6858983 w 10232859"/>
              <a:gd name="connsiteY179" fmla="*/ 630237 h 1705557"/>
              <a:gd name="connsiteX180" fmla="*/ 6910661 w 10232859"/>
              <a:gd name="connsiteY180" fmla="*/ 641134 h 1705557"/>
              <a:gd name="connsiteX181" fmla="*/ 6944111 w 10232859"/>
              <a:gd name="connsiteY181" fmla="*/ 666016 h 1705557"/>
              <a:gd name="connsiteX182" fmla="*/ 6965771 w 10232859"/>
              <a:gd name="connsiteY182" fmla="*/ 666445 h 1705557"/>
              <a:gd name="connsiteX183" fmla="*/ 6969639 w 10232859"/>
              <a:gd name="connsiteY183" fmla="*/ 666351 h 1705557"/>
              <a:gd name="connsiteX184" fmla="*/ 6982242 w 10232859"/>
              <a:gd name="connsiteY184" fmla="*/ 669626 h 1705557"/>
              <a:gd name="connsiteX185" fmla="*/ 6989387 w 10232859"/>
              <a:gd name="connsiteY185" fmla="*/ 665988 h 1705557"/>
              <a:gd name="connsiteX186" fmla="*/ 7010930 w 10232859"/>
              <a:gd name="connsiteY186" fmla="*/ 667648 h 1705557"/>
              <a:gd name="connsiteX187" fmla="*/ 7033125 w 10232859"/>
              <a:gd name="connsiteY187" fmla="*/ 674950 h 1705557"/>
              <a:gd name="connsiteX188" fmla="*/ 7134461 w 10232859"/>
              <a:gd name="connsiteY188" fmla="*/ 714706 h 1705557"/>
              <a:gd name="connsiteX189" fmla="*/ 7197450 w 10232859"/>
              <a:gd name="connsiteY189" fmla="*/ 735608 h 1705557"/>
              <a:gd name="connsiteX190" fmla="*/ 7225084 w 10232859"/>
              <a:gd name="connsiteY190" fmla="*/ 739019 h 1705557"/>
              <a:gd name="connsiteX191" fmla="*/ 7261183 w 10232859"/>
              <a:gd name="connsiteY191" fmla="*/ 746827 h 1705557"/>
              <a:gd name="connsiteX192" fmla="*/ 7327760 w 10232859"/>
              <a:gd name="connsiteY192" fmla="*/ 757100 h 1705557"/>
              <a:gd name="connsiteX193" fmla="*/ 7412222 w 10232859"/>
              <a:gd name="connsiteY193" fmla="*/ 777001 h 1705557"/>
              <a:gd name="connsiteX194" fmla="*/ 7457904 w 10232859"/>
              <a:gd name="connsiteY194" fmla="*/ 810835 h 1705557"/>
              <a:gd name="connsiteX195" fmla="*/ 7465795 w 10232859"/>
              <a:gd name="connsiteY195" fmla="*/ 809112 h 1705557"/>
              <a:gd name="connsiteX196" fmla="*/ 7505046 w 10232859"/>
              <a:gd name="connsiteY196" fmla="*/ 823031 h 1705557"/>
              <a:gd name="connsiteX197" fmla="*/ 7623220 w 10232859"/>
              <a:gd name="connsiteY197" fmla="*/ 895034 h 1705557"/>
              <a:gd name="connsiteX198" fmla="*/ 7700458 w 10232859"/>
              <a:gd name="connsiteY198" fmla="*/ 921593 h 1705557"/>
              <a:gd name="connsiteX199" fmla="*/ 7730988 w 10232859"/>
              <a:gd name="connsiteY199" fmla="*/ 927270 h 1705557"/>
              <a:gd name="connsiteX200" fmla="*/ 7781942 w 10232859"/>
              <a:gd name="connsiteY200" fmla="*/ 937017 h 1705557"/>
              <a:gd name="connsiteX201" fmla="*/ 7827704 w 10232859"/>
              <a:gd name="connsiteY201" fmla="*/ 935072 h 1705557"/>
              <a:gd name="connsiteX202" fmla="*/ 7867270 w 10232859"/>
              <a:gd name="connsiteY202" fmla="*/ 946880 h 1705557"/>
              <a:gd name="connsiteX203" fmla="*/ 7866538 w 10232859"/>
              <a:gd name="connsiteY203" fmla="*/ 961559 h 1705557"/>
              <a:gd name="connsiteX204" fmla="*/ 7912084 w 10232859"/>
              <a:gd name="connsiteY204" fmla="*/ 970314 h 1705557"/>
              <a:gd name="connsiteX205" fmla="*/ 7982264 w 10232859"/>
              <a:gd name="connsiteY205" fmla="*/ 982287 h 1705557"/>
              <a:gd name="connsiteX206" fmla="*/ 7991272 w 10232859"/>
              <a:gd name="connsiteY206" fmla="*/ 987618 h 1705557"/>
              <a:gd name="connsiteX207" fmla="*/ 8006496 w 10232859"/>
              <a:gd name="connsiteY207" fmla="*/ 979353 h 1705557"/>
              <a:gd name="connsiteX208" fmla="*/ 8034497 w 10232859"/>
              <a:gd name="connsiteY208" fmla="*/ 978568 h 1705557"/>
              <a:gd name="connsiteX209" fmla="*/ 8150881 w 10232859"/>
              <a:gd name="connsiteY209" fmla="*/ 996925 h 1705557"/>
              <a:gd name="connsiteX210" fmla="*/ 8172106 w 10232859"/>
              <a:gd name="connsiteY210" fmla="*/ 997026 h 1705557"/>
              <a:gd name="connsiteX211" fmla="*/ 8196076 w 10232859"/>
              <a:gd name="connsiteY211" fmla="*/ 1006592 h 1705557"/>
              <a:gd name="connsiteX212" fmla="*/ 8247463 w 10232859"/>
              <a:gd name="connsiteY212" fmla="*/ 1022846 h 1705557"/>
              <a:gd name="connsiteX213" fmla="*/ 8279272 w 10232859"/>
              <a:gd name="connsiteY213" fmla="*/ 1039435 h 1705557"/>
              <a:gd name="connsiteX214" fmla="*/ 8289611 w 10232859"/>
              <a:gd name="connsiteY214" fmla="*/ 1035144 h 1705557"/>
              <a:gd name="connsiteX215" fmla="*/ 8311483 w 10232859"/>
              <a:gd name="connsiteY215" fmla="*/ 1035913 h 1705557"/>
              <a:gd name="connsiteX216" fmla="*/ 8399489 w 10232859"/>
              <a:gd name="connsiteY216" fmla="*/ 1055076 h 1705557"/>
              <a:gd name="connsiteX217" fmla="*/ 8415973 w 10232859"/>
              <a:gd name="connsiteY217" fmla="*/ 1056174 h 1705557"/>
              <a:gd name="connsiteX218" fmla="*/ 8433326 w 10232859"/>
              <a:gd name="connsiteY218" fmla="*/ 1064395 h 1705557"/>
              <a:gd name="connsiteX219" fmla="*/ 8502328 w 10232859"/>
              <a:gd name="connsiteY219" fmla="*/ 1098012 h 1705557"/>
              <a:gd name="connsiteX220" fmla="*/ 8534346 w 10232859"/>
              <a:gd name="connsiteY220" fmla="*/ 1113494 h 1705557"/>
              <a:gd name="connsiteX221" fmla="*/ 8534980 w 10232859"/>
              <a:gd name="connsiteY221" fmla="*/ 1117375 h 1705557"/>
              <a:gd name="connsiteX222" fmla="*/ 8544104 w 10232859"/>
              <a:gd name="connsiteY222" fmla="*/ 1114920 h 1705557"/>
              <a:gd name="connsiteX223" fmla="*/ 8567742 w 10232859"/>
              <a:gd name="connsiteY223" fmla="*/ 1124104 h 1705557"/>
              <a:gd name="connsiteX224" fmla="*/ 8633779 w 10232859"/>
              <a:gd name="connsiteY224" fmla="*/ 1145740 h 1705557"/>
              <a:gd name="connsiteX225" fmla="*/ 8676965 w 10232859"/>
              <a:gd name="connsiteY225" fmla="*/ 1163463 h 1705557"/>
              <a:gd name="connsiteX226" fmla="*/ 8698944 w 10232859"/>
              <a:gd name="connsiteY226" fmla="*/ 1163453 h 1705557"/>
              <a:gd name="connsiteX227" fmla="*/ 8711456 w 10232859"/>
              <a:gd name="connsiteY227" fmla="*/ 1175731 h 1705557"/>
              <a:gd name="connsiteX228" fmla="*/ 8732793 w 10232859"/>
              <a:gd name="connsiteY228" fmla="*/ 1179486 h 1705557"/>
              <a:gd name="connsiteX229" fmla="*/ 8751897 w 10232859"/>
              <a:gd name="connsiteY229" fmla="*/ 1197400 h 1705557"/>
              <a:gd name="connsiteX230" fmla="*/ 8793564 w 10232859"/>
              <a:gd name="connsiteY230" fmla="*/ 1179086 h 1705557"/>
              <a:gd name="connsiteX231" fmla="*/ 8834270 w 10232859"/>
              <a:gd name="connsiteY231" fmla="*/ 1213138 h 1705557"/>
              <a:gd name="connsiteX232" fmla="*/ 8853872 w 10232859"/>
              <a:gd name="connsiteY232" fmla="*/ 1221228 h 1705557"/>
              <a:gd name="connsiteX233" fmla="*/ 8861901 w 10232859"/>
              <a:gd name="connsiteY233" fmla="*/ 1217889 h 1705557"/>
              <a:gd name="connsiteX234" fmla="*/ 8874168 w 10232859"/>
              <a:gd name="connsiteY234" fmla="*/ 1220481 h 1705557"/>
              <a:gd name="connsiteX235" fmla="*/ 8871123 w 10232859"/>
              <a:gd name="connsiteY235" fmla="*/ 1227674 h 1705557"/>
              <a:gd name="connsiteX236" fmla="*/ 8903537 w 10232859"/>
              <a:gd name="connsiteY236" fmla="*/ 1237102 h 1705557"/>
              <a:gd name="connsiteX237" fmla="*/ 8933767 w 10232859"/>
              <a:gd name="connsiteY237" fmla="*/ 1269882 h 1705557"/>
              <a:gd name="connsiteX238" fmla="*/ 8985765 w 10232859"/>
              <a:gd name="connsiteY238" fmla="*/ 1294178 h 1705557"/>
              <a:gd name="connsiteX239" fmla="*/ 9071444 w 10232859"/>
              <a:gd name="connsiteY239" fmla="*/ 1323819 h 1705557"/>
              <a:gd name="connsiteX240" fmla="*/ 9096711 w 10232859"/>
              <a:gd name="connsiteY240" fmla="*/ 1334291 h 1705557"/>
              <a:gd name="connsiteX241" fmla="*/ 9338853 w 10232859"/>
              <a:gd name="connsiteY241" fmla="*/ 1454560 h 1705557"/>
              <a:gd name="connsiteX242" fmla="*/ 9520814 w 10232859"/>
              <a:gd name="connsiteY242" fmla="*/ 1456341 h 1705557"/>
              <a:gd name="connsiteX243" fmla="*/ 9702271 w 10232859"/>
              <a:gd name="connsiteY243" fmla="*/ 1495067 h 1705557"/>
              <a:gd name="connsiteX244" fmla="*/ 9744273 w 10232859"/>
              <a:gd name="connsiteY244" fmla="*/ 1530026 h 1705557"/>
              <a:gd name="connsiteX245" fmla="*/ 9771903 w 10232859"/>
              <a:gd name="connsiteY245" fmla="*/ 1536548 h 1705557"/>
              <a:gd name="connsiteX246" fmla="*/ 9818565 w 10232859"/>
              <a:gd name="connsiteY246" fmla="*/ 1545059 h 1705557"/>
              <a:gd name="connsiteX247" fmla="*/ 9882202 w 10232859"/>
              <a:gd name="connsiteY247" fmla="*/ 1572402 h 1705557"/>
              <a:gd name="connsiteX248" fmla="*/ 10022025 w 10232859"/>
              <a:gd name="connsiteY248" fmla="*/ 1606210 h 1705557"/>
              <a:gd name="connsiteX249" fmla="*/ 10220406 w 10232859"/>
              <a:gd name="connsiteY249" fmla="*/ 1683519 h 1705557"/>
              <a:gd name="connsiteX250" fmla="*/ 10232859 w 10232859"/>
              <a:gd name="connsiteY250" fmla="*/ 1705557 h 1705557"/>
              <a:gd name="connsiteX251" fmla="*/ 0 w 10232859"/>
              <a:gd name="connsiteY251" fmla="*/ 1705557 h 1705557"/>
              <a:gd name="connsiteX252" fmla="*/ 0 w 10232859"/>
              <a:gd name="connsiteY252" fmla="*/ 28342 h 1705557"/>
              <a:gd name="connsiteX253" fmla="*/ 8097 w 10232859"/>
              <a:gd name="connsiteY253" fmla="*/ 30869 h 1705557"/>
              <a:gd name="connsiteX254" fmla="*/ 77128 w 10232859"/>
              <a:gd name="connsiteY254" fmla="*/ 13381 h 1705557"/>
              <a:gd name="connsiteX255" fmla="*/ 188338 w 10232859"/>
              <a:gd name="connsiteY255" fmla="*/ 11593 h 1705557"/>
              <a:gd name="connsiteX256" fmla="*/ 298809 w 10232859"/>
              <a:gd name="connsiteY256" fmla="*/ 12712 h 1705557"/>
              <a:gd name="connsiteX257" fmla="*/ 338985 w 10232859"/>
              <a:gd name="connsiteY257" fmla="*/ 14520 h 1705557"/>
              <a:gd name="connsiteX258" fmla="*/ 409815 w 10232859"/>
              <a:gd name="connsiteY258" fmla="*/ 11559 h 1705557"/>
              <a:gd name="connsiteX259" fmla="*/ 424169 w 10232859"/>
              <a:gd name="connsiteY259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089450 w 10232859"/>
              <a:gd name="connsiteY77" fmla="*/ 162714 h 1705557"/>
              <a:gd name="connsiteX78" fmla="*/ 3104175 w 10232859"/>
              <a:gd name="connsiteY78" fmla="*/ 169945 h 1705557"/>
              <a:gd name="connsiteX79" fmla="*/ 3254203 w 10232859"/>
              <a:gd name="connsiteY79" fmla="*/ 158270 h 1705557"/>
              <a:gd name="connsiteX80" fmla="*/ 3395011 w 10232859"/>
              <a:gd name="connsiteY80" fmla="*/ 184714 h 1705557"/>
              <a:gd name="connsiteX81" fmla="*/ 3476147 w 10232859"/>
              <a:gd name="connsiteY81" fmla="*/ 177439 h 1705557"/>
              <a:gd name="connsiteX82" fmla="*/ 3497583 w 10232859"/>
              <a:gd name="connsiteY82" fmla="*/ 156962 h 1705557"/>
              <a:gd name="connsiteX83" fmla="*/ 3704761 w 10232859"/>
              <a:gd name="connsiteY83" fmla="*/ 157006 h 1705557"/>
              <a:gd name="connsiteX84" fmla="*/ 3755040 w 10232859"/>
              <a:gd name="connsiteY84" fmla="*/ 148492 h 1705557"/>
              <a:gd name="connsiteX85" fmla="*/ 3804689 w 10232859"/>
              <a:gd name="connsiteY85" fmla="*/ 158407 h 1705557"/>
              <a:gd name="connsiteX86" fmla="*/ 3821793 w 10232859"/>
              <a:gd name="connsiteY86" fmla="*/ 151257 h 1705557"/>
              <a:gd name="connsiteX87" fmla="*/ 3824682 w 10232859"/>
              <a:gd name="connsiteY87" fmla="*/ 149833 h 1705557"/>
              <a:gd name="connsiteX88" fmla="*/ 3837536 w 10232859"/>
              <a:gd name="connsiteY88" fmla="*/ 148292 h 1705557"/>
              <a:gd name="connsiteX89" fmla="*/ 3839550 w 10232859"/>
              <a:gd name="connsiteY89" fmla="*/ 142661 h 1705557"/>
              <a:gd name="connsiteX90" fmla="*/ 3857743 w 10232859"/>
              <a:gd name="connsiteY90" fmla="*/ 136618 h 1705557"/>
              <a:gd name="connsiteX91" fmla="*/ 3881852 w 10232859"/>
              <a:gd name="connsiteY91" fmla="*/ 135231 h 1705557"/>
              <a:gd name="connsiteX92" fmla="*/ 3998088 w 10232859"/>
              <a:gd name="connsiteY92" fmla="*/ 134446 h 1705557"/>
              <a:gd name="connsiteX93" fmla="*/ 4066682 w 10232859"/>
              <a:gd name="connsiteY93" fmla="*/ 130661 h 1705557"/>
              <a:gd name="connsiteX94" fmla="*/ 4091246 w 10232859"/>
              <a:gd name="connsiteY94" fmla="*/ 124017 h 1705557"/>
              <a:gd name="connsiteX95" fmla="*/ 4126556 w 10232859"/>
              <a:gd name="connsiteY95" fmla="*/ 118239 h 1705557"/>
              <a:gd name="connsiteX96" fmla="*/ 4187717 w 10232859"/>
              <a:gd name="connsiteY96" fmla="*/ 104010 h 1705557"/>
              <a:gd name="connsiteX97" fmla="*/ 4220826 w 10232859"/>
              <a:gd name="connsiteY97" fmla="*/ 102505 h 1705557"/>
              <a:gd name="connsiteX98" fmla="*/ 4239014 w 10232859"/>
              <a:gd name="connsiteY98" fmla="*/ 97354 h 1705557"/>
              <a:gd name="connsiteX99" fmla="*/ 4246653 w 10232859"/>
              <a:gd name="connsiteY99" fmla="*/ 97874 h 1705557"/>
              <a:gd name="connsiteX100" fmla="*/ 4271841 w 10232859"/>
              <a:gd name="connsiteY100" fmla="*/ 96702 h 1705557"/>
              <a:gd name="connsiteX101" fmla="*/ 4286277 w 10232859"/>
              <a:gd name="connsiteY101" fmla="*/ 96687 h 1705557"/>
              <a:gd name="connsiteX102" fmla="*/ 4292025 w 10232859"/>
              <a:gd name="connsiteY102" fmla="*/ 96921 h 1705557"/>
              <a:gd name="connsiteX103" fmla="*/ 4304713 w 10232859"/>
              <a:gd name="connsiteY103" fmla="*/ 102187 h 1705557"/>
              <a:gd name="connsiteX104" fmla="*/ 4321285 w 10232859"/>
              <a:gd name="connsiteY104" fmla="*/ 100074 h 1705557"/>
              <a:gd name="connsiteX105" fmla="*/ 4339561 w 10232859"/>
              <a:gd name="connsiteY105" fmla="*/ 105320 h 1705557"/>
              <a:gd name="connsiteX106" fmla="*/ 4343990 w 10232859"/>
              <a:gd name="connsiteY106" fmla="*/ 101090 h 1705557"/>
              <a:gd name="connsiteX107" fmla="*/ 4358885 w 10232859"/>
              <a:gd name="connsiteY107" fmla="*/ 96778 h 1705557"/>
              <a:gd name="connsiteX108" fmla="*/ 4371648 w 10232859"/>
              <a:gd name="connsiteY108" fmla="*/ 101826 h 1705557"/>
              <a:gd name="connsiteX109" fmla="*/ 4398380 w 10232859"/>
              <a:gd name="connsiteY109" fmla="*/ 104961 h 1705557"/>
              <a:gd name="connsiteX110" fmla="*/ 4405729 w 10232859"/>
              <a:gd name="connsiteY110" fmla="*/ 104191 h 1705557"/>
              <a:gd name="connsiteX111" fmla="*/ 4431408 w 10232859"/>
              <a:gd name="connsiteY111" fmla="*/ 110825 h 1705557"/>
              <a:gd name="connsiteX112" fmla="*/ 4472183 w 10232859"/>
              <a:gd name="connsiteY112" fmla="*/ 116430 h 1705557"/>
              <a:gd name="connsiteX113" fmla="*/ 4518828 w 10232859"/>
              <a:gd name="connsiteY113" fmla="*/ 119114 h 1705557"/>
              <a:gd name="connsiteX114" fmla="*/ 4532040 w 10232859"/>
              <a:gd name="connsiteY114" fmla="*/ 124307 h 1705557"/>
              <a:gd name="connsiteX115" fmla="*/ 4617778 w 10232859"/>
              <a:gd name="connsiteY115" fmla="*/ 136993 h 1705557"/>
              <a:gd name="connsiteX116" fmla="*/ 4641872 w 10232859"/>
              <a:gd name="connsiteY116" fmla="*/ 140721 h 1705557"/>
              <a:gd name="connsiteX117" fmla="*/ 4662766 w 10232859"/>
              <a:gd name="connsiteY117" fmla="*/ 138952 h 1705557"/>
              <a:gd name="connsiteX118" fmla="*/ 4667770 w 10232859"/>
              <a:gd name="connsiteY118" fmla="*/ 134208 h 1705557"/>
              <a:gd name="connsiteX119" fmla="*/ 4681052 w 10232859"/>
              <a:gd name="connsiteY119" fmla="*/ 135461 h 1705557"/>
              <a:gd name="connsiteX120" fmla="*/ 4684624 w 10232859"/>
              <a:gd name="connsiteY120" fmla="*/ 134755 h 1705557"/>
              <a:gd name="connsiteX121" fmla="*/ 4705061 w 10232859"/>
              <a:gd name="connsiteY121" fmla="*/ 131748 h 1705557"/>
              <a:gd name="connsiteX122" fmla="*/ 4747746 w 10232859"/>
              <a:gd name="connsiteY122" fmla="*/ 151131 h 1705557"/>
              <a:gd name="connsiteX123" fmla="*/ 4801045 w 10232859"/>
              <a:gd name="connsiteY123" fmla="*/ 153753 h 1705557"/>
              <a:gd name="connsiteX124" fmla="*/ 5001600 w 10232859"/>
              <a:gd name="connsiteY124" fmla="*/ 196753 h 1705557"/>
              <a:gd name="connsiteX125" fmla="*/ 5033465 w 10232859"/>
              <a:gd name="connsiteY125" fmla="*/ 182429 h 1705557"/>
              <a:gd name="connsiteX126" fmla="*/ 5115965 w 10232859"/>
              <a:gd name="connsiteY126" fmla="*/ 192583 h 1705557"/>
              <a:gd name="connsiteX127" fmla="*/ 5237936 w 10232859"/>
              <a:gd name="connsiteY127" fmla="*/ 246022 h 1705557"/>
              <a:gd name="connsiteX128" fmla="*/ 5334545 w 10232859"/>
              <a:gd name="connsiteY128" fmla="*/ 276572 h 1705557"/>
              <a:gd name="connsiteX129" fmla="*/ 5377862 w 10232859"/>
              <a:gd name="connsiteY129" fmla="*/ 306543 h 1705557"/>
              <a:gd name="connsiteX130" fmla="*/ 5413398 w 10232859"/>
              <a:gd name="connsiteY130" fmla="*/ 282749 h 1705557"/>
              <a:gd name="connsiteX131" fmla="*/ 5415629 w 10232859"/>
              <a:gd name="connsiteY131" fmla="*/ 282282 h 1705557"/>
              <a:gd name="connsiteX132" fmla="*/ 5433078 w 10232859"/>
              <a:gd name="connsiteY132" fmla="*/ 286198 h 1705557"/>
              <a:gd name="connsiteX133" fmla="*/ 5435759 w 10232859"/>
              <a:gd name="connsiteY133" fmla="*/ 289614 h 1705557"/>
              <a:gd name="connsiteX134" fmla="*/ 5447372 w 10232859"/>
              <a:gd name="connsiteY134" fmla="*/ 293101 h 1705557"/>
              <a:gd name="connsiteX135" fmla="*/ 5469289 w 10232859"/>
              <a:gd name="connsiteY135" fmla="*/ 302134 h 1705557"/>
              <a:gd name="connsiteX136" fmla="*/ 5508752 w 10232859"/>
              <a:gd name="connsiteY136" fmla="*/ 312267 h 1705557"/>
              <a:gd name="connsiteX137" fmla="*/ 5509657 w 10232859"/>
              <a:gd name="connsiteY137" fmla="*/ 311450 h 1705557"/>
              <a:gd name="connsiteX138" fmla="*/ 5521245 w 10232859"/>
              <a:gd name="connsiteY138" fmla="*/ 310202 h 1705557"/>
              <a:gd name="connsiteX139" fmla="*/ 5542415 w 10232859"/>
              <a:gd name="connsiteY139" fmla="*/ 310009 h 1705557"/>
              <a:gd name="connsiteX140" fmla="*/ 5596538 w 10232859"/>
              <a:gd name="connsiteY140" fmla="*/ 297667 h 1705557"/>
              <a:gd name="connsiteX141" fmla="*/ 5632514 w 10232859"/>
              <a:gd name="connsiteY141" fmla="*/ 308476 h 1705557"/>
              <a:gd name="connsiteX142" fmla="*/ 5640005 w 10232859"/>
              <a:gd name="connsiteY142" fmla="*/ 310131 h 1705557"/>
              <a:gd name="connsiteX143" fmla="*/ 5640259 w 10232859"/>
              <a:gd name="connsiteY143" fmla="*/ 309949 h 1705557"/>
              <a:gd name="connsiteX144" fmla="*/ 5648365 w 10232859"/>
              <a:gd name="connsiteY144" fmla="*/ 311268 h 1705557"/>
              <a:gd name="connsiteX145" fmla="*/ 5653662 w 10232859"/>
              <a:gd name="connsiteY145" fmla="*/ 313149 h 1705557"/>
              <a:gd name="connsiteX146" fmla="*/ 5668196 w 10232859"/>
              <a:gd name="connsiteY146" fmla="*/ 316360 h 1705557"/>
              <a:gd name="connsiteX147" fmla="*/ 5673886 w 10232859"/>
              <a:gd name="connsiteY147" fmla="*/ 316040 h 1705557"/>
              <a:gd name="connsiteX148" fmla="*/ 5677139 w 10232859"/>
              <a:gd name="connsiteY148" fmla="*/ 313859 h 1705557"/>
              <a:gd name="connsiteX149" fmla="*/ 5708983 w 10232859"/>
              <a:gd name="connsiteY149" fmla="*/ 313188 h 1705557"/>
              <a:gd name="connsiteX150" fmla="*/ 5773909 w 10232859"/>
              <a:gd name="connsiteY150" fmla="*/ 318575 h 1705557"/>
              <a:gd name="connsiteX151" fmla="*/ 5809500 w 10232859"/>
              <a:gd name="connsiteY151" fmla="*/ 324964 h 1705557"/>
              <a:gd name="connsiteX152" fmla="*/ 5908729 w 10232859"/>
              <a:gd name="connsiteY152" fmla="*/ 338849 h 1705557"/>
              <a:gd name="connsiteX153" fmla="*/ 6009654 w 10232859"/>
              <a:gd name="connsiteY153" fmla="*/ 350040 h 1705557"/>
              <a:gd name="connsiteX154" fmla="*/ 6067487 w 10232859"/>
              <a:gd name="connsiteY154" fmla="*/ 340226 h 1705557"/>
              <a:gd name="connsiteX155" fmla="*/ 6073281 w 10232859"/>
              <a:gd name="connsiteY155" fmla="*/ 340830 h 1705557"/>
              <a:gd name="connsiteX156" fmla="*/ 6086225 w 10232859"/>
              <a:gd name="connsiteY156" fmla="*/ 346135 h 1705557"/>
              <a:gd name="connsiteX157" fmla="*/ 6090616 w 10232859"/>
              <a:gd name="connsiteY157" fmla="*/ 348731 h 1705557"/>
              <a:gd name="connsiteX158" fmla="*/ 6098056 w 10232859"/>
              <a:gd name="connsiteY158" fmla="*/ 351249 h 1705557"/>
              <a:gd name="connsiteX159" fmla="*/ 6098391 w 10232859"/>
              <a:gd name="connsiteY159" fmla="*/ 351119 h 1705557"/>
              <a:gd name="connsiteX160" fmla="*/ 6105063 w 10232859"/>
              <a:gd name="connsiteY160" fmla="*/ 353854 h 1705557"/>
              <a:gd name="connsiteX161" fmla="*/ 6135796 w 10232859"/>
              <a:gd name="connsiteY161" fmla="*/ 369657 h 1705557"/>
              <a:gd name="connsiteX162" fmla="*/ 6195166 w 10232859"/>
              <a:gd name="connsiteY162" fmla="*/ 366704 h 1705557"/>
              <a:gd name="connsiteX163" fmla="*/ 6216259 w 10232859"/>
              <a:gd name="connsiteY163" fmla="*/ 369879 h 1705557"/>
              <a:gd name="connsiteX164" fmla="*/ 6228331 w 10232859"/>
              <a:gd name="connsiteY164" fmla="*/ 370548 h 1705557"/>
              <a:gd name="connsiteX165" fmla="*/ 6229602 w 10232859"/>
              <a:gd name="connsiteY165" fmla="*/ 369928 h 1705557"/>
              <a:gd name="connsiteX166" fmla="*/ 6258988 w 10232859"/>
              <a:gd name="connsiteY166" fmla="*/ 385174 h 1705557"/>
              <a:gd name="connsiteX167" fmla="*/ 6264106 w 10232859"/>
              <a:gd name="connsiteY167" fmla="*/ 385655 h 1705557"/>
              <a:gd name="connsiteX168" fmla="*/ 6281703 w 10232859"/>
              <a:gd name="connsiteY168" fmla="*/ 397568 h 1705557"/>
              <a:gd name="connsiteX169" fmla="*/ 6291622 w 10232859"/>
              <a:gd name="connsiteY169" fmla="*/ 402669 h 1705557"/>
              <a:gd name="connsiteX170" fmla="*/ 6292712 w 10232859"/>
              <a:gd name="connsiteY170" fmla="*/ 406285 h 1705557"/>
              <a:gd name="connsiteX171" fmla="*/ 6308227 w 10232859"/>
              <a:gd name="connsiteY171" fmla="*/ 412710 h 1705557"/>
              <a:gd name="connsiteX172" fmla="*/ 6310656 w 10232859"/>
              <a:gd name="connsiteY172" fmla="*/ 412628 h 1705557"/>
              <a:gd name="connsiteX173" fmla="*/ 6321049 w 10232859"/>
              <a:gd name="connsiteY173" fmla="*/ 420978 h 1705557"/>
              <a:gd name="connsiteX174" fmla="*/ 6326853 w 10232859"/>
              <a:gd name="connsiteY174" fmla="*/ 431664 h 1705557"/>
              <a:gd name="connsiteX175" fmla="*/ 6467879 w 10232859"/>
              <a:gd name="connsiteY175" fmla="*/ 474762 h 1705557"/>
              <a:gd name="connsiteX176" fmla="*/ 6564351 w 10232859"/>
              <a:gd name="connsiteY176" fmla="*/ 544032 h 1705557"/>
              <a:gd name="connsiteX177" fmla="*/ 6641544 w 10232859"/>
              <a:gd name="connsiteY177" fmla="*/ 566599 h 1705557"/>
              <a:gd name="connsiteX178" fmla="*/ 6731052 w 10232859"/>
              <a:gd name="connsiteY178" fmla="*/ 578550 h 1705557"/>
              <a:gd name="connsiteX179" fmla="*/ 6858983 w 10232859"/>
              <a:gd name="connsiteY179" fmla="*/ 630237 h 1705557"/>
              <a:gd name="connsiteX180" fmla="*/ 6910661 w 10232859"/>
              <a:gd name="connsiteY180" fmla="*/ 641134 h 1705557"/>
              <a:gd name="connsiteX181" fmla="*/ 6944111 w 10232859"/>
              <a:gd name="connsiteY181" fmla="*/ 666016 h 1705557"/>
              <a:gd name="connsiteX182" fmla="*/ 6965771 w 10232859"/>
              <a:gd name="connsiteY182" fmla="*/ 666445 h 1705557"/>
              <a:gd name="connsiteX183" fmla="*/ 6969639 w 10232859"/>
              <a:gd name="connsiteY183" fmla="*/ 666351 h 1705557"/>
              <a:gd name="connsiteX184" fmla="*/ 6982242 w 10232859"/>
              <a:gd name="connsiteY184" fmla="*/ 669626 h 1705557"/>
              <a:gd name="connsiteX185" fmla="*/ 6989387 w 10232859"/>
              <a:gd name="connsiteY185" fmla="*/ 665988 h 1705557"/>
              <a:gd name="connsiteX186" fmla="*/ 7010930 w 10232859"/>
              <a:gd name="connsiteY186" fmla="*/ 667648 h 1705557"/>
              <a:gd name="connsiteX187" fmla="*/ 7033125 w 10232859"/>
              <a:gd name="connsiteY187" fmla="*/ 674950 h 1705557"/>
              <a:gd name="connsiteX188" fmla="*/ 7134461 w 10232859"/>
              <a:gd name="connsiteY188" fmla="*/ 714706 h 1705557"/>
              <a:gd name="connsiteX189" fmla="*/ 7197450 w 10232859"/>
              <a:gd name="connsiteY189" fmla="*/ 735608 h 1705557"/>
              <a:gd name="connsiteX190" fmla="*/ 7225084 w 10232859"/>
              <a:gd name="connsiteY190" fmla="*/ 739019 h 1705557"/>
              <a:gd name="connsiteX191" fmla="*/ 7261183 w 10232859"/>
              <a:gd name="connsiteY191" fmla="*/ 746827 h 1705557"/>
              <a:gd name="connsiteX192" fmla="*/ 7327760 w 10232859"/>
              <a:gd name="connsiteY192" fmla="*/ 757100 h 1705557"/>
              <a:gd name="connsiteX193" fmla="*/ 7412222 w 10232859"/>
              <a:gd name="connsiteY193" fmla="*/ 777001 h 1705557"/>
              <a:gd name="connsiteX194" fmla="*/ 7457904 w 10232859"/>
              <a:gd name="connsiteY194" fmla="*/ 810835 h 1705557"/>
              <a:gd name="connsiteX195" fmla="*/ 7465795 w 10232859"/>
              <a:gd name="connsiteY195" fmla="*/ 809112 h 1705557"/>
              <a:gd name="connsiteX196" fmla="*/ 7505046 w 10232859"/>
              <a:gd name="connsiteY196" fmla="*/ 823031 h 1705557"/>
              <a:gd name="connsiteX197" fmla="*/ 7623220 w 10232859"/>
              <a:gd name="connsiteY197" fmla="*/ 895034 h 1705557"/>
              <a:gd name="connsiteX198" fmla="*/ 7700458 w 10232859"/>
              <a:gd name="connsiteY198" fmla="*/ 921593 h 1705557"/>
              <a:gd name="connsiteX199" fmla="*/ 7730988 w 10232859"/>
              <a:gd name="connsiteY199" fmla="*/ 927270 h 1705557"/>
              <a:gd name="connsiteX200" fmla="*/ 7781942 w 10232859"/>
              <a:gd name="connsiteY200" fmla="*/ 937017 h 1705557"/>
              <a:gd name="connsiteX201" fmla="*/ 7827704 w 10232859"/>
              <a:gd name="connsiteY201" fmla="*/ 935072 h 1705557"/>
              <a:gd name="connsiteX202" fmla="*/ 7867270 w 10232859"/>
              <a:gd name="connsiteY202" fmla="*/ 946880 h 1705557"/>
              <a:gd name="connsiteX203" fmla="*/ 7866538 w 10232859"/>
              <a:gd name="connsiteY203" fmla="*/ 961559 h 1705557"/>
              <a:gd name="connsiteX204" fmla="*/ 7912084 w 10232859"/>
              <a:gd name="connsiteY204" fmla="*/ 970314 h 1705557"/>
              <a:gd name="connsiteX205" fmla="*/ 7982264 w 10232859"/>
              <a:gd name="connsiteY205" fmla="*/ 982287 h 1705557"/>
              <a:gd name="connsiteX206" fmla="*/ 7991272 w 10232859"/>
              <a:gd name="connsiteY206" fmla="*/ 987618 h 1705557"/>
              <a:gd name="connsiteX207" fmla="*/ 8006496 w 10232859"/>
              <a:gd name="connsiteY207" fmla="*/ 979353 h 1705557"/>
              <a:gd name="connsiteX208" fmla="*/ 8034497 w 10232859"/>
              <a:gd name="connsiteY208" fmla="*/ 978568 h 1705557"/>
              <a:gd name="connsiteX209" fmla="*/ 8150881 w 10232859"/>
              <a:gd name="connsiteY209" fmla="*/ 996925 h 1705557"/>
              <a:gd name="connsiteX210" fmla="*/ 8172106 w 10232859"/>
              <a:gd name="connsiteY210" fmla="*/ 997026 h 1705557"/>
              <a:gd name="connsiteX211" fmla="*/ 8196076 w 10232859"/>
              <a:gd name="connsiteY211" fmla="*/ 1006592 h 1705557"/>
              <a:gd name="connsiteX212" fmla="*/ 8247463 w 10232859"/>
              <a:gd name="connsiteY212" fmla="*/ 1022846 h 1705557"/>
              <a:gd name="connsiteX213" fmla="*/ 8279272 w 10232859"/>
              <a:gd name="connsiteY213" fmla="*/ 1039435 h 1705557"/>
              <a:gd name="connsiteX214" fmla="*/ 8289611 w 10232859"/>
              <a:gd name="connsiteY214" fmla="*/ 1035144 h 1705557"/>
              <a:gd name="connsiteX215" fmla="*/ 8311483 w 10232859"/>
              <a:gd name="connsiteY215" fmla="*/ 1035913 h 1705557"/>
              <a:gd name="connsiteX216" fmla="*/ 8399489 w 10232859"/>
              <a:gd name="connsiteY216" fmla="*/ 1055076 h 1705557"/>
              <a:gd name="connsiteX217" fmla="*/ 8415973 w 10232859"/>
              <a:gd name="connsiteY217" fmla="*/ 1056174 h 1705557"/>
              <a:gd name="connsiteX218" fmla="*/ 8433326 w 10232859"/>
              <a:gd name="connsiteY218" fmla="*/ 1064395 h 1705557"/>
              <a:gd name="connsiteX219" fmla="*/ 8502328 w 10232859"/>
              <a:gd name="connsiteY219" fmla="*/ 1098012 h 1705557"/>
              <a:gd name="connsiteX220" fmla="*/ 8534346 w 10232859"/>
              <a:gd name="connsiteY220" fmla="*/ 1113494 h 1705557"/>
              <a:gd name="connsiteX221" fmla="*/ 8534980 w 10232859"/>
              <a:gd name="connsiteY221" fmla="*/ 1117375 h 1705557"/>
              <a:gd name="connsiteX222" fmla="*/ 8544104 w 10232859"/>
              <a:gd name="connsiteY222" fmla="*/ 1114920 h 1705557"/>
              <a:gd name="connsiteX223" fmla="*/ 8567742 w 10232859"/>
              <a:gd name="connsiteY223" fmla="*/ 1124104 h 1705557"/>
              <a:gd name="connsiteX224" fmla="*/ 8633779 w 10232859"/>
              <a:gd name="connsiteY224" fmla="*/ 1145740 h 1705557"/>
              <a:gd name="connsiteX225" fmla="*/ 8676965 w 10232859"/>
              <a:gd name="connsiteY225" fmla="*/ 1163463 h 1705557"/>
              <a:gd name="connsiteX226" fmla="*/ 8698944 w 10232859"/>
              <a:gd name="connsiteY226" fmla="*/ 1163453 h 1705557"/>
              <a:gd name="connsiteX227" fmla="*/ 8711456 w 10232859"/>
              <a:gd name="connsiteY227" fmla="*/ 1175731 h 1705557"/>
              <a:gd name="connsiteX228" fmla="*/ 8732793 w 10232859"/>
              <a:gd name="connsiteY228" fmla="*/ 1179486 h 1705557"/>
              <a:gd name="connsiteX229" fmla="*/ 8751897 w 10232859"/>
              <a:gd name="connsiteY229" fmla="*/ 1197400 h 1705557"/>
              <a:gd name="connsiteX230" fmla="*/ 8793564 w 10232859"/>
              <a:gd name="connsiteY230" fmla="*/ 1179086 h 1705557"/>
              <a:gd name="connsiteX231" fmla="*/ 8834270 w 10232859"/>
              <a:gd name="connsiteY231" fmla="*/ 1213138 h 1705557"/>
              <a:gd name="connsiteX232" fmla="*/ 8853872 w 10232859"/>
              <a:gd name="connsiteY232" fmla="*/ 1221228 h 1705557"/>
              <a:gd name="connsiteX233" fmla="*/ 8861901 w 10232859"/>
              <a:gd name="connsiteY233" fmla="*/ 1217889 h 1705557"/>
              <a:gd name="connsiteX234" fmla="*/ 8874168 w 10232859"/>
              <a:gd name="connsiteY234" fmla="*/ 1220481 h 1705557"/>
              <a:gd name="connsiteX235" fmla="*/ 8871123 w 10232859"/>
              <a:gd name="connsiteY235" fmla="*/ 1227674 h 1705557"/>
              <a:gd name="connsiteX236" fmla="*/ 8903537 w 10232859"/>
              <a:gd name="connsiteY236" fmla="*/ 1237102 h 1705557"/>
              <a:gd name="connsiteX237" fmla="*/ 8933767 w 10232859"/>
              <a:gd name="connsiteY237" fmla="*/ 1269882 h 1705557"/>
              <a:gd name="connsiteX238" fmla="*/ 8985765 w 10232859"/>
              <a:gd name="connsiteY238" fmla="*/ 1294178 h 1705557"/>
              <a:gd name="connsiteX239" fmla="*/ 9071444 w 10232859"/>
              <a:gd name="connsiteY239" fmla="*/ 1323819 h 1705557"/>
              <a:gd name="connsiteX240" fmla="*/ 9096711 w 10232859"/>
              <a:gd name="connsiteY240" fmla="*/ 1334291 h 1705557"/>
              <a:gd name="connsiteX241" fmla="*/ 9338853 w 10232859"/>
              <a:gd name="connsiteY241" fmla="*/ 1454560 h 1705557"/>
              <a:gd name="connsiteX242" fmla="*/ 9520814 w 10232859"/>
              <a:gd name="connsiteY242" fmla="*/ 1456341 h 1705557"/>
              <a:gd name="connsiteX243" fmla="*/ 9702271 w 10232859"/>
              <a:gd name="connsiteY243" fmla="*/ 1495067 h 1705557"/>
              <a:gd name="connsiteX244" fmla="*/ 9744273 w 10232859"/>
              <a:gd name="connsiteY244" fmla="*/ 1530026 h 1705557"/>
              <a:gd name="connsiteX245" fmla="*/ 9771903 w 10232859"/>
              <a:gd name="connsiteY245" fmla="*/ 1536548 h 1705557"/>
              <a:gd name="connsiteX246" fmla="*/ 9818565 w 10232859"/>
              <a:gd name="connsiteY246" fmla="*/ 1545059 h 1705557"/>
              <a:gd name="connsiteX247" fmla="*/ 9882202 w 10232859"/>
              <a:gd name="connsiteY247" fmla="*/ 1572402 h 1705557"/>
              <a:gd name="connsiteX248" fmla="*/ 10022025 w 10232859"/>
              <a:gd name="connsiteY248" fmla="*/ 1606210 h 1705557"/>
              <a:gd name="connsiteX249" fmla="*/ 10220406 w 10232859"/>
              <a:gd name="connsiteY249" fmla="*/ 1683519 h 1705557"/>
              <a:gd name="connsiteX250" fmla="*/ 10232859 w 10232859"/>
              <a:gd name="connsiteY250" fmla="*/ 1705557 h 1705557"/>
              <a:gd name="connsiteX251" fmla="*/ 0 w 10232859"/>
              <a:gd name="connsiteY251" fmla="*/ 1705557 h 1705557"/>
              <a:gd name="connsiteX252" fmla="*/ 0 w 10232859"/>
              <a:gd name="connsiteY252" fmla="*/ 28342 h 1705557"/>
              <a:gd name="connsiteX253" fmla="*/ 8097 w 10232859"/>
              <a:gd name="connsiteY253" fmla="*/ 30869 h 1705557"/>
              <a:gd name="connsiteX254" fmla="*/ 77128 w 10232859"/>
              <a:gd name="connsiteY254" fmla="*/ 13381 h 1705557"/>
              <a:gd name="connsiteX255" fmla="*/ 188338 w 10232859"/>
              <a:gd name="connsiteY255" fmla="*/ 11593 h 1705557"/>
              <a:gd name="connsiteX256" fmla="*/ 298809 w 10232859"/>
              <a:gd name="connsiteY256" fmla="*/ 12712 h 1705557"/>
              <a:gd name="connsiteX257" fmla="*/ 338985 w 10232859"/>
              <a:gd name="connsiteY257" fmla="*/ 14520 h 1705557"/>
              <a:gd name="connsiteX258" fmla="*/ 409815 w 10232859"/>
              <a:gd name="connsiteY258" fmla="*/ 11559 h 1705557"/>
              <a:gd name="connsiteX259" fmla="*/ 424169 w 10232859"/>
              <a:gd name="connsiteY259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089450 w 10232859"/>
              <a:gd name="connsiteY77" fmla="*/ 162714 h 1705557"/>
              <a:gd name="connsiteX78" fmla="*/ 3104175 w 10232859"/>
              <a:gd name="connsiteY78" fmla="*/ 169945 h 1705557"/>
              <a:gd name="connsiteX79" fmla="*/ 3254203 w 10232859"/>
              <a:gd name="connsiteY79" fmla="*/ 158270 h 1705557"/>
              <a:gd name="connsiteX80" fmla="*/ 3395011 w 10232859"/>
              <a:gd name="connsiteY80" fmla="*/ 184714 h 1705557"/>
              <a:gd name="connsiteX81" fmla="*/ 3476147 w 10232859"/>
              <a:gd name="connsiteY81" fmla="*/ 177439 h 1705557"/>
              <a:gd name="connsiteX82" fmla="*/ 3497583 w 10232859"/>
              <a:gd name="connsiteY82" fmla="*/ 156962 h 1705557"/>
              <a:gd name="connsiteX83" fmla="*/ 3704761 w 10232859"/>
              <a:gd name="connsiteY83" fmla="*/ 157006 h 1705557"/>
              <a:gd name="connsiteX84" fmla="*/ 3755040 w 10232859"/>
              <a:gd name="connsiteY84" fmla="*/ 148492 h 1705557"/>
              <a:gd name="connsiteX85" fmla="*/ 3804689 w 10232859"/>
              <a:gd name="connsiteY85" fmla="*/ 158407 h 1705557"/>
              <a:gd name="connsiteX86" fmla="*/ 3821793 w 10232859"/>
              <a:gd name="connsiteY86" fmla="*/ 151257 h 1705557"/>
              <a:gd name="connsiteX87" fmla="*/ 3824682 w 10232859"/>
              <a:gd name="connsiteY87" fmla="*/ 149833 h 1705557"/>
              <a:gd name="connsiteX88" fmla="*/ 3837536 w 10232859"/>
              <a:gd name="connsiteY88" fmla="*/ 148292 h 1705557"/>
              <a:gd name="connsiteX89" fmla="*/ 3839550 w 10232859"/>
              <a:gd name="connsiteY89" fmla="*/ 142661 h 1705557"/>
              <a:gd name="connsiteX90" fmla="*/ 3857743 w 10232859"/>
              <a:gd name="connsiteY90" fmla="*/ 136618 h 1705557"/>
              <a:gd name="connsiteX91" fmla="*/ 3881852 w 10232859"/>
              <a:gd name="connsiteY91" fmla="*/ 135231 h 1705557"/>
              <a:gd name="connsiteX92" fmla="*/ 3998088 w 10232859"/>
              <a:gd name="connsiteY92" fmla="*/ 134446 h 1705557"/>
              <a:gd name="connsiteX93" fmla="*/ 4066682 w 10232859"/>
              <a:gd name="connsiteY93" fmla="*/ 130661 h 1705557"/>
              <a:gd name="connsiteX94" fmla="*/ 4091246 w 10232859"/>
              <a:gd name="connsiteY94" fmla="*/ 124017 h 1705557"/>
              <a:gd name="connsiteX95" fmla="*/ 4126556 w 10232859"/>
              <a:gd name="connsiteY95" fmla="*/ 118239 h 1705557"/>
              <a:gd name="connsiteX96" fmla="*/ 4187717 w 10232859"/>
              <a:gd name="connsiteY96" fmla="*/ 104010 h 1705557"/>
              <a:gd name="connsiteX97" fmla="*/ 4220826 w 10232859"/>
              <a:gd name="connsiteY97" fmla="*/ 102505 h 1705557"/>
              <a:gd name="connsiteX98" fmla="*/ 4239014 w 10232859"/>
              <a:gd name="connsiteY98" fmla="*/ 97354 h 1705557"/>
              <a:gd name="connsiteX99" fmla="*/ 4246653 w 10232859"/>
              <a:gd name="connsiteY99" fmla="*/ 97874 h 1705557"/>
              <a:gd name="connsiteX100" fmla="*/ 4271841 w 10232859"/>
              <a:gd name="connsiteY100" fmla="*/ 96702 h 1705557"/>
              <a:gd name="connsiteX101" fmla="*/ 4286277 w 10232859"/>
              <a:gd name="connsiteY101" fmla="*/ 96687 h 1705557"/>
              <a:gd name="connsiteX102" fmla="*/ 4292025 w 10232859"/>
              <a:gd name="connsiteY102" fmla="*/ 96921 h 1705557"/>
              <a:gd name="connsiteX103" fmla="*/ 4304713 w 10232859"/>
              <a:gd name="connsiteY103" fmla="*/ 102187 h 1705557"/>
              <a:gd name="connsiteX104" fmla="*/ 4321285 w 10232859"/>
              <a:gd name="connsiteY104" fmla="*/ 100074 h 1705557"/>
              <a:gd name="connsiteX105" fmla="*/ 4339561 w 10232859"/>
              <a:gd name="connsiteY105" fmla="*/ 105320 h 1705557"/>
              <a:gd name="connsiteX106" fmla="*/ 4343990 w 10232859"/>
              <a:gd name="connsiteY106" fmla="*/ 101090 h 1705557"/>
              <a:gd name="connsiteX107" fmla="*/ 4358885 w 10232859"/>
              <a:gd name="connsiteY107" fmla="*/ 96778 h 1705557"/>
              <a:gd name="connsiteX108" fmla="*/ 4371648 w 10232859"/>
              <a:gd name="connsiteY108" fmla="*/ 101826 h 1705557"/>
              <a:gd name="connsiteX109" fmla="*/ 4398380 w 10232859"/>
              <a:gd name="connsiteY109" fmla="*/ 104961 h 1705557"/>
              <a:gd name="connsiteX110" fmla="*/ 4405729 w 10232859"/>
              <a:gd name="connsiteY110" fmla="*/ 104191 h 1705557"/>
              <a:gd name="connsiteX111" fmla="*/ 4431408 w 10232859"/>
              <a:gd name="connsiteY111" fmla="*/ 110825 h 1705557"/>
              <a:gd name="connsiteX112" fmla="*/ 4472183 w 10232859"/>
              <a:gd name="connsiteY112" fmla="*/ 116430 h 1705557"/>
              <a:gd name="connsiteX113" fmla="*/ 4518828 w 10232859"/>
              <a:gd name="connsiteY113" fmla="*/ 119114 h 1705557"/>
              <a:gd name="connsiteX114" fmla="*/ 4532040 w 10232859"/>
              <a:gd name="connsiteY114" fmla="*/ 124307 h 1705557"/>
              <a:gd name="connsiteX115" fmla="*/ 4617778 w 10232859"/>
              <a:gd name="connsiteY115" fmla="*/ 136993 h 1705557"/>
              <a:gd name="connsiteX116" fmla="*/ 4641872 w 10232859"/>
              <a:gd name="connsiteY116" fmla="*/ 140721 h 1705557"/>
              <a:gd name="connsiteX117" fmla="*/ 4662766 w 10232859"/>
              <a:gd name="connsiteY117" fmla="*/ 138952 h 1705557"/>
              <a:gd name="connsiteX118" fmla="*/ 4667770 w 10232859"/>
              <a:gd name="connsiteY118" fmla="*/ 134208 h 1705557"/>
              <a:gd name="connsiteX119" fmla="*/ 4681052 w 10232859"/>
              <a:gd name="connsiteY119" fmla="*/ 135461 h 1705557"/>
              <a:gd name="connsiteX120" fmla="*/ 4684624 w 10232859"/>
              <a:gd name="connsiteY120" fmla="*/ 134755 h 1705557"/>
              <a:gd name="connsiteX121" fmla="*/ 4705061 w 10232859"/>
              <a:gd name="connsiteY121" fmla="*/ 131748 h 1705557"/>
              <a:gd name="connsiteX122" fmla="*/ 4747746 w 10232859"/>
              <a:gd name="connsiteY122" fmla="*/ 151131 h 1705557"/>
              <a:gd name="connsiteX123" fmla="*/ 4801045 w 10232859"/>
              <a:gd name="connsiteY123" fmla="*/ 153753 h 1705557"/>
              <a:gd name="connsiteX124" fmla="*/ 5001600 w 10232859"/>
              <a:gd name="connsiteY124" fmla="*/ 196753 h 1705557"/>
              <a:gd name="connsiteX125" fmla="*/ 5033465 w 10232859"/>
              <a:gd name="connsiteY125" fmla="*/ 182429 h 1705557"/>
              <a:gd name="connsiteX126" fmla="*/ 5115965 w 10232859"/>
              <a:gd name="connsiteY126" fmla="*/ 192583 h 1705557"/>
              <a:gd name="connsiteX127" fmla="*/ 5237936 w 10232859"/>
              <a:gd name="connsiteY127" fmla="*/ 246022 h 1705557"/>
              <a:gd name="connsiteX128" fmla="*/ 5290566 w 10232859"/>
              <a:gd name="connsiteY128" fmla="*/ 269809 h 1705557"/>
              <a:gd name="connsiteX129" fmla="*/ 5377862 w 10232859"/>
              <a:gd name="connsiteY129" fmla="*/ 306543 h 1705557"/>
              <a:gd name="connsiteX130" fmla="*/ 5413398 w 10232859"/>
              <a:gd name="connsiteY130" fmla="*/ 282749 h 1705557"/>
              <a:gd name="connsiteX131" fmla="*/ 5415629 w 10232859"/>
              <a:gd name="connsiteY131" fmla="*/ 282282 h 1705557"/>
              <a:gd name="connsiteX132" fmla="*/ 5433078 w 10232859"/>
              <a:gd name="connsiteY132" fmla="*/ 286198 h 1705557"/>
              <a:gd name="connsiteX133" fmla="*/ 5435759 w 10232859"/>
              <a:gd name="connsiteY133" fmla="*/ 289614 h 1705557"/>
              <a:gd name="connsiteX134" fmla="*/ 5447372 w 10232859"/>
              <a:gd name="connsiteY134" fmla="*/ 293101 h 1705557"/>
              <a:gd name="connsiteX135" fmla="*/ 5469289 w 10232859"/>
              <a:gd name="connsiteY135" fmla="*/ 302134 h 1705557"/>
              <a:gd name="connsiteX136" fmla="*/ 5508752 w 10232859"/>
              <a:gd name="connsiteY136" fmla="*/ 312267 h 1705557"/>
              <a:gd name="connsiteX137" fmla="*/ 5509657 w 10232859"/>
              <a:gd name="connsiteY137" fmla="*/ 311450 h 1705557"/>
              <a:gd name="connsiteX138" fmla="*/ 5521245 w 10232859"/>
              <a:gd name="connsiteY138" fmla="*/ 310202 h 1705557"/>
              <a:gd name="connsiteX139" fmla="*/ 5542415 w 10232859"/>
              <a:gd name="connsiteY139" fmla="*/ 310009 h 1705557"/>
              <a:gd name="connsiteX140" fmla="*/ 5596538 w 10232859"/>
              <a:gd name="connsiteY140" fmla="*/ 297667 h 1705557"/>
              <a:gd name="connsiteX141" fmla="*/ 5632514 w 10232859"/>
              <a:gd name="connsiteY141" fmla="*/ 308476 h 1705557"/>
              <a:gd name="connsiteX142" fmla="*/ 5640005 w 10232859"/>
              <a:gd name="connsiteY142" fmla="*/ 310131 h 1705557"/>
              <a:gd name="connsiteX143" fmla="*/ 5640259 w 10232859"/>
              <a:gd name="connsiteY143" fmla="*/ 309949 h 1705557"/>
              <a:gd name="connsiteX144" fmla="*/ 5648365 w 10232859"/>
              <a:gd name="connsiteY144" fmla="*/ 311268 h 1705557"/>
              <a:gd name="connsiteX145" fmla="*/ 5653662 w 10232859"/>
              <a:gd name="connsiteY145" fmla="*/ 313149 h 1705557"/>
              <a:gd name="connsiteX146" fmla="*/ 5668196 w 10232859"/>
              <a:gd name="connsiteY146" fmla="*/ 316360 h 1705557"/>
              <a:gd name="connsiteX147" fmla="*/ 5673886 w 10232859"/>
              <a:gd name="connsiteY147" fmla="*/ 316040 h 1705557"/>
              <a:gd name="connsiteX148" fmla="*/ 5677139 w 10232859"/>
              <a:gd name="connsiteY148" fmla="*/ 313859 h 1705557"/>
              <a:gd name="connsiteX149" fmla="*/ 5708983 w 10232859"/>
              <a:gd name="connsiteY149" fmla="*/ 313188 h 1705557"/>
              <a:gd name="connsiteX150" fmla="*/ 5773909 w 10232859"/>
              <a:gd name="connsiteY150" fmla="*/ 318575 h 1705557"/>
              <a:gd name="connsiteX151" fmla="*/ 5809500 w 10232859"/>
              <a:gd name="connsiteY151" fmla="*/ 324964 h 1705557"/>
              <a:gd name="connsiteX152" fmla="*/ 5908729 w 10232859"/>
              <a:gd name="connsiteY152" fmla="*/ 338849 h 1705557"/>
              <a:gd name="connsiteX153" fmla="*/ 6009654 w 10232859"/>
              <a:gd name="connsiteY153" fmla="*/ 350040 h 1705557"/>
              <a:gd name="connsiteX154" fmla="*/ 6067487 w 10232859"/>
              <a:gd name="connsiteY154" fmla="*/ 340226 h 1705557"/>
              <a:gd name="connsiteX155" fmla="*/ 6073281 w 10232859"/>
              <a:gd name="connsiteY155" fmla="*/ 340830 h 1705557"/>
              <a:gd name="connsiteX156" fmla="*/ 6086225 w 10232859"/>
              <a:gd name="connsiteY156" fmla="*/ 346135 h 1705557"/>
              <a:gd name="connsiteX157" fmla="*/ 6090616 w 10232859"/>
              <a:gd name="connsiteY157" fmla="*/ 348731 h 1705557"/>
              <a:gd name="connsiteX158" fmla="*/ 6098056 w 10232859"/>
              <a:gd name="connsiteY158" fmla="*/ 351249 h 1705557"/>
              <a:gd name="connsiteX159" fmla="*/ 6098391 w 10232859"/>
              <a:gd name="connsiteY159" fmla="*/ 351119 h 1705557"/>
              <a:gd name="connsiteX160" fmla="*/ 6105063 w 10232859"/>
              <a:gd name="connsiteY160" fmla="*/ 353854 h 1705557"/>
              <a:gd name="connsiteX161" fmla="*/ 6135796 w 10232859"/>
              <a:gd name="connsiteY161" fmla="*/ 369657 h 1705557"/>
              <a:gd name="connsiteX162" fmla="*/ 6195166 w 10232859"/>
              <a:gd name="connsiteY162" fmla="*/ 366704 h 1705557"/>
              <a:gd name="connsiteX163" fmla="*/ 6216259 w 10232859"/>
              <a:gd name="connsiteY163" fmla="*/ 369879 h 1705557"/>
              <a:gd name="connsiteX164" fmla="*/ 6228331 w 10232859"/>
              <a:gd name="connsiteY164" fmla="*/ 370548 h 1705557"/>
              <a:gd name="connsiteX165" fmla="*/ 6229602 w 10232859"/>
              <a:gd name="connsiteY165" fmla="*/ 369928 h 1705557"/>
              <a:gd name="connsiteX166" fmla="*/ 6258988 w 10232859"/>
              <a:gd name="connsiteY166" fmla="*/ 385174 h 1705557"/>
              <a:gd name="connsiteX167" fmla="*/ 6264106 w 10232859"/>
              <a:gd name="connsiteY167" fmla="*/ 385655 h 1705557"/>
              <a:gd name="connsiteX168" fmla="*/ 6281703 w 10232859"/>
              <a:gd name="connsiteY168" fmla="*/ 397568 h 1705557"/>
              <a:gd name="connsiteX169" fmla="*/ 6291622 w 10232859"/>
              <a:gd name="connsiteY169" fmla="*/ 402669 h 1705557"/>
              <a:gd name="connsiteX170" fmla="*/ 6292712 w 10232859"/>
              <a:gd name="connsiteY170" fmla="*/ 406285 h 1705557"/>
              <a:gd name="connsiteX171" fmla="*/ 6308227 w 10232859"/>
              <a:gd name="connsiteY171" fmla="*/ 412710 h 1705557"/>
              <a:gd name="connsiteX172" fmla="*/ 6310656 w 10232859"/>
              <a:gd name="connsiteY172" fmla="*/ 412628 h 1705557"/>
              <a:gd name="connsiteX173" fmla="*/ 6321049 w 10232859"/>
              <a:gd name="connsiteY173" fmla="*/ 420978 h 1705557"/>
              <a:gd name="connsiteX174" fmla="*/ 6326853 w 10232859"/>
              <a:gd name="connsiteY174" fmla="*/ 431664 h 1705557"/>
              <a:gd name="connsiteX175" fmla="*/ 6467879 w 10232859"/>
              <a:gd name="connsiteY175" fmla="*/ 474762 h 1705557"/>
              <a:gd name="connsiteX176" fmla="*/ 6564351 w 10232859"/>
              <a:gd name="connsiteY176" fmla="*/ 544032 h 1705557"/>
              <a:gd name="connsiteX177" fmla="*/ 6641544 w 10232859"/>
              <a:gd name="connsiteY177" fmla="*/ 566599 h 1705557"/>
              <a:gd name="connsiteX178" fmla="*/ 6731052 w 10232859"/>
              <a:gd name="connsiteY178" fmla="*/ 578550 h 1705557"/>
              <a:gd name="connsiteX179" fmla="*/ 6858983 w 10232859"/>
              <a:gd name="connsiteY179" fmla="*/ 630237 h 1705557"/>
              <a:gd name="connsiteX180" fmla="*/ 6910661 w 10232859"/>
              <a:gd name="connsiteY180" fmla="*/ 641134 h 1705557"/>
              <a:gd name="connsiteX181" fmla="*/ 6944111 w 10232859"/>
              <a:gd name="connsiteY181" fmla="*/ 666016 h 1705557"/>
              <a:gd name="connsiteX182" fmla="*/ 6965771 w 10232859"/>
              <a:gd name="connsiteY182" fmla="*/ 666445 h 1705557"/>
              <a:gd name="connsiteX183" fmla="*/ 6969639 w 10232859"/>
              <a:gd name="connsiteY183" fmla="*/ 666351 h 1705557"/>
              <a:gd name="connsiteX184" fmla="*/ 6982242 w 10232859"/>
              <a:gd name="connsiteY184" fmla="*/ 669626 h 1705557"/>
              <a:gd name="connsiteX185" fmla="*/ 6989387 w 10232859"/>
              <a:gd name="connsiteY185" fmla="*/ 665988 h 1705557"/>
              <a:gd name="connsiteX186" fmla="*/ 7010930 w 10232859"/>
              <a:gd name="connsiteY186" fmla="*/ 667648 h 1705557"/>
              <a:gd name="connsiteX187" fmla="*/ 7033125 w 10232859"/>
              <a:gd name="connsiteY187" fmla="*/ 674950 h 1705557"/>
              <a:gd name="connsiteX188" fmla="*/ 7134461 w 10232859"/>
              <a:gd name="connsiteY188" fmla="*/ 714706 h 1705557"/>
              <a:gd name="connsiteX189" fmla="*/ 7197450 w 10232859"/>
              <a:gd name="connsiteY189" fmla="*/ 735608 h 1705557"/>
              <a:gd name="connsiteX190" fmla="*/ 7225084 w 10232859"/>
              <a:gd name="connsiteY190" fmla="*/ 739019 h 1705557"/>
              <a:gd name="connsiteX191" fmla="*/ 7261183 w 10232859"/>
              <a:gd name="connsiteY191" fmla="*/ 746827 h 1705557"/>
              <a:gd name="connsiteX192" fmla="*/ 7327760 w 10232859"/>
              <a:gd name="connsiteY192" fmla="*/ 757100 h 1705557"/>
              <a:gd name="connsiteX193" fmla="*/ 7412222 w 10232859"/>
              <a:gd name="connsiteY193" fmla="*/ 777001 h 1705557"/>
              <a:gd name="connsiteX194" fmla="*/ 7457904 w 10232859"/>
              <a:gd name="connsiteY194" fmla="*/ 810835 h 1705557"/>
              <a:gd name="connsiteX195" fmla="*/ 7465795 w 10232859"/>
              <a:gd name="connsiteY195" fmla="*/ 809112 h 1705557"/>
              <a:gd name="connsiteX196" fmla="*/ 7505046 w 10232859"/>
              <a:gd name="connsiteY196" fmla="*/ 823031 h 1705557"/>
              <a:gd name="connsiteX197" fmla="*/ 7623220 w 10232859"/>
              <a:gd name="connsiteY197" fmla="*/ 895034 h 1705557"/>
              <a:gd name="connsiteX198" fmla="*/ 7700458 w 10232859"/>
              <a:gd name="connsiteY198" fmla="*/ 921593 h 1705557"/>
              <a:gd name="connsiteX199" fmla="*/ 7730988 w 10232859"/>
              <a:gd name="connsiteY199" fmla="*/ 927270 h 1705557"/>
              <a:gd name="connsiteX200" fmla="*/ 7781942 w 10232859"/>
              <a:gd name="connsiteY200" fmla="*/ 937017 h 1705557"/>
              <a:gd name="connsiteX201" fmla="*/ 7827704 w 10232859"/>
              <a:gd name="connsiteY201" fmla="*/ 935072 h 1705557"/>
              <a:gd name="connsiteX202" fmla="*/ 7867270 w 10232859"/>
              <a:gd name="connsiteY202" fmla="*/ 946880 h 1705557"/>
              <a:gd name="connsiteX203" fmla="*/ 7866538 w 10232859"/>
              <a:gd name="connsiteY203" fmla="*/ 961559 h 1705557"/>
              <a:gd name="connsiteX204" fmla="*/ 7912084 w 10232859"/>
              <a:gd name="connsiteY204" fmla="*/ 970314 h 1705557"/>
              <a:gd name="connsiteX205" fmla="*/ 7982264 w 10232859"/>
              <a:gd name="connsiteY205" fmla="*/ 982287 h 1705557"/>
              <a:gd name="connsiteX206" fmla="*/ 7991272 w 10232859"/>
              <a:gd name="connsiteY206" fmla="*/ 987618 h 1705557"/>
              <a:gd name="connsiteX207" fmla="*/ 8006496 w 10232859"/>
              <a:gd name="connsiteY207" fmla="*/ 979353 h 1705557"/>
              <a:gd name="connsiteX208" fmla="*/ 8034497 w 10232859"/>
              <a:gd name="connsiteY208" fmla="*/ 978568 h 1705557"/>
              <a:gd name="connsiteX209" fmla="*/ 8150881 w 10232859"/>
              <a:gd name="connsiteY209" fmla="*/ 996925 h 1705557"/>
              <a:gd name="connsiteX210" fmla="*/ 8172106 w 10232859"/>
              <a:gd name="connsiteY210" fmla="*/ 997026 h 1705557"/>
              <a:gd name="connsiteX211" fmla="*/ 8196076 w 10232859"/>
              <a:gd name="connsiteY211" fmla="*/ 1006592 h 1705557"/>
              <a:gd name="connsiteX212" fmla="*/ 8247463 w 10232859"/>
              <a:gd name="connsiteY212" fmla="*/ 1022846 h 1705557"/>
              <a:gd name="connsiteX213" fmla="*/ 8279272 w 10232859"/>
              <a:gd name="connsiteY213" fmla="*/ 1039435 h 1705557"/>
              <a:gd name="connsiteX214" fmla="*/ 8289611 w 10232859"/>
              <a:gd name="connsiteY214" fmla="*/ 1035144 h 1705557"/>
              <a:gd name="connsiteX215" fmla="*/ 8311483 w 10232859"/>
              <a:gd name="connsiteY215" fmla="*/ 1035913 h 1705557"/>
              <a:gd name="connsiteX216" fmla="*/ 8399489 w 10232859"/>
              <a:gd name="connsiteY216" fmla="*/ 1055076 h 1705557"/>
              <a:gd name="connsiteX217" fmla="*/ 8415973 w 10232859"/>
              <a:gd name="connsiteY217" fmla="*/ 1056174 h 1705557"/>
              <a:gd name="connsiteX218" fmla="*/ 8433326 w 10232859"/>
              <a:gd name="connsiteY218" fmla="*/ 1064395 h 1705557"/>
              <a:gd name="connsiteX219" fmla="*/ 8502328 w 10232859"/>
              <a:gd name="connsiteY219" fmla="*/ 1098012 h 1705557"/>
              <a:gd name="connsiteX220" fmla="*/ 8534346 w 10232859"/>
              <a:gd name="connsiteY220" fmla="*/ 1113494 h 1705557"/>
              <a:gd name="connsiteX221" fmla="*/ 8534980 w 10232859"/>
              <a:gd name="connsiteY221" fmla="*/ 1117375 h 1705557"/>
              <a:gd name="connsiteX222" fmla="*/ 8544104 w 10232859"/>
              <a:gd name="connsiteY222" fmla="*/ 1114920 h 1705557"/>
              <a:gd name="connsiteX223" fmla="*/ 8567742 w 10232859"/>
              <a:gd name="connsiteY223" fmla="*/ 1124104 h 1705557"/>
              <a:gd name="connsiteX224" fmla="*/ 8633779 w 10232859"/>
              <a:gd name="connsiteY224" fmla="*/ 1145740 h 1705557"/>
              <a:gd name="connsiteX225" fmla="*/ 8676965 w 10232859"/>
              <a:gd name="connsiteY225" fmla="*/ 1163463 h 1705557"/>
              <a:gd name="connsiteX226" fmla="*/ 8698944 w 10232859"/>
              <a:gd name="connsiteY226" fmla="*/ 1163453 h 1705557"/>
              <a:gd name="connsiteX227" fmla="*/ 8711456 w 10232859"/>
              <a:gd name="connsiteY227" fmla="*/ 1175731 h 1705557"/>
              <a:gd name="connsiteX228" fmla="*/ 8732793 w 10232859"/>
              <a:gd name="connsiteY228" fmla="*/ 1179486 h 1705557"/>
              <a:gd name="connsiteX229" fmla="*/ 8751897 w 10232859"/>
              <a:gd name="connsiteY229" fmla="*/ 1197400 h 1705557"/>
              <a:gd name="connsiteX230" fmla="*/ 8793564 w 10232859"/>
              <a:gd name="connsiteY230" fmla="*/ 1179086 h 1705557"/>
              <a:gd name="connsiteX231" fmla="*/ 8834270 w 10232859"/>
              <a:gd name="connsiteY231" fmla="*/ 1213138 h 1705557"/>
              <a:gd name="connsiteX232" fmla="*/ 8853872 w 10232859"/>
              <a:gd name="connsiteY232" fmla="*/ 1221228 h 1705557"/>
              <a:gd name="connsiteX233" fmla="*/ 8861901 w 10232859"/>
              <a:gd name="connsiteY233" fmla="*/ 1217889 h 1705557"/>
              <a:gd name="connsiteX234" fmla="*/ 8874168 w 10232859"/>
              <a:gd name="connsiteY234" fmla="*/ 1220481 h 1705557"/>
              <a:gd name="connsiteX235" fmla="*/ 8871123 w 10232859"/>
              <a:gd name="connsiteY235" fmla="*/ 1227674 h 1705557"/>
              <a:gd name="connsiteX236" fmla="*/ 8903537 w 10232859"/>
              <a:gd name="connsiteY236" fmla="*/ 1237102 h 1705557"/>
              <a:gd name="connsiteX237" fmla="*/ 8933767 w 10232859"/>
              <a:gd name="connsiteY237" fmla="*/ 1269882 h 1705557"/>
              <a:gd name="connsiteX238" fmla="*/ 8985765 w 10232859"/>
              <a:gd name="connsiteY238" fmla="*/ 1294178 h 1705557"/>
              <a:gd name="connsiteX239" fmla="*/ 9071444 w 10232859"/>
              <a:gd name="connsiteY239" fmla="*/ 1323819 h 1705557"/>
              <a:gd name="connsiteX240" fmla="*/ 9096711 w 10232859"/>
              <a:gd name="connsiteY240" fmla="*/ 1334291 h 1705557"/>
              <a:gd name="connsiteX241" fmla="*/ 9338853 w 10232859"/>
              <a:gd name="connsiteY241" fmla="*/ 1454560 h 1705557"/>
              <a:gd name="connsiteX242" fmla="*/ 9520814 w 10232859"/>
              <a:gd name="connsiteY242" fmla="*/ 1456341 h 1705557"/>
              <a:gd name="connsiteX243" fmla="*/ 9702271 w 10232859"/>
              <a:gd name="connsiteY243" fmla="*/ 1495067 h 1705557"/>
              <a:gd name="connsiteX244" fmla="*/ 9744273 w 10232859"/>
              <a:gd name="connsiteY244" fmla="*/ 1530026 h 1705557"/>
              <a:gd name="connsiteX245" fmla="*/ 9771903 w 10232859"/>
              <a:gd name="connsiteY245" fmla="*/ 1536548 h 1705557"/>
              <a:gd name="connsiteX246" fmla="*/ 9818565 w 10232859"/>
              <a:gd name="connsiteY246" fmla="*/ 1545059 h 1705557"/>
              <a:gd name="connsiteX247" fmla="*/ 9882202 w 10232859"/>
              <a:gd name="connsiteY247" fmla="*/ 1572402 h 1705557"/>
              <a:gd name="connsiteX248" fmla="*/ 10022025 w 10232859"/>
              <a:gd name="connsiteY248" fmla="*/ 1606210 h 1705557"/>
              <a:gd name="connsiteX249" fmla="*/ 10220406 w 10232859"/>
              <a:gd name="connsiteY249" fmla="*/ 1683519 h 1705557"/>
              <a:gd name="connsiteX250" fmla="*/ 10232859 w 10232859"/>
              <a:gd name="connsiteY250" fmla="*/ 1705557 h 1705557"/>
              <a:gd name="connsiteX251" fmla="*/ 0 w 10232859"/>
              <a:gd name="connsiteY251" fmla="*/ 1705557 h 1705557"/>
              <a:gd name="connsiteX252" fmla="*/ 0 w 10232859"/>
              <a:gd name="connsiteY252" fmla="*/ 28342 h 1705557"/>
              <a:gd name="connsiteX253" fmla="*/ 8097 w 10232859"/>
              <a:gd name="connsiteY253" fmla="*/ 30869 h 1705557"/>
              <a:gd name="connsiteX254" fmla="*/ 77128 w 10232859"/>
              <a:gd name="connsiteY254" fmla="*/ 13381 h 1705557"/>
              <a:gd name="connsiteX255" fmla="*/ 188338 w 10232859"/>
              <a:gd name="connsiteY255" fmla="*/ 11593 h 1705557"/>
              <a:gd name="connsiteX256" fmla="*/ 298809 w 10232859"/>
              <a:gd name="connsiteY256" fmla="*/ 12712 h 1705557"/>
              <a:gd name="connsiteX257" fmla="*/ 338985 w 10232859"/>
              <a:gd name="connsiteY257" fmla="*/ 14520 h 1705557"/>
              <a:gd name="connsiteX258" fmla="*/ 409815 w 10232859"/>
              <a:gd name="connsiteY258" fmla="*/ 11559 h 1705557"/>
              <a:gd name="connsiteX259" fmla="*/ 424169 w 10232859"/>
              <a:gd name="connsiteY259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089450 w 10232859"/>
              <a:gd name="connsiteY77" fmla="*/ 162714 h 1705557"/>
              <a:gd name="connsiteX78" fmla="*/ 3104175 w 10232859"/>
              <a:gd name="connsiteY78" fmla="*/ 169945 h 1705557"/>
              <a:gd name="connsiteX79" fmla="*/ 3254203 w 10232859"/>
              <a:gd name="connsiteY79" fmla="*/ 158270 h 1705557"/>
              <a:gd name="connsiteX80" fmla="*/ 3395011 w 10232859"/>
              <a:gd name="connsiteY80" fmla="*/ 184714 h 1705557"/>
              <a:gd name="connsiteX81" fmla="*/ 3476147 w 10232859"/>
              <a:gd name="connsiteY81" fmla="*/ 177439 h 1705557"/>
              <a:gd name="connsiteX82" fmla="*/ 3497583 w 10232859"/>
              <a:gd name="connsiteY82" fmla="*/ 156962 h 1705557"/>
              <a:gd name="connsiteX83" fmla="*/ 3704761 w 10232859"/>
              <a:gd name="connsiteY83" fmla="*/ 157006 h 1705557"/>
              <a:gd name="connsiteX84" fmla="*/ 3755040 w 10232859"/>
              <a:gd name="connsiteY84" fmla="*/ 148492 h 1705557"/>
              <a:gd name="connsiteX85" fmla="*/ 3804689 w 10232859"/>
              <a:gd name="connsiteY85" fmla="*/ 158407 h 1705557"/>
              <a:gd name="connsiteX86" fmla="*/ 3821793 w 10232859"/>
              <a:gd name="connsiteY86" fmla="*/ 151257 h 1705557"/>
              <a:gd name="connsiteX87" fmla="*/ 3824682 w 10232859"/>
              <a:gd name="connsiteY87" fmla="*/ 149833 h 1705557"/>
              <a:gd name="connsiteX88" fmla="*/ 3837536 w 10232859"/>
              <a:gd name="connsiteY88" fmla="*/ 148292 h 1705557"/>
              <a:gd name="connsiteX89" fmla="*/ 3839550 w 10232859"/>
              <a:gd name="connsiteY89" fmla="*/ 142661 h 1705557"/>
              <a:gd name="connsiteX90" fmla="*/ 3857743 w 10232859"/>
              <a:gd name="connsiteY90" fmla="*/ 136618 h 1705557"/>
              <a:gd name="connsiteX91" fmla="*/ 3881852 w 10232859"/>
              <a:gd name="connsiteY91" fmla="*/ 135231 h 1705557"/>
              <a:gd name="connsiteX92" fmla="*/ 3998088 w 10232859"/>
              <a:gd name="connsiteY92" fmla="*/ 134446 h 1705557"/>
              <a:gd name="connsiteX93" fmla="*/ 4066682 w 10232859"/>
              <a:gd name="connsiteY93" fmla="*/ 130661 h 1705557"/>
              <a:gd name="connsiteX94" fmla="*/ 4091246 w 10232859"/>
              <a:gd name="connsiteY94" fmla="*/ 124017 h 1705557"/>
              <a:gd name="connsiteX95" fmla="*/ 4126556 w 10232859"/>
              <a:gd name="connsiteY95" fmla="*/ 118239 h 1705557"/>
              <a:gd name="connsiteX96" fmla="*/ 4187717 w 10232859"/>
              <a:gd name="connsiteY96" fmla="*/ 104010 h 1705557"/>
              <a:gd name="connsiteX97" fmla="*/ 4220826 w 10232859"/>
              <a:gd name="connsiteY97" fmla="*/ 102505 h 1705557"/>
              <a:gd name="connsiteX98" fmla="*/ 4239014 w 10232859"/>
              <a:gd name="connsiteY98" fmla="*/ 97354 h 1705557"/>
              <a:gd name="connsiteX99" fmla="*/ 4246653 w 10232859"/>
              <a:gd name="connsiteY99" fmla="*/ 97874 h 1705557"/>
              <a:gd name="connsiteX100" fmla="*/ 4271841 w 10232859"/>
              <a:gd name="connsiteY100" fmla="*/ 96702 h 1705557"/>
              <a:gd name="connsiteX101" fmla="*/ 4286277 w 10232859"/>
              <a:gd name="connsiteY101" fmla="*/ 96687 h 1705557"/>
              <a:gd name="connsiteX102" fmla="*/ 4292025 w 10232859"/>
              <a:gd name="connsiteY102" fmla="*/ 96921 h 1705557"/>
              <a:gd name="connsiteX103" fmla="*/ 4304713 w 10232859"/>
              <a:gd name="connsiteY103" fmla="*/ 102187 h 1705557"/>
              <a:gd name="connsiteX104" fmla="*/ 4321285 w 10232859"/>
              <a:gd name="connsiteY104" fmla="*/ 100074 h 1705557"/>
              <a:gd name="connsiteX105" fmla="*/ 4339561 w 10232859"/>
              <a:gd name="connsiteY105" fmla="*/ 105320 h 1705557"/>
              <a:gd name="connsiteX106" fmla="*/ 4343990 w 10232859"/>
              <a:gd name="connsiteY106" fmla="*/ 101090 h 1705557"/>
              <a:gd name="connsiteX107" fmla="*/ 4358885 w 10232859"/>
              <a:gd name="connsiteY107" fmla="*/ 96778 h 1705557"/>
              <a:gd name="connsiteX108" fmla="*/ 4371648 w 10232859"/>
              <a:gd name="connsiteY108" fmla="*/ 101826 h 1705557"/>
              <a:gd name="connsiteX109" fmla="*/ 4398380 w 10232859"/>
              <a:gd name="connsiteY109" fmla="*/ 104961 h 1705557"/>
              <a:gd name="connsiteX110" fmla="*/ 4405729 w 10232859"/>
              <a:gd name="connsiteY110" fmla="*/ 104191 h 1705557"/>
              <a:gd name="connsiteX111" fmla="*/ 4431408 w 10232859"/>
              <a:gd name="connsiteY111" fmla="*/ 110825 h 1705557"/>
              <a:gd name="connsiteX112" fmla="*/ 4472183 w 10232859"/>
              <a:gd name="connsiteY112" fmla="*/ 116430 h 1705557"/>
              <a:gd name="connsiteX113" fmla="*/ 4518828 w 10232859"/>
              <a:gd name="connsiteY113" fmla="*/ 119114 h 1705557"/>
              <a:gd name="connsiteX114" fmla="*/ 4532040 w 10232859"/>
              <a:gd name="connsiteY114" fmla="*/ 124307 h 1705557"/>
              <a:gd name="connsiteX115" fmla="*/ 4617778 w 10232859"/>
              <a:gd name="connsiteY115" fmla="*/ 136993 h 1705557"/>
              <a:gd name="connsiteX116" fmla="*/ 4641872 w 10232859"/>
              <a:gd name="connsiteY116" fmla="*/ 140721 h 1705557"/>
              <a:gd name="connsiteX117" fmla="*/ 4662766 w 10232859"/>
              <a:gd name="connsiteY117" fmla="*/ 138952 h 1705557"/>
              <a:gd name="connsiteX118" fmla="*/ 4667770 w 10232859"/>
              <a:gd name="connsiteY118" fmla="*/ 134208 h 1705557"/>
              <a:gd name="connsiteX119" fmla="*/ 4681052 w 10232859"/>
              <a:gd name="connsiteY119" fmla="*/ 135461 h 1705557"/>
              <a:gd name="connsiteX120" fmla="*/ 4684624 w 10232859"/>
              <a:gd name="connsiteY120" fmla="*/ 134755 h 1705557"/>
              <a:gd name="connsiteX121" fmla="*/ 4705061 w 10232859"/>
              <a:gd name="connsiteY121" fmla="*/ 131748 h 1705557"/>
              <a:gd name="connsiteX122" fmla="*/ 4747746 w 10232859"/>
              <a:gd name="connsiteY122" fmla="*/ 151131 h 1705557"/>
              <a:gd name="connsiteX123" fmla="*/ 4801045 w 10232859"/>
              <a:gd name="connsiteY123" fmla="*/ 153753 h 1705557"/>
              <a:gd name="connsiteX124" fmla="*/ 5001600 w 10232859"/>
              <a:gd name="connsiteY124" fmla="*/ 196753 h 1705557"/>
              <a:gd name="connsiteX125" fmla="*/ 5033465 w 10232859"/>
              <a:gd name="connsiteY125" fmla="*/ 182429 h 1705557"/>
              <a:gd name="connsiteX126" fmla="*/ 5115965 w 10232859"/>
              <a:gd name="connsiteY126" fmla="*/ 192583 h 1705557"/>
              <a:gd name="connsiteX127" fmla="*/ 5237936 w 10232859"/>
              <a:gd name="connsiteY127" fmla="*/ 246022 h 1705557"/>
              <a:gd name="connsiteX128" fmla="*/ 5290566 w 10232859"/>
              <a:gd name="connsiteY128" fmla="*/ 269809 h 1705557"/>
              <a:gd name="connsiteX129" fmla="*/ 5344878 w 10232859"/>
              <a:gd name="connsiteY129" fmla="*/ 282874 h 1705557"/>
              <a:gd name="connsiteX130" fmla="*/ 5413398 w 10232859"/>
              <a:gd name="connsiteY130" fmla="*/ 282749 h 1705557"/>
              <a:gd name="connsiteX131" fmla="*/ 5415629 w 10232859"/>
              <a:gd name="connsiteY131" fmla="*/ 282282 h 1705557"/>
              <a:gd name="connsiteX132" fmla="*/ 5433078 w 10232859"/>
              <a:gd name="connsiteY132" fmla="*/ 286198 h 1705557"/>
              <a:gd name="connsiteX133" fmla="*/ 5435759 w 10232859"/>
              <a:gd name="connsiteY133" fmla="*/ 289614 h 1705557"/>
              <a:gd name="connsiteX134" fmla="*/ 5447372 w 10232859"/>
              <a:gd name="connsiteY134" fmla="*/ 293101 h 1705557"/>
              <a:gd name="connsiteX135" fmla="*/ 5469289 w 10232859"/>
              <a:gd name="connsiteY135" fmla="*/ 302134 h 1705557"/>
              <a:gd name="connsiteX136" fmla="*/ 5508752 w 10232859"/>
              <a:gd name="connsiteY136" fmla="*/ 312267 h 1705557"/>
              <a:gd name="connsiteX137" fmla="*/ 5509657 w 10232859"/>
              <a:gd name="connsiteY137" fmla="*/ 311450 h 1705557"/>
              <a:gd name="connsiteX138" fmla="*/ 5521245 w 10232859"/>
              <a:gd name="connsiteY138" fmla="*/ 310202 h 1705557"/>
              <a:gd name="connsiteX139" fmla="*/ 5542415 w 10232859"/>
              <a:gd name="connsiteY139" fmla="*/ 310009 h 1705557"/>
              <a:gd name="connsiteX140" fmla="*/ 5596538 w 10232859"/>
              <a:gd name="connsiteY140" fmla="*/ 297667 h 1705557"/>
              <a:gd name="connsiteX141" fmla="*/ 5632514 w 10232859"/>
              <a:gd name="connsiteY141" fmla="*/ 308476 h 1705557"/>
              <a:gd name="connsiteX142" fmla="*/ 5640005 w 10232859"/>
              <a:gd name="connsiteY142" fmla="*/ 310131 h 1705557"/>
              <a:gd name="connsiteX143" fmla="*/ 5640259 w 10232859"/>
              <a:gd name="connsiteY143" fmla="*/ 309949 h 1705557"/>
              <a:gd name="connsiteX144" fmla="*/ 5648365 w 10232859"/>
              <a:gd name="connsiteY144" fmla="*/ 311268 h 1705557"/>
              <a:gd name="connsiteX145" fmla="*/ 5653662 w 10232859"/>
              <a:gd name="connsiteY145" fmla="*/ 313149 h 1705557"/>
              <a:gd name="connsiteX146" fmla="*/ 5668196 w 10232859"/>
              <a:gd name="connsiteY146" fmla="*/ 316360 h 1705557"/>
              <a:gd name="connsiteX147" fmla="*/ 5673886 w 10232859"/>
              <a:gd name="connsiteY147" fmla="*/ 316040 h 1705557"/>
              <a:gd name="connsiteX148" fmla="*/ 5677139 w 10232859"/>
              <a:gd name="connsiteY148" fmla="*/ 313859 h 1705557"/>
              <a:gd name="connsiteX149" fmla="*/ 5708983 w 10232859"/>
              <a:gd name="connsiteY149" fmla="*/ 313188 h 1705557"/>
              <a:gd name="connsiteX150" fmla="*/ 5773909 w 10232859"/>
              <a:gd name="connsiteY150" fmla="*/ 318575 h 1705557"/>
              <a:gd name="connsiteX151" fmla="*/ 5809500 w 10232859"/>
              <a:gd name="connsiteY151" fmla="*/ 324964 h 1705557"/>
              <a:gd name="connsiteX152" fmla="*/ 5908729 w 10232859"/>
              <a:gd name="connsiteY152" fmla="*/ 338849 h 1705557"/>
              <a:gd name="connsiteX153" fmla="*/ 6009654 w 10232859"/>
              <a:gd name="connsiteY153" fmla="*/ 350040 h 1705557"/>
              <a:gd name="connsiteX154" fmla="*/ 6067487 w 10232859"/>
              <a:gd name="connsiteY154" fmla="*/ 340226 h 1705557"/>
              <a:gd name="connsiteX155" fmla="*/ 6073281 w 10232859"/>
              <a:gd name="connsiteY155" fmla="*/ 340830 h 1705557"/>
              <a:gd name="connsiteX156" fmla="*/ 6086225 w 10232859"/>
              <a:gd name="connsiteY156" fmla="*/ 346135 h 1705557"/>
              <a:gd name="connsiteX157" fmla="*/ 6090616 w 10232859"/>
              <a:gd name="connsiteY157" fmla="*/ 348731 h 1705557"/>
              <a:gd name="connsiteX158" fmla="*/ 6098056 w 10232859"/>
              <a:gd name="connsiteY158" fmla="*/ 351249 h 1705557"/>
              <a:gd name="connsiteX159" fmla="*/ 6098391 w 10232859"/>
              <a:gd name="connsiteY159" fmla="*/ 351119 h 1705557"/>
              <a:gd name="connsiteX160" fmla="*/ 6105063 w 10232859"/>
              <a:gd name="connsiteY160" fmla="*/ 353854 h 1705557"/>
              <a:gd name="connsiteX161" fmla="*/ 6135796 w 10232859"/>
              <a:gd name="connsiteY161" fmla="*/ 369657 h 1705557"/>
              <a:gd name="connsiteX162" fmla="*/ 6195166 w 10232859"/>
              <a:gd name="connsiteY162" fmla="*/ 366704 h 1705557"/>
              <a:gd name="connsiteX163" fmla="*/ 6216259 w 10232859"/>
              <a:gd name="connsiteY163" fmla="*/ 369879 h 1705557"/>
              <a:gd name="connsiteX164" fmla="*/ 6228331 w 10232859"/>
              <a:gd name="connsiteY164" fmla="*/ 370548 h 1705557"/>
              <a:gd name="connsiteX165" fmla="*/ 6229602 w 10232859"/>
              <a:gd name="connsiteY165" fmla="*/ 369928 h 1705557"/>
              <a:gd name="connsiteX166" fmla="*/ 6258988 w 10232859"/>
              <a:gd name="connsiteY166" fmla="*/ 385174 h 1705557"/>
              <a:gd name="connsiteX167" fmla="*/ 6264106 w 10232859"/>
              <a:gd name="connsiteY167" fmla="*/ 385655 h 1705557"/>
              <a:gd name="connsiteX168" fmla="*/ 6281703 w 10232859"/>
              <a:gd name="connsiteY168" fmla="*/ 397568 h 1705557"/>
              <a:gd name="connsiteX169" fmla="*/ 6291622 w 10232859"/>
              <a:gd name="connsiteY169" fmla="*/ 402669 h 1705557"/>
              <a:gd name="connsiteX170" fmla="*/ 6292712 w 10232859"/>
              <a:gd name="connsiteY170" fmla="*/ 406285 h 1705557"/>
              <a:gd name="connsiteX171" fmla="*/ 6308227 w 10232859"/>
              <a:gd name="connsiteY171" fmla="*/ 412710 h 1705557"/>
              <a:gd name="connsiteX172" fmla="*/ 6310656 w 10232859"/>
              <a:gd name="connsiteY172" fmla="*/ 412628 h 1705557"/>
              <a:gd name="connsiteX173" fmla="*/ 6321049 w 10232859"/>
              <a:gd name="connsiteY173" fmla="*/ 420978 h 1705557"/>
              <a:gd name="connsiteX174" fmla="*/ 6326853 w 10232859"/>
              <a:gd name="connsiteY174" fmla="*/ 431664 h 1705557"/>
              <a:gd name="connsiteX175" fmla="*/ 6467879 w 10232859"/>
              <a:gd name="connsiteY175" fmla="*/ 474762 h 1705557"/>
              <a:gd name="connsiteX176" fmla="*/ 6564351 w 10232859"/>
              <a:gd name="connsiteY176" fmla="*/ 544032 h 1705557"/>
              <a:gd name="connsiteX177" fmla="*/ 6641544 w 10232859"/>
              <a:gd name="connsiteY177" fmla="*/ 566599 h 1705557"/>
              <a:gd name="connsiteX178" fmla="*/ 6731052 w 10232859"/>
              <a:gd name="connsiteY178" fmla="*/ 578550 h 1705557"/>
              <a:gd name="connsiteX179" fmla="*/ 6858983 w 10232859"/>
              <a:gd name="connsiteY179" fmla="*/ 630237 h 1705557"/>
              <a:gd name="connsiteX180" fmla="*/ 6910661 w 10232859"/>
              <a:gd name="connsiteY180" fmla="*/ 641134 h 1705557"/>
              <a:gd name="connsiteX181" fmla="*/ 6944111 w 10232859"/>
              <a:gd name="connsiteY181" fmla="*/ 666016 h 1705557"/>
              <a:gd name="connsiteX182" fmla="*/ 6965771 w 10232859"/>
              <a:gd name="connsiteY182" fmla="*/ 666445 h 1705557"/>
              <a:gd name="connsiteX183" fmla="*/ 6969639 w 10232859"/>
              <a:gd name="connsiteY183" fmla="*/ 666351 h 1705557"/>
              <a:gd name="connsiteX184" fmla="*/ 6982242 w 10232859"/>
              <a:gd name="connsiteY184" fmla="*/ 669626 h 1705557"/>
              <a:gd name="connsiteX185" fmla="*/ 6989387 w 10232859"/>
              <a:gd name="connsiteY185" fmla="*/ 665988 h 1705557"/>
              <a:gd name="connsiteX186" fmla="*/ 7010930 w 10232859"/>
              <a:gd name="connsiteY186" fmla="*/ 667648 h 1705557"/>
              <a:gd name="connsiteX187" fmla="*/ 7033125 w 10232859"/>
              <a:gd name="connsiteY187" fmla="*/ 674950 h 1705557"/>
              <a:gd name="connsiteX188" fmla="*/ 7134461 w 10232859"/>
              <a:gd name="connsiteY188" fmla="*/ 714706 h 1705557"/>
              <a:gd name="connsiteX189" fmla="*/ 7197450 w 10232859"/>
              <a:gd name="connsiteY189" fmla="*/ 735608 h 1705557"/>
              <a:gd name="connsiteX190" fmla="*/ 7225084 w 10232859"/>
              <a:gd name="connsiteY190" fmla="*/ 739019 h 1705557"/>
              <a:gd name="connsiteX191" fmla="*/ 7261183 w 10232859"/>
              <a:gd name="connsiteY191" fmla="*/ 746827 h 1705557"/>
              <a:gd name="connsiteX192" fmla="*/ 7327760 w 10232859"/>
              <a:gd name="connsiteY192" fmla="*/ 757100 h 1705557"/>
              <a:gd name="connsiteX193" fmla="*/ 7412222 w 10232859"/>
              <a:gd name="connsiteY193" fmla="*/ 777001 h 1705557"/>
              <a:gd name="connsiteX194" fmla="*/ 7457904 w 10232859"/>
              <a:gd name="connsiteY194" fmla="*/ 810835 h 1705557"/>
              <a:gd name="connsiteX195" fmla="*/ 7465795 w 10232859"/>
              <a:gd name="connsiteY195" fmla="*/ 809112 h 1705557"/>
              <a:gd name="connsiteX196" fmla="*/ 7505046 w 10232859"/>
              <a:gd name="connsiteY196" fmla="*/ 823031 h 1705557"/>
              <a:gd name="connsiteX197" fmla="*/ 7623220 w 10232859"/>
              <a:gd name="connsiteY197" fmla="*/ 895034 h 1705557"/>
              <a:gd name="connsiteX198" fmla="*/ 7700458 w 10232859"/>
              <a:gd name="connsiteY198" fmla="*/ 921593 h 1705557"/>
              <a:gd name="connsiteX199" fmla="*/ 7730988 w 10232859"/>
              <a:gd name="connsiteY199" fmla="*/ 927270 h 1705557"/>
              <a:gd name="connsiteX200" fmla="*/ 7781942 w 10232859"/>
              <a:gd name="connsiteY200" fmla="*/ 937017 h 1705557"/>
              <a:gd name="connsiteX201" fmla="*/ 7827704 w 10232859"/>
              <a:gd name="connsiteY201" fmla="*/ 935072 h 1705557"/>
              <a:gd name="connsiteX202" fmla="*/ 7867270 w 10232859"/>
              <a:gd name="connsiteY202" fmla="*/ 946880 h 1705557"/>
              <a:gd name="connsiteX203" fmla="*/ 7866538 w 10232859"/>
              <a:gd name="connsiteY203" fmla="*/ 961559 h 1705557"/>
              <a:gd name="connsiteX204" fmla="*/ 7912084 w 10232859"/>
              <a:gd name="connsiteY204" fmla="*/ 970314 h 1705557"/>
              <a:gd name="connsiteX205" fmla="*/ 7982264 w 10232859"/>
              <a:gd name="connsiteY205" fmla="*/ 982287 h 1705557"/>
              <a:gd name="connsiteX206" fmla="*/ 7991272 w 10232859"/>
              <a:gd name="connsiteY206" fmla="*/ 987618 h 1705557"/>
              <a:gd name="connsiteX207" fmla="*/ 8006496 w 10232859"/>
              <a:gd name="connsiteY207" fmla="*/ 979353 h 1705557"/>
              <a:gd name="connsiteX208" fmla="*/ 8034497 w 10232859"/>
              <a:gd name="connsiteY208" fmla="*/ 978568 h 1705557"/>
              <a:gd name="connsiteX209" fmla="*/ 8150881 w 10232859"/>
              <a:gd name="connsiteY209" fmla="*/ 996925 h 1705557"/>
              <a:gd name="connsiteX210" fmla="*/ 8172106 w 10232859"/>
              <a:gd name="connsiteY210" fmla="*/ 997026 h 1705557"/>
              <a:gd name="connsiteX211" fmla="*/ 8196076 w 10232859"/>
              <a:gd name="connsiteY211" fmla="*/ 1006592 h 1705557"/>
              <a:gd name="connsiteX212" fmla="*/ 8247463 w 10232859"/>
              <a:gd name="connsiteY212" fmla="*/ 1022846 h 1705557"/>
              <a:gd name="connsiteX213" fmla="*/ 8279272 w 10232859"/>
              <a:gd name="connsiteY213" fmla="*/ 1039435 h 1705557"/>
              <a:gd name="connsiteX214" fmla="*/ 8289611 w 10232859"/>
              <a:gd name="connsiteY214" fmla="*/ 1035144 h 1705557"/>
              <a:gd name="connsiteX215" fmla="*/ 8311483 w 10232859"/>
              <a:gd name="connsiteY215" fmla="*/ 1035913 h 1705557"/>
              <a:gd name="connsiteX216" fmla="*/ 8399489 w 10232859"/>
              <a:gd name="connsiteY216" fmla="*/ 1055076 h 1705557"/>
              <a:gd name="connsiteX217" fmla="*/ 8415973 w 10232859"/>
              <a:gd name="connsiteY217" fmla="*/ 1056174 h 1705557"/>
              <a:gd name="connsiteX218" fmla="*/ 8433326 w 10232859"/>
              <a:gd name="connsiteY218" fmla="*/ 1064395 h 1705557"/>
              <a:gd name="connsiteX219" fmla="*/ 8502328 w 10232859"/>
              <a:gd name="connsiteY219" fmla="*/ 1098012 h 1705557"/>
              <a:gd name="connsiteX220" fmla="*/ 8534346 w 10232859"/>
              <a:gd name="connsiteY220" fmla="*/ 1113494 h 1705557"/>
              <a:gd name="connsiteX221" fmla="*/ 8534980 w 10232859"/>
              <a:gd name="connsiteY221" fmla="*/ 1117375 h 1705557"/>
              <a:gd name="connsiteX222" fmla="*/ 8544104 w 10232859"/>
              <a:gd name="connsiteY222" fmla="*/ 1114920 h 1705557"/>
              <a:gd name="connsiteX223" fmla="*/ 8567742 w 10232859"/>
              <a:gd name="connsiteY223" fmla="*/ 1124104 h 1705557"/>
              <a:gd name="connsiteX224" fmla="*/ 8633779 w 10232859"/>
              <a:gd name="connsiteY224" fmla="*/ 1145740 h 1705557"/>
              <a:gd name="connsiteX225" fmla="*/ 8676965 w 10232859"/>
              <a:gd name="connsiteY225" fmla="*/ 1163463 h 1705557"/>
              <a:gd name="connsiteX226" fmla="*/ 8698944 w 10232859"/>
              <a:gd name="connsiteY226" fmla="*/ 1163453 h 1705557"/>
              <a:gd name="connsiteX227" fmla="*/ 8711456 w 10232859"/>
              <a:gd name="connsiteY227" fmla="*/ 1175731 h 1705557"/>
              <a:gd name="connsiteX228" fmla="*/ 8732793 w 10232859"/>
              <a:gd name="connsiteY228" fmla="*/ 1179486 h 1705557"/>
              <a:gd name="connsiteX229" fmla="*/ 8751897 w 10232859"/>
              <a:gd name="connsiteY229" fmla="*/ 1197400 h 1705557"/>
              <a:gd name="connsiteX230" fmla="*/ 8793564 w 10232859"/>
              <a:gd name="connsiteY230" fmla="*/ 1179086 h 1705557"/>
              <a:gd name="connsiteX231" fmla="*/ 8834270 w 10232859"/>
              <a:gd name="connsiteY231" fmla="*/ 1213138 h 1705557"/>
              <a:gd name="connsiteX232" fmla="*/ 8853872 w 10232859"/>
              <a:gd name="connsiteY232" fmla="*/ 1221228 h 1705557"/>
              <a:gd name="connsiteX233" fmla="*/ 8861901 w 10232859"/>
              <a:gd name="connsiteY233" fmla="*/ 1217889 h 1705557"/>
              <a:gd name="connsiteX234" fmla="*/ 8874168 w 10232859"/>
              <a:gd name="connsiteY234" fmla="*/ 1220481 h 1705557"/>
              <a:gd name="connsiteX235" fmla="*/ 8871123 w 10232859"/>
              <a:gd name="connsiteY235" fmla="*/ 1227674 h 1705557"/>
              <a:gd name="connsiteX236" fmla="*/ 8903537 w 10232859"/>
              <a:gd name="connsiteY236" fmla="*/ 1237102 h 1705557"/>
              <a:gd name="connsiteX237" fmla="*/ 8933767 w 10232859"/>
              <a:gd name="connsiteY237" fmla="*/ 1269882 h 1705557"/>
              <a:gd name="connsiteX238" fmla="*/ 8985765 w 10232859"/>
              <a:gd name="connsiteY238" fmla="*/ 1294178 h 1705557"/>
              <a:gd name="connsiteX239" fmla="*/ 9071444 w 10232859"/>
              <a:gd name="connsiteY239" fmla="*/ 1323819 h 1705557"/>
              <a:gd name="connsiteX240" fmla="*/ 9096711 w 10232859"/>
              <a:gd name="connsiteY240" fmla="*/ 1334291 h 1705557"/>
              <a:gd name="connsiteX241" fmla="*/ 9338853 w 10232859"/>
              <a:gd name="connsiteY241" fmla="*/ 1454560 h 1705557"/>
              <a:gd name="connsiteX242" fmla="*/ 9520814 w 10232859"/>
              <a:gd name="connsiteY242" fmla="*/ 1456341 h 1705557"/>
              <a:gd name="connsiteX243" fmla="*/ 9702271 w 10232859"/>
              <a:gd name="connsiteY243" fmla="*/ 1495067 h 1705557"/>
              <a:gd name="connsiteX244" fmla="*/ 9744273 w 10232859"/>
              <a:gd name="connsiteY244" fmla="*/ 1530026 h 1705557"/>
              <a:gd name="connsiteX245" fmla="*/ 9771903 w 10232859"/>
              <a:gd name="connsiteY245" fmla="*/ 1536548 h 1705557"/>
              <a:gd name="connsiteX246" fmla="*/ 9818565 w 10232859"/>
              <a:gd name="connsiteY246" fmla="*/ 1545059 h 1705557"/>
              <a:gd name="connsiteX247" fmla="*/ 9882202 w 10232859"/>
              <a:gd name="connsiteY247" fmla="*/ 1572402 h 1705557"/>
              <a:gd name="connsiteX248" fmla="*/ 10022025 w 10232859"/>
              <a:gd name="connsiteY248" fmla="*/ 1606210 h 1705557"/>
              <a:gd name="connsiteX249" fmla="*/ 10220406 w 10232859"/>
              <a:gd name="connsiteY249" fmla="*/ 1683519 h 1705557"/>
              <a:gd name="connsiteX250" fmla="*/ 10232859 w 10232859"/>
              <a:gd name="connsiteY250" fmla="*/ 1705557 h 1705557"/>
              <a:gd name="connsiteX251" fmla="*/ 0 w 10232859"/>
              <a:gd name="connsiteY251" fmla="*/ 1705557 h 1705557"/>
              <a:gd name="connsiteX252" fmla="*/ 0 w 10232859"/>
              <a:gd name="connsiteY252" fmla="*/ 28342 h 1705557"/>
              <a:gd name="connsiteX253" fmla="*/ 8097 w 10232859"/>
              <a:gd name="connsiteY253" fmla="*/ 30869 h 1705557"/>
              <a:gd name="connsiteX254" fmla="*/ 77128 w 10232859"/>
              <a:gd name="connsiteY254" fmla="*/ 13381 h 1705557"/>
              <a:gd name="connsiteX255" fmla="*/ 188338 w 10232859"/>
              <a:gd name="connsiteY255" fmla="*/ 11593 h 1705557"/>
              <a:gd name="connsiteX256" fmla="*/ 298809 w 10232859"/>
              <a:gd name="connsiteY256" fmla="*/ 12712 h 1705557"/>
              <a:gd name="connsiteX257" fmla="*/ 338985 w 10232859"/>
              <a:gd name="connsiteY257" fmla="*/ 14520 h 1705557"/>
              <a:gd name="connsiteX258" fmla="*/ 409815 w 10232859"/>
              <a:gd name="connsiteY258" fmla="*/ 11559 h 1705557"/>
              <a:gd name="connsiteX259" fmla="*/ 424169 w 10232859"/>
              <a:gd name="connsiteY259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089450 w 10232859"/>
              <a:gd name="connsiteY77" fmla="*/ 162714 h 1705557"/>
              <a:gd name="connsiteX78" fmla="*/ 3104175 w 10232859"/>
              <a:gd name="connsiteY78" fmla="*/ 169945 h 1705557"/>
              <a:gd name="connsiteX79" fmla="*/ 3254203 w 10232859"/>
              <a:gd name="connsiteY79" fmla="*/ 158270 h 1705557"/>
              <a:gd name="connsiteX80" fmla="*/ 3395011 w 10232859"/>
              <a:gd name="connsiteY80" fmla="*/ 184714 h 1705557"/>
              <a:gd name="connsiteX81" fmla="*/ 3476147 w 10232859"/>
              <a:gd name="connsiteY81" fmla="*/ 177439 h 1705557"/>
              <a:gd name="connsiteX82" fmla="*/ 3497583 w 10232859"/>
              <a:gd name="connsiteY82" fmla="*/ 156962 h 1705557"/>
              <a:gd name="connsiteX83" fmla="*/ 3704761 w 10232859"/>
              <a:gd name="connsiteY83" fmla="*/ 157006 h 1705557"/>
              <a:gd name="connsiteX84" fmla="*/ 3755040 w 10232859"/>
              <a:gd name="connsiteY84" fmla="*/ 148492 h 1705557"/>
              <a:gd name="connsiteX85" fmla="*/ 3804689 w 10232859"/>
              <a:gd name="connsiteY85" fmla="*/ 158407 h 1705557"/>
              <a:gd name="connsiteX86" fmla="*/ 3821793 w 10232859"/>
              <a:gd name="connsiteY86" fmla="*/ 151257 h 1705557"/>
              <a:gd name="connsiteX87" fmla="*/ 3824682 w 10232859"/>
              <a:gd name="connsiteY87" fmla="*/ 149833 h 1705557"/>
              <a:gd name="connsiteX88" fmla="*/ 3837536 w 10232859"/>
              <a:gd name="connsiteY88" fmla="*/ 148292 h 1705557"/>
              <a:gd name="connsiteX89" fmla="*/ 3839550 w 10232859"/>
              <a:gd name="connsiteY89" fmla="*/ 142661 h 1705557"/>
              <a:gd name="connsiteX90" fmla="*/ 3857743 w 10232859"/>
              <a:gd name="connsiteY90" fmla="*/ 136618 h 1705557"/>
              <a:gd name="connsiteX91" fmla="*/ 3881852 w 10232859"/>
              <a:gd name="connsiteY91" fmla="*/ 135231 h 1705557"/>
              <a:gd name="connsiteX92" fmla="*/ 3998088 w 10232859"/>
              <a:gd name="connsiteY92" fmla="*/ 134446 h 1705557"/>
              <a:gd name="connsiteX93" fmla="*/ 4066682 w 10232859"/>
              <a:gd name="connsiteY93" fmla="*/ 130661 h 1705557"/>
              <a:gd name="connsiteX94" fmla="*/ 4091246 w 10232859"/>
              <a:gd name="connsiteY94" fmla="*/ 124017 h 1705557"/>
              <a:gd name="connsiteX95" fmla="*/ 4126556 w 10232859"/>
              <a:gd name="connsiteY95" fmla="*/ 118239 h 1705557"/>
              <a:gd name="connsiteX96" fmla="*/ 4187717 w 10232859"/>
              <a:gd name="connsiteY96" fmla="*/ 104010 h 1705557"/>
              <a:gd name="connsiteX97" fmla="*/ 4220826 w 10232859"/>
              <a:gd name="connsiteY97" fmla="*/ 102505 h 1705557"/>
              <a:gd name="connsiteX98" fmla="*/ 4239014 w 10232859"/>
              <a:gd name="connsiteY98" fmla="*/ 97354 h 1705557"/>
              <a:gd name="connsiteX99" fmla="*/ 4246653 w 10232859"/>
              <a:gd name="connsiteY99" fmla="*/ 97874 h 1705557"/>
              <a:gd name="connsiteX100" fmla="*/ 4271841 w 10232859"/>
              <a:gd name="connsiteY100" fmla="*/ 96702 h 1705557"/>
              <a:gd name="connsiteX101" fmla="*/ 4286277 w 10232859"/>
              <a:gd name="connsiteY101" fmla="*/ 96687 h 1705557"/>
              <a:gd name="connsiteX102" fmla="*/ 4292025 w 10232859"/>
              <a:gd name="connsiteY102" fmla="*/ 96921 h 1705557"/>
              <a:gd name="connsiteX103" fmla="*/ 4304713 w 10232859"/>
              <a:gd name="connsiteY103" fmla="*/ 102187 h 1705557"/>
              <a:gd name="connsiteX104" fmla="*/ 4321285 w 10232859"/>
              <a:gd name="connsiteY104" fmla="*/ 100074 h 1705557"/>
              <a:gd name="connsiteX105" fmla="*/ 4339561 w 10232859"/>
              <a:gd name="connsiteY105" fmla="*/ 105320 h 1705557"/>
              <a:gd name="connsiteX106" fmla="*/ 4343990 w 10232859"/>
              <a:gd name="connsiteY106" fmla="*/ 101090 h 1705557"/>
              <a:gd name="connsiteX107" fmla="*/ 4358885 w 10232859"/>
              <a:gd name="connsiteY107" fmla="*/ 96778 h 1705557"/>
              <a:gd name="connsiteX108" fmla="*/ 4371648 w 10232859"/>
              <a:gd name="connsiteY108" fmla="*/ 101826 h 1705557"/>
              <a:gd name="connsiteX109" fmla="*/ 4398380 w 10232859"/>
              <a:gd name="connsiteY109" fmla="*/ 104961 h 1705557"/>
              <a:gd name="connsiteX110" fmla="*/ 4405729 w 10232859"/>
              <a:gd name="connsiteY110" fmla="*/ 104191 h 1705557"/>
              <a:gd name="connsiteX111" fmla="*/ 4431408 w 10232859"/>
              <a:gd name="connsiteY111" fmla="*/ 110825 h 1705557"/>
              <a:gd name="connsiteX112" fmla="*/ 4472183 w 10232859"/>
              <a:gd name="connsiteY112" fmla="*/ 116430 h 1705557"/>
              <a:gd name="connsiteX113" fmla="*/ 4518828 w 10232859"/>
              <a:gd name="connsiteY113" fmla="*/ 119114 h 1705557"/>
              <a:gd name="connsiteX114" fmla="*/ 4532040 w 10232859"/>
              <a:gd name="connsiteY114" fmla="*/ 124307 h 1705557"/>
              <a:gd name="connsiteX115" fmla="*/ 4617778 w 10232859"/>
              <a:gd name="connsiteY115" fmla="*/ 136993 h 1705557"/>
              <a:gd name="connsiteX116" fmla="*/ 4641872 w 10232859"/>
              <a:gd name="connsiteY116" fmla="*/ 140721 h 1705557"/>
              <a:gd name="connsiteX117" fmla="*/ 4662766 w 10232859"/>
              <a:gd name="connsiteY117" fmla="*/ 138952 h 1705557"/>
              <a:gd name="connsiteX118" fmla="*/ 4667770 w 10232859"/>
              <a:gd name="connsiteY118" fmla="*/ 134208 h 1705557"/>
              <a:gd name="connsiteX119" fmla="*/ 4681052 w 10232859"/>
              <a:gd name="connsiteY119" fmla="*/ 135461 h 1705557"/>
              <a:gd name="connsiteX120" fmla="*/ 4684624 w 10232859"/>
              <a:gd name="connsiteY120" fmla="*/ 134755 h 1705557"/>
              <a:gd name="connsiteX121" fmla="*/ 4705061 w 10232859"/>
              <a:gd name="connsiteY121" fmla="*/ 131748 h 1705557"/>
              <a:gd name="connsiteX122" fmla="*/ 4747746 w 10232859"/>
              <a:gd name="connsiteY122" fmla="*/ 151131 h 1705557"/>
              <a:gd name="connsiteX123" fmla="*/ 4801045 w 10232859"/>
              <a:gd name="connsiteY123" fmla="*/ 153753 h 1705557"/>
              <a:gd name="connsiteX124" fmla="*/ 5001600 w 10232859"/>
              <a:gd name="connsiteY124" fmla="*/ 196753 h 1705557"/>
              <a:gd name="connsiteX125" fmla="*/ 5033465 w 10232859"/>
              <a:gd name="connsiteY125" fmla="*/ 182429 h 1705557"/>
              <a:gd name="connsiteX126" fmla="*/ 5115965 w 10232859"/>
              <a:gd name="connsiteY126" fmla="*/ 192583 h 1705557"/>
              <a:gd name="connsiteX127" fmla="*/ 5237936 w 10232859"/>
              <a:gd name="connsiteY127" fmla="*/ 246022 h 1705557"/>
              <a:gd name="connsiteX128" fmla="*/ 5290566 w 10232859"/>
              <a:gd name="connsiteY128" fmla="*/ 269809 h 1705557"/>
              <a:gd name="connsiteX129" fmla="*/ 5344878 w 10232859"/>
              <a:gd name="connsiteY129" fmla="*/ 282874 h 1705557"/>
              <a:gd name="connsiteX130" fmla="*/ 5413398 w 10232859"/>
              <a:gd name="connsiteY130" fmla="*/ 282749 h 1705557"/>
              <a:gd name="connsiteX131" fmla="*/ 5415629 w 10232859"/>
              <a:gd name="connsiteY131" fmla="*/ 282282 h 1705557"/>
              <a:gd name="connsiteX132" fmla="*/ 5433078 w 10232859"/>
              <a:gd name="connsiteY132" fmla="*/ 286198 h 1705557"/>
              <a:gd name="connsiteX133" fmla="*/ 5435759 w 10232859"/>
              <a:gd name="connsiteY133" fmla="*/ 289614 h 1705557"/>
              <a:gd name="connsiteX134" fmla="*/ 5447372 w 10232859"/>
              <a:gd name="connsiteY134" fmla="*/ 293101 h 1705557"/>
              <a:gd name="connsiteX135" fmla="*/ 5469289 w 10232859"/>
              <a:gd name="connsiteY135" fmla="*/ 302134 h 1705557"/>
              <a:gd name="connsiteX136" fmla="*/ 5508752 w 10232859"/>
              <a:gd name="connsiteY136" fmla="*/ 312267 h 1705557"/>
              <a:gd name="connsiteX137" fmla="*/ 5509657 w 10232859"/>
              <a:gd name="connsiteY137" fmla="*/ 311450 h 1705557"/>
              <a:gd name="connsiteX138" fmla="*/ 5521245 w 10232859"/>
              <a:gd name="connsiteY138" fmla="*/ 310202 h 1705557"/>
              <a:gd name="connsiteX139" fmla="*/ 5542415 w 10232859"/>
              <a:gd name="connsiteY139" fmla="*/ 310009 h 1705557"/>
              <a:gd name="connsiteX140" fmla="*/ 5596538 w 10232859"/>
              <a:gd name="connsiteY140" fmla="*/ 297667 h 1705557"/>
              <a:gd name="connsiteX141" fmla="*/ 5632514 w 10232859"/>
              <a:gd name="connsiteY141" fmla="*/ 308476 h 1705557"/>
              <a:gd name="connsiteX142" fmla="*/ 5640005 w 10232859"/>
              <a:gd name="connsiteY142" fmla="*/ 310131 h 1705557"/>
              <a:gd name="connsiteX143" fmla="*/ 5640259 w 10232859"/>
              <a:gd name="connsiteY143" fmla="*/ 309949 h 1705557"/>
              <a:gd name="connsiteX144" fmla="*/ 5648365 w 10232859"/>
              <a:gd name="connsiteY144" fmla="*/ 311268 h 1705557"/>
              <a:gd name="connsiteX145" fmla="*/ 5653662 w 10232859"/>
              <a:gd name="connsiteY145" fmla="*/ 313149 h 1705557"/>
              <a:gd name="connsiteX146" fmla="*/ 5668196 w 10232859"/>
              <a:gd name="connsiteY146" fmla="*/ 316360 h 1705557"/>
              <a:gd name="connsiteX147" fmla="*/ 5673886 w 10232859"/>
              <a:gd name="connsiteY147" fmla="*/ 316040 h 1705557"/>
              <a:gd name="connsiteX148" fmla="*/ 5677139 w 10232859"/>
              <a:gd name="connsiteY148" fmla="*/ 313859 h 1705557"/>
              <a:gd name="connsiteX149" fmla="*/ 5708983 w 10232859"/>
              <a:gd name="connsiteY149" fmla="*/ 313188 h 1705557"/>
              <a:gd name="connsiteX150" fmla="*/ 5773909 w 10232859"/>
              <a:gd name="connsiteY150" fmla="*/ 318575 h 1705557"/>
              <a:gd name="connsiteX151" fmla="*/ 5809500 w 10232859"/>
              <a:gd name="connsiteY151" fmla="*/ 324964 h 1705557"/>
              <a:gd name="connsiteX152" fmla="*/ 5908729 w 10232859"/>
              <a:gd name="connsiteY152" fmla="*/ 338849 h 1705557"/>
              <a:gd name="connsiteX153" fmla="*/ 6009654 w 10232859"/>
              <a:gd name="connsiteY153" fmla="*/ 350040 h 1705557"/>
              <a:gd name="connsiteX154" fmla="*/ 6067487 w 10232859"/>
              <a:gd name="connsiteY154" fmla="*/ 340226 h 1705557"/>
              <a:gd name="connsiteX155" fmla="*/ 6073281 w 10232859"/>
              <a:gd name="connsiteY155" fmla="*/ 340830 h 1705557"/>
              <a:gd name="connsiteX156" fmla="*/ 6086225 w 10232859"/>
              <a:gd name="connsiteY156" fmla="*/ 346135 h 1705557"/>
              <a:gd name="connsiteX157" fmla="*/ 6090616 w 10232859"/>
              <a:gd name="connsiteY157" fmla="*/ 348731 h 1705557"/>
              <a:gd name="connsiteX158" fmla="*/ 6098056 w 10232859"/>
              <a:gd name="connsiteY158" fmla="*/ 351249 h 1705557"/>
              <a:gd name="connsiteX159" fmla="*/ 6105063 w 10232859"/>
              <a:gd name="connsiteY159" fmla="*/ 353854 h 1705557"/>
              <a:gd name="connsiteX160" fmla="*/ 6135796 w 10232859"/>
              <a:gd name="connsiteY160" fmla="*/ 369657 h 1705557"/>
              <a:gd name="connsiteX161" fmla="*/ 6195166 w 10232859"/>
              <a:gd name="connsiteY161" fmla="*/ 366704 h 1705557"/>
              <a:gd name="connsiteX162" fmla="*/ 6216259 w 10232859"/>
              <a:gd name="connsiteY162" fmla="*/ 369879 h 1705557"/>
              <a:gd name="connsiteX163" fmla="*/ 6228331 w 10232859"/>
              <a:gd name="connsiteY163" fmla="*/ 370548 h 1705557"/>
              <a:gd name="connsiteX164" fmla="*/ 6229602 w 10232859"/>
              <a:gd name="connsiteY164" fmla="*/ 369928 h 1705557"/>
              <a:gd name="connsiteX165" fmla="*/ 6258988 w 10232859"/>
              <a:gd name="connsiteY165" fmla="*/ 385174 h 1705557"/>
              <a:gd name="connsiteX166" fmla="*/ 6264106 w 10232859"/>
              <a:gd name="connsiteY166" fmla="*/ 385655 h 1705557"/>
              <a:gd name="connsiteX167" fmla="*/ 6281703 w 10232859"/>
              <a:gd name="connsiteY167" fmla="*/ 397568 h 1705557"/>
              <a:gd name="connsiteX168" fmla="*/ 6291622 w 10232859"/>
              <a:gd name="connsiteY168" fmla="*/ 402669 h 1705557"/>
              <a:gd name="connsiteX169" fmla="*/ 6292712 w 10232859"/>
              <a:gd name="connsiteY169" fmla="*/ 406285 h 1705557"/>
              <a:gd name="connsiteX170" fmla="*/ 6308227 w 10232859"/>
              <a:gd name="connsiteY170" fmla="*/ 412710 h 1705557"/>
              <a:gd name="connsiteX171" fmla="*/ 6310656 w 10232859"/>
              <a:gd name="connsiteY171" fmla="*/ 412628 h 1705557"/>
              <a:gd name="connsiteX172" fmla="*/ 6321049 w 10232859"/>
              <a:gd name="connsiteY172" fmla="*/ 420978 h 1705557"/>
              <a:gd name="connsiteX173" fmla="*/ 6326853 w 10232859"/>
              <a:gd name="connsiteY173" fmla="*/ 431664 h 1705557"/>
              <a:gd name="connsiteX174" fmla="*/ 6467879 w 10232859"/>
              <a:gd name="connsiteY174" fmla="*/ 474762 h 1705557"/>
              <a:gd name="connsiteX175" fmla="*/ 6564351 w 10232859"/>
              <a:gd name="connsiteY175" fmla="*/ 544032 h 1705557"/>
              <a:gd name="connsiteX176" fmla="*/ 6641544 w 10232859"/>
              <a:gd name="connsiteY176" fmla="*/ 566599 h 1705557"/>
              <a:gd name="connsiteX177" fmla="*/ 6731052 w 10232859"/>
              <a:gd name="connsiteY177" fmla="*/ 578550 h 1705557"/>
              <a:gd name="connsiteX178" fmla="*/ 6858983 w 10232859"/>
              <a:gd name="connsiteY178" fmla="*/ 630237 h 1705557"/>
              <a:gd name="connsiteX179" fmla="*/ 6910661 w 10232859"/>
              <a:gd name="connsiteY179" fmla="*/ 641134 h 1705557"/>
              <a:gd name="connsiteX180" fmla="*/ 6944111 w 10232859"/>
              <a:gd name="connsiteY180" fmla="*/ 666016 h 1705557"/>
              <a:gd name="connsiteX181" fmla="*/ 6965771 w 10232859"/>
              <a:gd name="connsiteY181" fmla="*/ 666445 h 1705557"/>
              <a:gd name="connsiteX182" fmla="*/ 6969639 w 10232859"/>
              <a:gd name="connsiteY182" fmla="*/ 666351 h 1705557"/>
              <a:gd name="connsiteX183" fmla="*/ 6982242 w 10232859"/>
              <a:gd name="connsiteY183" fmla="*/ 669626 h 1705557"/>
              <a:gd name="connsiteX184" fmla="*/ 6989387 w 10232859"/>
              <a:gd name="connsiteY184" fmla="*/ 665988 h 1705557"/>
              <a:gd name="connsiteX185" fmla="*/ 7010930 w 10232859"/>
              <a:gd name="connsiteY185" fmla="*/ 667648 h 1705557"/>
              <a:gd name="connsiteX186" fmla="*/ 7033125 w 10232859"/>
              <a:gd name="connsiteY186" fmla="*/ 674950 h 1705557"/>
              <a:gd name="connsiteX187" fmla="*/ 7134461 w 10232859"/>
              <a:gd name="connsiteY187" fmla="*/ 714706 h 1705557"/>
              <a:gd name="connsiteX188" fmla="*/ 7197450 w 10232859"/>
              <a:gd name="connsiteY188" fmla="*/ 735608 h 1705557"/>
              <a:gd name="connsiteX189" fmla="*/ 7225084 w 10232859"/>
              <a:gd name="connsiteY189" fmla="*/ 739019 h 1705557"/>
              <a:gd name="connsiteX190" fmla="*/ 7261183 w 10232859"/>
              <a:gd name="connsiteY190" fmla="*/ 746827 h 1705557"/>
              <a:gd name="connsiteX191" fmla="*/ 7327760 w 10232859"/>
              <a:gd name="connsiteY191" fmla="*/ 757100 h 1705557"/>
              <a:gd name="connsiteX192" fmla="*/ 7412222 w 10232859"/>
              <a:gd name="connsiteY192" fmla="*/ 777001 h 1705557"/>
              <a:gd name="connsiteX193" fmla="*/ 7457904 w 10232859"/>
              <a:gd name="connsiteY193" fmla="*/ 810835 h 1705557"/>
              <a:gd name="connsiteX194" fmla="*/ 7465795 w 10232859"/>
              <a:gd name="connsiteY194" fmla="*/ 809112 h 1705557"/>
              <a:gd name="connsiteX195" fmla="*/ 7505046 w 10232859"/>
              <a:gd name="connsiteY195" fmla="*/ 823031 h 1705557"/>
              <a:gd name="connsiteX196" fmla="*/ 7623220 w 10232859"/>
              <a:gd name="connsiteY196" fmla="*/ 895034 h 1705557"/>
              <a:gd name="connsiteX197" fmla="*/ 7700458 w 10232859"/>
              <a:gd name="connsiteY197" fmla="*/ 921593 h 1705557"/>
              <a:gd name="connsiteX198" fmla="*/ 7730988 w 10232859"/>
              <a:gd name="connsiteY198" fmla="*/ 927270 h 1705557"/>
              <a:gd name="connsiteX199" fmla="*/ 7781942 w 10232859"/>
              <a:gd name="connsiteY199" fmla="*/ 937017 h 1705557"/>
              <a:gd name="connsiteX200" fmla="*/ 7827704 w 10232859"/>
              <a:gd name="connsiteY200" fmla="*/ 935072 h 1705557"/>
              <a:gd name="connsiteX201" fmla="*/ 7867270 w 10232859"/>
              <a:gd name="connsiteY201" fmla="*/ 946880 h 1705557"/>
              <a:gd name="connsiteX202" fmla="*/ 7866538 w 10232859"/>
              <a:gd name="connsiteY202" fmla="*/ 961559 h 1705557"/>
              <a:gd name="connsiteX203" fmla="*/ 7912084 w 10232859"/>
              <a:gd name="connsiteY203" fmla="*/ 970314 h 1705557"/>
              <a:gd name="connsiteX204" fmla="*/ 7982264 w 10232859"/>
              <a:gd name="connsiteY204" fmla="*/ 982287 h 1705557"/>
              <a:gd name="connsiteX205" fmla="*/ 7991272 w 10232859"/>
              <a:gd name="connsiteY205" fmla="*/ 987618 h 1705557"/>
              <a:gd name="connsiteX206" fmla="*/ 8006496 w 10232859"/>
              <a:gd name="connsiteY206" fmla="*/ 979353 h 1705557"/>
              <a:gd name="connsiteX207" fmla="*/ 8034497 w 10232859"/>
              <a:gd name="connsiteY207" fmla="*/ 978568 h 1705557"/>
              <a:gd name="connsiteX208" fmla="*/ 8150881 w 10232859"/>
              <a:gd name="connsiteY208" fmla="*/ 996925 h 1705557"/>
              <a:gd name="connsiteX209" fmla="*/ 8172106 w 10232859"/>
              <a:gd name="connsiteY209" fmla="*/ 997026 h 1705557"/>
              <a:gd name="connsiteX210" fmla="*/ 8196076 w 10232859"/>
              <a:gd name="connsiteY210" fmla="*/ 1006592 h 1705557"/>
              <a:gd name="connsiteX211" fmla="*/ 8247463 w 10232859"/>
              <a:gd name="connsiteY211" fmla="*/ 1022846 h 1705557"/>
              <a:gd name="connsiteX212" fmla="*/ 8279272 w 10232859"/>
              <a:gd name="connsiteY212" fmla="*/ 1039435 h 1705557"/>
              <a:gd name="connsiteX213" fmla="*/ 8289611 w 10232859"/>
              <a:gd name="connsiteY213" fmla="*/ 1035144 h 1705557"/>
              <a:gd name="connsiteX214" fmla="*/ 8311483 w 10232859"/>
              <a:gd name="connsiteY214" fmla="*/ 1035913 h 1705557"/>
              <a:gd name="connsiteX215" fmla="*/ 8399489 w 10232859"/>
              <a:gd name="connsiteY215" fmla="*/ 1055076 h 1705557"/>
              <a:gd name="connsiteX216" fmla="*/ 8415973 w 10232859"/>
              <a:gd name="connsiteY216" fmla="*/ 1056174 h 1705557"/>
              <a:gd name="connsiteX217" fmla="*/ 8433326 w 10232859"/>
              <a:gd name="connsiteY217" fmla="*/ 1064395 h 1705557"/>
              <a:gd name="connsiteX218" fmla="*/ 8502328 w 10232859"/>
              <a:gd name="connsiteY218" fmla="*/ 1098012 h 1705557"/>
              <a:gd name="connsiteX219" fmla="*/ 8534346 w 10232859"/>
              <a:gd name="connsiteY219" fmla="*/ 1113494 h 1705557"/>
              <a:gd name="connsiteX220" fmla="*/ 8534980 w 10232859"/>
              <a:gd name="connsiteY220" fmla="*/ 1117375 h 1705557"/>
              <a:gd name="connsiteX221" fmla="*/ 8544104 w 10232859"/>
              <a:gd name="connsiteY221" fmla="*/ 1114920 h 1705557"/>
              <a:gd name="connsiteX222" fmla="*/ 8567742 w 10232859"/>
              <a:gd name="connsiteY222" fmla="*/ 1124104 h 1705557"/>
              <a:gd name="connsiteX223" fmla="*/ 8633779 w 10232859"/>
              <a:gd name="connsiteY223" fmla="*/ 1145740 h 1705557"/>
              <a:gd name="connsiteX224" fmla="*/ 8676965 w 10232859"/>
              <a:gd name="connsiteY224" fmla="*/ 1163463 h 1705557"/>
              <a:gd name="connsiteX225" fmla="*/ 8698944 w 10232859"/>
              <a:gd name="connsiteY225" fmla="*/ 1163453 h 1705557"/>
              <a:gd name="connsiteX226" fmla="*/ 8711456 w 10232859"/>
              <a:gd name="connsiteY226" fmla="*/ 1175731 h 1705557"/>
              <a:gd name="connsiteX227" fmla="*/ 8732793 w 10232859"/>
              <a:gd name="connsiteY227" fmla="*/ 1179486 h 1705557"/>
              <a:gd name="connsiteX228" fmla="*/ 8751897 w 10232859"/>
              <a:gd name="connsiteY228" fmla="*/ 1197400 h 1705557"/>
              <a:gd name="connsiteX229" fmla="*/ 8793564 w 10232859"/>
              <a:gd name="connsiteY229" fmla="*/ 1179086 h 1705557"/>
              <a:gd name="connsiteX230" fmla="*/ 8834270 w 10232859"/>
              <a:gd name="connsiteY230" fmla="*/ 1213138 h 1705557"/>
              <a:gd name="connsiteX231" fmla="*/ 8853872 w 10232859"/>
              <a:gd name="connsiteY231" fmla="*/ 1221228 h 1705557"/>
              <a:gd name="connsiteX232" fmla="*/ 8861901 w 10232859"/>
              <a:gd name="connsiteY232" fmla="*/ 1217889 h 1705557"/>
              <a:gd name="connsiteX233" fmla="*/ 8874168 w 10232859"/>
              <a:gd name="connsiteY233" fmla="*/ 1220481 h 1705557"/>
              <a:gd name="connsiteX234" fmla="*/ 8871123 w 10232859"/>
              <a:gd name="connsiteY234" fmla="*/ 1227674 h 1705557"/>
              <a:gd name="connsiteX235" fmla="*/ 8903537 w 10232859"/>
              <a:gd name="connsiteY235" fmla="*/ 1237102 h 1705557"/>
              <a:gd name="connsiteX236" fmla="*/ 8933767 w 10232859"/>
              <a:gd name="connsiteY236" fmla="*/ 1269882 h 1705557"/>
              <a:gd name="connsiteX237" fmla="*/ 8985765 w 10232859"/>
              <a:gd name="connsiteY237" fmla="*/ 1294178 h 1705557"/>
              <a:gd name="connsiteX238" fmla="*/ 9071444 w 10232859"/>
              <a:gd name="connsiteY238" fmla="*/ 1323819 h 1705557"/>
              <a:gd name="connsiteX239" fmla="*/ 9096711 w 10232859"/>
              <a:gd name="connsiteY239" fmla="*/ 1334291 h 1705557"/>
              <a:gd name="connsiteX240" fmla="*/ 9338853 w 10232859"/>
              <a:gd name="connsiteY240" fmla="*/ 1454560 h 1705557"/>
              <a:gd name="connsiteX241" fmla="*/ 9520814 w 10232859"/>
              <a:gd name="connsiteY241" fmla="*/ 1456341 h 1705557"/>
              <a:gd name="connsiteX242" fmla="*/ 9702271 w 10232859"/>
              <a:gd name="connsiteY242" fmla="*/ 1495067 h 1705557"/>
              <a:gd name="connsiteX243" fmla="*/ 9744273 w 10232859"/>
              <a:gd name="connsiteY243" fmla="*/ 1530026 h 1705557"/>
              <a:gd name="connsiteX244" fmla="*/ 9771903 w 10232859"/>
              <a:gd name="connsiteY244" fmla="*/ 1536548 h 1705557"/>
              <a:gd name="connsiteX245" fmla="*/ 9818565 w 10232859"/>
              <a:gd name="connsiteY245" fmla="*/ 1545059 h 1705557"/>
              <a:gd name="connsiteX246" fmla="*/ 9882202 w 10232859"/>
              <a:gd name="connsiteY246" fmla="*/ 1572402 h 1705557"/>
              <a:gd name="connsiteX247" fmla="*/ 10022025 w 10232859"/>
              <a:gd name="connsiteY247" fmla="*/ 1606210 h 1705557"/>
              <a:gd name="connsiteX248" fmla="*/ 10220406 w 10232859"/>
              <a:gd name="connsiteY248" fmla="*/ 1683519 h 1705557"/>
              <a:gd name="connsiteX249" fmla="*/ 10232859 w 10232859"/>
              <a:gd name="connsiteY249" fmla="*/ 1705557 h 1705557"/>
              <a:gd name="connsiteX250" fmla="*/ 0 w 10232859"/>
              <a:gd name="connsiteY250" fmla="*/ 1705557 h 1705557"/>
              <a:gd name="connsiteX251" fmla="*/ 0 w 10232859"/>
              <a:gd name="connsiteY251" fmla="*/ 28342 h 1705557"/>
              <a:gd name="connsiteX252" fmla="*/ 8097 w 10232859"/>
              <a:gd name="connsiteY252" fmla="*/ 30869 h 1705557"/>
              <a:gd name="connsiteX253" fmla="*/ 77128 w 10232859"/>
              <a:gd name="connsiteY253" fmla="*/ 13381 h 1705557"/>
              <a:gd name="connsiteX254" fmla="*/ 188338 w 10232859"/>
              <a:gd name="connsiteY254" fmla="*/ 11593 h 1705557"/>
              <a:gd name="connsiteX255" fmla="*/ 298809 w 10232859"/>
              <a:gd name="connsiteY255" fmla="*/ 12712 h 1705557"/>
              <a:gd name="connsiteX256" fmla="*/ 338985 w 10232859"/>
              <a:gd name="connsiteY256" fmla="*/ 14520 h 1705557"/>
              <a:gd name="connsiteX257" fmla="*/ 409815 w 10232859"/>
              <a:gd name="connsiteY257" fmla="*/ 11559 h 1705557"/>
              <a:gd name="connsiteX258" fmla="*/ 424169 w 10232859"/>
              <a:gd name="connsiteY258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089450 w 10232859"/>
              <a:gd name="connsiteY77" fmla="*/ 162714 h 1705557"/>
              <a:gd name="connsiteX78" fmla="*/ 3104175 w 10232859"/>
              <a:gd name="connsiteY78" fmla="*/ 169945 h 1705557"/>
              <a:gd name="connsiteX79" fmla="*/ 3254203 w 10232859"/>
              <a:gd name="connsiteY79" fmla="*/ 158270 h 1705557"/>
              <a:gd name="connsiteX80" fmla="*/ 3395011 w 10232859"/>
              <a:gd name="connsiteY80" fmla="*/ 184714 h 1705557"/>
              <a:gd name="connsiteX81" fmla="*/ 3476147 w 10232859"/>
              <a:gd name="connsiteY81" fmla="*/ 177439 h 1705557"/>
              <a:gd name="connsiteX82" fmla="*/ 3497583 w 10232859"/>
              <a:gd name="connsiteY82" fmla="*/ 156962 h 1705557"/>
              <a:gd name="connsiteX83" fmla="*/ 3704761 w 10232859"/>
              <a:gd name="connsiteY83" fmla="*/ 157006 h 1705557"/>
              <a:gd name="connsiteX84" fmla="*/ 3755040 w 10232859"/>
              <a:gd name="connsiteY84" fmla="*/ 148492 h 1705557"/>
              <a:gd name="connsiteX85" fmla="*/ 3804689 w 10232859"/>
              <a:gd name="connsiteY85" fmla="*/ 158407 h 1705557"/>
              <a:gd name="connsiteX86" fmla="*/ 3821793 w 10232859"/>
              <a:gd name="connsiteY86" fmla="*/ 151257 h 1705557"/>
              <a:gd name="connsiteX87" fmla="*/ 3824682 w 10232859"/>
              <a:gd name="connsiteY87" fmla="*/ 149833 h 1705557"/>
              <a:gd name="connsiteX88" fmla="*/ 3837536 w 10232859"/>
              <a:gd name="connsiteY88" fmla="*/ 148292 h 1705557"/>
              <a:gd name="connsiteX89" fmla="*/ 3839550 w 10232859"/>
              <a:gd name="connsiteY89" fmla="*/ 142661 h 1705557"/>
              <a:gd name="connsiteX90" fmla="*/ 3857743 w 10232859"/>
              <a:gd name="connsiteY90" fmla="*/ 136618 h 1705557"/>
              <a:gd name="connsiteX91" fmla="*/ 3881852 w 10232859"/>
              <a:gd name="connsiteY91" fmla="*/ 135231 h 1705557"/>
              <a:gd name="connsiteX92" fmla="*/ 3998088 w 10232859"/>
              <a:gd name="connsiteY92" fmla="*/ 134446 h 1705557"/>
              <a:gd name="connsiteX93" fmla="*/ 4066682 w 10232859"/>
              <a:gd name="connsiteY93" fmla="*/ 130661 h 1705557"/>
              <a:gd name="connsiteX94" fmla="*/ 4091246 w 10232859"/>
              <a:gd name="connsiteY94" fmla="*/ 124017 h 1705557"/>
              <a:gd name="connsiteX95" fmla="*/ 4126556 w 10232859"/>
              <a:gd name="connsiteY95" fmla="*/ 118239 h 1705557"/>
              <a:gd name="connsiteX96" fmla="*/ 4187717 w 10232859"/>
              <a:gd name="connsiteY96" fmla="*/ 104010 h 1705557"/>
              <a:gd name="connsiteX97" fmla="*/ 4220826 w 10232859"/>
              <a:gd name="connsiteY97" fmla="*/ 102505 h 1705557"/>
              <a:gd name="connsiteX98" fmla="*/ 4239014 w 10232859"/>
              <a:gd name="connsiteY98" fmla="*/ 97354 h 1705557"/>
              <a:gd name="connsiteX99" fmla="*/ 4246653 w 10232859"/>
              <a:gd name="connsiteY99" fmla="*/ 97874 h 1705557"/>
              <a:gd name="connsiteX100" fmla="*/ 4271841 w 10232859"/>
              <a:gd name="connsiteY100" fmla="*/ 96702 h 1705557"/>
              <a:gd name="connsiteX101" fmla="*/ 4286277 w 10232859"/>
              <a:gd name="connsiteY101" fmla="*/ 96687 h 1705557"/>
              <a:gd name="connsiteX102" fmla="*/ 4292025 w 10232859"/>
              <a:gd name="connsiteY102" fmla="*/ 96921 h 1705557"/>
              <a:gd name="connsiteX103" fmla="*/ 4304713 w 10232859"/>
              <a:gd name="connsiteY103" fmla="*/ 102187 h 1705557"/>
              <a:gd name="connsiteX104" fmla="*/ 4321285 w 10232859"/>
              <a:gd name="connsiteY104" fmla="*/ 100074 h 1705557"/>
              <a:gd name="connsiteX105" fmla="*/ 4339561 w 10232859"/>
              <a:gd name="connsiteY105" fmla="*/ 105320 h 1705557"/>
              <a:gd name="connsiteX106" fmla="*/ 4343990 w 10232859"/>
              <a:gd name="connsiteY106" fmla="*/ 101090 h 1705557"/>
              <a:gd name="connsiteX107" fmla="*/ 4358885 w 10232859"/>
              <a:gd name="connsiteY107" fmla="*/ 96778 h 1705557"/>
              <a:gd name="connsiteX108" fmla="*/ 4371648 w 10232859"/>
              <a:gd name="connsiteY108" fmla="*/ 101826 h 1705557"/>
              <a:gd name="connsiteX109" fmla="*/ 4398380 w 10232859"/>
              <a:gd name="connsiteY109" fmla="*/ 104961 h 1705557"/>
              <a:gd name="connsiteX110" fmla="*/ 4405729 w 10232859"/>
              <a:gd name="connsiteY110" fmla="*/ 104191 h 1705557"/>
              <a:gd name="connsiteX111" fmla="*/ 4431408 w 10232859"/>
              <a:gd name="connsiteY111" fmla="*/ 110825 h 1705557"/>
              <a:gd name="connsiteX112" fmla="*/ 4472183 w 10232859"/>
              <a:gd name="connsiteY112" fmla="*/ 116430 h 1705557"/>
              <a:gd name="connsiteX113" fmla="*/ 4518828 w 10232859"/>
              <a:gd name="connsiteY113" fmla="*/ 119114 h 1705557"/>
              <a:gd name="connsiteX114" fmla="*/ 4532040 w 10232859"/>
              <a:gd name="connsiteY114" fmla="*/ 124307 h 1705557"/>
              <a:gd name="connsiteX115" fmla="*/ 4617778 w 10232859"/>
              <a:gd name="connsiteY115" fmla="*/ 136993 h 1705557"/>
              <a:gd name="connsiteX116" fmla="*/ 4641872 w 10232859"/>
              <a:gd name="connsiteY116" fmla="*/ 140721 h 1705557"/>
              <a:gd name="connsiteX117" fmla="*/ 4662766 w 10232859"/>
              <a:gd name="connsiteY117" fmla="*/ 138952 h 1705557"/>
              <a:gd name="connsiteX118" fmla="*/ 4667770 w 10232859"/>
              <a:gd name="connsiteY118" fmla="*/ 134208 h 1705557"/>
              <a:gd name="connsiteX119" fmla="*/ 4681052 w 10232859"/>
              <a:gd name="connsiteY119" fmla="*/ 135461 h 1705557"/>
              <a:gd name="connsiteX120" fmla="*/ 4684624 w 10232859"/>
              <a:gd name="connsiteY120" fmla="*/ 134755 h 1705557"/>
              <a:gd name="connsiteX121" fmla="*/ 4705061 w 10232859"/>
              <a:gd name="connsiteY121" fmla="*/ 131748 h 1705557"/>
              <a:gd name="connsiteX122" fmla="*/ 4747746 w 10232859"/>
              <a:gd name="connsiteY122" fmla="*/ 151131 h 1705557"/>
              <a:gd name="connsiteX123" fmla="*/ 4801045 w 10232859"/>
              <a:gd name="connsiteY123" fmla="*/ 153753 h 1705557"/>
              <a:gd name="connsiteX124" fmla="*/ 5001600 w 10232859"/>
              <a:gd name="connsiteY124" fmla="*/ 196753 h 1705557"/>
              <a:gd name="connsiteX125" fmla="*/ 5033465 w 10232859"/>
              <a:gd name="connsiteY125" fmla="*/ 182429 h 1705557"/>
              <a:gd name="connsiteX126" fmla="*/ 5115965 w 10232859"/>
              <a:gd name="connsiteY126" fmla="*/ 192583 h 1705557"/>
              <a:gd name="connsiteX127" fmla="*/ 5237936 w 10232859"/>
              <a:gd name="connsiteY127" fmla="*/ 246022 h 1705557"/>
              <a:gd name="connsiteX128" fmla="*/ 5290566 w 10232859"/>
              <a:gd name="connsiteY128" fmla="*/ 269809 h 1705557"/>
              <a:gd name="connsiteX129" fmla="*/ 5344878 w 10232859"/>
              <a:gd name="connsiteY129" fmla="*/ 282874 h 1705557"/>
              <a:gd name="connsiteX130" fmla="*/ 5413398 w 10232859"/>
              <a:gd name="connsiteY130" fmla="*/ 282749 h 1705557"/>
              <a:gd name="connsiteX131" fmla="*/ 5415629 w 10232859"/>
              <a:gd name="connsiteY131" fmla="*/ 282282 h 1705557"/>
              <a:gd name="connsiteX132" fmla="*/ 5433078 w 10232859"/>
              <a:gd name="connsiteY132" fmla="*/ 286198 h 1705557"/>
              <a:gd name="connsiteX133" fmla="*/ 5435759 w 10232859"/>
              <a:gd name="connsiteY133" fmla="*/ 289614 h 1705557"/>
              <a:gd name="connsiteX134" fmla="*/ 5447372 w 10232859"/>
              <a:gd name="connsiteY134" fmla="*/ 293101 h 1705557"/>
              <a:gd name="connsiteX135" fmla="*/ 5469289 w 10232859"/>
              <a:gd name="connsiteY135" fmla="*/ 302134 h 1705557"/>
              <a:gd name="connsiteX136" fmla="*/ 5508752 w 10232859"/>
              <a:gd name="connsiteY136" fmla="*/ 312267 h 1705557"/>
              <a:gd name="connsiteX137" fmla="*/ 5509657 w 10232859"/>
              <a:gd name="connsiteY137" fmla="*/ 311450 h 1705557"/>
              <a:gd name="connsiteX138" fmla="*/ 5521245 w 10232859"/>
              <a:gd name="connsiteY138" fmla="*/ 310202 h 1705557"/>
              <a:gd name="connsiteX139" fmla="*/ 5542415 w 10232859"/>
              <a:gd name="connsiteY139" fmla="*/ 310009 h 1705557"/>
              <a:gd name="connsiteX140" fmla="*/ 5596538 w 10232859"/>
              <a:gd name="connsiteY140" fmla="*/ 297667 h 1705557"/>
              <a:gd name="connsiteX141" fmla="*/ 5632514 w 10232859"/>
              <a:gd name="connsiteY141" fmla="*/ 308476 h 1705557"/>
              <a:gd name="connsiteX142" fmla="*/ 5640005 w 10232859"/>
              <a:gd name="connsiteY142" fmla="*/ 310131 h 1705557"/>
              <a:gd name="connsiteX143" fmla="*/ 5640259 w 10232859"/>
              <a:gd name="connsiteY143" fmla="*/ 309949 h 1705557"/>
              <a:gd name="connsiteX144" fmla="*/ 5648365 w 10232859"/>
              <a:gd name="connsiteY144" fmla="*/ 311268 h 1705557"/>
              <a:gd name="connsiteX145" fmla="*/ 5653662 w 10232859"/>
              <a:gd name="connsiteY145" fmla="*/ 313149 h 1705557"/>
              <a:gd name="connsiteX146" fmla="*/ 5668196 w 10232859"/>
              <a:gd name="connsiteY146" fmla="*/ 316360 h 1705557"/>
              <a:gd name="connsiteX147" fmla="*/ 5673886 w 10232859"/>
              <a:gd name="connsiteY147" fmla="*/ 316040 h 1705557"/>
              <a:gd name="connsiteX148" fmla="*/ 5677139 w 10232859"/>
              <a:gd name="connsiteY148" fmla="*/ 313859 h 1705557"/>
              <a:gd name="connsiteX149" fmla="*/ 5708983 w 10232859"/>
              <a:gd name="connsiteY149" fmla="*/ 313188 h 1705557"/>
              <a:gd name="connsiteX150" fmla="*/ 5773909 w 10232859"/>
              <a:gd name="connsiteY150" fmla="*/ 318575 h 1705557"/>
              <a:gd name="connsiteX151" fmla="*/ 5809500 w 10232859"/>
              <a:gd name="connsiteY151" fmla="*/ 324964 h 1705557"/>
              <a:gd name="connsiteX152" fmla="*/ 5908729 w 10232859"/>
              <a:gd name="connsiteY152" fmla="*/ 338849 h 1705557"/>
              <a:gd name="connsiteX153" fmla="*/ 6009654 w 10232859"/>
              <a:gd name="connsiteY153" fmla="*/ 350040 h 1705557"/>
              <a:gd name="connsiteX154" fmla="*/ 6067487 w 10232859"/>
              <a:gd name="connsiteY154" fmla="*/ 340226 h 1705557"/>
              <a:gd name="connsiteX155" fmla="*/ 6073281 w 10232859"/>
              <a:gd name="connsiteY155" fmla="*/ 340830 h 1705557"/>
              <a:gd name="connsiteX156" fmla="*/ 6086225 w 10232859"/>
              <a:gd name="connsiteY156" fmla="*/ 346135 h 1705557"/>
              <a:gd name="connsiteX157" fmla="*/ 6090616 w 10232859"/>
              <a:gd name="connsiteY157" fmla="*/ 348731 h 1705557"/>
              <a:gd name="connsiteX158" fmla="*/ 6105063 w 10232859"/>
              <a:gd name="connsiteY158" fmla="*/ 353854 h 1705557"/>
              <a:gd name="connsiteX159" fmla="*/ 6135796 w 10232859"/>
              <a:gd name="connsiteY159" fmla="*/ 369657 h 1705557"/>
              <a:gd name="connsiteX160" fmla="*/ 6195166 w 10232859"/>
              <a:gd name="connsiteY160" fmla="*/ 366704 h 1705557"/>
              <a:gd name="connsiteX161" fmla="*/ 6216259 w 10232859"/>
              <a:gd name="connsiteY161" fmla="*/ 369879 h 1705557"/>
              <a:gd name="connsiteX162" fmla="*/ 6228331 w 10232859"/>
              <a:gd name="connsiteY162" fmla="*/ 370548 h 1705557"/>
              <a:gd name="connsiteX163" fmla="*/ 6229602 w 10232859"/>
              <a:gd name="connsiteY163" fmla="*/ 369928 h 1705557"/>
              <a:gd name="connsiteX164" fmla="*/ 6258988 w 10232859"/>
              <a:gd name="connsiteY164" fmla="*/ 385174 h 1705557"/>
              <a:gd name="connsiteX165" fmla="*/ 6264106 w 10232859"/>
              <a:gd name="connsiteY165" fmla="*/ 385655 h 1705557"/>
              <a:gd name="connsiteX166" fmla="*/ 6281703 w 10232859"/>
              <a:gd name="connsiteY166" fmla="*/ 397568 h 1705557"/>
              <a:gd name="connsiteX167" fmla="*/ 6291622 w 10232859"/>
              <a:gd name="connsiteY167" fmla="*/ 402669 h 1705557"/>
              <a:gd name="connsiteX168" fmla="*/ 6292712 w 10232859"/>
              <a:gd name="connsiteY168" fmla="*/ 406285 h 1705557"/>
              <a:gd name="connsiteX169" fmla="*/ 6308227 w 10232859"/>
              <a:gd name="connsiteY169" fmla="*/ 412710 h 1705557"/>
              <a:gd name="connsiteX170" fmla="*/ 6310656 w 10232859"/>
              <a:gd name="connsiteY170" fmla="*/ 412628 h 1705557"/>
              <a:gd name="connsiteX171" fmla="*/ 6321049 w 10232859"/>
              <a:gd name="connsiteY171" fmla="*/ 420978 h 1705557"/>
              <a:gd name="connsiteX172" fmla="*/ 6326853 w 10232859"/>
              <a:gd name="connsiteY172" fmla="*/ 431664 h 1705557"/>
              <a:gd name="connsiteX173" fmla="*/ 6467879 w 10232859"/>
              <a:gd name="connsiteY173" fmla="*/ 474762 h 1705557"/>
              <a:gd name="connsiteX174" fmla="*/ 6564351 w 10232859"/>
              <a:gd name="connsiteY174" fmla="*/ 544032 h 1705557"/>
              <a:gd name="connsiteX175" fmla="*/ 6641544 w 10232859"/>
              <a:gd name="connsiteY175" fmla="*/ 566599 h 1705557"/>
              <a:gd name="connsiteX176" fmla="*/ 6731052 w 10232859"/>
              <a:gd name="connsiteY176" fmla="*/ 578550 h 1705557"/>
              <a:gd name="connsiteX177" fmla="*/ 6858983 w 10232859"/>
              <a:gd name="connsiteY177" fmla="*/ 630237 h 1705557"/>
              <a:gd name="connsiteX178" fmla="*/ 6910661 w 10232859"/>
              <a:gd name="connsiteY178" fmla="*/ 641134 h 1705557"/>
              <a:gd name="connsiteX179" fmla="*/ 6944111 w 10232859"/>
              <a:gd name="connsiteY179" fmla="*/ 666016 h 1705557"/>
              <a:gd name="connsiteX180" fmla="*/ 6965771 w 10232859"/>
              <a:gd name="connsiteY180" fmla="*/ 666445 h 1705557"/>
              <a:gd name="connsiteX181" fmla="*/ 6969639 w 10232859"/>
              <a:gd name="connsiteY181" fmla="*/ 666351 h 1705557"/>
              <a:gd name="connsiteX182" fmla="*/ 6982242 w 10232859"/>
              <a:gd name="connsiteY182" fmla="*/ 669626 h 1705557"/>
              <a:gd name="connsiteX183" fmla="*/ 6989387 w 10232859"/>
              <a:gd name="connsiteY183" fmla="*/ 665988 h 1705557"/>
              <a:gd name="connsiteX184" fmla="*/ 7010930 w 10232859"/>
              <a:gd name="connsiteY184" fmla="*/ 667648 h 1705557"/>
              <a:gd name="connsiteX185" fmla="*/ 7033125 w 10232859"/>
              <a:gd name="connsiteY185" fmla="*/ 674950 h 1705557"/>
              <a:gd name="connsiteX186" fmla="*/ 7134461 w 10232859"/>
              <a:gd name="connsiteY186" fmla="*/ 714706 h 1705557"/>
              <a:gd name="connsiteX187" fmla="*/ 7197450 w 10232859"/>
              <a:gd name="connsiteY187" fmla="*/ 735608 h 1705557"/>
              <a:gd name="connsiteX188" fmla="*/ 7225084 w 10232859"/>
              <a:gd name="connsiteY188" fmla="*/ 739019 h 1705557"/>
              <a:gd name="connsiteX189" fmla="*/ 7261183 w 10232859"/>
              <a:gd name="connsiteY189" fmla="*/ 746827 h 1705557"/>
              <a:gd name="connsiteX190" fmla="*/ 7327760 w 10232859"/>
              <a:gd name="connsiteY190" fmla="*/ 757100 h 1705557"/>
              <a:gd name="connsiteX191" fmla="*/ 7412222 w 10232859"/>
              <a:gd name="connsiteY191" fmla="*/ 777001 h 1705557"/>
              <a:gd name="connsiteX192" fmla="*/ 7457904 w 10232859"/>
              <a:gd name="connsiteY192" fmla="*/ 810835 h 1705557"/>
              <a:gd name="connsiteX193" fmla="*/ 7465795 w 10232859"/>
              <a:gd name="connsiteY193" fmla="*/ 809112 h 1705557"/>
              <a:gd name="connsiteX194" fmla="*/ 7505046 w 10232859"/>
              <a:gd name="connsiteY194" fmla="*/ 823031 h 1705557"/>
              <a:gd name="connsiteX195" fmla="*/ 7623220 w 10232859"/>
              <a:gd name="connsiteY195" fmla="*/ 895034 h 1705557"/>
              <a:gd name="connsiteX196" fmla="*/ 7700458 w 10232859"/>
              <a:gd name="connsiteY196" fmla="*/ 921593 h 1705557"/>
              <a:gd name="connsiteX197" fmla="*/ 7730988 w 10232859"/>
              <a:gd name="connsiteY197" fmla="*/ 927270 h 1705557"/>
              <a:gd name="connsiteX198" fmla="*/ 7781942 w 10232859"/>
              <a:gd name="connsiteY198" fmla="*/ 937017 h 1705557"/>
              <a:gd name="connsiteX199" fmla="*/ 7827704 w 10232859"/>
              <a:gd name="connsiteY199" fmla="*/ 935072 h 1705557"/>
              <a:gd name="connsiteX200" fmla="*/ 7867270 w 10232859"/>
              <a:gd name="connsiteY200" fmla="*/ 946880 h 1705557"/>
              <a:gd name="connsiteX201" fmla="*/ 7866538 w 10232859"/>
              <a:gd name="connsiteY201" fmla="*/ 961559 h 1705557"/>
              <a:gd name="connsiteX202" fmla="*/ 7912084 w 10232859"/>
              <a:gd name="connsiteY202" fmla="*/ 970314 h 1705557"/>
              <a:gd name="connsiteX203" fmla="*/ 7982264 w 10232859"/>
              <a:gd name="connsiteY203" fmla="*/ 982287 h 1705557"/>
              <a:gd name="connsiteX204" fmla="*/ 7991272 w 10232859"/>
              <a:gd name="connsiteY204" fmla="*/ 987618 h 1705557"/>
              <a:gd name="connsiteX205" fmla="*/ 8006496 w 10232859"/>
              <a:gd name="connsiteY205" fmla="*/ 979353 h 1705557"/>
              <a:gd name="connsiteX206" fmla="*/ 8034497 w 10232859"/>
              <a:gd name="connsiteY206" fmla="*/ 978568 h 1705557"/>
              <a:gd name="connsiteX207" fmla="*/ 8150881 w 10232859"/>
              <a:gd name="connsiteY207" fmla="*/ 996925 h 1705557"/>
              <a:gd name="connsiteX208" fmla="*/ 8172106 w 10232859"/>
              <a:gd name="connsiteY208" fmla="*/ 997026 h 1705557"/>
              <a:gd name="connsiteX209" fmla="*/ 8196076 w 10232859"/>
              <a:gd name="connsiteY209" fmla="*/ 1006592 h 1705557"/>
              <a:gd name="connsiteX210" fmla="*/ 8247463 w 10232859"/>
              <a:gd name="connsiteY210" fmla="*/ 1022846 h 1705557"/>
              <a:gd name="connsiteX211" fmla="*/ 8279272 w 10232859"/>
              <a:gd name="connsiteY211" fmla="*/ 1039435 h 1705557"/>
              <a:gd name="connsiteX212" fmla="*/ 8289611 w 10232859"/>
              <a:gd name="connsiteY212" fmla="*/ 1035144 h 1705557"/>
              <a:gd name="connsiteX213" fmla="*/ 8311483 w 10232859"/>
              <a:gd name="connsiteY213" fmla="*/ 1035913 h 1705557"/>
              <a:gd name="connsiteX214" fmla="*/ 8399489 w 10232859"/>
              <a:gd name="connsiteY214" fmla="*/ 1055076 h 1705557"/>
              <a:gd name="connsiteX215" fmla="*/ 8415973 w 10232859"/>
              <a:gd name="connsiteY215" fmla="*/ 1056174 h 1705557"/>
              <a:gd name="connsiteX216" fmla="*/ 8433326 w 10232859"/>
              <a:gd name="connsiteY216" fmla="*/ 1064395 h 1705557"/>
              <a:gd name="connsiteX217" fmla="*/ 8502328 w 10232859"/>
              <a:gd name="connsiteY217" fmla="*/ 1098012 h 1705557"/>
              <a:gd name="connsiteX218" fmla="*/ 8534346 w 10232859"/>
              <a:gd name="connsiteY218" fmla="*/ 1113494 h 1705557"/>
              <a:gd name="connsiteX219" fmla="*/ 8534980 w 10232859"/>
              <a:gd name="connsiteY219" fmla="*/ 1117375 h 1705557"/>
              <a:gd name="connsiteX220" fmla="*/ 8544104 w 10232859"/>
              <a:gd name="connsiteY220" fmla="*/ 1114920 h 1705557"/>
              <a:gd name="connsiteX221" fmla="*/ 8567742 w 10232859"/>
              <a:gd name="connsiteY221" fmla="*/ 1124104 h 1705557"/>
              <a:gd name="connsiteX222" fmla="*/ 8633779 w 10232859"/>
              <a:gd name="connsiteY222" fmla="*/ 1145740 h 1705557"/>
              <a:gd name="connsiteX223" fmla="*/ 8676965 w 10232859"/>
              <a:gd name="connsiteY223" fmla="*/ 1163463 h 1705557"/>
              <a:gd name="connsiteX224" fmla="*/ 8698944 w 10232859"/>
              <a:gd name="connsiteY224" fmla="*/ 1163453 h 1705557"/>
              <a:gd name="connsiteX225" fmla="*/ 8711456 w 10232859"/>
              <a:gd name="connsiteY225" fmla="*/ 1175731 h 1705557"/>
              <a:gd name="connsiteX226" fmla="*/ 8732793 w 10232859"/>
              <a:gd name="connsiteY226" fmla="*/ 1179486 h 1705557"/>
              <a:gd name="connsiteX227" fmla="*/ 8751897 w 10232859"/>
              <a:gd name="connsiteY227" fmla="*/ 1197400 h 1705557"/>
              <a:gd name="connsiteX228" fmla="*/ 8793564 w 10232859"/>
              <a:gd name="connsiteY228" fmla="*/ 1179086 h 1705557"/>
              <a:gd name="connsiteX229" fmla="*/ 8834270 w 10232859"/>
              <a:gd name="connsiteY229" fmla="*/ 1213138 h 1705557"/>
              <a:gd name="connsiteX230" fmla="*/ 8853872 w 10232859"/>
              <a:gd name="connsiteY230" fmla="*/ 1221228 h 1705557"/>
              <a:gd name="connsiteX231" fmla="*/ 8861901 w 10232859"/>
              <a:gd name="connsiteY231" fmla="*/ 1217889 h 1705557"/>
              <a:gd name="connsiteX232" fmla="*/ 8874168 w 10232859"/>
              <a:gd name="connsiteY232" fmla="*/ 1220481 h 1705557"/>
              <a:gd name="connsiteX233" fmla="*/ 8871123 w 10232859"/>
              <a:gd name="connsiteY233" fmla="*/ 1227674 h 1705557"/>
              <a:gd name="connsiteX234" fmla="*/ 8903537 w 10232859"/>
              <a:gd name="connsiteY234" fmla="*/ 1237102 h 1705557"/>
              <a:gd name="connsiteX235" fmla="*/ 8933767 w 10232859"/>
              <a:gd name="connsiteY235" fmla="*/ 1269882 h 1705557"/>
              <a:gd name="connsiteX236" fmla="*/ 8985765 w 10232859"/>
              <a:gd name="connsiteY236" fmla="*/ 1294178 h 1705557"/>
              <a:gd name="connsiteX237" fmla="*/ 9071444 w 10232859"/>
              <a:gd name="connsiteY237" fmla="*/ 1323819 h 1705557"/>
              <a:gd name="connsiteX238" fmla="*/ 9096711 w 10232859"/>
              <a:gd name="connsiteY238" fmla="*/ 1334291 h 1705557"/>
              <a:gd name="connsiteX239" fmla="*/ 9338853 w 10232859"/>
              <a:gd name="connsiteY239" fmla="*/ 1454560 h 1705557"/>
              <a:gd name="connsiteX240" fmla="*/ 9520814 w 10232859"/>
              <a:gd name="connsiteY240" fmla="*/ 1456341 h 1705557"/>
              <a:gd name="connsiteX241" fmla="*/ 9702271 w 10232859"/>
              <a:gd name="connsiteY241" fmla="*/ 1495067 h 1705557"/>
              <a:gd name="connsiteX242" fmla="*/ 9744273 w 10232859"/>
              <a:gd name="connsiteY242" fmla="*/ 1530026 h 1705557"/>
              <a:gd name="connsiteX243" fmla="*/ 9771903 w 10232859"/>
              <a:gd name="connsiteY243" fmla="*/ 1536548 h 1705557"/>
              <a:gd name="connsiteX244" fmla="*/ 9818565 w 10232859"/>
              <a:gd name="connsiteY244" fmla="*/ 1545059 h 1705557"/>
              <a:gd name="connsiteX245" fmla="*/ 9882202 w 10232859"/>
              <a:gd name="connsiteY245" fmla="*/ 1572402 h 1705557"/>
              <a:gd name="connsiteX246" fmla="*/ 10022025 w 10232859"/>
              <a:gd name="connsiteY246" fmla="*/ 1606210 h 1705557"/>
              <a:gd name="connsiteX247" fmla="*/ 10220406 w 10232859"/>
              <a:gd name="connsiteY247" fmla="*/ 1683519 h 1705557"/>
              <a:gd name="connsiteX248" fmla="*/ 10232859 w 10232859"/>
              <a:gd name="connsiteY248" fmla="*/ 1705557 h 1705557"/>
              <a:gd name="connsiteX249" fmla="*/ 0 w 10232859"/>
              <a:gd name="connsiteY249" fmla="*/ 1705557 h 1705557"/>
              <a:gd name="connsiteX250" fmla="*/ 0 w 10232859"/>
              <a:gd name="connsiteY250" fmla="*/ 28342 h 1705557"/>
              <a:gd name="connsiteX251" fmla="*/ 8097 w 10232859"/>
              <a:gd name="connsiteY251" fmla="*/ 30869 h 1705557"/>
              <a:gd name="connsiteX252" fmla="*/ 77128 w 10232859"/>
              <a:gd name="connsiteY252" fmla="*/ 13381 h 1705557"/>
              <a:gd name="connsiteX253" fmla="*/ 188338 w 10232859"/>
              <a:gd name="connsiteY253" fmla="*/ 11593 h 1705557"/>
              <a:gd name="connsiteX254" fmla="*/ 298809 w 10232859"/>
              <a:gd name="connsiteY254" fmla="*/ 12712 h 1705557"/>
              <a:gd name="connsiteX255" fmla="*/ 338985 w 10232859"/>
              <a:gd name="connsiteY255" fmla="*/ 14520 h 1705557"/>
              <a:gd name="connsiteX256" fmla="*/ 409815 w 10232859"/>
              <a:gd name="connsiteY256" fmla="*/ 11559 h 1705557"/>
              <a:gd name="connsiteX257" fmla="*/ 424169 w 10232859"/>
              <a:gd name="connsiteY257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089450 w 10232859"/>
              <a:gd name="connsiteY77" fmla="*/ 162714 h 1705557"/>
              <a:gd name="connsiteX78" fmla="*/ 3104175 w 10232859"/>
              <a:gd name="connsiteY78" fmla="*/ 169945 h 1705557"/>
              <a:gd name="connsiteX79" fmla="*/ 3254203 w 10232859"/>
              <a:gd name="connsiteY79" fmla="*/ 158270 h 1705557"/>
              <a:gd name="connsiteX80" fmla="*/ 3395011 w 10232859"/>
              <a:gd name="connsiteY80" fmla="*/ 184714 h 1705557"/>
              <a:gd name="connsiteX81" fmla="*/ 3476147 w 10232859"/>
              <a:gd name="connsiteY81" fmla="*/ 177439 h 1705557"/>
              <a:gd name="connsiteX82" fmla="*/ 3497583 w 10232859"/>
              <a:gd name="connsiteY82" fmla="*/ 156962 h 1705557"/>
              <a:gd name="connsiteX83" fmla="*/ 3704761 w 10232859"/>
              <a:gd name="connsiteY83" fmla="*/ 157006 h 1705557"/>
              <a:gd name="connsiteX84" fmla="*/ 3755040 w 10232859"/>
              <a:gd name="connsiteY84" fmla="*/ 148492 h 1705557"/>
              <a:gd name="connsiteX85" fmla="*/ 3804689 w 10232859"/>
              <a:gd name="connsiteY85" fmla="*/ 158407 h 1705557"/>
              <a:gd name="connsiteX86" fmla="*/ 3821793 w 10232859"/>
              <a:gd name="connsiteY86" fmla="*/ 151257 h 1705557"/>
              <a:gd name="connsiteX87" fmla="*/ 3824682 w 10232859"/>
              <a:gd name="connsiteY87" fmla="*/ 149833 h 1705557"/>
              <a:gd name="connsiteX88" fmla="*/ 3837536 w 10232859"/>
              <a:gd name="connsiteY88" fmla="*/ 148292 h 1705557"/>
              <a:gd name="connsiteX89" fmla="*/ 3839550 w 10232859"/>
              <a:gd name="connsiteY89" fmla="*/ 142661 h 1705557"/>
              <a:gd name="connsiteX90" fmla="*/ 3857743 w 10232859"/>
              <a:gd name="connsiteY90" fmla="*/ 136618 h 1705557"/>
              <a:gd name="connsiteX91" fmla="*/ 3881852 w 10232859"/>
              <a:gd name="connsiteY91" fmla="*/ 135231 h 1705557"/>
              <a:gd name="connsiteX92" fmla="*/ 3998088 w 10232859"/>
              <a:gd name="connsiteY92" fmla="*/ 134446 h 1705557"/>
              <a:gd name="connsiteX93" fmla="*/ 4066682 w 10232859"/>
              <a:gd name="connsiteY93" fmla="*/ 130661 h 1705557"/>
              <a:gd name="connsiteX94" fmla="*/ 4091246 w 10232859"/>
              <a:gd name="connsiteY94" fmla="*/ 124017 h 1705557"/>
              <a:gd name="connsiteX95" fmla="*/ 4126556 w 10232859"/>
              <a:gd name="connsiteY95" fmla="*/ 118239 h 1705557"/>
              <a:gd name="connsiteX96" fmla="*/ 4187717 w 10232859"/>
              <a:gd name="connsiteY96" fmla="*/ 104010 h 1705557"/>
              <a:gd name="connsiteX97" fmla="*/ 4220826 w 10232859"/>
              <a:gd name="connsiteY97" fmla="*/ 102505 h 1705557"/>
              <a:gd name="connsiteX98" fmla="*/ 4239014 w 10232859"/>
              <a:gd name="connsiteY98" fmla="*/ 97354 h 1705557"/>
              <a:gd name="connsiteX99" fmla="*/ 4246653 w 10232859"/>
              <a:gd name="connsiteY99" fmla="*/ 97874 h 1705557"/>
              <a:gd name="connsiteX100" fmla="*/ 4271841 w 10232859"/>
              <a:gd name="connsiteY100" fmla="*/ 96702 h 1705557"/>
              <a:gd name="connsiteX101" fmla="*/ 4286277 w 10232859"/>
              <a:gd name="connsiteY101" fmla="*/ 96687 h 1705557"/>
              <a:gd name="connsiteX102" fmla="*/ 4292025 w 10232859"/>
              <a:gd name="connsiteY102" fmla="*/ 96921 h 1705557"/>
              <a:gd name="connsiteX103" fmla="*/ 4304713 w 10232859"/>
              <a:gd name="connsiteY103" fmla="*/ 102187 h 1705557"/>
              <a:gd name="connsiteX104" fmla="*/ 4321285 w 10232859"/>
              <a:gd name="connsiteY104" fmla="*/ 100074 h 1705557"/>
              <a:gd name="connsiteX105" fmla="*/ 4339561 w 10232859"/>
              <a:gd name="connsiteY105" fmla="*/ 105320 h 1705557"/>
              <a:gd name="connsiteX106" fmla="*/ 4343990 w 10232859"/>
              <a:gd name="connsiteY106" fmla="*/ 101090 h 1705557"/>
              <a:gd name="connsiteX107" fmla="*/ 4358885 w 10232859"/>
              <a:gd name="connsiteY107" fmla="*/ 96778 h 1705557"/>
              <a:gd name="connsiteX108" fmla="*/ 4371648 w 10232859"/>
              <a:gd name="connsiteY108" fmla="*/ 101826 h 1705557"/>
              <a:gd name="connsiteX109" fmla="*/ 4398380 w 10232859"/>
              <a:gd name="connsiteY109" fmla="*/ 104961 h 1705557"/>
              <a:gd name="connsiteX110" fmla="*/ 4405729 w 10232859"/>
              <a:gd name="connsiteY110" fmla="*/ 104191 h 1705557"/>
              <a:gd name="connsiteX111" fmla="*/ 4431408 w 10232859"/>
              <a:gd name="connsiteY111" fmla="*/ 110825 h 1705557"/>
              <a:gd name="connsiteX112" fmla="*/ 4472183 w 10232859"/>
              <a:gd name="connsiteY112" fmla="*/ 116430 h 1705557"/>
              <a:gd name="connsiteX113" fmla="*/ 4518828 w 10232859"/>
              <a:gd name="connsiteY113" fmla="*/ 119114 h 1705557"/>
              <a:gd name="connsiteX114" fmla="*/ 4532040 w 10232859"/>
              <a:gd name="connsiteY114" fmla="*/ 124307 h 1705557"/>
              <a:gd name="connsiteX115" fmla="*/ 4617778 w 10232859"/>
              <a:gd name="connsiteY115" fmla="*/ 136993 h 1705557"/>
              <a:gd name="connsiteX116" fmla="*/ 4641872 w 10232859"/>
              <a:gd name="connsiteY116" fmla="*/ 140721 h 1705557"/>
              <a:gd name="connsiteX117" fmla="*/ 4662766 w 10232859"/>
              <a:gd name="connsiteY117" fmla="*/ 138952 h 1705557"/>
              <a:gd name="connsiteX118" fmla="*/ 4667770 w 10232859"/>
              <a:gd name="connsiteY118" fmla="*/ 134208 h 1705557"/>
              <a:gd name="connsiteX119" fmla="*/ 4681052 w 10232859"/>
              <a:gd name="connsiteY119" fmla="*/ 135461 h 1705557"/>
              <a:gd name="connsiteX120" fmla="*/ 4684624 w 10232859"/>
              <a:gd name="connsiteY120" fmla="*/ 134755 h 1705557"/>
              <a:gd name="connsiteX121" fmla="*/ 4705061 w 10232859"/>
              <a:gd name="connsiteY121" fmla="*/ 131748 h 1705557"/>
              <a:gd name="connsiteX122" fmla="*/ 4747746 w 10232859"/>
              <a:gd name="connsiteY122" fmla="*/ 151131 h 1705557"/>
              <a:gd name="connsiteX123" fmla="*/ 4801045 w 10232859"/>
              <a:gd name="connsiteY123" fmla="*/ 153753 h 1705557"/>
              <a:gd name="connsiteX124" fmla="*/ 5001600 w 10232859"/>
              <a:gd name="connsiteY124" fmla="*/ 196753 h 1705557"/>
              <a:gd name="connsiteX125" fmla="*/ 5033465 w 10232859"/>
              <a:gd name="connsiteY125" fmla="*/ 182429 h 1705557"/>
              <a:gd name="connsiteX126" fmla="*/ 5115965 w 10232859"/>
              <a:gd name="connsiteY126" fmla="*/ 192583 h 1705557"/>
              <a:gd name="connsiteX127" fmla="*/ 5237936 w 10232859"/>
              <a:gd name="connsiteY127" fmla="*/ 246022 h 1705557"/>
              <a:gd name="connsiteX128" fmla="*/ 5290566 w 10232859"/>
              <a:gd name="connsiteY128" fmla="*/ 269809 h 1705557"/>
              <a:gd name="connsiteX129" fmla="*/ 5344878 w 10232859"/>
              <a:gd name="connsiteY129" fmla="*/ 282874 h 1705557"/>
              <a:gd name="connsiteX130" fmla="*/ 5413398 w 10232859"/>
              <a:gd name="connsiteY130" fmla="*/ 282749 h 1705557"/>
              <a:gd name="connsiteX131" fmla="*/ 5415629 w 10232859"/>
              <a:gd name="connsiteY131" fmla="*/ 282282 h 1705557"/>
              <a:gd name="connsiteX132" fmla="*/ 5433078 w 10232859"/>
              <a:gd name="connsiteY132" fmla="*/ 286198 h 1705557"/>
              <a:gd name="connsiteX133" fmla="*/ 5435759 w 10232859"/>
              <a:gd name="connsiteY133" fmla="*/ 289614 h 1705557"/>
              <a:gd name="connsiteX134" fmla="*/ 5447372 w 10232859"/>
              <a:gd name="connsiteY134" fmla="*/ 293101 h 1705557"/>
              <a:gd name="connsiteX135" fmla="*/ 5469289 w 10232859"/>
              <a:gd name="connsiteY135" fmla="*/ 302134 h 1705557"/>
              <a:gd name="connsiteX136" fmla="*/ 5508752 w 10232859"/>
              <a:gd name="connsiteY136" fmla="*/ 312267 h 1705557"/>
              <a:gd name="connsiteX137" fmla="*/ 5509657 w 10232859"/>
              <a:gd name="connsiteY137" fmla="*/ 311450 h 1705557"/>
              <a:gd name="connsiteX138" fmla="*/ 5521245 w 10232859"/>
              <a:gd name="connsiteY138" fmla="*/ 310202 h 1705557"/>
              <a:gd name="connsiteX139" fmla="*/ 5542415 w 10232859"/>
              <a:gd name="connsiteY139" fmla="*/ 310009 h 1705557"/>
              <a:gd name="connsiteX140" fmla="*/ 5596538 w 10232859"/>
              <a:gd name="connsiteY140" fmla="*/ 297667 h 1705557"/>
              <a:gd name="connsiteX141" fmla="*/ 5632514 w 10232859"/>
              <a:gd name="connsiteY141" fmla="*/ 308476 h 1705557"/>
              <a:gd name="connsiteX142" fmla="*/ 5640005 w 10232859"/>
              <a:gd name="connsiteY142" fmla="*/ 310131 h 1705557"/>
              <a:gd name="connsiteX143" fmla="*/ 5640259 w 10232859"/>
              <a:gd name="connsiteY143" fmla="*/ 309949 h 1705557"/>
              <a:gd name="connsiteX144" fmla="*/ 5648365 w 10232859"/>
              <a:gd name="connsiteY144" fmla="*/ 311268 h 1705557"/>
              <a:gd name="connsiteX145" fmla="*/ 5653662 w 10232859"/>
              <a:gd name="connsiteY145" fmla="*/ 313149 h 1705557"/>
              <a:gd name="connsiteX146" fmla="*/ 5668196 w 10232859"/>
              <a:gd name="connsiteY146" fmla="*/ 316360 h 1705557"/>
              <a:gd name="connsiteX147" fmla="*/ 5673886 w 10232859"/>
              <a:gd name="connsiteY147" fmla="*/ 316040 h 1705557"/>
              <a:gd name="connsiteX148" fmla="*/ 5677139 w 10232859"/>
              <a:gd name="connsiteY148" fmla="*/ 313859 h 1705557"/>
              <a:gd name="connsiteX149" fmla="*/ 5708983 w 10232859"/>
              <a:gd name="connsiteY149" fmla="*/ 313188 h 1705557"/>
              <a:gd name="connsiteX150" fmla="*/ 5773909 w 10232859"/>
              <a:gd name="connsiteY150" fmla="*/ 318575 h 1705557"/>
              <a:gd name="connsiteX151" fmla="*/ 5809500 w 10232859"/>
              <a:gd name="connsiteY151" fmla="*/ 324964 h 1705557"/>
              <a:gd name="connsiteX152" fmla="*/ 5908729 w 10232859"/>
              <a:gd name="connsiteY152" fmla="*/ 338849 h 1705557"/>
              <a:gd name="connsiteX153" fmla="*/ 6009654 w 10232859"/>
              <a:gd name="connsiteY153" fmla="*/ 350040 h 1705557"/>
              <a:gd name="connsiteX154" fmla="*/ 6067487 w 10232859"/>
              <a:gd name="connsiteY154" fmla="*/ 340226 h 1705557"/>
              <a:gd name="connsiteX155" fmla="*/ 6073281 w 10232859"/>
              <a:gd name="connsiteY155" fmla="*/ 340830 h 1705557"/>
              <a:gd name="connsiteX156" fmla="*/ 6086225 w 10232859"/>
              <a:gd name="connsiteY156" fmla="*/ 346135 h 1705557"/>
              <a:gd name="connsiteX157" fmla="*/ 6105063 w 10232859"/>
              <a:gd name="connsiteY157" fmla="*/ 353854 h 1705557"/>
              <a:gd name="connsiteX158" fmla="*/ 6135796 w 10232859"/>
              <a:gd name="connsiteY158" fmla="*/ 369657 h 1705557"/>
              <a:gd name="connsiteX159" fmla="*/ 6195166 w 10232859"/>
              <a:gd name="connsiteY159" fmla="*/ 366704 h 1705557"/>
              <a:gd name="connsiteX160" fmla="*/ 6216259 w 10232859"/>
              <a:gd name="connsiteY160" fmla="*/ 369879 h 1705557"/>
              <a:gd name="connsiteX161" fmla="*/ 6228331 w 10232859"/>
              <a:gd name="connsiteY161" fmla="*/ 370548 h 1705557"/>
              <a:gd name="connsiteX162" fmla="*/ 6229602 w 10232859"/>
              <a:gd name="connsiteY162" fmla="*/ 369928 h 1705557"/>
              <a:gd name="connsiteX163" fmla="*/ 6258988 w 10232859"/>
              <a:gd name="connsiteY163" fmla="*/ 385174 h 1705557"/>
              <a:gd name="connsiteX164" fmla="*/ 6264106 w 10232859"/>
              <a:gd name="connsiteY164" fmla="*/ 385655 h 1705557"/>
              <a:gd name="connsiteX165" fmla="*/ 6281703 w 10232859"/>
              <a:gd name="connsiteY165" fmla="*/ 397568 h 1705557"/>
              <a:gd name="connsiteX166" fmla="*/ 6291622 w 10232859"/>
              <a:gd name="connsiteY166" fmla="*/ 402669 h 1705557"/>
              <a:gd name="connsiteX167" fmla="*/ 6292712 w 10232859"/>
              <a:gd name="connsiteY167" fmla="*/ 406285 h 1705557"/>
              <a:gd name="connsiteX168" fmla="*/ 6308227 w 10232859"/>
              <a:gd name="connsiteY168" fmla="*/ 412710 h 1705557"/>
              <a:gd name="connsiteX169" fmla="*/ 6310656 w 10232859"/>
              <a:gd name="connsiteY169" fmla="*/ 412628 h 1705557"/>
              <a:gd name="connsiteX170" fmla="*/ 6321049 w 10232859"/>
              <a:gd name="connsiteY170" fmla="*/ 420978 h 1705557"/>
              <a:gd name="connsiteX171" fmla="*/ 6326853 w 10232859"/>
              <a:gd name="connsiteY171" fmla="*/ 431664 h 1705557"/>
              <a:gd name="connsiteX172" fmla="*/ 6467879 w 10232859"/>
              <a:gd name="connsiteY172" fmla="*/ 474762 h 1705557"/>
              <a:gd name="connsiteX173" fmla="*/ 6564351 w 10232859"/>
              <a:gd name="connsiteY173" fmla="*/ 544032 h 1705557"/>
              <a:gd name="connsiteX174" fmla="*/ 6641544 w 10232859"/>
              <a:gd name="connsiteY174" fmla="*/ 566599 h 1705557"/>
              <a:gd name="connsiteX175" fmla="*/ 6731052 w 10232859"/>
              <a:gd name="connsiteY175" fmla="*/ 578550 h 1705557"/>
              <a:gd name="connsiteX176" fmla="*/ 6858983 w 10232859"/>
              <a:gd name="connsiteY176" fmla="*/ 630237 h 1705557"/>
              <a:gd name="connsiteX177" fmla="*/ 6910661 w 10232859"/>
              <a:gd name="connsiteY177" fmla="*/ 641134 h 1705557"/>
              <a:gd name="connsiteX178" fmla="*/ 6944111 w 10232859"/>
              <a:gd name="connsiteY178" fmla="*/ 666016 h 1705557"/>
              <a:gd name="connsiteX179" fmla="*/ 6965771 w 10232859"/>
              <a:gd name="connsiteY179" fmla="*/ 666445 h 1705557"/>
              <a:gd name="connsiteX180" fmla="*/ 6969639 w 10232859"/>
              <a:gd name="connsiteY180" fmla="*/ 666351 h 1705557"/>
              <a:gd name="connsiteX181" fmla="*/ 6982242 w 10232859"/>
              <a:gd name="connsiteY181" fmla="*/ 669626 h 1705557"/>
              <a:gd name="connsiteX182" fmla="*/ 6989387 w 10232859"/>
              <a:gd name="connsiteY182" fmla="*/ 665988 h 1705557"/>
              <a:gd name="connsiteX183" fmla="*/ 7010930 w 10232859"/>
              <a:gd name="connsiteY183" fmla="*/ 667648 h 1705557"/>
              <a:gd name="connsiteX184" fmla="*/ 7033125 w 10232859"/>
              <a:gd name="connsiteY184" fmla="*/ 674950 h 1705557"/>
              <a:gd name="connsiteX185" fmla="*/ 7134461 w 10232859"/>
              <a:gd name="connsiteY185" fmla="*/ 714706 h 1705557"/>
              <a:gd name="connsiteX186" fmla="*/ 7197450 w 10232859"/>
              <a:gd name="connsiteY186" fmla="*/ 735608 h 1705557"/>
              <a:gd name="connsiteX187" fmla="*/ 7225084 w 10232859"/>
              <a:gd name="connsiteY187" fmla="*/ 739019 h 1705557"/>
              <a:gd name="connsiteX188" fmla="*/ 7261183 w 10232859"/>
              <a:gd name="connsiteY188" fmla="*/ 746827 h 1705557"/>
              <a:gd name="connsiteX189" fmla="*/ 7327760 w 10232859"/>
              <a:gd name="connsiteY189" fmla="*/ 757100 h 1705557"/>
              <a:gd name="connsiteX190" fmla="*/ 7412222 w 10232859"/>
              <a:gd name="connsiteY190" fmla="*/ 777001 h 1705557"/>
              <a:gd name="connsiteX191" fmla="*/ 7457904 w 10232859"/>
              <a:gd name="connsiteY191" fmla="*/ 810835 h 1705557"/>
              <a:gd name="connsiteX192" fmla="*/ 7465795 w 10232859"/>
              <a:gd name="connsiteY192" fmla="*/ 809112 h 1705557"/>
              <a:gd name="connsiteX193" fmla="*/ 7505046 w 10232859"/>
              <a:gd name="connsiteY193" fmla="*/ 823031 h 1705557"/>
              <a:gd name="connsiteX194" fmla="*/ 7623220 w 10232859"/>
              <a:gd name="connsiteY194" fmla="*/ 895034 h 1705557"/>
              <a:gd name="connsiteX195" fmla="*/ 7700458 w 10232859"/>
              <a:gd name="connsiteY195" fmla="*/ 921593 h 1705557"/>
              <a:gd name="connsiteX196" fmla="*/ 7730988 w 10232859"/>
              <a:gd name="connsiteY196" fmla="*/ 927270 h 1705557"/>
              <a:gd name="connsiteX197" fmla="*/ 7781942 w 10232859"/>
              <a:gd name="connsiteY197" fmla="*/ 937017 h 1705557"/>
              <a:gd name="connsiteX198" fmla="*/ 7827704 w 10232859"/>
              <a:gd name="connsiteY198" fmla="*/ 935072 h 1705557"/>
              <a:gd name="connsiteX199" fmla="*/ 7867270 w 10232859"/>
              <a:gd name="connsiteY199" fmla="*/ 946880 h 1705557"/>
              <a:gd name="connsiteX200" fmla="*/ 7866538 w 10232859"/>
              <a:gd name="connsiteY200" fmla="*/ 961559 h 1705557"/>
              <a:gd name="connsiteX201" fmla="*/ 7912084 w 10232859"/>
              <a:gd name="connsiteY201" fmla="*/ 970314 h 1705557"/>
              <a:gd name="connsiteX202" fmla="*/ 7982264 w 10232859"/>
              <a:gd name="connsiteY202" fmla="*/ 982287 h 1705557"/>
              <a:gd name="connsiteX203" fmla="*/ 7991272 w 10232859"/>
              <a:gd name="connsiteY203" fmla="*/ 987618 h 1705557"/>
              <a:gd name="connsiteX204" fmla="*/ 8006496 w 10232859"/>
              <a:gd name="connsiteY204" fmla="*/ 979353 h 1705557"/>
              <a:gd name="connsiteX205" fmla="*/ 8034497 w 10232859"/>
              <a:gd name="connsiteY205" fmla="*/ 978568 h 1705557"/>
              <a:gd name="connsiteX206" fmla="*/ 8150881 w 10232859"/>
              <a:gd name="connsiteY206" fmla="*/ 996925 h 1705557"/>
              <a:gd name="connsiteX207" fmla="*/ 8172106 w 10232859"/>
              <a:gd name="connsiteY207" fmla="*/ 997026 h 1705557"/>
              <a:gd name="connsiteX208" fmla="*/ 8196076 w 10232859"/>
              <a:gd name="connsiteY208" fmla="*/ 1006592 h 1705557"/>
              <a:gd name="connsiteX209" fmla="*/ 8247463 w 10232859"/>
              <a:gd name="connsiteY209" fmla="*/ 1022846 h 1705557"/>
              <a:gd name="connsiteX210" fmla="*/ 8279272 w 10232859"/>
              <a:gd name="connsiteY210" fmla="*/ 1039435 h 1705557"/>
              <a:gd name="connsiteX211" fmla="*/ 8289611 w 10232859"/>
              <a:gd name="connsiteY211" fmla="*/ 1035144 h 1705557"/>
              <a:gd name="connsiteX212" fmla="*/ 8311483 w 10232859"/>
              <a:gd name="connsiteY212" fmla="*/ 1035913 h 1705557"/>
              <a:gd name="connsiteX213" fmla="*/ 8399489 w 10232859"/>
              <a:gd name="connsiteY213" fmla="*/ 1055076 h 1705557"/>
              <a:gd name="connsiteX214" fmla="*/ 8415973 w 10232859"/>
              <a:gd name="connsiteY214" fmla="*/ 1056174 h 1705557"/>
              <a:gd name="connsiteX215" fmla="*/ 8433326 w 10232859"/>
              <a:gd name="connsiteY215" fmla="*/ 1064395 h 1705557"/>
              <a:gd name="connsiteX216" fmla="*/ 8502328 w 10232859"/>
              <a:gd name="connsiteY216" fmla="*/ 1098012 h 1705557"/>
              <a:gd name="connsiteX217" fmla="*/ 8534346 w 10232859"/>
              <a:gd name="connsiteY217" fmla="*/ 1113494 h 1705557"/>
              <a:gd name="connsiteX218" fmla="*/ 8534980 w 10232859"/>
              <a:gd name="connsiteY218" fmla="*/ 1117375 h 1705557"/>
              <a:gd name="connsiteX219" fmla="*/ 8544104 w 10232859"/>
              <a:gd name="connsiteY219" fmla="*/ 1114920 h 1705557"/>
              <a:gd name="connsiteX220" fmla="*/ 8567742 w 10232859"/>
              <a:gd name="connsiteY220" fmla="*/ 1124104 h 1705557"/>
              <a:gd name="connsiteX221" fmla="*/ 8633779 w 10232859"/>
              <a:gd name="connsiteY221" fmla="*/ 1145740 h 1705557"/>
              <a:gd name="connsiteX222" fmla="*/ 8676965 w 10232859"/>
              <a:gd name="connsiteY222" fmla="*/ 1163463 h 1705557"/>
              <a:gd name="connsiteX223" fmla="*/ 8698944 w 10232859"/>
              <a:gd name="connsiteY223" fmla="*/ 1163453 h 1705557"/>
              <a:gd name="connsiteX224" fmla="*/ 8711456 w 10232859"/>
              <a:gd name="connsiteY224" fmla="*/ 1175731 h 1705557"/>
              <a:gd name="connsiteX225" fmla="*/ 8732793 w 10232859"/>
              <a:gd name="connsiteY225" fmla="*/ 1179486 h 1705557"/>
              <a:gd name="connsiteX226" fmla="*/ 8751897 w 10232859"/>
              <a:gd name="connsiteY226" fmla="*/ 1197400 h 1705557"/>
              <a:gd name="connsiteX227" fmla="*/ 8793564 w 10232859"/>
              <a:gd name="connsiteY227" fmla="*/ 1179086 h 1705557"/>
              <a:gd name="connsiteX228" fmla="*/ 8834270 w 10232859"/>
              <a:gd name="connsiteY228" fmla="*/ 1213138 h 1705557"/>
              <a:gd name="connsiteX229" fmla="*/ 8853872 w 10232859"/>
              <a:gd name="connsiteY229" fmla="*/ 1221228 h 1705557"/>
              <a:gd name="connsiteX230" fmla="*/ 8861901 w 10232859"/>
              <a:gd name="connsiteY230" fmla="*/ 1217889 h 1705557"/>
              <a:gd name="connsiteX231" fmla="*/ 8874168 w 10232859"/>
              <a:gd name="connsiteY231" fmla="*/ 1220481 h 1705557"/>
              <a:gd name="connsiteX232" fmla="*/ 8871123 w 10232859"/>
              <a:gd name="connsiteY232" fmla="*/ 1227674 h 1705557"/>
              <a:gd name="connsiteX233" fmla="*/ 8903537 w 10232859"/>
              <a:gd name="connsiteY233" fmla="*/ 1237102 h 1705557"/>
              <a:gd name="connsiteX234" fmla="*/ 8933767 w 10232859"/>
              <a:gd name="connsiteY234" fmla="*/ 1269882 h 1705557"/>
              <a:gd name="connsiteX235" fmla="*/ 8985765 w 10232859"/>
              <a:gd name="connsiteY235" fmla="*/ 1294178 h 1705557"/>
              <a:gd name="connsiteX236" fmla="*/ 9071444 w 10232859"/>
              <a:gd name="connsiteY236" fmla="*/ 1323819 h 1705557"/>
              <a:gd name="connsiteX237" fmla="*/ 9096711 w 10232859"/>
              <a:gd name="connsiteY237" fmla="*/ 1334291 h 1705557"/>
              <a:gd name="connsiteX238" fmla="*/ 9338853 w 10232859"/>
              <a:gd name="connsiteY238" fmla="*/ 1454560 h 1705557"/>
              <a:gd name="connsiteX239" fmla="*/ 9520814 w 10232859"/>
              <a:gd name="connsiteY239" fmla="*/ 1456341 h 1705557"/>
              <a:gd name="connsiteX240" fmla="*/ 9702271 w 10232859"/>
              <a:gd name="connsiteY240" fmla="*/ 1495067 h 1705557"/>
              <a:gd name="connsiteX241" fmla="*/ 9744273 w 10232859"/>
              <a:gd name="connsiteY241" fmla="*/ 1530026 h 1705557"/>
              <a:gd name="connsiteX242" fmla="*/ 9771903 w 10232859"/>
              <a:gd name="connsiteY242" fmla="*/ 1536548 h 1705557"/>
              <a:gd name="connsiteX243" fmla="*/ 9818565 w 10232859"/>
              <a:gd name="connsiteY243" fmla="*/ 1545059 h 1705557"/>
              <a:gd name="connsiteX244" fmla="*/ 9882202 w 10232859"/>
              <a:gd name="connsiteY244" fmla="*/ 1572402 h 1705557"/>
              <a:gd name="connsiteX245" fmla="*/ 10022025 w 10232859"/>
              <a:gd name="connsiteY245" fmla="*/ 1606210 h 1705557"/>
              <a:gd name="connsiteX246" fmla="*/ 10220406 w 10232859"/>
              <a:gd name="connsiteY246" fmla="*/ 1683519 h 1705557"/>
              <a:gd name="connsiteX247" fmla="*/ 10232859 w 10232859"/>
              <a:gd name="connsiteY247" fmla="*/ 1705557 h 1705557"/>
              <a:gd name="connsiteX248" fmla="*/ 0 w 10232859"/>
              <a:gd name="connsiteY248" fmla="*/ 1705557 h 1705557"/>
              <a:gd name="connsiteX249" fmla="*/ 0 w 10232859"/>
              <a:gd name="connsiteY249" fmla="*/ 28342 h 1705557"/>
              <a:gd name="connsiteX250" fmla="*/ 8097 w 10232859"/>
              <a:gd name="connsiteY250" fmla="*/ 30869 h 1705557"/>
              <a:gd name="connsiteX251" fmla="*/ 77128 w 10232859"/>
              <a:gd name="connsiteY251" fmla="*/ 13381 h 1705557"/>
              <a:gd name="connsiteX252" fmla="*/ 188338 w 10232859"/>
              <a:gd name="connsiteY252" fmla="*/ 11593 h 1705557"/>
              <a:gd name="connsiteX253" fmla="*/ 298809 w 10232859"/>
              <a:gd name="connsiteY253" fmla="*/ 12712 h 1705557"/>
              <a:gd name="connsiteX254" fmla="*/ 338985 w 10232859"/>
              <a:gd name="connsiteY254" fmla="*/ 14520 h 1705557"/>
              <a:gd name="connsiteX255" fmla="*/ 409815 w 10232859"/>
              <a:gd name="connsiteY255" fmla="*/ 11559 h 1705557"/>
              <a:gd name="connsiteX256" fmla="*/ 424169 w 10232859"/>
              <a:gd name="connsiteY256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089450 w 10232859"/>
              <a:gd name="connsiteY77" fmla="*/ 162714 h 1705557"/>
              <a:gd name="connsiteX78" fmla="*/ 3104175 w 10232859"/>
              <a:gd name="connsiteY78" fmla="*/ 169945 h 1705557"/>
              <a:gd name="connsiteX79" fmla="*/ 3254203 w 10232859"/>
              <a:gd name="connsiteY79" fmla="*/ 158270 h 1705557"/>
              <a:gd name="connsiteX80" fmla="*/ 3395011 w 10232859"/>
              <a:gd name="connsiteY80" fmla="*/ 184714 h 1705557"/>
              <a:gd name="connsiteX81" fmla="*/ 3476147 w 10232859"/>
              <a:gd name="connsiteY81" fmla="*/ 177439 h 1705557"/>
              <a:gd name="connsiteX82" fmla="*/ 3497583 w 10232859"/>
              <a:gd name="connsiteY82" fmla="*/ 156962 h 1705557"/>
              <a:gd name="connsiteX83" fmla="*/ 3704761 w 10232859"/>
              <a:gd name="connsiteY83" fmla="*/ 157006 h 1705557"/>
              <a:gd name="connsiteX84" fmla="*/ 3755040 w 10232859"/>
              <a:gd name="connsiteY84" fmla="*/ 148492 h 1705557"/>
              <a:gd name="connsiteX85" fmla="*/ 3804689 w 10232859"/>
              <a:gd name="connsiteY85" fmla="*/ 158407 h 1705557"/>
              <a:gd name="connsiteX86" fmla="*/ 3821793 w 10232859"/>
              <a:gd name="connsiteY86" fmla="*/ 151257 h 1705557"/>
              <a:gd name="connsiteX87" fmla="*/ 3824682 w 10232859"/>
              <a:gd name="connsiteY87" fmla="*/ 149833 h 1705557"/>
              <a:gd name="connsiteX88" fmla="*/ 3837536 w 10232859"/>
              <a:gd name="connsiteY88" fmla="*/ 148292 h 1705557"/>
              <a:gd name="connsiteX89" fmla="*/ 3839550 w 10232859"/>
              <a:gd name="connsiteY89" fmla="*/ 142661 h 1705557"/>
              <a:gd name="connsiteX90" fmla="*/ 3857743 w 10232859"/>
              <a:gd name="connsiteY90" fmla="*/ 136618 h 1705557"/>
              <a:gd name="connsiteX91" fmla="*/ 3881852 w 10232859"/>
              <a:gd name="connsiteY91" fmla="*/ 135231 h 1705557"/>
              <a:gd name="connsiteX92" fmla="*/ 3998088 w 10232859"/>
              <a:gd name="connsiteY92" fmla="*/ 134446 h 1705557"/>
              <a:gd name="connsiteX93" fmla="*/ 4066682 w 10232859"/>
              <a:gd name="connsiteY93" fmla="*/ 130661 h 1705557"/>
              <a:gd name="connsiteX94" fmla="*/ 4091246 w 10232859"/>
              <a:gd name="connsiteY94" fmla="*/ 124017 h 1705557"/>
              <a:gd name="connsiteX95" fmla="*/ 4126556 w 10232859"/>
              <a:gd name="connsiteY95" fmla="*/ 118239 h 1705557"/>
              <a:gd name="connsiteX96" fmla="*/ 4187717 w 10232859"/>
              <a:gd name="connsiteY96" fmla="*/ 104010 h 1705557"/>
              <a:gd name="connsiteX97" fmla="*/ 4220826 w 10232859"/>
              <a:gd name="connsiteY97" fmla="*/ 102505 h 1705557"/>
              <a:gd name="connsiteX98" fmla="*/ 4239014 w 10232859"/>
              <a:gd name="connsiteY98" fmla="*/ 97354 h 1705557"/>
              <a:gd name="connsiteX99" fmla="*/ 4246653 w 10232859"/>
              <a:gd name="connsiteY99" fmla="*/ 97874 h 1705557"/>
              <a:gd name="connsiteX100" fmla="*/ 4271841 w 10232859"/>
              <a:gd name="connsiteY100" fmla="*/ 96702 h 1705557"/>
              <a:gd name="connsiteX101" fmla="*/ 4286277 w 10232859"/>
              <a:gd name="connsiteY101" fmla="*/ 96687 h 1705557"/>
              <a:gd name="connsiteX102" fmla="*/ 4292025 w 10232859"/>
              <a:gd name="connsiteY102" fmla="*/ 96921 h 1705557"/>
              <a:gd name="connsiteX103" fmla="*/ 4304713 w 10232859"/>
              <a:gd name="connsiteY103" fmla="*/ 102187 h 1705557"/>
              <a:gd name="connsiteX104" fmla="*/ 4321285 w 10232859"/>
              <a:gd name="connsiteY104" fmla="*/ 100074 h 1705557"/>
              <a:gd name="connsiteX105" fmla="*/ 4339561 w 10232859"/>
              <a:gd name="connsiteY105" fmla="*/ 105320 h 1705557"/>
              <a:gd name="connsiteX106" fmla="*/ 4343990 w 10232859"/>
              <a:gd name="connsiteY106" fmla="*/ 101090 h 1705557"/>
              <a:gd name="connsiteX107" fmla="*/ 4358885 w 10232859"/>
              <a:gd name="connsiteY107" fmla="*/ 96778 h 1705557"/>
              <a:gd name="connsiteX108" fmla="*/ 4371648 w 10232859"/>
              <a:gd name="connsiteY108" fmla="*/ 101826 h 1705557"/>
              <a:gd name="connsiteX109" fmla="*/ 4398380 w 10232859"/>
              <a:gd name="connsiteY109" fmla="*/ 104961 h 1705557"/>
              <a:gd name="connsiteX110" fmla="*/ 4405729 w 10232859"/>
              <a:gd name="connsiteY110" fmla="*/ 104191 h 1705557"/>
              <a:gd name="connsiteX111" fmla="*/ 4431408 w 10232859"/>
              <a:gd name="connsiteY111" fmla="*/ 110825 h 1705557"/>
              <a:gd name="connsiteX112" fmla="*/ 4472183 w 10232859"/>
              <a:gd name="connsiteY112" fmla="*/ 116430 h 1705557"/>
              <a:gd name="connsiteX113" fmla="*/ 4518828 w 10232859"/>
              <a:gd name="connsiteY113" fmla="*/ 119114 h 1705557"/>
              <a:gd name="connsiteX114" fmla="*/ 4532040 w 10232859"/>
              <a:gd name="connsiteY114" fmla="*/ 124307 h 1705557"/>
              <a:gd name="connsiteX115" fmla="*/ 4617778 w 10232859"/>
              <a:gd name="connsiteY115" fmla="*/ 136993 h 1705557"/>
              <a:gd name="connsiteX116" fmla="*/ 4641872 w 10232859"/>
              <a:gd name="connsiteY116" fmla="*/ 140721 h 1705557"/>
              <a:gd name="connsiteX117" fmla="*/ 4662766 w 10232859"/>
              <a:gd name="connsiteY117" fmla="*/ 138952 h 1705557"/>
              <a:gd name="connsiteX118" fmla="*/ 4667770 w 10232859"/>
              <a:gd name="connsiteY118" fmla="*/ 134208 h 1705557"/>
              <a:gd name="connsiteX119" fmla="*/ 4681052 w 10232859"/>
              <a:gd name="connsiteY119" fmla="*/ 135461 h 1705557"/>
              <a:gd name="connsiteX120" fmla="*/ 4684624 w 10232859"/>
              <a:gd name="connsiteY120" fmla="*/ 134755 h 1705557"/>
              <a:gd name="connsiteX121" fmla="*/ 4705061 w 10232859"/>
              <a:gd name="connsiteY121" fmla="*/ 131748 h 1705557"/>
              <a:gd name="connsiteX122" fmla="*/ 4747746 w 10232859"/>
              <a:gd name="connsiteY122" fmla="*/ 151131 h 1705557"/>
              <a:gd name="connsiteX123" fmla="*/ 4801045 w 10232859"/>
              <a:gd name="connsiteY123" fmla="*/ 153753 h 1705557"/>
              <a:gd name="connsiteX124" fmla="*/ 5001600 w 10232859"/>
              <a:gd name="connsiteY124" fmla="*/ 196753 h 1705557"/>
              <a:gd name="connsiteX125" fmla="*/ 5033465 w 10232859"/>
              <a:gd name="connsiteY125" fmla="*/ 182429 h 1705557"/>
              <a:gd name="connsiteX126" fmla="*/ 5115965 w 10232859"/>
              <a:gd name="connsiteY126" fmla="*/ 192583 h 1705557"/>
              <a:gd name="connsiteX127" fmla="*/ 5237936 w 10232859"/>
              <a:gd name="connsiteY127" fmla="*/ 246022 h 1705557"/>
              <a:gd name="connsiteX128" fmla="*/ 5290566 w 10232859"/>
              <a:gd name="connsiteY128" fmla="*/ 269809 h 1705557"/>
              <a:gd name="connsiteX129" fmla="*/ 5344878 w 10232859"/>
              <a:gd name="connsiteY129" fmla="*/ 282874 h 1705557"/>
              <a:gd name="connsiteX130" fmla="*/ 5413398 w 10232859"/>
              <a:gd name="connsiteY130" fmla="*/ 282749 h 1705557"/>
              <a:gd name="connsiteX131" fmla="*/ 5415629 w 10232859"/>
              <a:gd name="connsiteY131" fmla="*/ 282282 h 1705557"/>
              <a:gd name="connsiteX132" fmla="*/ 5433078 w 10232859"/>
              <a:gd name="connsiteY132" fmla="*/ 286198 h 1705557"/>
              <a:gd name="connsiteX133" fmla="*/ 5435759 w 10232859"/>
              <a:gd name="connsiteY133" fmla="*/ 289614 h 1705557"/>
              <a:gd name="connsiteX134" fmla="*/ 5447372 w 10232859"/>
              <a:gd name="connsiteY134" fmla="*/ 293101 h 1705557"/>
              <a:gd name="connsiteX135" fmla="*/ 5469289 w 10232859"/>
              <a:gd name="connsiteY135" fmla="*/ 302134 h 1705557"/>
              <a:gd name="connsiteX136" fmla="*/ 5508752 w 10232859"/>
              <a:gd name="connsiteY136" fmla="*/ 312267 h 1705557"/>
              <a:gd name="connsiteX137" fmla="*/ 5509657 w 10232859"/>
              <a:gd name="connsiteY137" fmla="*/ 311450 h 1705557"/>
              <a:gd name="connsiteX138" fmla="*/ 5521245 w 10232859"/>
              <a:gd name="connsiteY138" fmla="*/ 310202 h 1705557"/>
              <a:gd name="connsiteX139" fmla="*/ 5542415 w 10232859"/>
              <a:gd name="connsiteY139" fmla="*/ 310009 h 1705557"/>
              <a:gd name="connsiteX140" fmla="*/ 5596538 w 10232859"/>
              <a:gd name="connsiteY140" fmla="*/ 297667 h 1705557"/>
              <a:gd name="connsiteX141" fmla="*/ 5632514 w 10232859"/>
              <a:gd name="connsiteY141" fmla="*/ 308476 h 1705557"/>
              <a:gd name="connsiteX142" fmla="*/ 5640005 w 10232859"/>
              <a:gd name="connsiteY142" fmla="*/ 310131 h 1705557"/>
              <a:gd name="connsiteX143" fmla="*/ 5640259 w 10232859"/>
              <a:gd name="connsiteY143" fmla="*/ 309949 h 1705557"/>
              <a:gd name="connsiteX144" fmla="*/ 5648365 w 10232859"/>
              <a:gd name="connsiteY144" fmla="*/ 311268 h 1705557"/>
              <a:gd name="connsiteX145" fmla="*/ 5653662 w 10232859"/>
              <a:gd name="connsiteY145" fmla="*/ 313149 h 1705557"/>
              <a:gd name="connsiteX146" fmla="*/ 5668196 w 10232859"/>
              <a:gd name="connsiteY146" fmla="*/ 316360 h 1705557"/>
              <a:gd name="connsiteX147" fmla="*/ 5673886 w 10232859"/>
              <a:gd name="connsiteY147" fmla="*/ 316040 h 1705557"/>
              <a:gd name="connsiteX148" fmla="*/ 5677139 w 10232859"/>
              <a:gd name="connsiteY148" fmla="*/ 313859 h 1705557"/>
              <a:gd name="connsiteX149" fmla="*/ 5708983 w 10232859"/>
              <a:gd name="connsiteY149" fmla="*/ 313188 h 1705557"/>
              <a:gd name="connsiteX150" fmla="*/ 5773909 w 10232859"/>
              <a:gd name="connsiteY150" fmla="*/ 318575 h 1705557"/>
              <a:gd name="connsiteX151" fmla="*/ 5809500 w 10232859"/>
              <a:gd name="connsiteY151" fmla="*/ 324964 h 1705557"/>
              <a:gd name="connsiteX152" fmla="*/ 5908729 w 10232859"/>
              <a:gd name="connsiteY152" fmla="*/ 338849 h 1705557"/>
              <a:gd name="connsiteX153" fmla="*/ 6009654 w 10232859"/>
              <a:gd name="connsiteY153" fmla="*/ 350040 h 1705557"/>
              <a:gd name="connsiteX154" fmla="*/ 6067487 w 10232859"/>
              <a:gd name="connsiteY154" fmla="*/ 340226 h 1705557"/>
              <a:gd name="connsiteX155" fmla="*/ 6073281 w 10232859"/>
              <a:gd name="connsiteY155" fmla="*/ 340830 h 1705557"/>
              <a:gd name="connsiteX156" fmla="*/ 6086225 w 10232859"/>
              <a:gd name="connsiteY156" fmla="*/ 346135 h 1705557"/>
              <a:gd name="connsiteX157" fmla="*/ 6105063 w 10232859"/>
              <a:gd name="connsiteY157" fmla="*/ 353854 h 1705557"/>
              <a:gd name="connsiteX158" fmla="*/ 6135796 w 10232859"/>
              <a:gd name="connsiteY158" fmla="*/ 369657 h 1705557"/>
              <a:gd name="connsiteX159" fmla="*/ 6195166 w 10232859"/>
              <a:gd name="connsiteY159" fmla="*/ 366704 h 1705557"/>
              <a:gd name="connsiteX160" fmla="*/ 6216259 w 10232859"/>
              <a:gd name="connsiteY160" fmla="*/ 369879 h 1705557"/>
              <a:gd name="connsiteX161" fmla="*/ 6228331 w 10232859"/>
              <a:gd name="connsiteY161" fmla="*/ 370548 h 1705557"/>
              <a:gd name="connsiteX162" fmla="*/ 6229602 w 10232859"/>
              <a:gd name="connsiteY162" fmla="*/ 369928 h 1705557"/>
              <a:gd name="connsiteX163" fmla="*/ 6258988 w 10232859"/>
              <a:gd name="connsiteY163" fmla="*/ 385174 h 1705557"/>
              <a:gd name="connsiteX164" fmla="*/ 6264106 w 10232859"/>
              <a:gd name="connsiteY164" fmla="*/ 385655 h 1705557"/>
              <a:gd name="connsiteX165" fmla="*/ 6281703 w 10232859"/>
              <a:gd name="connsiteY165" fmla="*/ 397568 h 1705557"/>
              <a:gd name="connsiteX166" fmla="*/ 6291622 w 10232859"/>
              <a:gd name="connsiteY166" fmla="*/ 402669 h 1705557"/>
              <a:gd name="connsiteX167" fmla="*/ 6292712 w 10232859"/>
              <a:gd name="connsiteY167" fmla="*/ 406285 h 1705557"/>
              <a:gd name="connsiteX168" fmla="*/ 6308227 w 10232859"/>
              <a:gd name="connsiteY168" fmla="*/ 412710 h 1705557"/>
              <a:gd name="connsiteX169" fmla="*/ 6310656 w 10232859"/>
              <a:gd name="connsiteY169" fmla="*/ 412628 h 1705557"/>
              <a:gd name="connsiteX170" fmla="*/ 6321049 w 10232859"/>
              <a:gd name="connsiteY170" fmla="*/ 420978 h 1705557"/>
              <a:gd name="connsiteX171" fmla="*/ 6326853 w 10232859"/>
              <a:gd name="connsiteY171" fmla="*/ 431664 h 1705557"/>
              <a:gd name="connsiteX172" fmla="*/ 6467879 w 10232859"/>
              <a:gd name="connsiteY172" fmla="*/ 474762 h 1705557"/>
              <a:gd name="connsiteX173" fmla="*/ 6564351 w 10232859"/>
              <a:gd name="connsiteY173" fmla="*/ 544032 h 1705557"/>
              <a:gd name="connsiteX174" fmla="*/ 6641544 w 10232859"/>
              <a:gd name="connsiteY174" fmla="*/ 566599 h 1705557"/>
              <a:gd name="connsiteX175" fmla="*/ 6731052 w 10232859"/>
              <a:gd name="connsiteY175" fmla="*/ 578550 h 1705557"/>
              <a:gd name="connsiteX176" fmla="*/ 6858983 w 10232859"/>
              <a:gd name="connsiteY176" fmla="*/ 630237 h 1705557"/>
              <a:gd name="connsiteX177" fmla="*/ 6910661 w 10232859"/>
              <a:gd name="connsiteY177" fmla="*/ 641134 h 1705557"/>
              <a:gd name="connsiteX178" fmla="*/ 6944111 w 10232859"/>
              <a:gd name="connsiteY178" fmla="*/ 666016 h 1705557"/>
              <a:gd name="connsiteX179" fmla="*/ 6965771 w 10232859"/>
              <a:gd name="connsiteY179" fmla="*/ 666445 h 1705557"/>
              <a:gd name="connsiteX180" fmla="*/ 6969639 w 10232859"/>
              <a:gd name="connsiteY180" fmla="*/ 666351 h 1705557"/>
              <a:gd name="connsiteX181" fmla="*/ 6982242 w 10232859"/>
              <a:gd name="connsiteY181" fmla="*/ 669626 h 1705557"/>
              <a:gd name="connsiteX182" fmla="*/ 6989387 w 10232859"/>
              <a:gd name="connsiteY182" fmla="*/ 665988 h 1705557"/>
              <a:gd name="connsiteX183" fmla="*/ 7010930 w 10232859"/>
              <a:gd name="connsiteY183" fmla="*/ 667648 h 1705557"/>
              <a:gd name="connsiteX184" fmla="*/ 7033125 w 10232859"/>
              <a:gd name="connsiteY184" fmla="*/ 674950 h 1705557"/>
              <a:gd name="connsiteX185" fmla="*/ 7134461 w 10232859"/>
              <a:gd name="connsiteY185" fmla="*/ 714706 h 1705557"/>
              <a:gd name="connsiteX186" fmla="*/ 7197450 w 10232859"/>
              <a:gd name="connsiteY186" fmla="*/ 735608 h 1705557"/>
              <a:gd name="connsiteX187" fmla="*/ 7225084 w 10232859"/>
              <a:gd name="connsiteY187" fmla="*/ 739019 h 1705557"/>
              <a:gd name="connsiteX188" fmla="*/ 7261183 w 10232859"/>
              <a:gd name="connsiteY188" fmla="*/ 746827 h 1705557"/>
              <a:gd name="connsiteX189" fmla="*/ 7327760 w 10232859"/>
              <a:gd name="connsiteY189" fmla="*/ 757100 h 1705557"/>
              <a:gd name="connsiteX190" fmla="*/ 7412222 w 10232859"/>
              <a:gd name="connsiteY190" fmla="*/ 777001 h 1705557"/>
              <a:gd name="connsiteX191" fmla="*/ 7457904 w 10232859"/>
              <a:gd name="connsiteY191" fmla="*/ 810835 h 1705557"/>
              <a:gd name="connsiteX192" fmla="*/ 7465795 w 10232859"/>
              <a:gd name="connsiteY192" fmla="*/ 809112 h 1705557"/>
              <a:gd name="connsiteX193" fmla="*/ 7505046 w 10232859"/>
              <a:gd name="connsiteY193" fmla="*/ 823031 h 1705557"/>
              <a:gd name="connsiteX194" fmla="*/ 7623220 w 10232859"/>
              <a:gd name="connsiteY194" fmla="*/ 895034 h 1705557"/>
              <a:gd name="connsiteX195" fmla="*/ 7700458 w 10232859"/>
              <a:gd name="connsiteY195" fmla="*/ 921593 h 1705557"/>
              <a:gd name="connsiteX196" fmla="*/ 7730988 w 10232859"/>
              <a:gd name="connsiteY196" fmla="*/ 927270 h 1705557"/>
              <a:gd name="connsiteX197" fmla="*/ 7781942 w 10232859"/>
              <a:gd name="connsiteY197" fmla="*/ 937017 h 1705557"/>
              <a:gd name="connsiteX198" fmla="*/ 7827704 w 10232859"/>
              <a:gd name="connsiteY198" fmla="*/ 935072 h 1705557"/>
              <a:gd name="connsiteX199" fmla="*/ 7867270 w 10232859"/>
              <a:gd name="connsiteY199" fmla="*/ 946880 h 1705557"/>
              <a:gd name="connsiteX200" fmla="*/ 7866538 w 10232859"/>
              <a:gd name="connsiteY200" fmla="*/ 961559 h 1705557"/>
              <a:gd name="connsiteX201" fmla="*/ 7912084 w 10232859"/>
              <a:gd name="connsiteY201" fmla="*/ 970314 h 1705557"/>
              <a:gd name="connsiteX202" fmla="*/ 7982264 w 10232859"/>
              <a:gd name="connsiteY202" fmla="*/ 982287 h 1705557"/>
              <a:gd name="connsiteX203" fmla="*/ 7991272 w 10232859"/>
              <a:gd name="connsiteY203" fmla="*/ 987618 h 1705557"/>
              <a:gd name="connsiteX204" fmla="*/ 8006496 w 10232859"/>
              <a:gd name="connsiteY204" fmla="*/ 979353 h 1705557"/>
              <a:gd name="connsiteX205" fmla="*/ 8034497 w 10232859"/>
              <a:gd name="connsiteY205" fmla="*/ 978568 h 1705557"/>
              <a:gd name="connsiteX206" fmla="*/ 8150881 w 10232859"/>
              <a:gd name="connsiteY206" fmla="*/ 996925 h 1705557"/>
              <a:gd name="connsiteX207" fmla="*/ 8172106 w 10232859"/>
              <a:gd name="connsiteY207" fmla="*/ 997026 h 1705557"/>
              <a:gd name="connsiteX208" fmla="*/ 8196076 w 10232859"/>
              <a:gd name="connsiteY208" fmla="*/ 1006592 h 1705557"/>
              <a:gd name="connsiteX209" fmla="*/ 8247463 w 10232859"/>
              <a:gd name="connsiteY209" fmla="*/ 1022846 h 1705557"/>
              <a:gd name="connsiteX210" fmla="*/ 8279272 w 10232859"/>
              <a:gd name="connsiteY210" fmla="*/ 1039435 h 1705557"/>
              <a:gd name="connsiteX211" fmla="*/ 8289611 w 10232859"/>
              <a:gd name="connsiteY211" fmla="*/ 1035144 h 1705557"/>
              <a:gd name="connsiteX212" fmla="*/ 8311483 w 10232859"/>
              <a:gd name="connsiteY212" fmla="*/ 1035913 h 1705557"/>
              <a:gd name="connsiteX213" fmla="*/ 8399489 w 10232859"/>
              <a:gd name="connsiteY213" fmla="*/ 1055076 h 1705557"/>
              <a:gd name="connsiteX214" fmla="*/ 8415973 w 10232859"/>
              <a:gd name="connsiteY214" fmla="*/ 1056174 h 1705557"/>
              <a:gd name="connsiteX215" fmla="*/ 8433326 w 10232859"/>
              <a:gd name="connsiteY215" fmla="*/ 1064395 h 1705557"/>
              <a:gd name="connsiteX216" fmla="*/ 8502328 w 10232859"/>
              <a:gd name="connsiteY216" fmla="*/ 1098012 h 1705557"/>
              <a:gd name="connsiteX217" fmla="*/ 8534346 w 10232859"/>
              <a:gd name="connsiteY217" fmla="*/ 1113494 h 1705557"/>
              <a:gd name="connsiteX218" fmla="*/ 8534980 w 10232859"/>
              <a:gd name="connsiteY218" fmla="*/ 1117375 h 1705557"/>
              <a:gd name="connsiteX219" fmla="*/ 8544104 w 10232859"/>
              <a:gd name="connsiteY219" fmla="*/ 1114920 h 1705557"/>
              <a:gd name="connsiteX220" fmla="*/ 8567742 w 10232859"/>
              <a:gd name="connsiteY220" fmla="*/ 1124104 h 1705557"/>
              <a:gd name="connsiteX221" fmla="*/ 8633779 w 10232859"/>
              <a:gd name="connsiteY221" fmla="*/ 1145740 h 1705557"/>
              <a:gd name="connsiteX222" fmla="*/ 8676965 w 10232859"/>
              <a:gd name="connsiteY222" fmla="*/ 1163463 h 1705557"/>
              <a:gd name="connsiteX223" fmla="*/ 8698944 w 10232859"/>
              <a:gd name="connsiteY223" fmla="*/ 1163453 h 1705557"/>
              <a:gd name="connsiteX224" fmla="*/ 8711456 w 10232859"/>
              <a:gd name="connsiteY224" fmla="*/ 1175731 h 1705557"/>
              <a:gd name="connsiteX225" fmla="*/ 8732793 w 10232859"/>
              <a:gd name="connsiteY225" fmla="*/ 1179486 h 1705557"/>
              <a:gd name="connsiteX226" fmla="*/ 8751897 w 10232859"/>
              <a:gd name="connsiteY226" fmla="*/ 1197400 h 1705557"/>
              <a:gd name="connsiteX227" fmla="*/ 8793564 w 10232859"/>
              <a:gd name="connsiteY227" fmla="*/ 1179086 h 1705557"/>
              <a:gd name="connsiteX228" fmla="*/ 8834270 w 10232859"/>
              <a:gd name="connsiteY228" fmla="*/ 1213138 h 1705557"/>
              <a:gd name="connsiteX229" fmla="*/ 8853872 w 10232859"/>
              <a:gd name="connsiteY229" fmla="*/ 1221228 h 1705557"/>
              <a:gd name="connsiteX230" fmla="*/ 8861901 w 10232859"/>
              <a:gd name="connsiteY230" fmla="*/ 1217889 h 1705557"/>
              <a:gd name="connsiteX231" fmla="*/ 8874168 w 10232859"/>
              <a:gd name="connsiteY231" fmla="*/ 1220481 h 1705557"/>
              <a:gd name="connsiteX232" fmla="*/ 8871123 w 10232859"/>
              <a:gd name="connsiteY232" fmla="*/ 1227674 h 1705557"/>
              <a:gd name="connsiteX233" fmla="*/ 8903537 w 10232859"/>
              <a:gd name="connsiteY233" fmla="*/ 1237102 h 1705557"/>
              <a:gd name="connsiteX234" fmla="*/ 8933767 w 10232859"/>
              <a:gd name="connsiteY234" fmla="*/ 1269882 h 1705557"/>
              <a:gd name="connsiteX235" fmla="*/ 8985765 w 10232859"/>
              <a:gd name="connsiteY235" fmla="*/ 1294178 h 1705557"/>
              <a:gd name="connsiteX236" fmla="*/ 9071444 w 10232859"/>
              <a:gd name="connsiteY236" fmla="*/ 1323819 h 1705557"/>
              <a:gd name="connsiteX237" fmla="*/ 9096711 w 10232859"/>
              <a:gd name="connsiteY237" fmla="*/ 1334291 h 1705557"/>
              <a:gd name="connsiteX238" fmla="*/ 9338853 w 10232859"/>
              <a:gd name="connsiteY238" fmla="*/ 1454560 h 1705557"/>
              <a:gd name="connsiteX239" fmla="*/ 9520814 w 10232859"/>
              <a:gd name="connsiteY239" fmla="*/ 1456341 h 1705557"/>
              <a:gd name="connsiteX240" fmla="*/ 9702271 w 10232859"/>
              <a:gd name="connsiteY240" fmla="*/ 1495067 h 1705557"/>
              <a:gd name="connsiteX241" fmla="*/ 9744273 w 10232859"/>
              <a:gd name="connsiteY241" fmla="*/ 1530026 h 1705557"/>
              <a:gd name="connsiteX242" fmla="*/ 9771903 w 10232859"/>
              <a:gd name="connsiteY242" fmla="*/ 1536548 h 1705557"/>
              <a:gd name="connsiteX243" fmla="*/ 9818565 w 10232859"/>
              <a:gd name="connsiteY243" fmla="*/ 1545059 h 1705557"/>
              <a:gd name="connsiteX244" fmla="*/ 9882202 w 10232859"/>
              <a:gd name="connsiteY244" fmla="*/ 1572402 h 1705557"/>
              <a:gd name="connsiteX245" fmla="*/ 10022025 w 10232859"/>
              <a:gd name="connsiteY245" fmla="*/ 1606210 h 1705557"/>
              <a:gd name="connsiteX246" fmla="*/ 10220406 w 10232859"/>
              <a:gd name="connsiteY246" fmla="*/ 1683519 h 1705557"/>
              <a:gd name="connsiteX247" fmla="*/ 10232859 w 10232859"/>
              <a:gd name="connsiteY247" fmla="*/ 1705557 h 1705557"/>
              <a:gd name="connsiteX248" fmla="*/ 0 w 10232859"/>
              <a:gd name="connsiteY248" fmla="*/ 1705557 h 1705557"/>
              <a:gd name="connsiteX249" fmla="*/ 0 w 10232859"/>
              <a:gd name="connsiteY249" fmla="*/ 28342 h 1705557"/>
              <a:gd name="connsiteX250" fmla="*/ 8097 w 10232859"/>
              <a:gd name="connsiteY250" fmla="*/ 30869 h 1705557"/>
              <a:gd name="connsiteX251" fmla="*/ 77128 w 10232859"/>
              <a:gd name="connsiteY251" fmla="*/ 13381 h 1705557"/>
              <a:gd name="connsiteX252" fmla="*/ 188338 w 10232859"/>
              <a:gd name="connsiteY252" fmla="*/ 11593 h 1705557"/>
              <a:gd name="connsiteX253" fmla="*/ 298809 w 10232859"/>
              <a:gd name="connsiteY253" fmla="*/ 12712 h 1705557"/>
              <a:gd name="connsiteX254" fmla="*/ 338985 w 10232859"/>
              <a:gd name="connsiteY254" fmla="*/ 14520 h 1705557"/>
              <a:gd name="connsiteX255" fmla="*/ 409815 w 10232859"/>
              <a:gd name="connsiteY255" fmla="*/ 11559 h 1705557"/>
              <a:gd name="connsiteX256" fmla="*/ 424169 w 10232859"/>
              <a:gd name="connsiteY256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089450 w 10232859"/>
              <a:gd name="connsiteY77" fmla="*/ 162714 h 1705557"/>
              <a:gd name="connsiteX78" fmla="*/ 3104175 w 10232859"/>
              <a:gd name="connsiteY78" fmla="*/ 169945 h 1705557"/>
              <a:gd name="connsiteX79" fmla="*/ 3254203 w 10232859"/>
              <a:gd name="connsiteY79" fmla="*/ 158270 h 1705557"/>
              <a:gd name="connsiteX80" fmla="*/ 3395011 w 10232859"/>
              <a:gd name="connsiteY80" fmla="*/ 184714 h 1705557"/>
              <a:gd name="connsiteX81" fmla="*/ 3476147 w 10232859"/>
              <a:gd name="connsiteY81" fmla="*/ 177439 h 1705557"/>
              <a:gd name="connsiteX82" fmla="*/ 3497583 w 10232859"/>
              <a:gd name="connsiteY82" fmla="*/ 156962 h 1705557"/>
              <a:gd name="connsiteX83" fmla="*/ 3704761 w 10232859"/>
              <a:gd name="connsiteY83" fmla="*/ 157006 h 1705557"/>
              <a:gd name="connsiteX84" fmla="*/ 3755040 w 10232859"/>
              <a:gd name="connsiteY84" fmla="*/ 148492 h 1705557"/>
              <a:gd name="connsiteX85" fmla="*/ 3804689 w 10232859"/>
              <a:gd name="connsiteY85" fmla="*/ 158407 h 1705557"/>
              <a:gd name="connsiteX86" fmla="*/ 3821793 w 10232859"/>
              <a:gd name="connsiteY86" fmla="*/ 151257 h 1705557"/>
              <a:gd name="connsiteX87" fmla="*/ 3824682 w 10232859"/>
              <a:gd name="connsiteY87" fmla="*/ 149833 h 1705557"/>
              <a:gd name="connsiteX88" fmla="*/ 3837536 w 10232859"/>
              <a:gd name="connsiteY88" fmla="*/ 148292 h 1705557"/>
              <a:gd name="connsiteX89" fmla="*/ 3839550 w 10232859"/>
              <a:gd name="connsiteY89" fmla="*/ 142661 h 1705557"/>
              <a:gd name="connsiteX90" fmla="*/ 3857743 w 10232859"/>
              <a:gd name="connsiteY90" fmla="*/ 136618 h 1705557"/>
              <a:gd name="connsiteX91" fmla="*/ 3881852 w 10232859"/>
              <a:gd name="connsiteY91" fmla="*/ 135231 h 1705557"/>
              <a:gd name="connsiteX92" fmla="*/ 3998088 w 10232859"/>
              <a:gd name="connsiteY92" fmla="*/ 134446 h 1705557"/>
              <a:gd name="connsiteX93" fmla="*/ 4066682 w 10232859"/>
              <a:gd name="connsiteY93" fmla="*/ 130661 h 1705557"/>
              <a:gd name="connsiteX94" fmla="*/ 4091246 w 10232859"/>
              <a:gd name="connsiteY94" fmla="*/ 124017 h 1705557"/>
              <a:gd name="connsiteX95" fmla="*/ 4126556 w 10232859"/>
              <a:gd name="connsiteY95" fmla="*/ 118239 h 1705557"/>
              <a:gd name="connsiteX96" fmla="*/ 4187717 w 10232859"/>
              <a:gd name="connsiteY96" fmla="*/ 104010 h 1705557"/>
              <a:gd name="connsiteX97" fmla="*/ 4220826 w 10232859"/>
              <a:gd name="connsiteY97" fmla="*/ 102505 h 1705557"/>
              <a:gd name="connsiteX98" fmla="*/ 4239014 w 10232859"/>
              <a:gd name="connsiteY98" fmla="*/ 97354 h 1705557"/>
              <a:gd name="connsiteX99" fmla="*/ 4246653 w 10232859"/>
              <a:gd name="connsiteY99" fmla="*/ 97874 h 1705557"/>
              <a:gd name="connsiteX100" fmla="*/ 4271841 w 10232859"/>
              <a:gd name="connsiteY100" fmla="*/ 96702 h 1705557"/>
              <a:gd name="connsiteX101" fmla="*/ 4286277 w 10232859"/>
              <a:gd name="connsiteY101" fmla="*/ 96687 h 1705557"/>
              <a:gd name="connsiteX102" fmla="*/ 4292025 w 10232859"/>
              <a:gd name="connsiteY102" fmla="*/ 96921 h 1705557"/>
              <a:gd name="connsiteX103" fmla="*/ 4304713 w 10232859"/>
              <a:gd name="connsiteY103" fmla="*/ 102187 h 1705557"/>
              <a:gd name="connsiteX104" fmla="*/ 4321285 w 10232859"/>
              <a:gd name="connsiteY104" fmla="*/ 100074 h 1705557"/>
              <a:gd name="connsiteX105" fmla="*/ 4339561 w 10232859"/>
              <a:gd name="connsiteY105" fmla="*/ 105320 h 1705557"/>
              <a:gd name="connsiteX106" fmla="*/ 4343990 w 10232859"/>
              <a:gd name="connsiteY106" fmla="*/ 101090 h 1705557"/>
              <a:gd name="connsiteX107" fmla="*/ 4358885 w 10232859"/>
              <a:gd name="connsiteY107" fmla="*/ 96778 h 1705557"/>
              <a:gd name="connsiteX108" fmla="*/ 4371648 w 10232859"/>
              <a:gd name="connsiteY108" fmla="*/ 101826 h 1705557"/>
              <a:gd name="connsiteX109" fmla="*/ 4398380 w 10232859"/>
              <a:gd name="connsiteY109" fmla="*/ 104961 h 1705557"/>
              <a:gd name="connsiteX110" fmla="*/ 4405729 w 10232859"/>
              <a:gd name="connsiteY110" fmla="*/ 104191 h 1705557"/>
              <a:gd name="connsiteX111" fmla="*/ 4431408 w 10232859"/>
              <a:gd name="connsiteY111" fmla="*/ 110825 h 1705557"/>
              <a:gd name="connsiteX112" fmla="*/ 4472183 w 10232859"/>
              <a:gd name="connsiteY112" fmla="*/ 116430 h 1705557"/>
              <a:gd name="connsiteX113" fmla="*/ 4518828 w 10232859"/>
              <a:gd name="connsiteY113" fmla="*/ 119114 h 1705557"/>
              <a:gd name="connsiteX114" fmla="*/ 4532040 w 10232859"/>
              <a:gd name="connsiteY114" fmla="*/ 124307 h 1705557"/>
              <a:gd name="connsiteX115" fmla="*/ 4617778 w 10232859"/>
              <a:gd name="connsiteY115" fmla="*/ 136993 h 1705557"/>
              <a:gd name="connsiteX116" fmla="*/ 4641872 w 10232859"/>
              <a:gd name="connsiteY116" fmla="*/ 140721 h 1705557"/>
              <a:gd name="connsiteX117" fmla="*/ 4662766 w 10232859"/>
              <a:gd name="connsiteY117" fmla="*/ 138952 h 1705557"/>
              <a:gd name="connsiteX118" fmla="*/ 4667770 w 10232859"/>
              <a:gd name="connsiteY118" fmla="*/ 134208 h 1705557"/>
              <a:gd name="connsiteX119" fmla="*/ 4681052 w 10232859"/>
              <a:gd name="connsiteY119" fmla="*/ 135461 h 1705557"/>
              <a:gd name="connsiteX120" fmla="*/ 4684624 w 10232859"/>
              <a:gd name="connsiteY120" fmla="*/ 134755 h 1705557"/>
              <a:gd name="connsiteX121" fmla="*/ 4705061 w 10232859"/>
              <a:gd name="connsiteY121" fmla="*/ 131748 h 1705557"/>
              <a:gd name="connsiteX122" fmla="*/ 4747746 w 10232859"/>
              <a:gd name="connsiteY122" fmla="*/ 151131 h 1705557"/>
              <a:gd name="connsiteX123" fmla="*/ 4801045 w 10232859"/>
              <a:gd name="connsiteY123" fmla="*/ 153753 h 1705557"/>
              <a:gd name="connsiteX124" fmla="*/ 5001600 w 10232859"/>
              <a:gd name="connsiteY124" fmla="*/ 196753 h 1705557"/>
              <a:gd name="connsiteX125" fmla="*/ 5033465 w 10232859"/>
              <a:gd name="connsiteY125" fmla="*/ 182429 h 1705557"/>
              <a:gd name="connsiteX126" fmla="*/ 5115965 w 10232859"/>
              <a:gd name="connsiteY126" fmla="*/ 192583 h 1705557"/>
              <a:gd name="connsiteX127" fmla="*/ 5237936 w 10232859"/>
              <a:gd name="connsiteY127" fmla="*/ 246022 h 1705557"/>
              <a:gd name="connsiteX128" fmla="*/ 5290566 w 10232859"/>
              <a:gd name="connsiteY128" fmla="*/ 269809 h 1705557"/>
              <a:gd name="connsiteX129" fmla="*/ 5344878 w 10232859"/>
              <a:gd name="connsiteY129" fmla="*/ 282874 h 1705557"/>
              <a:gd name="connsiteX130" fmla="*/ 5413398 w 10232859"/>
              <a:gd name="connsiteY130" fmla="*/ 282749 h 1705557"/>
              <a:gd name="connsiteX131" fmla="*/ 5415629 w 10232859"/>
              <a:gd name="connsiteY131" fmla="*/ 282282 h 1705557"/>
              <a:gd name="connsiteX132" fmla="*/ 5433078 w 10232859"/>
              <a:gd name="connsiteY132" fmla="*/ 286198 h 1705557"/>
              <a:gd name="connsiteX133" fmla="*/ 5435759 w 10232859"/>
              <a:gd name="connsiteY133" fmla="*/ 289614 h 1705557"/>
              <a:gd name="connsiteX134" fmla="*/ 5447372 w 10232859"/>
              <a:gd name="connsiteY134" fmla="*/ 293101 h 1705557"/>
              <a:gd name="connsiteX135" fmla="*/ 5469289 w 10232859"/>
              <a:gd name="connsiteY135" fmla="*/ 302134 h 1705557"/>
              <a:gd name="connsiteX136" fmla="*/ 5508752 w 10232859"/>
              <a:gd name="connsiteY136" fmla="*/ 312267 h 1705557"/>
              <a:gd name="connsiteX137" fmla="*/ 5509657 w 10232859"/>
              <a:gd name="connsiteY137" fmla="*/ 311450 h 1705557"/>
              <a:gd name="connsiteX138" fmla="*/ 5521245 w 10232859"/>
              <a:gd name="connsiteY138" fmla="*/ 310202 h 1705557"/>
              <a:gd name="connsiteX139" fmla="*/ 5542415 w 10232859"/>
              <a:gd name="connsiteY139" fmla="*/ 310009 h 1705557"/>
              <a:gd name="connsiteX140" fmla="*/ 5596538 w 10232859"/>
              <a:gd name="connsiteY140" fmla="*/ 297667 h 1705557"/>
              <a:gd name="connsiteX141" fmla="*/ 5632514 w 10232859"/>
              <a:gd name="connsiteY141" fmla="*/ 308476 h 1705557"/>
              <a:gd name="connsiteX142" fmla="*/ 5640005 w 10232859"/>
              <a:gd name="connsiteY142" fmla="*/ 310131 h 1705557"/>
              <a:gd name="connsiteX143" fmla="*/ 5640259 w 10232859"/>
              <a:gd name="connsiteY143" fmla="*/ 309949 h 1705557"/>
              <a:gd name="connsiteX144" fmla="*/ 5648365 w 10232859"/>
              <a:gd name="connsiteY144" fmla="*/ 311268 h 1705557"/>
              <a:gd name="connsiteX145" fmla="*/ 5653662 w 10232859"/>
              <a:gd name="connsiteY145" fmla="*/ 313149 h 1705557"/>
              <a:gd name="connsiteX146" fmla="*/ 5668196 w 10232859"/>
              <a:gd name="connsiteY146" fmla="*/ 316360 h 1705557"/>
              <a:gd name="connsiteX147" fmla="*/ 5673886 w 10232859"/>
              <a:gd name="connsiteY147" fmla="*/ 316040 h 1705557"/>
              <a:gd name="connsiteX148" fmla="*/ 5677139 w 10232859"/>
              <a:gd name="connsiteY148" fmla="*/ 313859 h 1705557"/>
              <a:gd name="connsiteX149" fmla="*/ 5708983 w 10232859"/>
              <a:gd name="connsiteY149" fmla="*/ 313188 h 1705557"/>
              <a:gd name="connsiteX150" fmla="*/ 5773909 w 10232859"/>
              <a:gd name="connsiteY150" fmla="*/ 318575 h 1705557"/>
              <a:gd name="connsiteX151" fmla="*/ 5809500 w 10232859"/>
              <a:gd name="connsiteY151" fmla="*/ 324964 h 1705557"/>
              <a:gd name="connsiteX152" fmla="*/ 5908729 w 10232859"/>
              <a:gd name="connsiteY152" fmla="*/ 338849 h 1705557"/>
              <a:gd name="connsiteX153" fmla="*/ 6009654 w 10232859"/>
              <a:gd name="connsiteY153" fmla="*/ 350040 h 1705557"/>
              <a:gd name="connsiteX154" fmla="*/ 6067487 w 10232859"/>
              <a:gd name="connsiteY154" fmla="*/ 340226 h 1705557"/>
              <a:gd name="connsiteX155" fmla="*/ 6073281 w 10232859"/>
              <a:gd name="connsiteY155" fmla="*/ 340830 h 1705557"/>
              <a:gd name="connsiteX156" fmla="*/ 6086225 w 10232859"/>
              <a:gd name="connsiteY156" fmla="*/ 346135 h 1705557"/>
              <a:gd name="connsiteX157" fmla="*/ 6105063 w 10232859"/>
              <a:gd name="connsiteY157" fmla="*/ 353854 h 1705557"/>
              <a:gd name="connsiteX158" fmla="*/ 6135796 w 10232859"/>
              <a:gd name="connsiteY158" fmla="*/ 369657 h 1705557"/>
              <a:gd name="connsiteX159" fmla="*/ 6195166 w 10232859"/>
              <a:gd name="connsiteY159" fmla="*/ 366704 h 1705557"/>
              <a:gd name="connsiteX160" fmla="*/ 6216259 w 10232859"/>
              <a:gd name="connsiteY160" fmla="*/ 369879 h 1705557"/>
              <a:gd name="connsiteX161" fmla="*/ 6228331 w 10232859"/>
              <a:gd name="connsiteY161" fmla="*/ 370548 h 1705557"/>
              <a:gd name="connsiteX162" fmla="*/ 6229602 w 10232859"/>
              <a:gd name="connsiteY162" fmla="*/ 369928 h 1705557"/>
              <a:gd name="connsiteX163" fmla="*/ 6258988 w 10232859"/>
              <a:gd name="connsiteY163" fmla="*/ 385174 h 1705557"/>
              <a:gd name="connsiteX164" fmla="*/ 6264106 w 10232859"/>
              <a:gd name="connsiteY164" fmla="*/ 385655 h 1705557"/>
              <a:gd name="connsiteX165" fmla="*/ 6281703 w 10232859"/>
              <a:gd name="connsiteY165" fmla="*/ 397568 h 1705557"/>
              <a:gd name="connsiteX166" fmla="*/ 6291622 w 10232859"/>
              <a:gd name="connsiteY166" fmla="*/ 402669 h 1705557"/>
              <a:gd name="connsiteX167" fmla="*/ 6292712 w 10232859"/>
              <a:gd name="connsiteY167" fmla="*/ 406285 h 1705557"/>
              <a:gd name="connsiteX168" fmla="*/ 6308227 w 10232859"/>
              <a:gd name="connsiteY168" fmla="*/ 412710 h 1705557"/>
              <a:gd name="connsiteX169" fmla="*/ 6310656 w 10232859"/>
              <a:gd name="connsiteY169" fmla="*/ 412628 h 1705557"/>
              <a:gd name="connsiteX170" fmla="*/ 6321049 w 10232859"/>
              <a:gd name="connsiteY170" fmla="*/ 420978 h 1705557"/>
              <a:gd name="connsiteX171" fmla="*/ 6385492 w 10232859"/>
              <a:gd name="connsiteY171" fmla="*/ 428283 h 1705557"/>
              <a:gd name="connsiteX172" fmla="*/ 6467879 w 10232859"/>
              <a:gd name="connsiteY172" fmla="*/ 474762 h 1705557"/>
              <a:gd name="connsiteX173" fmla="*/ 6564351 w 10232859"/>
              <a:gd name="connsiteY173" fmla="*/ 544032 h 1705557"/>
              <a:gd name="connsiteX174" fmla="*/ 6641544 w 10232859"/>
              <a:gd name="connsiteY174" fmla="*/ 566599 h 1705557"/>
              <a:gd name="connsiteX175" fmla="*/ 6731052 w 10232859"/>
              <a:gd name="connsiteY175" fmla="*/ 578550 h 1705557"/>
              <a:gd name="connsiteX176" fmla="*/ 6858983 w 10232859"/>
              <a:gd name="connsiteY176" fmla="*/ 630237 h 1705557"/>
              <a:gd name="connsiteX177" fmla="*/ 6910661 w 10232859"/>
              <a:gd name="connsiteY177" fmla="*/ 641134 h 1705557"/>
              <a:gd name="connsiteX178" fmla="*/ 6944111 w 10232859"/>
              <a:gd name="connsiteY178" fmla="*/ 666016 h 1705557"/>
              <a:gd name="connsiteX179" fmla="*/ 6965771 w 10232859"/>
              <a:gd name="connsiteY179" fmla="*/ 666445 h 1705557"/>
              <a:gd name="connsiteX180" fmla="*/ 6969639 w 10232859"/>
              <a:gd name="connsiteY180" fmla="*/ 666351 h 1705557"/>
              <a:gd name="connsiteX181" fmla="*/ 6982242 w 10232859"/>
              <a:gd name="connsiteY181" fmla="*/ 669626 h 1705557"/>
              <a:gd name="connsiteX182" fmla="*/ 6989387 w 10232859"/>
              <a:gd name="connsiteY182" fmla="*/ 665988 h 1705557"/>
              <a:gd name="connsiteX183" fmla="*/ 7010930 w 10232859"/>
              <a:gd name="connsiteY183" fmla="*/ 667648 h 1705557"/>
              <a:gd name="connsiteX184" fmla="*/ 7033125 w 10232859"/>
              <a:gd name="connsiteY184" fmla="*/ 674950 h 1705557"/>
              <a:gd name="connsiteX185" fmla="*/ 7134461 w 10232859"/>
              <a:gd name="connsiteY185" fmla="*/ 714706 h 1705557"/>
              <a:gd name="connsiteX186" fmla="*/ 7197450 w 10232859"/>
              <a:gd name="connsiteY186" fmla="*/ 735608 h 1705557"/>
              <a:gd name="connsiteX187" fmla="*/ 7225084 w 10232859"/>
              <a:gd name="connsiteY187" fmla="*/ 739019 h 1705557"/>
              <a:gd name="connsiteX188" fmla="*/ 7261183 w 10232859"/>
              <a:gd name="connsiteY188" fmla="*/ 746827 h 1705557"/>
              <a:gd name="connsiteX189" fmla="*/ 7327760 w 10232859"/>
              <a:gd name="connsiteY189" fmla="*/ 757100 h 1705557"/>
              <a:gd name="connsiteX190" fmla="*/ 7412222 w 10232859"/>
              <a:gd name="connsiteY190" fmla="*/ 777001 h 1705557"/>
              <a:gd name="connsiteX191" fmla="*/ 7457904 w 10232859"/>
              <a:gd name="connsiteY191" fmla="*/ 810835 h 1705557"/>
              <a:gd name="connsiteX192" fmla="*/ 7465795 w 10232859"/>
              <a:gd name="connsiteY192" fmla="*/ 809112 h 1705557"/>
              <a:gd name="connsiteX193" fmla="*/ 7505046 w 10232859"/>
              <a:gd name="connsiteY193" fmla="*/ 823031 h 1705557"/>
              <a:gd name="connsiteX194" fmla="*/ 7623220 w 10232859"/>
              <a:gd name="connsiteY194" fmla="*/ 895034 h 1705557"/>
              <a:gd name="connsiteX195" fmla="*/ 7700458 w 10232859"/>
              <a:gd name="connsiteY195" fmla="*/ 921593 h 1705557"/>
              <a:gd name="connsiteX196" fmla="*/ 7730988 w 10232859"/>
              <a:gd name="connsiteY196" fmla="*/ 927270 h 1705557"/>
              <a:gd name="connsiteX197" fmla="*/ 7781942 w 10232859"/>
              <a:gd name="connsiteY197" fmla="*/ 937017 h 1705557"/>
              <a:gd name="connsiteX198" fmla="*/ 7827704 w 10232859"/>
              <a:gd name="connsiteY198" fmla="*/ 935072 h 1705557"/>
              <a:gd name="connsiteX199" fmla="*/ 7867270 w 10232859"/>
              <a:gd name="connsiteY199" fmla="*/ 946880 h 1705557"/>
              <a:gd name="connsiteX200" fmla="*/ 7866538 w 10232859"/>
              <a:gd name="connsiteY200" fmla="*/ 961559 h 1705557"/>
              <a:gd name="connsiteX201" fmla="*/ 7912084 w 10232859"/>
              <a:gd name="connsiteY201" fmla="*/ 970314 h 1705557"/>
              <a:gd name="connsiteX202" fmla="*/ 7982264 w 10232859"/>
              <a:gd name="connsiteY202" fmla="*/ 982287 h 1705557"/>
              <a:gd name="connsiteX203" fmla="*/ 7991272 w 10232859"/>
              <a:gd name="connsiteY203" fmla="*/ 987618 h 1705557"/>
              <a:gd name="connsiteX204" fmla="*/ 8006496 w 10232859"/>
              <a:gd name="connsiteY204" fmla="*/ 979353 h 1705557"/>
              <a:gd name="connsiteX205" fmla="*/ 8034497 w 10232859"/>
              <a:gd name="connsiteY205" fmla="*/ 978568 h 1705557"/>
              <a:gd name="connsiteX206" fmla="*/ 8150881 w 10232859"/>
              <a:gd name="connsiteY206" fmla="*/ 996925 h 1705557"/>
              <a:gd name="connsiteX207" fmla="*/ 8172106 w 10232859"/>
              <a:gd name="connsiteY207" fmla="*/ 997026 h 1705557"/>
              <a:gd name="connsiteX208" fmla="*/ 8196076 w 10232859"/>
              <a:gd name="connsiteY208" fmla="*/ 1006592 h 1705557"/>
              <a:gd name="connsiteX209" fmla="*/ 8247463 w 10232859"/>
              <a:gd name="connsiteY209" fmla="*/ 1022846 h 1705557"/>
              <a:gd name="connsiteX210" fmla="*/ 8279272 w 10232859"/>
              <a:gd name="connsiteY210" fmla="*/ 1039435 h 1705557"/>
              <a:gd name="connsiteX211" fmla="*/ 8289611 w 10232859"/>
              <a:gd name="connsiteY211" fmla="*/ 1035144 h 1705557"/>
              <a:gd name="connsiteX212" fmla="*/ 8311483 w 10232859"/>
              <a:gd name="connsiteY212" fmla="*/ 1035913 h 1705557"/>
              <a:gd name="connsiteX213" fmla="*/ 8399489 w 10232859"/>
              <a:gd name="connsiteY213" fmla="*/ 1055076 h 1705557"/>
              <a:gd name="connsiteX214" fmla="*/ 8415973 w 10232859"/>
              <a:gd name="connsiteY214" fmla="*/ 1056174 h 1705557"/>
              <a:gd name="connsiteX215" fmla="*/ 8433326 w 10232859"/>
              <a:gd name="connsiteY215" fmla="*/ 1064395 h 1705557"/>
              <a:gd name="connsiteX216" fmla="*/ 8502328 w 10232859"/>
              <a:gd name="connsiteY216" fmla="*/ 1098012 h 1705557"/>
              <a:gd name="connsiteX217" fmla="*/ 8534346 w 10232859"/>
              <a:gd name="connsiteY217" fmla="*/ 1113494 h 1705557"/>
              <a:gd name="connsiteX218" fmla="*/ 8534980 w 10232859"/>
              <a:gd name="connsiteY218" fmla="*/ 1117375 h 1705557"/>
              <a:gd name="connsiteX219" fmla="*/ 8544104 w 10232859"/>
              <a:gd name="connsiteY219" fmla="*/ 1114920 h 1705557"/>
              <a:gd name="connsiteX220" fmla="*/ 8567742 w 10232859"/>
              <a:gd name="connsiteY220" fmla="*/ 1124104 h 1705557"/>
              <a:gd name="connsiteX221" fmla="*/ 8633779 w 10232859"/>
              <a:gd name="connsiteY221" fmla="*/ 1145740 h 1705557"/>
              <a:gd name="connsiteX222" fmla="*/ 8676965 w 10232859"/>
              <a:gd name="connsiteY222" fmla="*/ 1163463 h 1705557"/>
              <a:gd name="connsiteX223" fmla="*/ 8698944 w 10232859"/>
              <a:gd name="connsiteY223" fmla="*/ 1163453 h 1705557"/>
              <a:gd name="connsiteX224" fmla="*/ 8711456 w 10232859"/>
              <a:gd name="connsiteY224" fmla="*/ 1175731 h 1705557"/>
              <a:gd name="connsiteX225" fmla="*/ 8732793 w 10232859"/>
              <a:gd name="connsiteY225" fmla="*/ 1179486 h 1705557"/>
              <a:gd name="connsiteX226" fmla="*/ 8751897 w 10232859"/>
              <a:gd name="connsiteY226" fmla="*/ 1197400 h 1705557"/>
              <a:gd name="connsiteX227" fmla="*/ 8793564 w 10232859"/>
              <a:gd name="connsiteY227" fmla="*/ 1179086 h 1705557"/>
              <a:gd name="connsiteX228" fmla="*/ 8834270 w 10232859"/>
              <a:gd name="connsiteY228" fmla="*/ 1213138 h 1705557"/>
              <a:gd name="connsiteX229" fmla="*/ 8853872 w 10232859"/>
              <a:gd name="connsiteY229" fmla="*/ 1221228 h 1705557"/>
              <a:gd name="connsiteX230" fmla="*/ 8861901 w 10232859"/>
              <a:gd name="connsiteY230" fmla="*/ 1217889 h 1705557"/>
              <a:gd name="connsiteX231" fmla="*/ 8874168 w 10232859"/>
              <a:gd name="connsiteY231" fmla="*/ 1220481 h 1705557"/>
              <a:gd name="connsiteX232" fmla="*/ 8871123 w 10232859"/>
              <a:gd name="connsiteY232" fmla="*/ 1227674 h 1705557"/>
              <a:gd name="connsiteX233" fmla="*/ 8903537 w 10232859"/>
              <a:gd name="connsiteY233" fmla="*/ 1237102 h 1705557"/>
              <a:gd name="connsiteX234" fmla="*/ 8933767 w 10232859"/>
              <a:gd name="connsiteY234" fmla="*/ 1269882 h 1705557"/>
              <a:gd name="connsiteX235" fmla="*/ 8985765 w 10232859"/>
              <a:gd name="connsiteY235" fmla="*/ 1294178 h 1705557"/>
              <a:gd name="connsiteX236" fmla="*/ 9071444 w 10232859"/>
              <a:gd name="connsiteY236" fmla="*/ 1323819 h 1705557"/>
              <a:gd name="connsiteX237" fmla="*/ 9096711 w 10232859"/>
              <a:gd name="connsiteY237" fmla="*/ 1334291 h 1705557"/>
              <a:gd name="connsiteX238" fmla="*/ 9338853 w 10232859"/>
              <a:gd name="connsiteY238" fmla="*/ 1454560 h 1705557"/>
              <a:gd name="connsiteX239" fmla="*/ 9520814 w 10232859"/>
              <a:gd name="connsiteY239" fmla="*/ 1456341 h 1705557"/>
              <a:gd name="connsiteX240" fmla="*/ 9702271 w 10232859"/>
              <a:gd name="connsiteY240" fmla="*/ 1495067 h 1705557"/>
              <a:gd name="connsiteX241" fmla="*/ 9744273 w 10232859"/>
              <a:gd name="connsiteY241" fmla="*/ 1530026 h 1705557"/>
              <a:gd name="connsiteX242" fmla="*/ 9771903 w 10232859"/>
              <a:gd name="connsiteY242" fmla="*/ 1536548 h 1705557"/>
              <a:gd name="connsiteX243" fmla="*/ 9818565 w 10232859"/>
              <a:gd name="connsiteY243" fmla="*/ 1545059 h 1705557"/>
              <a:gd name="connsiteX244" fmla="*/ 9882202 w 10232859"/>
              <a:gd name="connsiteY244" fmla="*/ 1572402 h 1705557"/>
              <a:gd name="connsiteX245" fmla="*/ 10022025 w 10232859"/>
              <a:gd name="connsiteY245" fmla="*/ 1606210 h 1705557"/>
              <a:gd name="connsiteX246" fmla="*/ 10220406 w 10232859"/>
              <a:gd name="connsiteY246" fmla="*/ 1683519 h 1705557"/>
              <a:gd name="connsiteX247" fmla="*/ 10232859 w 10232859"/>
              <a:gd name="connsiteY247" fmla="*/ 1705557 h 1705557"/>
              <a:gd name="connsiteX248" fmla="*/ 0 w 10232859"/>
              <a:gd name="connsiteY248" fmla="*/ 1705557 h 1705557"/>
              <a:gd name="connsiteX249" fmla="*/ 0 w 10232859"/>
              <a:gd name="connsiteY249" fmla="*/ 28342 h 1705557"/>
              <a:gd name="connsiteX250" fmla="*/ 8097 w 10232859"/>
              <a:gd name="connsiteY250" fmla="*/ 30869 h 1705557"/>
              <a:gd name="connsiteX251" fmla="*/ 77128 w 10232859"/>
              <a:gd name="connsiteY251" fmla="*/ 13381 h 1705557"/>
              <a:gd name="connsiteX252" fmla="*/ 188338 w 10232859"/>
              <a:gd name="connsiteY252" fmla="*/ 11593 h 1705557"/>
              <a:gd name="connsiteX253" fmla="*/ 298809 w 10232859"/>
              <a:gd name="connsiteY253" fmla="*/ 12712 h 1705557"/>
              <a:gd name="connsiteX254" fmla="*/ 338985 w 10232859"/>
              <a:gd name="connsiteY254" fmla="*/ 14520 h 1705557"/>
              <a:gd name="connsiteX255" fmla="*/ 409815 w 10232859"/>
              <a:gd name="connsiteY255" fmla="*/ 11559 h 1705557"/>
              <a:gd name="connsiteX256" fmla="*/ 424169 w 10232859"/>
              <a:gd name="connsiteY256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089450 w 10232859"/>
              <a:gd name="connsiteY77" fmla="*/ 162714 h 1705557"/>
              <a:gd name="connsiteX78" fmla="*/ 3104175 w 10232859"/>
              <a:gd name="connsiteY78" fmla="*/ 169945 h 1705557"/>
              <a:gd name="connsiteX79" fmla="*/ 3254203 w 10232859"/>
              <a:gd name="connsiteY79" fmla="*/ 158270 h 1705557"/>
              <a:gd name="connsiteX80" fmla="*/ 3395011 w 10232859"/>
              <a:gd name="connsiteY80" fmla="*/ 184714 h 1705557"/>
              <a:gd name="connsiteX81" fmla="*/ 3476147 w 10232859"/>
              <a:gd name="connsiteY81" fmla="*/ 177439 h 1705557"/>
              <a:gd name="connsiteX82" fmla="*/ 3497583 w 10232859"/>
              <a:gd name="connsiteY82" fmla="*/ 156962 h 1705557"/>
              <a:gd name="connsiteX83" fmla="*/ 3704761 w 10232859"/>
              <a:gd name="connsiteY83" fmla="*/ 157006 h 1705557"/>
              <a:gd name="connsiteX84" fmla="*/ 3755040 w 10232859"/>
              <a:gd name="connsiteY84" fmla="*/ 148492 h 1705557"/>
              <a:gd name="connsiteX85" fmla="*/ 3804689 w 10232859"/>
              <a:gd name="connsiteY85" fmla="*/ 158407 h 1705557"/>
              <a:gd name="connsiteX86" fmla="*/ 3821793 w 10232859"/>
              <a:gd name="connsiteY86" fmla="*/ 151257 h 1705557"/>
              <a:gd name="connsiteX87" fmla="*/ 3824682 w 10232859"/>
              <a:gd name="connsiteY87" fmla="*/ 149833 h 1705557"/>
              <a:gd name="connsiteX88" fmla="*/ 3837536 w 10232859"/>
              <a:gd name="connsiteY88" fmla="*/ 148292 h 1705557"/>
              <a:gd name="connsiteX89" fmla="*/ 3839550 w 10232859"/>
              <a:gd name="connsiteY89" fmla="*/ 142661 h 1705557"/>
              <a:gd name="connsiteX90" fmla="*/ 3857743 w 10232859"/>
              <a:gd name="connsiteY90" fmla="*/ 136618 h 1705557"/>
              <a:gd name="connsiteX91" fmla="*/ 3881852 w 10232859"/>
              <a:gd name="connsiteY91" fmla="*/ 135231 h 1705557"/>
              <a:gd name="connsiteX92" fmla="*/ 3998088 w 10232859"/>
              <a:gd name="connsiteY92" fmla="*/ 134446 h 1705557"/>
              <a:gd name="connsiteX93" fmla="*/ 4066682 w 10232859"/>
              <a:gd name="connsiteY93" fmla="*/ 130661 h 1705557"/>
              <a:gd name="connsiteX94" fmla="*/ 4091246 w 10232859"/>
              <a:gd name="connsiteY94" fmla="*/ 124017 h 1705557"/>
              <a:gd name="connsiteX95" fmla="*/ 4126556 w 10232859"/>
              <a:gd name="connsiteY95" fmla="*/ 118239 h 1705557"/>
              <a:gd name="connsiteX96" fmla="*/ 4187717 w 10232859"/>
              <a:gd name="connsiteY96" fmla="*/ 104010 h 1705557"/>
              <a:gd name="connsiteX97" fmla="*/ 4220826 w 10232859"/>
              <a:gd name="connsiteY97" fmla="*/ 102505 h 1705557"/>
              <a:gd name="connsiteX98" fmla="*/ 4239014 w 10232859"/>
              <a:gd name="connsiteY98" fmla="*/ 97354 h 1705557"/>
              <a:gd name="connsiteX99" fmla="*/ 4246653 w 10232859"/>
              <a:gd name="connsiteY99" fmla="*/ 97874 h 1705557"/>
              <a:gd name="connsiteX100" fmla="*/ 4271841 w 10232859"/>
              <a:gd name="connsiteY100" fmla="*/ 96702 h 1705557"/>
              <a:gd name="connsiteX101" fmla="*/ 4286277 w 10232859"/>
              <a:gd name="connsiteY101" fmla="*/ 96687 h 1705557"/>
              <a:gd name="connsiteX102" fmla="*/ 4292025 w 10232859"/>
              <a:gd name="connsiteY102" fmla="*/ 96921 h 1705557"/>
              <a:gd name="connsiteX103" fmla="*/ 4304713 w 10232859"/>
              <a:gd name="connsiteY103" fmla="*/ 102187 h 1705557"/>
              <a:gd name="connsiteX104" fmla="*/ 4321285 w 10232859"/>
              <a:gd name="connsiteY104" fmla="*/ 100074 h 1705557"/>
              <a:gd name="connsiteX105" fmla="*/ 4339561 w 10232859"/>
              <a:gd name="connsiteY105" fmla="*/ 105320 h 1705557"/>
              <a:gd name="connsiteX106" fmla="*/ 4343990 w 10232859"/>
              <a:gd name="connsiteY106" fmla="*/ 101090 h 1705557"/>
              <a:gd name="connsiteX107" fmla="*/ 4358885 w 10232859"/>
              <a:gd name="connsiteY107" fmla="*/ 96778 h 1705557"/>
              <a:gd name="connsiteX108" fmla="*/ 4371648 w 10232859"/>
              <a:gd name="connsiteY108" fmla="*/ 101826 h 1705557"/>
              <a:gd name="connsiteX109" fmla="*/ 4398380 w 10232859"/>
              <a:gd name="connsiteY109" fmla="*/ 104961 h 1705557"/>
              <a:gd name="connsiteX110" fmla="*/ 4405729 w 10232859"/>
              <a:gd name="connsiteY110" fmla="*/ 104191 h 1705557"/>
              <a:gd name="connsiteX111" fmla="*/ 4431408 w 10232859"/>
              <a:gd name="connsiteY111" fmla="*/ 110825 h 1705557"/>
              <a:gd name="connsiteX112" fmla="*/ 4472183 w 10232859"/>
              <a:gd name="connsiteY112" fmla="*/ 116430 h 1705557"/>
              <a:gd name="connsiteX113" fmla="*/ 4518828 w 10232859"/>
              <a:gd name="connsiteY113" fmla="*/ 119114 h 1705557"/>
              <a:gd name="connsiteX114" fmla="*/ 4532040 w 10232859"/>
              <a:gd name="connsiteY114" fmla="*/ 124307 h 1705557"/>
              <a:gd name="connsiteX115" fmla="*/ 4617778 w 10232859"/>
              <a:gd name="connsiteY115" fmla="*/ 136993 h 1705557"/>
              <a:gd name="connsiteX116" fmla="*/ 4641872 w 10232859"/>
              <a:gd name="connsiteY116" fmla="*/ 140721 h 1705557"/>
              <a:gd name="connsiteX117" fmla="*/ 4662766 w 10232859"/>
              <a:gd name="connsiteY117" fmla="*/ 138952 h 1705557"/>
              <a:gd name="connsiteX118" fmla="*/ 4667770 w 10232859"/>
              <a:gd name="connsiteY118" fmla="*/ 134208 h 1705557"/>
              <a:gd name="connsiteX119" fmla="*/ 4681052 w 10232859"/>
              <a:gd name="connsiteY119" fmla="*/ 135461 h 1705557"/>
              <a:gd name="connsiteX120" fmla="*/ 4684624 w 10232859"/>
              <a:gd name="connsiteY120" fmla="*/ 134755 h 1705557"/>
              <a:gd name="connsiteX121" fmla="*/ 4705061 w 10232859"/>
              <a:gd name="connsiteY121" fmla="*/ 131748 h 1705557"/>
              <a:gd name="connsiteX122" fmla="*/ 4747746 w 10232859"/>
              <a:gd name="connsiteY122" fmla="*/ 151131 h 1705557"/>
              <a:gd name="connsiteX123" fmla="*/ 4801045 w 10232859"/>
              <a:gd name="connsiteY123" fmla="*/ 153753 h 1705557"/>
              <a:gd name="connsiteX124" fmla="*/ 5001600 w 10232859"/>
              <a:gd name="connsiteY124" fmla="*/ 196753 h 1705557"/>
              <a:gd name="connsiteX125" fmla="*/ 5033465 w 10232859"/>
              <a:gd name="connsiteY125" fmla="*/ 182429 h 1705557"/>
              <a:gd name="connsiteX126" fmla="*/ 5115965 w 10232859"/>
              <a:gd name="connsiteY126" fmla="*/ 192583 h 1705557"/>
              <a:gd name="connsiteX127" fmla="*/ 5237936 w 10232859"/>
              <a:gd name="connsiteY127" fmla="*/ 246022 h 1705557"/>
              <a:gd name="connsiteX128" fmla="*/ 5290566 w 10232859"/>
              <a:gd name="connsiteY128" fmla="*/ 269809 h 1705557"/>
              <a:gd name="connsiteX129" fmla="*/ 5344878 w 10232859"/>
              <a:gd name="connsiteY129" fmla="*/ 282874 h 1705557"/>
              <a:gd name="connsiteX130" fmla="*/ 5413398 w 10232859"/>
              <a:gd name="connsiteY130" fmla="*/ 282749 h 1705557"/>
              <a:gd name="connsiteX131" fmla="*/ 5415629 w 10232859"/>
              <a:gd name="connsiteY131" fmla="*/ 282282 h 1705557"/>
              <a:gd name="connsiteX132" fmla="*/ 5433078 w 10232859"/>
              <a:gd name="connsiteY132" fmla="*/ 286198 h 1705557"/>
              <a:gd name="connsiteX133" fmla="*/ 5435759 w 10232859"/>
              <a:gd name="connsiteY133" fmla="*/ 289614 h 1705557"/>
              <a:gd name="connsiteX134" fmla="*/ 5447372 w 10232859"/>
              <a:gd name="connsiteY134" fmla="*/ 293101 h 1705557"/>
              <a:gd name="connsiteX135" fmla="*/ 5469289 w 10232859"/>
              <a:gd name="connsiteY135" fmla="*/ 302134 h 1705557"/>
              <a:gd name="connsiteX136" fmla="*/ 5508752 w 10232859"/>
              <a:gd name="connsiteY136" fmla="*/ 312267 h 1705557"/>
              <a:gd name="connsiteX137" fmla="*/ 5509657 w 10232859"/>
              <a:gd name="connsiteY137" fmla="*/ 311450 h 1705557"/>
              <a:gd name="connsiteX138" fmla="*/ 5521245 w 10232859"/>
              <a:gd name="connsiteY138" fmla="*/ 310202 h 1705557"/>
              <a:gd name="connsiteX139" fmla="*/ 5542415 w 10232859"/>
              <a:gd name="connsiteY139" fmla="*/ 310009 h 1705557"/>
              <a:gd name="connsiteX140" fmla="*/ 5596538 w 10232859"/>
              <a:gd name="connsiteY140" fmla="*/ 297667 h 1705557"/>
              <a:gd name="connsiteX141" fmla="*/ 5632514 w 10232859"/>
              <a:gd name="connsiteY141" fmla="*/ 308476 h 1705557"/>
              <a:gd name="connsiteX142" fmla="*/ 5640005 w 10232859"/>
              <a:gd name="connsiteY142" fmla="*/ 310131 h 1705557"/>
              <a:gd name="connsiteX143" fmla="*/ 5640259 w 10232859"/>
              <a:gd name="connsiteY143" fmla="*/ 309949 h 1705557"/>
              <a:gd name="connsiteX144" fmla="*/ 5648365 w 10232859"/>
              <a:gd name="connsiteY144" fmla="*/ 311268 h 1705557"/>
              <a:gd name="connsiteX145" fmla="*/ 5653662 w 10232859"/>
              <a:gd name="connsiteY145" fmla="*/ 313149 h 1705557"/>
              <a:gd name="connsiteX146" fmla="*/ 5668196 w 10232859"/>
              <a:gd name="connsiteY146" fmla="*/ 316360 h 1705557"/>
              <a:gd name="connsiteX147" fmla="*/ 5673886 w 10232859"/>
              <a:gd name="connsiteY147" fmla="*/ 316040 h 1705557"/>
              <a:gd name="connsiteX148" fmla="*/ 5677139 w 10232859"/>
              <a:gd name="connsiteY148" fmla="*/ 313859 h 1705557"/>
              <a:gd name="connsiteX149" fmla="*/ 5708983 w 10232859"/>
              <a:gd name="connsiteY149" fmla="*/ 313188 h 1705557"/>
              <a:gd name="connsiteX150" fmla="*/ 5773909 w 10232859"/>
              <a:gd name="connsiteY150" fmla="*/ 318575 h 1705557"/>
              <a:gd name="connsiteX151" fmla="*/ 5809500 w 10232859"/>
              <a:gd name="connsiteY151" fmla="*/ 324964 h 1705557"/>
              <a:gd name="connsiteX152" fmla="*/ 5908729 w 10232859"/>
              <a:gd name="connsiteY152" fmla="*/ 338849 h 1705557"/>
              <a:gd name="connsiteX153" fmla="*/ 6009654 w 10232859"/>
              <a:gd name="connsiteY153" fmla="*/ 350040 h 1705557"/>
              <a:gd name="connsiteX154" fmla="*/ 6067487 w 10232859"/>
              <a:gd name="connsiteY154" fmla="*/ 340226 h 1705557"/>
              <a:gd name="connsiteX155" fmla="*/ 6073281 w 10232859"/>
              <a:gd name="connsiteY155" fmla="*/ 340830 h 1705557"/>
              <a:gd name="connsiteX156" fmla="*/ 6086225 w 10232859"/>
              <a:gd name="connsiteY156" fmla="*/ 346135 h 1705557"/>
              <a:gd name="connsiteX157" fmla="*/ 6105063 w 10232859"/>
              <a:gd name="connsiteY157" fmla="*/ 353854 h 1705557"/>
              <a:gd name="connsiteX158" fmla="*/ 6135796 w 10232859"/>
              <a:gd name="connsiteY158" fmla="*/ 369657 h 1705557"/>
              <a:gd name="connsiteX159" fmla="*/ 6195166 w 10232859"/>
              <a:gd name="connsiteY159" fmla="*/ 366704 h 1705557"/>
              <a:gd name="connsiteX160" fmla="*/ 6216259 w 10232859"/>
              <a:gd name="connsiteY160" fmla="*/ 369879 h 1705557"/>
              <a:gd name="connsiteX161" fmla="*/ 6228331 w 10232859"/>
              <a:gd name="connsiteY161" fmla="*/ 370548 h 1705557"/>
              <a:gd name="connsiteX162" fmla="*/ 6229602 w 10232859"/>
              <a:gd name="connsiteY162" fmla="*/ 369928 h 1705557"/>
              <a:gd name="connsiteX163" fmla="*/ 6258988 w 10232859"/>
              <a:gd name="connsiteY163" fmla="*/ 385174 h 1705557"/>
              <a:gd name="connsiteX164" fmla="*/ 6264106 w 10232859"/>
              <a:gd name="connsiteY164" fmla="*/ 385655 h 1705557"/>
              <a:gd name="connsiteX165" fmla="*/ 6281703 w 10232859"/>
              <a:gd name="connsiteY165" fmla="*/ 397568 h 1705557"/>
              <a:gd name="connsiteX166" fmla="*/ 6291622 w 10232859"/>
              <a:gd name="connsiteY166" fmla="*/ 402669 h 1705557"/>
              <a:gd name="connsiteX167" fmla="*/ 6292712 w 10232859"/>
              <a:gd name="connsiteY167" fmla="*/ 406285 h 1705557"/>
              <a:gd name="connsiteX168" fmla="*/ 6308227 w 10232859"/>
              <a:gd name="connsiteY168" fmla="*/ 412710 h 1705557"/>
              <a:gd name="connsiteX169" fmla="*/ 6310656 w 10232859"/>
              <a:gd name="connsiteY169" fmla="*/ 412628 h 1705557"/>
              <a:gd name="connsiteX170" fmla="*/ 6368693 w 10232859"/>
              <a:gd name="connsiteY170" fmla="*/ 424359 h 1705557"/>
              <a:gd name="connsiteX171" fmla="*/ 6385492 w 10232859"/>
              <a:gd name="connsiteY171" fmla="*/ 428283 h 1705557"/>
              <a:gd name="connsiteX172" fmla="*/ 6467879 w 10232859"/>
              <a:gd name="connsiteY172" fmla="*/ 474762 h 1705557"/>
              <a:gd name="connsiteX173" fmla="*/ 6564351 w 10232859"/>
              <a:gd name="connsiteY173" fmla="*/ 544032 h 1705557"/>
              <a:gd name="connsiteX174" fmla="*/ 6641544 w 10232859"/>
              <a:gd name="connsiteY174" fmla="*/ 566599 h 1705557"/>
              <a:gd name="connsiteX175" fmla="*/ 6731052 w 10232859"/>
              <a:gd name="connsiteY175" fmla="*/ 578550 h 1705557"/>
              <a:gd name="connsiteX176" fmla="*/ 6858983 w 10232859"/>
              <a:gd name="connsiteY176" fmla="*/ 630237 h 1705557"/>
              <a:gd name="connsiteX177" fmla="*/ 6910661 w 10232859"/>
              <a:gd name="connsiteY177" fmla="*/ 641134 h 1705557"/>
              <a:gd name="connsiteX178" fmla="*/ 6944111 w 10232859"/>
              <a:gd name="connsiteY178" fmla="*/ 666016 h 1705557"/>
              <a:gd name="connsiteX179" fmla="*/ 6965771 w 10232859"/>
              <a:gd name="connsiteY179" fmla="*/ 666445 h 1705557"/>
              <a:gd name="connsiteX180" fmla="*/ 6969639 w 10232859"/>
              <a:gd name="connsiteY180" fmla="*/ 666351 h 1705557"/>
              <a:gd name="connsiteX181" fmla="*/ 6982242 w 10232859"/>
              <a:gd name="connsiteY181" fmla="*/ 669626 h 1705557"/>
              <a:gd name="connsiteX182" fmla="*/ 6989387 w 10232859"/>
              <a:gd name="connsiteY182" fmla="*/ 665988 h 1705557"/>
              <a:gd name="connsiteX183" fmla="*/ 7010930 w 10232859"/>
              <a:gd name="connsiteY183" fmla="*/ 667648 h 1705557"/>
              <a:gd name="connsiteX184" fmla="*/ 7033125 w 10232859"/>
              <a:gd name="connsiteY184" fmla="*/ 674950 h 1705557"/>
              <a:gd name="connsiteX185" fmla="*/ 7134461 w 10232859"/>
              <a:gd name="connsiteY185" fmla="*/ 714706 h 1705557"/>
              <a:gd name="connsiteX186" fmla="*/ 7197450 w 10232859"/>
              <a:gd name="connsiteY186" fmla="*/ 735608 h 1705557"/>
              <a:gd name="connsiteX187" fmla="*/ 7225084 w 10232859"/>
              <a:gd name="connsiteY187" fmla="*/ 739019 h 1705557"/>
              <a:gd name="connsiteX188" fmla="*/ 7261183 w 10232859"/>
              <a:gd name="connsiteY188" fmla="*/ 746827 h 1705557"/>
              <a:gd name="connsiteX189" fmla="*/ 7327760 w 10232859"/>
              <a:gd name="connsiteY189" fmla="*/ 757100 h 1705557"/>
              <a:gd name="connsiteX190" fmla="*/ 7412222 w 10232859"/>
              <a:gd name="connsiteY190" fmla="*/ 777001 h 1705557"/>
              <a:gd name="connsiteX191" fmla="*/ 7457904 w 10232859"/>
              <a:gd name="connsiteY191" fmla="*/ 810835 h 1705557"/>
              <a:gd name="connsiteX192" fmla="*/ 7465795 w 10232859"/>
              <a:gd name="connsiteY192" fmla="*/ 809112 h 1705557"/>
              <a:gd name="connsiteX193" fmla="*/ 7505046 w 10232859"/>
              <a:gd name="connsiteY193" fmla="*/ 823031 h 1705557"/>
              <a:gd name="connsiteX194" fmla="*/ 7623220 w 10232859"/>
              <a:gd name="connsiteY194" fmla="*/ 895034 h 1705557"/>
              <a:gd name="connsiteX195" fmla="*/ 7700458 w 10232859"/>
              <a:gd name="connsiteY195" fmla="*/ 921593 h 1705557"/>
              <a:gd name="connsiteX196" fmla="*/ 7730988 w 10232859"/>
              <a:gd name="connsiteY196" fmla="*/ 927270 h 1705557"/>
              <a:gd name="connsiteX197" fmla="*/ 7781942 w 10232859"/>
              <a:gd name="connsiteY197" fmla="*/ 937017 h 1705557"/>
              <a:gd name="connsiteX198" fmla="*/ 7827704 w 10232859"/>
              <a:gd name="connsiteY198" fmla="*/ 935072 h 1705557"/>
              <a:gd name="connsiteX199" fmla="*/ 7867270 w 10232859"/>
              <a:gd name="connsiteY199" fmla="*/ 946880 h 1705557"/>
              <a:gd name="connsiteX200" fmla="*/ 7866538 w 10232859"/>
              <a:gd name="connsiteY200" fmla="*/ 961559 h 1705557"/>
              <a:gd name="connsiteX201" fmla="*/ 7912084 w 10232859"/>
              <a:gd name="connsiteY201" fmla="*/ 970314 h 1705557"/>
              <a:gd name="connsiteX202" fmla="*/ 7982264 w 10232859"/>
              <a:gd name="connsiteY202" fmla="*/ 982287 h 1705557"/>
              <a:gd name="connsiteX203" fmla="*/ 7991272 w 10232859"/>
              <a:gd name="connsiteY203" fmla="*/ 987618 h 1705557"/>
              <a:gd name="connsiteX204" fmla="*/ 8006496 w 10232859"/>
              <a:gd name="connsiteY204" fmla="*/ 979353 h 1705557"/>
              <a:gd name="connsiteX205" fmla="*/ 8034497 w 10232859"/>
              <a:gd name="connsiteY205" fmla="*/ 978568 h 1705557"/>
              <a:gd name="connsiteX206" fmla="*/ 8150881 w 10232859"/>
              <a:gd name="connsiteY206" fmla="*/ 996925 h 1705557"/>
              <a:gd name="connsiteX207" fmla="*/ 8172106 w 10232859"/>
              <a:gd name="connsiteY207" fmla="*/ 997026 h 1705557"/>
              <a:gd name="connsiteX208" fmla="*/ 8196076 w 10232859"/>
              <a:gd name="connsiteY208" fmla="*/ 1006592 h 1705557"/>
              <a:gd name="connsiteX209" fmla="*/ 8247463 w 10232859"/>
              <a:gd name="connsiteY209" fmla="*/ 1022846 h 1705557"/>
              <a:gd name="connsiteX210" fmla="*/ 8279272 w 10232859"/>
              <a:gd name="connsiteY210" fmla="*/ 1039435 h 1705557"/>
              <a:gd name="connsiteX211" fmla="*/ 8289611 w 10232859"/>
              <a:gd name="connsiteY211" fmla="*/ 1035144 h 1705557"/>
              <a:gd name="connsiteX212" fmla="*/ 8311483 w 10232859"/>
              <a:gd name="connsiteY212" fmla="*/ 1035913 h 1705557"/>
              <a:gd name="connsiteX213" fmla="*/ 8399489 w 10232859"/>
              <a:gd name="connsiteY213" fmla="*/ 1055076 h 1705557"/>
              <a:gd name="connsiteX214" fmla="*/ 8415973 w 10232859"/>
              <a:gd name="connsiteY214" fmla="*/ 1056174 h 1705557"/>
              <a:gd name="connsiteX215" fmla="*/ 8433326 w 10232859"/>
              <a:gd name="connsiteY215" fmla="*/ 1064395 h 1705557"/>
              <a:gd name="connsiteX216" fmla="*/ 8502328 w 10232859"/>
              <a:gd name="connsiteY216" fmla="*/ 1098012 h 1705557"/>
              <a:gd name="connsiteX217" fmla="*/ 8534346 w 10232859"/>
              <a:gd name="connsiteY217" fmla="*/ 1113494 h 1705557"/>
              <a:gd name="connsiteX218" fmla="*/ 8534980 w 10232859"/>
              <a:gd name="connsiteY218" fmla="*/ 1117375 h 1705557"/>
              <a:gd name="connsiteX219" fmla="*/ 8544104 w 10232859"/>
              <a:gd name="connsiteY219" fmla="*/ 1114920 h 1705557"/>
              <a:gd name="connsiteX220" fmla="*/ 8567742 w 10232859"/>
              <a:gd name="connsiteY220" fmla="*/ 1124104 h 1705557"/>
              <a:gd name="connsiteX221" fmla="*/ 8633779 w 10232859"/>
              <a:gd name="connsiteY221" fmla="*/ 1145740 h 1705557"/>
              <a:gd name="connsiteX222" fmla="*/ 8676965 w 10232859"/>
              <a:gd name="connsiteY222" fmla="*/ 1163463 h 1705557"/>
              <a:gd name="connsiteX223" fmla="*/ 8698944 w 10232859"/>
              <a:gd name="connsiteY223" fmla="*/ 1163453 h 1705557"/>
              <a:gd name="connsiteX224" fmla="*/ 8711456 w 10232859"/>
              <a:gd name="connsiteY224" fmla="*/ 1175731 h 1705557"/>
              <a:gd name="connsiteX225" fmla="*/ 8732793 w 10232859"/>
              <a:gd name="connsiteY225" fmla="*/ 1179486 h 1705557"/>
              <a:gd name="connsiteX226" fmla="*/ 8751897 w 10232859"/>
              <a:gd name="connsiteY226" fmla="*/ 1197400 h 1705557"/>
              <a:gd name="connsiteX227" fmla="*/ 8793564 w 10232859"/>
              <a:gd name="connsiteY227" fmla="*/ 1179086 h 1705557"/>
              <a:gd name="connsiteX228" fmla="*/ 8834270 w 10232859"/>
              <a:gd name="connsiteY228" fmla="*/ 1213138 h 1705557"/>
              <a:gd name="connsiteX229" fmla="*/ 8853872 w 10232859"/>
              <a:gd name="connsiteY229" fmla="*/ 1221228 h 1705557"/>
              <a:gd name="connsiteX230" fmla="*/ 8861901 w 10232859"/>
              <a:gd name="connsiteY230" fmla="*/ 1217889 h 1705557"/>
              <a:gd name="connsiteX231" fmla="*/ 8874168 w 10232859"/>
              <a:gd name="connsiteY231" fmla="*/ 1220481 h 1705557"/>
              <a:gd name="connsiteX232" fmla="*/ 8871123 w 10232859"/>
              <a:gd name="connsiteY232" fmla="*/ 1227674 h 1705557"/>
              <a:gd name="connsiteX233" fmla="*/ 8903537 w 10232859"/>
              <a:gd name="connsiteY233" fmla="*/ 1237102 h 1705557"/>
              <a:gd name="connsiteX234" fmla="*/ 8933767 w 10232859"/>
              <a:gd name="connsiteY234" fmla="*/ 1269882 h 1705557"/>
              <a:gd name="connsiteX235" fmla="*/ 8985765 w 10232859"/>
              <a:gd name="connsiteY235" fmla="*/ 1294178 h 1705557"/>
              <a:gd name="connsiteX236" fmla="*/ 9071444 w 10232859"/>
              <a:gd name="connsiteY236" fmla="*/ 1323819 h 1705557"/>
              <a:gd name="connsiteX237" fmla="*/ 9096711 w 10232859"/>
              <a:gd name="connsiteY237" fmla="*/ 1334291 h 1705557"/>
              <a:gd name="connsiteX238" fmla="*/ 9338853 w 10232859"/>
              <a:gd name="connsiteY238" fmla="*/ 1454560 h 1705557"/>
              <a:gd name="connsiteX239" fmla="*/ 9520814 w 10232859"/>
              <a:gd name="connsiteY239" fmla="*/ 1456341 h 1705557"/>
              <a:gd name="connsiteX240" fmla="*/ 9702271 w 10232859"/>
              <a:gd name="connsiteY240" fmla="*/ 1495067 h 1705557"/>
              <a:gd name="connsiteX241" fmla="*/ 9744273 w 10232859"/>
              <a:gd name="connsiteY241" fmla="*/ 1530026 h 1705557"/>
              <a:gd name="connsiteX242" fmla="*/ 9771903 w 10232859"/>
              <a:gd name="connsiteY242" fmla="*/ 1536548 h 1705557"/>
              <a:gd name="connsiteX243" fmla="*/ 9818565 w 10232859"/>
              <a:gd name="connsiteY243" fmla="*/ 1545059 h 1705557"/>
              <a:gd name="connsiteX244" fmla="*/ 9882202 w 10232859"/>
              <a:gd name="connsiteY244" fmla="*/ 1572402 h 1705557"/>
              <a:gd name="connsiteX245" fmla="*/ 10022025 w 10232859"/>
              <a:gd name="connsiteY245" fmla="*/ 1606210 h 1705557"/>
              <a:gd name="connsiteX246" fmla="*/ 10220406 w 10232859"/>
              <a:gd name="connsiteY246" fmla="*/ 1683519 h 1705557"/>
              <a:gd name="connsiteX247" fmla="*/ 10232859 w 10232859"/>
              <a:gd name="connsiteY247" fmla="*/ 1705557 h 1705557"/>
              <a:gd name="connsiteX248" fmla="*/ 0 w 10232859"/>
              <a:gd name="connsiteY248" fmla="*/ 1705557 h 1705557"/>
              <a:gd name="connsiteX249" fmla="*/ 0 w 10232859"/>
              <a:gd name="connsiteY249" fmla="*/ 28342 h 1705557"/>
              <a:gd name="connsiteX250" fmla="*/ 8097 w 10232859"/>
              <a:gd name="connsiteY250" fmla="*/ 30869 h 1705557"/>
              <a:gd name="connsiteX251" fmla="*/ 77128 w 10232859"/>
              <a:gd name="connsiteY251" fmla="*/ 13381 h 1705557"/>
              <a:gd name="connsiteX252" fmla="*/ 188338 w 10232859"/>
              <a:gd name="connsiteY252" fmla="*/ 11593 h 1705557"/>
              <a:gd name="connsiteX253" fmla="*/ 298809 w 10232859"/>
              <a:gd name="connsiteY253" fmla="*/ 12712 h 1705557"/>
              <a:gd name="connsiteX254" fmla="*/ 338985 w 10232859"/>
              <a:gd name="connsiteY254" fmla="*/ 14520 h 1705557"/>
              <a:gd name="connsiteX255" fmla="*/ 409815 w 10232859"/>
              <a:gd name="connsiteY255" fmla="*/ 11559 h 1705557"/>
              <a:gd name="connsiteX256" fmla="*/ 424169 w 10232859"/>
              <a:gd name="connsiteY256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089450 w 10232859"/>
              <a:gd name="connsiteY77" fmla="*/ 162714 h 1705557"/>
              <a:gd name="connsiteX78" fmla="*/ 3104175 w 10232859"/>
              <a:gd name="connsiteY78" fmla="*/ 169945 h 1705557"/>
              <a:gd name="connsiteX79" fmla="*/ 3254203 w 10232859"/>
              <a:gd name="connsiteY79" fmla="*/ 158270 h 1705557"/>
              <a:gd name="connsiteX80" fmla="*/ 3395011 w 10232859"/>
              <a:gd name="connsiteY80" fmla="*/ 184714 h 1705557"/>
              <a:gd name="connsiteX81" fmla="*/ 3476147 w 10232859"/>
              <a:gd name="connsiteY81" fmla="*/ 177439 h 1705557"/>
              <a:gd name="connsiteX82" fmla="*/ 3497583 w 10232859"/>
              <a:gd name="connsiteY82" fmla="*/ 156962 h 1705557"/>
              <a:gd name="connsiteX83" fmla="*/ 3704761 w 10232859"/>
              <a:gd name="connsiteY83" fmla="*/ 157006 h 1705557"/>
              <a:gd name="connsiteX84" fmla="*/ 3755040 w 10232859"/>
              <a:gd name="connsiteY84" fmla="*/ 148492 h 1705557"/>
              <a:gd name="connsiteX85" fmla="*/ 3804689 w 10232859"/>
              <a:gd name="connsiteY85" fmla="*/ 158407 h 1705557"/>
              <a:gd name="connsiteX86" fmla="*/ 3821793 w 10232859"/>
              <a:gd name="connsiteY86" fmla="*/ 151257 h 1705557"/>
              <a:gd name="connsiteX87" fmla="*/ 3824682 w 10232859"/>
              <a:gd name="connsiteY87" fmla="*/ 149833 h 1705557"/>
              <a:gd name="connsiteX88" fmla="*/ 3837536 w 10232859"/>
              <a:gd name="connsiteY88" fmla="*/ 148292 h 1705557"/>
              <a:gd name="connsiteX89" fmla="*/ 3839550 w 10232859"/>
              <a:gd name="connsiteY89" fmla="*/ 142661 h 1705557"/>
              <a:gd name="connsiteX90" fmla="*/ 3857743 w 10232859"/>
              <a:gd name="connsiteY90" fmla="*/ 136618 h 1705557"/>
              <a:gd name="connsiteX91" fmla="*/ 3881852 w 10232859"/>
              <a:gd name="connsiteY91" fmla="*/ 135231 h 1705557"/>
              <a:gd name="connsiteX92" fmla="*/ 3998088 w 10232859"/>
              <a:gd name="connsiteY92" fmla="*/ 134446 h 1705557"/>
              <a:gd name="connsiteX93" fmla="*/ 4066682 w 10232859"/>
              <a:gd name="connsiteY93" fmla="*/ 130661 h 1705557"/>
              <a:gd name="connsiteX94" fmla="*/ 4091246 w 10232859"/>
              <a:gd name="connsiteY94" fmla="*/ 124017 h 1705557"/>
              <a:gd name="connsiteX95" fmla="*/ 4126556 w 10232859"/>
              <a:gd name="connsiteY95" fmla="*/ 118239 h 1705557"/>
              <a:gd name="connsiteX96" fmla="*/ 4187717 w 10232859"/>
              <a:gd name="connsiteY96" fmla="*/ 104010 h 1705557"/>
              <a:gd name="connsiteX97" fmla="*/ 4220826 w 10232859"/>
              <a:gd name="connsiteY97" fmla="*/ 102505 h 1705557"/>
              <a:gd name="connsiteX98" fmla="*/ 4239014 w 10232859"/>
              <a:gd name="connsiteY98" fmla="*/ 97354 h 1705557"/>
              <a:gd name="connsiteX99" fmla="*/ 4246653 w 10232859"/>
              <a:gd name="connsiteY99" fmla="*/ 97874 h 1705557"/>
              <a:gd name="connsiteX100" fmla="*/ 4271841 w 10232859"/>
              <a:gd name="connsiteY100" fmla="*/ 96702 h 1705557"/>
              <a:gd name="connsiteX101" fmla="*/ 4286277 w 10232859"/>
              <a:gd name="connsiteY101" fmla="*/ 96687 h 1705557"/>
              <a:gd name="connsiteX102" fmla="*/ 4292025 w 10232859"/>
              <a:gd name="connsiteY102" fmla="*/ 96921 h 1705557"/>
              <a:gd name="connsiteX103" fmla="*/ 4304713 w 10232859"/>
              <a:gd name="connsiteY103" fmla="*/ 102187 h 1705557"/>
              <a:gd name="connsiteX104" fmla="*/ 4321285 w 10232859"/>
              <a:gd name="connsiteY104" fmla="*/ 100074 h 1705557"/>
              <a:gd name="connsiteX105" fmla="*/ 4339561 w 10232859"/>
              <a:gd name="connsiteY105" fmla="*/ 105320 h 1705557"/>
              <a:gd name="connsiteX106" fmla="*/ 4343990 w 10232859"/>
              <a:gd name="connsiteY106" fmla="*/ 101090 h 1705557"/>
              <a:gd name="connsiteX107" fmla="*/ 4358885 w 10232859"/>
              <a:gd name="connsiteY107" fmla="*/ 96778 h 1705557"/>
              <a:gd name="connsiteX108" fmla="*/ 4371648 w 10232859"/>
              <a:gd name="connsiteY108" fmla="*/ 101826 h 1705557"/>
              <a:gd name="connsiteX109" fmla="*/ 4398380 w 10232859"/>
              <a:gd name="connsiteY109" fmla="*/ 104961 h 1705557"/>
              <a:gd name="connsiteX110" fmla="*/ 4405729 w 10232859"/>
              <a:gd name="connsiteY110" fmla="*/ 104191 h 1705557"/>
              <a:gd name="connsiteX111" fmla="*/ 4431408 w 10232859"/>
              <a:gd name="connsiteY111" fmla="*/ 110825 h 1705557"/>
              <a:gd name="connsiteX112" fmla="*/ 4472183 w 10232859"/>
              <a:gd name="connsiteY112" fmla="*/ 116430 h 1705557"/>
              <a:gd name="connsiteX113" fmla="*/ 4518828 w 10232859"/>
              <a:gd name="connsiteY113" fmla="*/ 119114 h 1705557"/>
              <a:gd name="connsiteX114" fmla="*/ 4532040 w 10232859"/>
              <a:gd name="connsiteY114" fmla="*/ 124307 h 1705557"/>
              <a:gd name="connsiteX115" fmla="*/ 4617778 w 10232859"/>
              <a:gd name="connsiteY115" fmla="*/ 136993 h 1705557"/>
              <a:gd name="connsiteX116" fmla="*/ 4641872 w 10232859"/>
              <a:gd name="connsiteY116" fmla="*/ 140721 h 1705557"/>
              <a:gd name="connsiteX117" fmla="*/ 4662766 w 10232859"/>
              <a:gd name="connsiteY117" fmla="*/ 138952 h 1705557"/>
              <a:gd name="connsiteX118" fmla="*/ 4667770 w 10232859"/>
              <a:gd name="connsiteY118" fmla="*/ 134208 h 1705557"/>
              <a:gd name="connsiteX119" fmla="*/ 4681052 w 10232859"/>
              <a:gd name="connsiteY119" fmla="*/ 135461 h 1705557"/>
              <a:gd name="connsiteX120" fmla="*/ 4684624 w 10232859"/>
              <a:gd name="connsiteY120" fmla="*/ 134755 h 1705557"/>
              <a:gd name="connsiteX121" fmla="*/ 4705061 w 10232859"/>
              <a:gd name="connsiteY121" fmla="*/ 131748 h 1705557"/>
              <a:gd name="connsiteX122" fmla="*/ 4747746 w 10232859"/>
              <a:gd name="connsiteY122" fmla="*/ 151131 h 1705557"/>
              <a:gd name="connsiteX123" fmla="*/ 4801045 w 10232859"/>
              <a:gd name="connsiteY123" fmla="*/ 153753 h 1705557"/>
              <a:gd name="connsiteX124" fmla="*/ 5001600 w 10232859"/>
              <a:gd name="connsiteY124" fmla="*/ 196753 h 1705557"/>
              <a:gd name="connsiteX125" fmla="*/ 5033465 w 10232859"/>
              <a:gd name="connsiteY125" fmla="*/ 182429 h 1705557"/>
              <a:gd name="connsiteX126" fmla="*/ 5115965 w 10232859"/>
              <a:gd name="connsiteY126" fmla="*/ 192583 h 1705557"/>
              <a:gd name="connsiteX127" fmla="*/ 5237936 w 10232859"/>
              <a:gd name="connsiteY127" fmla="*/ 246022 h 1705557"/>
              <a:gd name="connsiteX128" fmla="*/ 5290566 w 10232859"/>
              <a:gd name="connsiteY128" fmla="*/ 269809 h 1705557"/>
              <a:gd name="connsiteX129" fmla="*/ 5344878 w 10232859"/>
              <a:gd name="connsiteY129" fmla="*/ 282874 h 1705557"/>
              <a:gd name="connsiteX130" fmla="*/ 5413398 w 10232859"/>
              <a:gd name="connsiteY130" fmla="*/ 282749 h 1705557"/>
              <a:gd name="connsiteX131" fmla="*/ 5415629 w 10232859"/>
              <a:gd name="connsiteY131" fmla="*/ 282282 h 1705557"/>
              <a:gd name="connsiteX132" fmla="*/ 5433078 w 10232859"/>
              <a:gd name="connsiteY132" fmla="*/ 286198 h 1705557"/>
              <a:gd name="connsiteX133" fmla="*/ 5435759 w 10232859"/>
              <a:gd name="connsiteY133" fmla="*/ 289614 h 1705557"/>
              <a:gd name="connsiteX134" fmla="*/ 5447372 w 10232859"/>
              <a:gd name="connsiteY134" fmla="*/ 293101 h 1705557"/>
              <a:gd name="connsiteX135" fmla="*/ 5469289 w 10232859"/>
              <a:gd name="connsiteY135" fmla="*/ 302134 h 1705557"/>
              <a:gd name="connsiteX136" fmla="*/ 5508752 w 10232859"/>
              <a:gd name="connsiteY136" fmla="*/ 312267 h 1705557"/>
              <a:gd name="connsiteX137" fmla="*/ 5509657 w 10232859"/>
              <a:gd name="connsiteY137" fmla="*/ 311450 h 1705557"/>
              <a:gd name="connsiteX138" fmla="*/ 5521245 w 10232859"/>
              <a:gd name="connsiteY138" fmla="*/ 310202 h 1705557"/>
              <a:gd name="connsiteX139" fmla="*/ 5542415 w 10232859"/>
              <a:gd name="connsiteY139" fmla="*/ 310009 h 1705557"/>
              <a:gd name="connsiteX140" fmla="*/ 5596538 w 10232859"/>
              <a:gd name="connsiteY140" fmla="*/ 297667 h 1705557"/>
              <a:gd name="connsiteX141" fmla="*/ 5632514 w 10232859"/>
              <a:gd name="connsiteY141" fmla="*/ 308476 h 1705557"/>
              <a:gd name="connsiteX142" fmla="*/ 5640005 w 10232859"/>
              <a:gd name="connsiteY142" fmla="*/ 310131 h 1705557"/>
              <a:gd name="connsiteX143" fmla="*/ 5640259 w 10232859"/>
              <a:gd name="connsiteY143" fmla="*/ 309949 h 1705557"/>
              <a:gd name="connsiteX144" fmla="*/ 5648365 w 10232859"/>
              <a:gd name="connsiteY144" fmla="*/ 311268 h 1705557"/>
              <a:gd name="connsiteX145" fmla="*/ 5653662 w 10232859"/>
              <a:gd name="connsiteY145" fmla="*/ 313149 h 1705557"/>
              <a:gd name="connsiteX146" fmla="*/ 5668196 w 10232859"/>
              <a:gd name="connsiteY146" fmla="*/ 316360 h 1705557"/>
              <a:gd name="connsiteX147" fmla="*/ 5673886 w 10232859"/>
              <a:gd name="connsiteY147" fmla="*/ 316040 h 1705557"/>
              <a:gd name="connsiteX148" fmla="*/ 5677139 w 10232859"/>
              <a:gd name="connsiteY148" fmla="*/ 313859 h 1705557"/>
              <a:gd name="connsiteX149" fmla="*/ 5708983 w 10232859"/>
              <a:gd name="connsiteY149" fmla="*/ 313188 h 1705557"/>
              <a:gd name="connsiteX150" fmla="*/ 5773909 w 10232859"/>
              <a:gd name="connsiteY150" fmla="*/ 318575 h 1705557"/>
              <a:gd name="connsiteX151" fmla="*/ 5809500 w 10232859"/>
              <a:gd name="connsiteY151" fmla="*/ 324964 h 1705557"/>
              <a:gd name="connsiteX152" fmla="*/ 5908729 w 10232859"/>
              <a:gd name="connsiteY152" fmla="*/ 338849 h 1705557"/>
              <a:gd name="connsiteX153" fmla="*/ 6009654 w 10232859"/>
              <a:gd name="connsiteY153" fmla="*/ 350040 h 1705557"/>
              <a:gd name="connsiteX154" fmla="*/ 6067487 w 10232859"/>
              <a:gd name="connsiteY154" fmla="*/ 340226 h 1705557"/>
              <a:gd name="connsiteX155" fmla="*/ 6073281 w 10232859"/>
              <a:gd name="connsiteY155" fmla="*/ 340830 h 1705557"/>
              <a:gd name="connsiteX156" fmla="*/ 6086225 w 10232859"/>
              <a:gd name="connsiteY156" fmla="*/ 346135 h 1705557"/>
              <a:gd name="connsiteX157" fmla="*/ 6105063 w 10232859"/>
              <a:gd name="connsiteY157" fmla="*/ 353854 h 1705557"/>
              <a:gd name="connsiteX158" fmla="*/ 6135796 w 10232859"/>
              <a:gd name="connsiteY158" fmla="*/ 369657 h 1705557"/>
              <a:gd name="connsiteX159" fmla="*/ 6195166 w 10232859"/>
              <a:gd name="connsiteY159" fmla="*/ 366704 h 1705557"/>
              <a:gd name="connsiteX160" fmla="*/ 6216259 w 10232859"/>
              <a:gd name="connsiteY160" fmla="*/ 369879 h 1705557"/>
              <a:gd name="connsiteX161" fmla="*/ 6228331 w 10232859"/>
              <a:gd name="connsiteY161" fmla="*/ 370548 h 1705557"/>
              <a:gd name="connsiteX162" fmla="*/ 6229602 w 10232859"/>
              <a:gd name="connsiteY162" fmla="*/ 369928 h 1705557"/>
              <a:gd name="connsiteX163" fmla="*/ 6258988 w 10232859"/>
              <a:gd name="connsiteY163" fmla="*/ 385174 h 1705557"/>
              <a:gd name="connsiteX164" fmla="*/ 6264106 w 10232859"/>
              <a:gd name="connsiteY164" fmla="*/ 385655 h 1705557"/>
              <a:gd name="connsiteX165" fmla="*/ 6281703 w 10232859"/>
              <a:gd name="connsiteY165" fmla="*/ 397568 h 1705557"/>
              <a:gd name="connsiteX166" fmla="*/ 6291622 w 10232859"/>
              <a:gd name="connsiteY166" fmla="*/ 402669 h 1705557"/>
              <a:gd name="connsiteX167" fmla="*/ 6292712 w 10232859"/>
              <a:gd name="connsiteY167" fmla="*/ 406285 h 1705557"/>
              <a:gd name="connsiteX168" fmla="*/ 6308227 w 10232859"/>
              <a:gd name="connsiteY168" fmla="*/ 412710 h 1705557"/>
              <a:gd name="connsiteX169" fmla="*/ 6310656 w 10232859"/>
              <a:gd name="connsiteY169" fmla="*/ 412628 h 1705557"/>
              <a:gd name="connsiteX170" fmla="*/ 6368693 w 10232859"/>
              <a:gd name="connsiteY170" fmla="*/ 424359 h 1705557"/>
              <a:gd name="connsiteX171" fmla="*/ 6414811 w 10232859"/>
              <a:gd name="connsiteY171" fmla="*/ 458714 h 1705557"/>
              <a:gd name="connsiteX172" fmla="*/ 6467879 w 10232859"/>
              <a:gd name="connsiteY172" fmla="*/ 474762 h 1705557"/>
              <a:gd name="connsiteX173" fmla="*/ 6564351 w 10232859"/>
              <a:gd name="connsiteY173" fmla="*/ 544032 h 1705557"/>
              <a:gd name="connsiteX174" fmla="*/ 6641544 w 10232859"/>
              <a:gd name="connsiteY174" fmla="*/ 566599 h 1705557"/>
              <a:gd name="connsiteX175" fmla="*/ 6731052 w 10232859"/>
              <a:gd name="connsiteY175" fmla="*/ 578550 h 1705557"/>
              <a:gd name="connsiteX176" fmla="*/ 6858983 w 10232859"/>
              <a:gd name="connsiteY176" fmla="*/ 630237 h 1705557"/>
              <a:gd name="connsiteX177" fmla="*/ 6910661 w 10232859"/>
              <a:gd name="connsiteY177" fmla="*/ 641134 h 1705557"/>
              <a:gd name="connsiteX178" fmla="*/ 6944111 w 10232859"/>
              <a:gd name="connsiteY178" fmla="*/ 666016 h 1705557"/>
              <a:gd name="connsiteX179" fmla="*/ 6965771 w 10232859"/>
              <a:gd name="connsiteY179" fmla="*/ 666445 h 1705557"/>
              <a:gd name="connsiteX180" fmla="*/ 6969639 w 10232859"/>
              <a:gd name="connsiteY180" fmla="*/ 666351 h 1705557"/>
              <a:gd name="connsiteX181" fmla="*/ 6982242 w 10232859"/>
              <a:gd name="connsiteY181" fmla="*/ 669626 h 1705557"/>
              <a:gd name="connsiteX182" fmla="*/ 6989387 w 10232859"/>
              <a:gd name="connsiteY182" fmla="*/ 665988 h 1705557"/>
              <a:gd name="connsiteX183" fmla="*/ 7010930 w 10232859"/>
              <a:gd name="connsiteY183" fmla="*/ 667648 h 1705557"/>
              <a:gd name="connsiteX184" fmla="*/ 7033125 w 10232859"/>
              <a:gd name="connsiteY184" fmla="*/ 674950 h 1705557"/>
              <a:gd name="connsiteX185" fmla="*/ 7134461 w 10232859"/>
              <a:gd name="connsiteY185" fmla="*/ 714706 h 1705557"/>
              <a:gd name="connsiteX186" fmla="*/ 7197450 w 10232859"/>
              <a:gd name="connsiteY186" fmla="*/ 735608 h 1705557"/>
              <a:gd name="connsiteX187" fmla="*/ 7225084 w 10232859"/>
              <a:gd name="connsiteY187" fmla="*/ 739019 h 1705557"/>
              <a:gd name="connsiteX188" fmla="*/ 7261183 w 10232859"/>
              <a:gd name="connsiteY188" fmla="*/ 746827 h 1705557"/>
              <a:gd name="connsiteX189" fmla="*/ 7327760 w 10232859"/>
              <a:gd name="connsiteY189" fmla="*/ 757100 h 1705557"/>
              <a:gd name="connsiteX190" fmla="*/ 7412222 w 10232859"/>
              <a:gd name="connsiteY190" fmla="*/ 777001 h 1705557"/>
              <a:gd name="connsiteX191" fmla="*/ 7457904 w 10232859"/>
              <a:gd name="connsiteY191" fmla="*/ 810835 h 1705557"/>
              <a:gd name="connsiteX192" fmla="*/ 7465795 w 10232859"/>
              <a:gd name="connsiteY192" fmla="*/ 809112 h 1705557"/>
              <a:gd name="connsiteX193" fmla="*/ 7505046 w 10232859"/>
              <a:gd name="connsiteY193" fmla="*/ 823031 h 1705557"/>
              <a:gd name="connsiteX194" fmla="*/ 7623220 w 10232859"/>
              <a:gd name="connsiteY194" fmla="*/ 895034 h 1705557"/>
              <a:gd name="connsiteX195" fmla="*/ 7700458 w 10232859"/>
              <a:gd name="connsiteY195" fmla="*/ 921593 h 1705557"/>
              <a:gd name="connsiteX196" fmla="*/ 7730988 w 10232859"/>
              <a:gd name="connsiteY196" fmla="*/ 927270 h 1705557"/>
              <a:gd name="connsiteX197" fmla="*/ 7781942 w 10232859"/>
              <a:gd name="connsiteY197" fmla="*/ 937017 h 1705557"/>
              <a:gd name="connsiteX198" fmla="*/ 7827704 w 10232859"/>
              <a:gd name="connsiteY198" fmla="*/ 935072 h 1705557"/>
              <a:gd name="connsiteX199" fmla="*/ 7867270 w 10232859"/>
              <a:gd name="connsiteY199" fmla="*/ 946880 h 1705557"/>
              <a:gd name="connsiteX200" fmla="*/ 7866538 w 10232859"/>
              <a:gd name="connsiteY200" fmla="*/ 961559 h 1705557"/>
              <a:gd name="connsiteX201" fmla="*/ 7912084 w 10232859"/>
              <a:gd name="connsiteY201" fmla="*/ 970314 h 1705557"/>
              <a:gd name="connsiteX202" fmla="*/ 7982264 w 10232859"/>
              <a:gd name="connsiteY202" fmla="*/ 982287 h 1705557"/>
              <a:gd name="connsiteX203" fmla="*/ 7991272 w 10232859"/>
              <a:gd name="connsiteY203" fmla="*/ 987618 h 1705557"/>
              <a:gd name="connsiteX204" fmla="*/ 8006496 w 10232859"/>
              <a:gd name="connsiteY204" fmla="*/ 979353 h 1705557"/>
              <a:gd name="connsiteX205" fmla="*/ 8034497 w 10232859"/>
              <a:gd name="connsiteY205" fmla="*/ 978568 h 1705557"/>
              <a:gd name="connsiteX206" fmla="*/ 8150881 w 10232859"/>
              <a:gd name="connsiteY206" fmla="*/ 996925 h 1705557"/>
              <a:gd name="connsiteX207" fmla="*/ 8172106 w 10232859"/>
              <a:gd name="connsiteY207" fmla="*/ 997026 h 1705557"/>
              <a:gd name="connsiteX208" fmla="*/ 8196076 w 10232859"/>
              <a:gd name="connsiteY208" fmla="*/ 1006592 h 1705557"/>
              <a:gd name="connsiteX209" fmla="*/ 8247463 w 10232859"/>
              <a:gd name="connsiteY209" fmla="*/ 1022846 h 1705557"/>
              <a:gd name="connsiteX210" fmla="*/ 8279272 w 10232859"/>
              <a:gd name="connsiteY210" fmla="*/ 1039435 h 1705557"/>
              <a:gd name="connsiteX211" fmla="*/ 8289611 w 10232859"/>
              <a:gd name="connsiteY211" fmla="*/ 1035144 h 1705557"/>
              <a:gd name="connsiteX212" fmla="*/ 8311483 w 10232859"/>
              <a:gd name="connsiteY212" fmla="*/ 1035913 h 1705557"/>
              <a:gd name="connsiteX213" fmla="*/ 8399489 w 10232859"/>
              <a:gd name="connsiteY213" fmla="*/ 1055076 h 1705557"/>
              <a:gd name="connsiteX214" fmla="*/ 8415973 w 10232859"/>
              <a:gd name="connsiteY214" fmla="*/ 1056174 h 1705557"/>
              <a:gd name="connsiteX215" fmla="*/ 8433326 w 10232859"/>
              <a:gd name="connsiteY215" fmla="*/ 1064395 h 1705557"/>
              <a:gd name="connsiteX216" fmla="*/ 8502328 w 10232859"/>
              <a:gd name="connsiteY216" fmla="*/ 1098012 h 1705557"/>
              <a:gd name="connsiteX217" fmla="*/ 8534346 w 10232859"/>
              <a:gd name="connsiteY217" fmla="*/ 1113494 h 1705557"/>
              <a:gd name="connsiteX218" fmla="*/ 8534980 w 10232859"/>
              <a:gd name="connsiteY218" fmla="*/ 1117375 h 1705557"/>
              <a:gd name="connsiteX219" fmla="*/ 8544104 w 10232859"/>
              <a:gd name="connsiteY219" fmla="*/ 1114920 h 1705557"/>
              <a:gd name="connsiteX220" fmla="*/ 8567742 w 10232859"/>
              <a:gd name="connsiteY220" fmla="*/ 1124104 h 1705557"/>
              <a:gd name="connsiteX221" fmla="*/ 8633779 w 10232859"/>
              <a:gd name="connsiteY221" fmla="*/ 1145740 h 1705557"/>
              <a:gd name="connsiteX222" fmla="*/ 8676965 w 10232859"/>
              <a:gd name="connsiteY222" fmla="*/ 1163463 h 1705557"/>
              <a:gd name="connsiteX223" fmla="*/ 8698944 w 10232859"/>
              <a:gd name="connsiteY223" fmla="*/ 1163453 h 1705557"/>
              <a:gd name="connsiteX224" fmla="*/ 8711456 w 10232859"/>
              <a:gd name="connsiteY224" fmla="*/ 1175731 h 1705557"/>
              <a:gd name="connsiteX225" fmla="*/ 8732793 w 10232859"/>
              <a:gd name="connsiteY225" fmla="*/ 1179486 h 1705557"/>
              <a:gd name="connsiteX226" fmla="*/ 8751897 w 10232859"/>
              <a:gd name="connsiteY226" fmla="*/ 1197400 h 1705557"/>
              <a:gd name="connsiteX227" fmla="*/ 8793564 w 10232859"/>
              <a:gd name="connsiteY227" fmla="*/ 1179086 h 1705557"/>
              <a:gd name="connsiteX228" fmla="*/ 8834270 w 10232859"/>
              <a:gd name="connsiteY228" fmla="*/ 1213138 h 1705557"/>
              <a:gd name="connsiteX229" fmla="*/ 8853872 w 10232859"/>
              <a:gd name="connsiteY229" fmla="*/ 1221228 h 1705557"/>
              <a:gd name="connsiteX230" fmla="*/ 8861901 w 10232859"/>
              <a:gd name="connsiteY230" fmla="*/ 1217889 h 1705557"/>
              <a:gd name="connsiteX231" fmla="*/ 8874168 w 10232859"/>
              <a:gd name="connsiteY231" fmla="*/ 1220481 h 1705557"/>
              <a:gd name="connsiteX232" fmla="*/ 8871123 w 10232859"/>
              <a:gd name="connsiteY232" fmla="*/ 1227674 h 1705557"/>
              <a:gd name="connsiteX233" fmla="*/ 8903537 w 10232859"/>
              <a:gd name="connsiteY233" fmla="*/ 1237102 h 1705557"/>
              <a:gd name="connsiteX234" fmla="*/ 8933767 w 10232859"/>
              <a:gd name="connsiteY234" fmla="*/ 1269882 h 1705557"/>
              <a:gd name="connsiteX235" fmla="*/ 8985765 w 10232859"/>
              <a:gd name="connsiteY235" fmla="*/ 1294178 h 1705557"/>
              <a:gd name="connsiteX236" fmla="*/ 9071444 w 10232859"/>
              <a:gd name="connsiteY236" fmla="*/ 1323819 h 1705557"/>
              <a:gd name="connsiteX237" fmla="*/ 9096711 w 10232859"/>
              <a:gd name="connsiteY237" fmla="*/ 1334291 h 1705557"/>
              <a:gd name="connsiteX238" fmla="*/ 9338853 w 10232859"/>
              <a:gd name="connsiteY238" fmla="*/ 1454560 h 1705557"/>
              <a:gd name="connsiteX239" fmla="*/ 9520814 w 10232859"/>
              <a:gd name="connsiteY239" fmla="*/ 1456341 h 1705557"/>
              <a:gd name="connsiteX240" fmla="*/ 9702271 w 10232859"/>
              <a:gd name="connsiteY240" fmla="*/ 1495067 h 1705557"/>
              <a:gd name="connsiteX241" fmla="*/ 9744273 w 10232859"/>
              <a:gd name="connsiteY241" fmla="*/ 1530026 h 1705557"/>
              <a:gd name="connsiteX242" fmla="*/ 9771903 w 10232859"/>
              <a:gd name="connsiteY242" fmla="*/ 1536548 h 1705557"/>
              <a:gd name="connsiteX243" fmla="*/ 9818565 w 10232859"/>
              <a:gd name="connsiteY243" fmla="*/ 1545059 h 1705557"/>
              <a:gd name="connsiteX244" fmla="*/ 9882202 w 10232859"/>
              <a:gd name="connsiteY244" fmla="*/ 1572402 h 1705557"/>
              <a:gd name="connsiteX245" fmla="*/ 10022025 w 10232859"/>
              <a:gd name="connsiteY245" fmla="*/ 1606210 h 1705557"/>
              <a:gd name="connsiteX246" fmla="*/ 10220406 w 10232859"/>
              <a:gd name="connsiteY246" fmla="*/ 1683519 h 1705557"/>
              <a:gd name="connsiteX247" fmla="*/ 10232859 w 10232859"/>
              <a:gd name="connsiteY247" fmla="*/ 1705557 h 1705557"/>
              <a:gd name="connsiteX248" fmla="*/ 0 w 10232859"/>
              <a:gd name="connsiteY248" fmla="*/ 1705557 h 1705557"/>
              <a:gd name="connsiteX249" fmla="*/ 0 w 10232859"/>
              <a:gd name="connsiteY249" fmla="*/ 28342 h 1705557"/>
              <a:gd name="connsiteX250" fmla="*/ 8097 w 10232859"/>
              <a:gd name="connsiteY250" fmla="*/ 30869 h 1705557"/>
              <a:gd name="connsiteX251" fmla="*/ 77128 w 10232859"/>
              <a:gd name="connsiteY251" fmla="*/ 13381 h 1705557"/>
              <a:gd name="connsiteX252" fmla="*/ 188338 w 10232859"/>
              <a:gd name="connsiteY252" fmla="*/ 11593 h 1705557"/>
              <a:gd name="connsiteX253" fmla="*/ 298809 w 10232859"/>
              <a:gd name="connsiteY253" fmla="*/ 12712 h 1705557"/>
              <a:gd name="connsiteX254" fmla="*/ 338985 w 10232859"/>
              <a:gd name="connsiteY254" fmla="*/ 14520 h 1705557"/>
              <a:gd name="connsiteX255" fmla="*/ 409815 w 10232859"/>
              <a:gd name="connsiteY255" fmla="*/ 11559 h 1705557"/>
              <a:gd name="connsiteX256" fmla="*/ 424169 w 10232859"/>
              <a:gd name="connsiteY256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089450 w 10232859"/>
              <a:gd name="connsiteY77" fmla="*/ 162714 h 1705557"/>
              <a:gd name="connsiteX78" fmla="*/ 3104175 w 10232859"/>
              <a:gd name="connsiteY78" fmla="*/ 169945 h 1705557"/>
              <a:gd name="connsiteX79" fmla="*/ 3254203 w 10232859"/>
              <a:gd name="connsiteY79" fmla="*/ 158270 h 1705557"/>
              <a:gd name="connsiteX80" fmla="*/ 3395011 w 10232859"/>
              <a:gd name="connsiteY80" fmla="*/ 184714 h 1705557"/>
              <a:gd name="connsiteX81" fmla="*/ 3476147 w 10232859"/>
              <a:gd name="connsiteY81" fmla="*/ 177439 h 1705557"/>
              <a:gd name="connsiteX82" fmla="*/ 3497583 w 10232859"/>
              <a:gd name="connsiteY82" fmla="*/ 156962 h 1705557"/>
              <a:gd name="connsiteX83" fmla="*/ 3704761 w 10232859"/>
              <a:gd name="connsiteY83" fmla="*/ 157006 h 1705557"/>
              <a:gd name="connsiteX84" fmla="*/ 3755040 w 10232859"/>
              <a:gd name="connsiteY84" fmla="*/ 148492 h 1705557"/>
              <a:gd name="connsiteX85" fmla="*/ 3804689 w 10232859"/>
              <a:gd name="connsiteY85" fmla="*/ 158407 h 1705557"/>
              <a:gd name="connsiteX86" fmla="*/ 3821793 w 10232859"/>
              <a:gd name="connsiteY86" fmla="*/ 151257 h 1705557"/>
              <a:gd name="connsiteX87" fmla="*/ 3824682 w 10232859"/>
              <a:gd name="connsiteY87" fmla="*/ 149833 h 1705557"/>
              <a:gd name="connsiteX88" fmla="*/ 3837536 w 10232859"/>
              <a:gd name="connsiteY88" fmla="*/ 148292 h 1705557"/>
              <a:gd name="connsiteX89" fmla="*/ 3839550 w 10232859"/>
              <a:gd name="connsiteY89" fmla="*/ 142661 h 1705557"/>
              <a:gd name="connsiteX90" fmla="*/ 3857743 w 10232859"/>
              <a:gd name="connsiteY90" fmla="*/ 136618 h 1705557"/>
              <a:gd name="connsiteX91" fmla="*/ 3881852 w 10232859"/>
              <a:gd name="connsiteY91" fmla="*/ 135231 h 1705557"/>
              <a:gd name="connsiteX92" fmla="*/ 3998088 w 10232859"/>
              <a:gd name="connsiteY92" fmla="*/ 134446 h 1705557"/>
              <a:gd name="connsiteX93" fmla="*/ 4066682 w 10232859"/>
              <a:gd name="connsiteY93" fmla="*/ 130661 h 1705557"/>
              <a:gd name="connsiteX94" fmla="*/ 4091246 w 10232859"/>
              <a:gd name="connsiteY94" fmla="*/ 124017 h 1705557"/>
              <a:gd name="connsiteX95" fmla="*/ 4126556 w 10232859"/>
              <a:gd name="connsiteY95" fmla="*/ 118239 h 1705557"/>
              <a:gd name="connsiteX96" fmla="*/ 4187717 w 10232859"/>
              <a:gd name="connsiteY96" fmla="*/ 104010 h 1705557"/>
              <a:gd name="connsiteX97" fmla="*/ 4220826 w 10232859"/>
              <a:gd name="connsiteY97" fmla="*/ 102505 h 1705557"/>
              <a:gd name="connsiteX98" fmla="*/ 4239014 w 10232859"/>
              <a:gd name="connsiteY98" fmla="*/ 97354 h 1705557"/>
              <a:gd name="connsiteX99" fmla="*/ 4246653 w 10232859"/>
              <a:gd name="connsiteY99" fmla="*/ 97874 h 1705557"/>
              <a:gd name="connsiteX100" fmla="*/ 4271841 w 10232859"/>
              <a:gd name="connsiteY100" fmla="*/ 96702 h 1705557"/>
              <a:gd name="connsiteX101" fmla="*/ 4286277 w 10232859"/>
              <a:gd name="connsiteY101" fmla="*/ 96687 h 1705557"/>
              <a:gd name="connsiteX102" fmla="*/ 4292025 w 10232859"/>
              <a:gd name="connsiteY102" fmla="*/ 96921 h 1705557"/>
              <a:gd name="connsiteX103" fmla="*/ 4304713 w 10232859"/>
              <a:gd name="connsiteY103" fmla="*/ 102187 h 1705557"/>
              <a:gd name="connsiteX104" fmla="*/ 4321285 w 10232859"/>
              <a:gd name="connsiteY104" fmla="*/ 100074 h 1705557"/>
              <a:gd name="connsiteX105" fmla="*/ 4339561 w 10232859"/>
              <a:gd name="connsiteY105" fmla="*/ 105320 h 1705557"/>
              <a:gd name="connsiteX106" fmla="*/ 4343990 w 10232859"/>
              <a:gd name="connsiteY106" fmla="*/ 101090 h 1705557"/>
              <a:gd name="connsiteX107" fmla="*/ 4358885 w 10232859"/>
              <a:gd name="connsiteY107" fmla="*/ 96778 h 1705557"/>
              <a:gd name="connsiteX108" fmla="*/ 4371648 w 10232859"/>
              <a:gd name="connsiteY108" fmla="*/ 101826 h 1705557"/>
              <a:gd name="connsiteX109" fmla="*/ 4398380 w 10232859"/>
              <a:gd name="connsiteY109" fmla="*/ 104961 h 1705557"/>
              <a:gd name="connsiteX110" fmla="*/ 4405729 w 10232859"/>
              <a:gd name="connsiteY110" fmla="*/ 104191 h 1705557"/>
              <a:gd name="connsiteX111" fmla="*/ 4431408 w 10232859"/>
              <a:gd name="connsiteY111" fmla="*/ 110825 h 1705557"/>
              <a:gd name="connsiteX112" fmla="*/ 4472183 w 10232859"/>
              <a:gd name="connsiteY112" fmla="*/ 116430 h 1705557"/>
              <a:gd name="connsiteX113" fmla="*/ 4518828 w 10232859"/>
              <a:gd name="connsiteY113" fmla="*/ 119114 h 1705557"/>
              <a:gd name="connsiteX114" fmla="*/ 4532040 w 10232859"/>
              <a:gd name="connsiteY114" fmla="*/ 124307 h 1705557"/>
              <a:gd name="connsiteX115" fmla="*/ 4617778 w 10232859"/>
              <a:gd name="connsiteY115" fmla="*/ 136993 h 1705557"/>
              <a:gd name="connsiteX116" fmla="*/ 4641872 w 10232859"/>
              <a:gd name="connsiteY116" fmla="*/ 140721 h 1705557"/>
              <a:gd name="connsiteX117" fmla="*/ 4662766 w 10232859"/>
              <a:gd name="connsiteY117" fmla="*/ 138952 h 1705557"/>
              <a:gd name="connsiteX118" fmla="*/ 4667770 w 10232859"/>
              <a:gd name="connsiteY118" fmla="*/ 134208 h 1705557"/>
              <a:gd name="connsiteX119" fmla="*/ 4681052 w 10232859"/>
              <a:gd name="connsiteY119" fmla="*/ 135461 h 1705557"/>
              <a:gd name="connsiteX120" fmla="*/ 4684624 w 10232859"/>
              <a:gd name="connsiteY120" fmla="*/ 134755 h 1705557"/>
              <a:gd name="connsiteX121" fmla="*/ 4705061 w 10232859"/>
              <a:gd name="connsiteY121" fmla="*/ 131748 h 1705557"/>
              <a:gd name="connsiteX122" fmla="*/ 4747746 w 10232859"/>
              <a:gd name="connsiteY122" fmla="*/ 151131 h 1705557"/>
              <a:gd name="connsiteX123" fmla="*/ 4801045 w 10232859"/>
              <a:gd name="connsiteY123" fmla="*/ 153753 h 1705557"/>
              <a:gd name="connsiteX124" fmla="*/ 5001600 w 10232859"/>
              <a:gd name="connsiteY124" fmla="*/ 196753 h 1705557"/>
              <a:gd name="connsiteX125" fmla="*/ 5033465 w 10232859"/>
              <a:gd name="connsiteY125" fmla="*/ 182429 h 1705557"/>
              <a:gd name="connsiteX126" fmla="*/ 5115965 w 10232859"/>
              <a:gd name="connsiteY126" fmla="*/ 192583 h 1705557"/>
              <a:gd name="connsiteX127" fmla="*/ 5237936 w 10232859"/>
              <a:gd name="connsiteY127" fmla="*/ 246022 h 1705557"/>
              <a:gd name="connsiteX128" fmla="*/ 5290566 w 10232859"/>
              <a:gd name="connsiteY128" fmla="*/ 269809 h 1705557"/>
              <a:gd name="connsiteX129" fmla="*/ 5344878 w 10232859"/>
              <a:gd name="connsiteY129" fmla="*/ 282874 h 1705557"/>
              <a:gd name="connsiteX130" fmla="*/ 5413398 w 10232859"/>
              <a:gd name="connsiteY130" fmla="*/ 282749 h 1705557"/>
              <a:gd name="connsiteX131" fmla="*/ 5415629 w 10232859"/>
              <a:gd name="connsiteY131" fmla="*/ 282282 h 1705557"/>
              <a:gd name="connsiteX132" fmla="*/ 5433078 w 10232859"/>
              <a:gd name="connsiteY132" fmla="*/ 286198 h 1705557"/>
              <a:gd name="connsiteX133" fmla="*/ 5435759 w 10232859"/>
              <a:gd name="connsiteY133" fmla="*/ 289614 h 1705557"/>
              <a:gd name="connsiteX134" fmla="*/ 5447372 w 10232859"/>
              <a:gd name="connsiteY134" fmla="*/ 293101 h 1705557"/>
              <a:gd name="connsiteX135" fmla="*/ 5469289 w 10232859"/>
              <a:gd name="connsiteY135" fmla="*/ 302134 h 1705557"/>
              <a:gd name="connsiteX136" fmla="*/ 5508752 w 10232859"/>
              <a:gd name="connsiteY136" fmla="*/ 312267 h 1705557"/>
              <a:gd name="connsiteX137" fmla="*/ 5509657 w 10232859"/>
              <a:gd name="connsiteY137" fmla="*/ 311450 h 1705557"/>
              <a:gd name="connsiteX138" fmla="*/ 5521245 w 10232859"/>
              <a:gd name="connsiteY138" fmla="*/ 310202 h 1705557"/>
              <a:gd name="connsiteX139" fmla="*/ 5542415 w 10232859"/>
              <a:gd name="connsiteY139" fmla="*/ 310009 h 1705557"/>
              <a:gd name="connsiteX140" fmla="*/ 5596538 w 10232859"/>
              <a:gd name="connsiteY140" fmla="*/ 297667 h 1705557"/>
              <a:gd name="connsiteX141" fmla="*/ 5632514 w 10232859"/>
              <a:gd name="connsiteY141" fmla="*/ 308476 h 1705557"/>
              <a:gd name="connsiteX142" fmla="*/ 5640005 w 10232859"/>
              <a:gd name="connsiteY142" fmla="*/ 310131 h 1705557"/>
              <a:gd name="connsiteX143" fmla="*/ 5640259 w 10232859"/>
              <a:gd name="connsiteY143" fmla="*/ 309949 h 1705557"/>
              <a:gd name="connsiteX144" fmla="*/ 5648365 w 10232859"/>
              <a:gd name="connsiteY144" fmla="*/ 311268 h 1705557"/>
              <a:gd name="connsiteX145" fmla="*/ 5653662 w 10232859"/>
              <a:gd name="connsiteY145" fmla="*/ 313149 h 1705557"/>
              <a:gd name="connsiteX146" fmla="*/ 5668196 w 10232859"/>
              <a:gd name="connsiteY146" fmla="*/ 316360 h 1705557"/>
              <a:gd name="connsiteX147" fmla="*/ 5673886 w 10232859"/>
              <a:gd name="connsiteY147" fmla="*/ 316040 h 1705557"/>
              <a:gd name="connsiteX148" fmla="*/ 5677139 w 10232859"/>
              <a:gd name="connsiteY148" fmla="*/ 313859 h 1705557"/>
              <a:gd name="connsiteX149" fmla="*/ 5708983 w 10232859"/>
              <a:gd name="connsiteY149" fmla="*/ 313188 h 1705557"/>
              <a:gd name="connsiteX150" fmla="*/ 5773909 w 10232859"/>
              <a:gd name="connsiteY150" fmla="*/ 318575 h 1705557"/>
              <a:gd name="connsiteX151" fmla="*/ 5809500 w 10232859"/>
              <a:gd name="connsiteY151" fmla="*/ 324964 h 1705557"/>
              <a:gd name="connsiteX152" fmla="*/ 5908729 w 10232859"/>
              <a:gd name="connsiteY152" fmla="*/ 338849 h 1705557"/>
              <a:gd name="connsiteX153" fmla="*/ 6009654 w 10232859"/>
              <a:gd name="connsiteY153" fmla="*/ 350040 h 1705557"/>
              <a:gd name="connsiteX154" fmla="*/ 6067487 w 10232859"/>
              <a:gd name="connsiteY154" fmla="*/ 340226 h 1705557"/>
              <a:gd name="connsiteX155" fmla="*/ 6073281 w 10232859"/>
              <a:gd name="connsiteY155" fmla="*/ 340830 h 1705557"/>
              <a:gd name="connsiteX156" fmla="*/ 6086225 w 10232859"/>
              <a:gd name="connsiteY156" fmla="*/ 346135 h 1705557"/>
              <a:gd name="connsiteX157" fmla="*/ 6105063 w 10232859"/>
              <a:gd name="connsiteY157" fmla="*/ 353854 h 1705557"/>
              <a:gd name="connsiteX158" fmla="*/ 6135796 w 10232859"/>
              <a:gd name="connsiteY158" fmla="*/ 369657 h 1705557"/>
              <a:gd name="connsiteX159" fmla="*/ 6195166 w 10232859"/>
              <a:gd name="connsiteY159" fmla="*/ 366704 h 1705557"/>
              <a:gd name="connsiteX160" fmla="*/ 6216259 w 10232859"/>
              <a:gd name="connsiteY160" fmla="*/ 369879 h 1705557"/>
              <a:gd name="connsiteX161" fmla="*/ 6228331 w 10232859"/>
              <a:gd name="connsiteY161" fmla="*/ 370548 h 1705557"/>
              <a:gd name="connsiteX162" fmla="*/ 6229602 w 10232859"/>
              <a:gd name="connsiteY162" fmla="*/ 369928 h 1705557"/>
              <a:gd name="connsiteX163" fmla="*/ 6258988 w 10232859"/>
              <a:gd name="connsiteY163" fmla="*/ 385174 h 1705557"/>
              <a:gd name="connsiteX164" fmla="*/ 6264106 w 10232859"/>
              <a:gd name="connsiteY164" fmla="*/ 385655 h 1705557"/>
              <a:gd name="connsiteX165" fmla="*/ 6281703 w 10232859"/>
              <a:gd name="connsiteY165" fmla="*/ 397568 h 1705557"/>
              <a:gd name="connsiteX166" fmla="*/ 6291622 w 10232859"/>
              <a:gd name="connsiteY166" fmla="*/ 402669 h 1705557"/>
              <a:gd name="connsiteX167" fmla="*/ 6292712 w 10232859"/>
              <a:gd name="connsiteY167" fmla="*/ 406285 h 1705557"/>
              <a:gd name="connsiteX168" fmla="*/ 6308227 w 10232859"/>
              <a:gd name="connsiteY168" fmla="*/ 412710 h 1705557"/>
              <a:gd name="connsiteX169" fmla="*/ 6328981 w 10232859"/>
              <a:gd name="connsiteY169" fmla="*/ 416009 h 1705557"/>
              <a:gd name="connsiteX170" fmla="*/ 6368693 w 10232859"/>
              <a:gd name="connsiteY170" fmla="*/ 424359 h 1705557"/>
              <a:gd name="connsiteX171" fmla="*/ 6414811 w 10232859"/>
              <a:gd name="connsiteY171" fmla="*/ 458714 h 1705557"/>
              <a:gd name="connsiteX172" fmla="*/ 6467879 w 10232859"/>
              <a:gd name="connsiteY172" fmla="*/ 474762 h 1705557"/>
              <a:gd name="connsiteX173" fmla="*/ 6564351 w 10232859"/>
              <a:gd name="connsiteY173" fmla="*/ 544032 h 1705557"/>
              <a:gd name="connsiteX174" fmla="*/ 6641544 w 10232859"/>
              <a:gd name="connsiteY174" fmla="*/ 566599 h 1705557"/>
              <a:gd name="connsiteX175" fmla="*/ 6731052 w 10232859"/>
              <a:gd name="connsiteY175" fmla="*/ 578550 h 1705557"/>
              <a:gd name="connsiteX176" fmla="*/ 6858983 w 10232859"/>
              <a:gd name="connsiteY176" fmla="*/ 630237 h 1705557"/>
              <a:gd name="connsiteX177" fmla="*/ 6910661 w 10232859"/>
              <a:gd name="connsiteY177" fmla="*/ 641134 h 1705557"/>
              <a:gd name="connsiteX178" fmla="*/ 6944111 w 10232859"/>
              <a:gd name="connsiteY178" fmla="*/ 666016 h 1705557"/>
              <a:gd name="connsiteX179" fmla="*/ 6965771 w 10232859"/>
              <a:gd name="connsiteY179" fmla="*/ 666445 h 1705557"/>
              <a:gd name="connsiteX180" fmla="*/ 6969639 w 10232859"/>
              <a:gd name="connsiteY180" fmla="*/ 666351 h 1705557"/>
              <a:gd name="connsiteX181" fmla="*/ 6982242 w 10232859"/>
              <a:gd name="connsiteY181" fmla="*/ 669626 h 1705557"/>
              <a:gd name="connsiteX182" fmla="*/ 6989387 w 10232859"/>
              <a:gd name="connsiteY182" fmla="*/ 665988 h 1705557"/>
              <a:gd name="connsiteX183" fmla="*/ 7010930 w 10232859"/>
              <a:gd name="connsiteY183" fmla="*/ 667648 h 1705557"/>
              <a:gd name="connsiteX184" fmla="*/ 7033125 w 10232859"/>
              <a:gd name="connsiteY184" fmla="*/ 674950 h 1705557"/>
              <a:gd name="connsiteX185" fmla="*/ 7134461 w 10232859"/>
              <a:gd name="connsiteY185" fmla="*/ 714706 h 1705557"/>
              <a:gd name="connsiteX186" fmla="*/ 7197450 w 10232859"/>
              <a:gd name="connsiteY186" fmla="*/ 735608 h 1705557"/>
              <a:gd name="connsiteX187" fmla="*/ 7225084 w 10232859"/>
              <a:gd name="connsiteY187" fmla="*/ 739019 h 1705557"/>
              <a:gd name="connsiteX188" fmla="*/ 7261183 w 10232859"/>
              <a:gd name="connsiteY188" fmla="*/ 746827 h 1705557"/>
              <a:gd name="connsiteX189" fmla="*/ 7327760 w 10232859"/>
              <a:gd name="connsiteY189" fmla="*/ 757100 h 1705557"/>
              <a:gd name="connsiteX190" fmla="*/ 7412222 w 10232859"/>
              <a:gd name="connsiteY190" fmla="*/ 777001 h 1705557"/>
              <a:gd name="connsiteX191" fmla="*/ 7457904 w 10232859"/>
              <a:gd name="connsiteY191" fmla="*/ 810835 h 1705557"/>
              <a:gd name="connsiteX192" fmla="*/ 7465795 w 10232859"/>
              <a:gd name="connsiteY192" fmla="*/ 809112 h 1705557"/>
              <a:gd name="connsiteX193" fmla="*/ 7505046 w 10232859"/>
              <a:gd name="connsiteY193" fmla="*/ 823031 h 1705557"/>
              <a:gd name="connsiteX194" fmla="*/ 7623220 w 10232859"/>
              <a:gd name="connsiteY194" fmla="*/ 895034 h 1705557"/>
              <a:gd name="connsiteX195" fmla="*/ 7700458 w 10232859"/>
              <a:gd name="connsiteY195" fmla="*/ 921593 h 1705557"/>
              <a:gd name="connsiteX196" fmla="*/ 7730988 w 10232859"/>
              <a:gd name="connsiteY196" fmla="*/ 927270 h 1705557"/>
              <a:gd name="connsiteX197" fmla="*/ 7781942 w 10232859"/>
              <a:gd name="connsiteY197" fmla="*/ 937017 h 1705557"/>
              <a:gd name="connsiteX198" fmla="*/ 7827704 w 10232859"/>
              <a:gd name="connsiteY198" fmla="*/ 935072 h 1705557"/>
              <a:gd name="connsiteX199" fmla="*/ 7867270 w 10232859"/>
              <a:gd name="connsiteY199" fmla="*/ 946880 h 1705557"/>
              <a:gd name="connsiteX200" fmla="*/ 7866538 w 10232859"/>
              <a:gd name="connsiteY200" fmla="*/ 961559 h 1705557"/>
              <a:gd name="connsiteX201" fmla="*/ 7912084 w 10232859"/>
              <a:gd name="connsiteY201" fmla="*/ 970314 h 1705557"/>
              <a:gd name="connsiteX202" fmla="*/ 7982264 w 10232859"/>
              <a:gd name="connsiteY202" fmla="*/ 982287 h 1705557"/>
              <a:gd name="connsiteX203" fmla="*/ 7991272 w 10232859"/>
              <a:gd name="connsiteY203" fmla="*/ 987618 h 1705557"/>
              <a:gd name="connsiteX204" fmla="*/ 8006496 w 10232859"/>
              <a:gd name="connsiteY204" fmla="*/ 979353 h 1705557"/>
              <a:gd name="connsiteX205" fmla="*/ 8034497 w 10232859"/>
              <a:gd name="connsiteY205" fmla="*/ 978568 h 1705557"/>
              <a:gd name="connsiteX206" fmla="*/ 8150881 w 10232859"/>
              <a:gd name="connsiteY206" fmla="*/ 996925 h 1705557"/>
              <a:gd name="connsiteX207" fmla="*/ 8172106 w 10232859"/>
              <a:gd name="connsiteY207" fmla="*/ 997026 h 1705557"/>
              <a:gd name="connsiteX208" fmla="*/ 8196076 w 10232859"/>
              <a:gd name="connsiteY208" fmla="*/ 1006592 h 1705557"/>
              <a:gd name="connsiteX209" fmla="*/ 8247463 w 10232859"/>
              <a:gd name="connsiteY209" fmla="*/ 1022846 h 1705557"/>
              <a:gd name="connsiteX210" fmla="*/ 8279272 w 10232859"/>
              <a:gd name="connsiteY210" fmla="*/ 1039435 h 1705557"/>
              <a:gd name="connsiteX211" fmla="*/ 8289611 w 10232859"/>
              <a:gd name="connsiteY211" fmla="*/ 1035144 h 1705557"/>
              <a:gd name="connsiteX212" fmla="*/ 8311483 w 10232859"/>
              <a:gd name="connsiteY212" fmla="*/ 1035913 h 1705557"/>
              <a:gd name="connsiteX213" fmla="*/ 8399489 w 10232859"/>
              <a:gd name="connsiteY213" fmla="*/ 1055076 h 1705557"/>
              <a:gd name="connsiteX214" fmla="*/ 8415973 w 10232859"/>
              <a:gd name="connsiteY214" fmla="*/ 1056174 h 1705557"/>
              <a:gd name="connsiteX215" fmla="*/ 8433326 w 10232859"/>
              <a:gd name="connsiteY215" fmla="*/ 1064395 h 1705557"/>
              <a:gd name="connsiteX216" fmla="*/ 8502328 w 10232859"/>
              <a:gd name="connsiteY216" fmla="*/ 1098012 h 1705557"/>
              <a:gd name="connsiteX217" fmla="*/ 8534346 w 10232859"/>
              <a:gd name="connsiteY217" fmla="*/ 1113494 h 1705557"/>
              <a:gd name="connsiteX218" fmla="*/ 8534980 w 10232859"/>
              <a:gd name="connsiteY218" fmla="*/ 1117375 h 1705557"/>
              <a:gd name="connsiteX219" fmla="*/ 8544104 w 10232859"/>
              <a:gd name="connsiteY219" fmla="*/ 1114920 h 1705557"/>
              <a:gd name="connsiteX220" fmla="*/ 8567742 w 10232859"/>
              <a:gd name="connsiteY220" fmla="*/ 1124104 h 1705557"/>
              <a:gd name="connsiteX221" fmla="*/ 8633779 w 10232859"/>
              <a:gd name="connsiteY221" fmla="*/ 1145740 h 1705557"/>
              <a:gd name="connsiteX222" fmla="*/ 8676965 w 10232859"/>
              <a:gd name="connsiteY222" fmla="*/ 1163463 h 1705557"/>
              <a:gd name="connsiteX223" fmla="*/ 8698944 w 10232859"/>
              <a:gd name="connsiteY223" fmla="*/ 1163453 h 1705557"/>
              <a:gd name="connsiteX224" fmla="*/ 8711456 w 10232859"/>
              <a:gd name="connsiteY224" fmla="*/ 1175731 h 1705557"/>
              <a:gd name="connsiteX225" fmla="*/ 8732793 w 10232859"/>
              <a:gd name="connsiteY225" fmla="*/ 1179486 h 1705557"/>
              <a:gd name="connsiteX226" fmla="*/ 8751897 w 10232859"/>
              <a:gd name="connsiteY226" fmla="*/ 1197400 h 1705557"/>
              <a:gd name="connsiteX227" fmla="*/ 8793564 w 10232859"/>
              <a:gd name="connsiteY227" fmla="*/ 1179086 h 1705557"/>
              <a:gd name="connsiteX228" fmla="*/ 8834270 w 10232859"/>
              <a:gd name="connsiteY228" fmla="*/ 1213138 h 1705557"/>
              <a:gd name="connsiteX229" fmla="*/ 8853872 w 10232859"/>
              <a:gd name="connsiteY229" fmla="*/ 1221228 h 1705557"/>
              <a:gd name="connsiteX230" fmla="*/ 8861901 w 10232859"/>
              <a:gd name="connsiteY230" fmla="*/ 1217889 h 1705557"/>
              <a:gd name="connsiteX231" fmla="*/ 8874168 w 10232859"/>
              <a:gd name="connsiteY231" fmla="*/ 1220481 h 1705557"/>
              <a:gd name="connsiteX232" fmla="*/ 8871123 w 10232859"/>
              <a:gd name="connsiteY232" fmla="*/ 1227674 h 1705557"/>
              <a:gd name="connsiteX233" fmla="*/ 8903537 w 10232859"/>
              <a:gd name="connsiteY233" fmla="*/ 1237102 h 1705557"/>
              <a:gd name="connsiteX234" fmla="*/ 8933767 w 10232859"/>
              <a:gd name="connsiteY234" fmla="*/ 1269882 h 1705557"/>
              <a:gd name="connsiteX235" fmla="*/ 8985765 w 10232859"/>
              <a:gd name="connsiteY235" fmla="*/ 1294178 h 1705557"/>
              <a:gd name="connsiteX236" fmla="*/ 9071444 w 10232859"/>
              <a:gd name="connsiteY236" fmla="*/ 1323819 h 1705557"/>
              <a:gd name="connsiteX237" fmla="*/ 9096711 w 10232859"/>
              <a:gd name="connsiteY237" fmla="*/ 1334291 h 1705557"/>
              <a:gd name="connsiteX238" fmla="*/ 9338853 w 10232859"/>
              <a:gd name="connsiteY238" fmla="*/ 1454560 h 1705557"/>
              <a:gd name="connsiteX239" fmla="*/ 9520814 w 10232859"/>
              <a:gd name="connsiteY239" fmla="*/ 1456341 h 1705557"/>
              <a:gd name="connsiteX240" fmla="*/ 9702271 w 10232859"/>
              <a:gd name="connsiteY240" fmla="*/ 1495067 h 1705557"/>
              <a:gd name="connsiteX241" fmla="*/ 9744273 w 10232859"/>
              <a:gd name="connsiteY241" fmla="*/ 1530026 h 1705557"/>
              <a:gd name="connsiteX242" fmla="*/ 9771903 w 10232859"/>
              <a:gd name="connsiteY242" fmla="*/ 1536548 h 1705557"/>
              <a:gd name="connsiteX243" fmla="*/ 9818565 w 10232859"/>
              <a:gd name="connsiteY243" fmla="*/ 1545059 h 1705557"/>
              <a:gd name="connsiteX244" fmla="*/ 9882202 w 10232859"/>
              <a:gd name="connsiteY244" fmla="*/ 1572402 h 1705557"/>
              <a:gd name="connsiteX245" fmla="*/ 10022025 w 10232859"/>
              <a:gd name="connsiteY245" fmla="*/ 1606210 h 1705557"/>
              <a:gd name="connsiteX246" fmla="*/ 10220406 w 10232859"/>
              <a:gd name="connsiteY246" fmla="*/ 1683519 h 1705557"/>
              <a:gd name="connsiteX247" fmla="*/ 10232859 w 10232859"/>
              <a:gd name="connsiteY247" fmla="*/ 1705557 h 1705557"/>
              <a:gd name="connsiteX248" fmla="*/ 0 w 10232859"/>
              <a:gd name="connsiteY248" fmla="*/ 1705557 h 1705557"/>
              <a:gd name="connsiteX249" fmla="*/ 0 w 10232859"/>
              <a:gd name="connsiteY249" fmla="*/ 28342 h 1705557"/>
              <a:gd name="connsiteX250" fmla="*/ 8097 w 10232859"/>
              <a:gd name="connsiteY250" fmla="*/ 30869 h 1705557"/>
              <a:gd name="connsiteX251" fmla="*/ 77128 w 10232859"/>
              <a:gd name="connsiteY251" fmla="*/ 13381 h 1705557"/>
              <a:gd name="connsiteX252" fmla="*/ 188338 w 10232859"/>
              <a:gd name="connsiteY252" fmla="*/ 11593 h 1705557"/>
              <a:gd name="connsiteX253" fmla="*/ 298809 w 10232859"/>
              <a:gd name="connsiteY253" fmla="*/ 12712 h 1705557"/>
              <a:gd name="connsiteX254" fmla="*/ 338985 w 10232859"/>
              <a:gd name="connsiteY254" fmla="*/ 14520 h 1705557"/>
              <a:gd name="connsiteX255" fmla="*/ 409815 w 10232859"/>
              <a:gd name="connsiteY255" fmla="*/ 11559 h 1705557"/>
              <a:gd name="connsiteX256" fmla="*/ 424169 w 10232859"/>
              <a:gd name="connsiteY256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089450 w 10232859"/>
              <a:gd name="connsiteY77" fmla="*/ 162714 h 1705557"/>
              <a:gd name="connsiteX78" fmla="*/ 3104175 w 10232859"/>
              <a:gd name="connsiteY78" fmla="*/ 169945 h 1705557"/>
              <a:gd name="connsiteX79" fmla="*/ 3254203 w 10232859"/>
              <a:gd name="connsiteY79" fmla="*/ 158270 h 1705557"/>
              <a:gd name="connsiteX80" fmla="*/ 3395011 w 10232859"/>
              <a:gd name="connsiteY80" fmla="*/ 184714 h 1705557"/>
              <a:gd name="connsiteX81" fmla="*/ 3476147 w 10232859"/>
              <a:gd name="connsiteY81" fmla="*/ 177439 h 1705557"/>
              <a:gd name="connsiteX82" fmla="*/ 3497583 w 10232859"/>
              <a:gd name="connsiteY82" fmla="*/ 156962 h 1705557"/>
              <a:gd name="connsiteX83" fmla="*/ 3704761 w 10232859"/>
              <a:gd name="connsiteY83" fmla="*/ 157006 h 1705557"/>
              <a:gd name="connsiteX84" fmla="*/ 3755040 w 10232859"/>
              <a:gd name="connsiteY84" fmla="*/ 148492 h 1705557"/>
              <a:gd name="connsiteX85" fmla="*/ 3804689 w 10232859"/>
              <a:gd name="connsiteY85" fmla="*/ 158407 h 1705557"/>
              <a:gd name="connsiteX86" fmla="*/ 3821793 w 10232859"/>
              <a:gd name="connsiteY86" fmla="*/ 151257 h 1705557"/>
              <a:gd name="connsiteX87" fmla="*/ 3824682 w 10232859"/>
              <a:gd name="connsiteY87" fmla="*/ 149833 h 1705557"/>
              <a:gd name="connsiteX88" fmla="*/ 3837536 w 10232859"/>
              <a:gd name="connsiteY88" fmla="*/ 148292 h 1705557"/>
              <a:gd name="connsiteX89" fmla="*/ 3839550 w 10232859"/>
              <a:gd name="connsiteY89" fmla="*/ 142661 h 1705557"/>
              <a:gd name="connsiteX90" fmla="*/ 3857743 w 10232859"/>
              <a:gd name="connsiteY90" fmla="*/ 136618 h 1705557"/>
              <a:gd name="connsiteX91" fmla="*/ 3881852 w 10232859"/>
              <a:gd name="connsiteY91" fmla="*/ 135231 h 1705557"/>
              <a:gd name="connsiteX92" fmla="*/ 3998088 w 10232859"/>
              <a:gd name="connsiteY92" fmla="*/ 134446 h 1705557"/>
              <a:gd name="connsiteX93" fmla="*/ 4066682 w 10232859"/>
              <a:gd name="connsiteY93" fmla="*/ 130661 h 1705557"/>
              <a:gd name="connsiteX94" fmla="*/ 4091246 w 10232859"/>
              <a:gd name="connsiteY94" fmla="*/ 124017 h 1705557"/>
              <a:gd name="connsiteX95" fmla="*/ 4126556 w 10232859"/>
              <a:gd name="connsiteY95" fmla="*/ 118239 h 1705557"/>
              <a:gd name="connsiteX96" fmla="*/ 4187717 w 10232859"/>
              <a:gd name="connsiteY96" fmla="*/ 104010 h 1705557"/>
              <a:gd name="connsiteX97" fmla="*/ 4220826 w 10232859"/>
              <a:gd name="connsiteY97" fmla="*/ 102505 h 1705557"/>
              <a:gd name="connsiteX98" fmla="*/ 4239014 w 10232859"/>
              <a:gd name="connsiteY98" fmla="*/ 97354 h 1705557"/>
              <a:gd name="connsiteX99" fmla="*/ 4246653 w 10232859"/>
              <a:gd name="connsiteY99" fmla="*/ 97874 h 1705557"/>
              <a:gd name="connsiteX100" fmla="*/ 4271841 w 10232859"/>
              <a:gd name="connsiteY100" fmla="*/ 96702 h 1705557"/>
              <a:gd name="connsiteX101" fmla="*/ 4286277 w 10232859"/>
              <a:gd name="connsiteY101" fmla="*/ 96687 h 1705557"/>
              <a:gd name="connsiteX102" fmla="*/ 4292025 w 10232859"/>
              <a:gd name="connsiteY102" fmla="*/ 96921 h 1705557"/>
              <a:gd name="connsiteX103" fmla="*/ 4304713 w 10232859"/>
              <a:gd name="connsiteY103" fmla="*/ 102187 h 1705557"/>
              <a:gd name="connsiteX104" fmla="*/ 4321285 w 10232859"/>
              <a:gd name="connsiteY104" fmla="*/ 100074 h 1705557"/>
              <a:gd name="connsiteX105" fmla="*/ 4339561 w 10232859"/>
              <a:gd name="connsiteY105" fmla="*/ 105320 h 1705557"/>
              <a:gd name="connsiteX106" fmla="*/ 4343990 w 10232859"/>
              <a:gd name="connsiteY106" fmla="*/ 101090 h 1705557"/>
              <a:gd name="connsiteX107" fmla="*/ 4358885 w 10232859"/>
              <a:gd name="connsiteY107" fmla="*/ 96778 h 1705557"/>
              <a:gd name="connsiteX108" fmla="*/ 4371648 w 10232859"/>
              <a:gd name="connsiteY108" fmla="*/ 101826 h 1705557"/>
              <a:gd name="connsiteX109" fmla="*/ 4398380 w 10232859"/>
              <a:gd name="connsiteY109" fmla="*/ 104961 h 1705557"/>
              <a:gd name="connsiteX110" fmla="*/ 4405729 w 10232859"/>
              <a:gd name="connsiteY110" fmla="*/ 104191 h 1705557"/>
              <a:gd name="connsiteX111" fmla="*/ 4431408 w 10232859"/>
              <a:gd name="connsiteY111" fmla="*/ 110825 h 1705557"/>
              <a:gd name="connsiteX112" fmla="*/ 4472183 w 10232859"/>
              <a:gd name="connsiteY112" fmla="*/ 116430 h 1705557"/>
              <a:gd name="connsiteX113" fmla="*/ 4518828 w 10232859"/>
              <a:gd name="connsiteY113" fmla="*/ 119114 h 1705557"/>
              <a:gd name="connsiteX114" fmla="*/ 4532040 w 10232859"/>
              <a:gd name="connsiteY114" fmla="*/ 124307 h 1705557"/>
              <a:gd name="connsiteX115" fmla="*/ 4617778 w 10232859"/>
              <a:gd name="connsiteY115" fmla="*/ 136993 h 1705557"/>
              <a:gd name="connsiteX116" fmla="*/ 4641872 w 10232859"/>
              <a:gd name="connsiteY116" fmla="*/ 140721 h 1705557"/>
              <a:gd name="connsiteX117" fmla="*/ 4662766 w 10232859"/>
              <a:gd name="connsiteY117" fmla="*/ 138952 h 1705557"/>
              <a:gd name="connsiteX118" fmla="*/ 4667770 w 10232859"/>
              <a:gd name="connsiteY118" fmla="*/ 134208 h 1705557"/>
              <a:gd name="connsiteX119" fmla="*/ 4681052 w 10232859"/>
              <a:gd name="connsiteY119" fmla="*/ 135461 h 1705557"/>
              <a:gd name="connsiteX120" fmla="*/ 4684624 w 10232859"/>
              <a:gd name="connsiteY120" fmla="*/ 134755 h 1705557"/>
              <a:gd name="connsiteX121" fmla="*/ 4705061 w 10232859"/>
              <a:gd name="connsiteY121" fmla="*/ 131748 h 1705557"/>
              <a:gd name="connsiteX122" fmla="*/ 4747746 w 10232859"/>
              <a:gd name="connsiteY122" fmla="*/ 151131 h 1705557"/>
              <a:gd name="connsiteX123" fmla="*/ 4801045 w 10232859"/>
              <a:gd name="connsiteY123" fmla="*/ 153753 h 1705557"/>
              <a:gd name="connsiteX124" fmla="*/ 5001600 w 10232859"/>
              <a:gd name="connsiteY124" fmla="*/ 196753 h 1705557"/>
              <a:gd name="connsiteX125" fmla="*/ 5033465 w 10232859"/>
              <a:gd name="connsiteY125" fmla="*/ 182429 h 1705557"/>
              <a:gd name="connsiteX126" fmla="*/ 5115965 w 10232859"/>
              <a:gd name="connsiteY126" fmla="*/ 192583 h 1705557"/>
              <a:gd name="connsiteX127" fmla="*/ 5237936 w 10232859"/>
              <a:gd name="connsiteY127" fmla="*/ 246022 h 1705557"/>
              <a:gd name="connsiteX128" fmla="*/ 5290566 w 10232859"/>
              <a:gd name="connsiteY128" fmla="*/ 269809 h 1705557"/>
              <a:gd name="connsiteX129" fmla="*/ 5344878 w 10232859"/>
              <a:gd name="connsiteY129" fmla="*/ 282874 h 1705557"/>
              <a:gd name="connsiteX130" fmla="*/ 5413398 w 10232859"/>
              <a:gd name="connsiteY130" fmla="*/ 282749 h 1705557"/>
              <a:gd name="connsiteX131" fmla="*/ 5415629 w 10232859"/>
              <a:gd name="connsiteY131" fmla="*/ 282282 h 1705557"/>
              <a:gd name="connsiteX132" fmla="*/ 5433078 w 10232859"/>
              <a:gd name="connsiteY132" fmla="*/ 286198 h 1705557"/>
              <a:gd name="connsiteX133" fmla="*/ 5435759 w 10232859"/>
              <a:gd name="connsiteY133" fmla="*/ 289614 h 1705557"/>
              <a:gd name="connsiteX134" fmla="*/ 5447372 w 10232859"/>
              <a:gd name="connsiteY134" fmla="*/ 293101 h 1705557"/>
              <a:gd name="connsiteX135" fmla="*/ 5469289 w 10232859"/>
              <a:gd name="connsiteY135" fmla="*/ 302134 h 1705557"/>
              <a:gd name="connsiteX136" fmla="*/ 5508752 w 10232859"/>
              <a:gd name="connsiteY136" fmla="*/ 312267 h 1705557"/>
              <a:gd name="connsiteX137" fmla="*/ 5509657 w 10232859"/>
              <a:gd name="connsiteY137" fmla="*/ 311450 h 1705557"/>
              <a:gd name="connsiteX138" fmla="*/ 5521245 w 10232859"/>
              <a:gd name="connsiteY138" fmla="*/ 310202 h 1705557"/>
              <a:gd name="connsiteX139" fmla="*/ 5542415 w 10232859"/>
              <a:gd name="connsiteY139" fmla="*/ 310009 h 1705557"/>
              <a:gd name="connsiteX140" fmla="*/ 5596538 w 10232859"/>
              <a:gd name="connsiteY140" fmla="*/ 297667 h 1705557"/>
              <a:gd name="connsiteX141" fmla="*/ 5632514 w 10232859"/>
              <a:gd name="connsiteY141" fmla="*/ 308476 h 1705557"/>
              <a:gd name="connsiteX142" fmla="*/ 5640005 w 10232859"/>
              <a:gd name="connsiteY142" fmla="*/ 310131 h 1705557"/>
              <a:gd name="connsiteX143" fmla="*/ 5640259 w 10232859"/>
              <a:gd name="connsiteY143" fmla="*/ 309949 h 1705557"/>
              <a:gd name="connsiteX144" fmla="*/ 5648365 w 10232859"/>
              <a:gd name="connsiteY144" fmla="*/ 311268 h 1705557"/>
              <a:gd name="connsiteX145" fmla="*/ 5653662 w 10232859"/>
              <a:gd name="connsiteY145" fmla="*/ 313149 h 1705557"/>
              <a:gd name="connsiteX146" fmla="*/ 5668196 w 10232859"/>
              <a:gd name="connsiteY146" fmla="*/ 316360 h 1705557"/>
              <a:gd name="connsiteX147" fmla="*/ 5673886 w 10232859"/>
              <a:gd name="connsiteY147" fmla="*/ 316040 h 1705557"/>
              <a:gd name="connsiteX148" fmla="*/ 5677139 w 10232859"/>
              <a:gd name="connsiteY148" fmla="*/ 313859 h 1705557"/>
              <a:gd name="connsiteX149" fmla="*/ 5708983 w 10232859"/>
              <a:gd name="connsiteY149" fmla="*/ 313188 h 1705557"/>
              <a:gd name="connsiteX150" fmla="*/ 5773909 w 10232859"/>
              <a:gd name="connsiteY150" fmla="*/ 318575 h 1705557"/>
              <a:gd name="connsiteX151" fmla="*/ 5809500 w 10232859"/>
              <a:gd name="connsiteY151" fmla="*/ 324964 h 1705557"/>
              <a:gd name="connsiteX152" fmla="*/ 5908729 w 10232859"/>
              <a:gd name="connsiteY152" fmla="*/ 338849 h 1705557"/>
              <a:gd name="connsiteX153" fmla="*/ 6009654 w 10232859"/>
              <a:gd name="connsiteY153" fmla="*/ 350040 h 1705557"/>
              <a:gd name="connsiteX154" fmla="*/ 6067487 w 10232859"/>
              <a:gd name="connsiteY154" fmla="*/ 340226 h 1705557"/>
              <a:gd name="connsiteX155" fmla="*/ 6073281 w 10232859"/>
              <a:gd name="connsiteY155" fmla="*/ 340830 h 1705557"/>
              <a:gd name="connsiteX156" fmla="*/ 6086225 w 10232859"/>
              <a:gd name="connsiteY156" fmla="*/ 346135 h 1705557"/>
              <a:gd name="connsiteX157" fmla="*/ 6105063 w 10232859"/>
              <a:gd name="connsiteY157" fmla="*/ 353854 h 1705557"/>
              <a:gd name="connsiteX158" fmla="*/ 6135796 w 10232859"/>
              <a:gd name="connsiteY158" fmla="*/ 369657 h 1705557"/>
              <a:gd name="connsiteX159" fmla="*/ 6195166 w 10232859"/>
              <a:gd name="connsiteY159" fmla="*/ 366704 h 1705557"/>
              <a:gd name="connsiteX160" fmla="*/ 6216259 w 10232859"/>
              <a:gd name="connsiteY160" fmla="*/ 369879 h 1705557"/>
              <a:gd name="connsiteX161" fmla="*/ 6228331 w 10232859"/>
              <a:gd name="connsiteY161" fmla="*/ 370548 h 1705557"/>
              <a:gd name="connsiteX162" fmla="*/ 6229602 w 10232859"/>
              <a:gd name="connsiteY162" fmla="*/ 369928 h 1705557"/>
              <a:gd name="connsiteX163" fmla="*/ 6258988 w 10232859"/>
              <a:gd name="connsiteY163" fmla="*/ 385174 h 1705557"/>
              <a:gd name="connsiteX164" fmla="*/ 6264106 w 10232859"/>
              <a:gd name="connsiteY164" fmla="*/ 385655 h 1705557"/>
              <a:gd name="connsiteX165" fmla="*/ 6281703 w 10232859"/>
              <a:gd name="connsiteY165" fmla="*/ 397568 h 1705557"/>
              <a:gd name="connsiteX166" fmla="*/ 6291622 w 10232859"/>
              <a:gd name="connsiteY166" fmla="*/ 402669 h 1705557"/>
              <a:gd name="connsiteX167" fmla="*/ 6292712 w 10232859"/>
              <a:gd name="connsiteY167" fmla="*/ 406285 h 1705557"/>
              <a:gd name="connsiteX168" fmla="*/ 6308227 w 10232859"/>
              <a:gd name="connsiteY168" fmla="*/ 412710 h 1705557"/>
              <a:gd name="connsiteX169" fmla="*/ 6328981 w 10232859"/>
              <a:gd name="connsiteY169" fmla="*/ 416009 h 1705557"/>
              <a:gd name="connsiteX170" fmla="*/ 6368693 w 10232859"/>
              <a:gd name="connsiteY170" fmla="*/ 424359 h 1705557"/>
              <a:gd name="connsiteX171" fmla="*/ 6414811 w 10232859"/>
              <a:gd name="connsiteY171" fmla="*/ 458714 h 1705557"/>
              <a:gd name="connsiteX172" fmla="*/ 6467879 w 10232859"/>
              <a:gd name="connsiteY172" fmla="*/ 474762 h 1705557"/>
              <a:gd name="connsiteX173" fmla="*/ 6564351 w 10232859"/>
              <a:gd name="connsiteY173" fmla="*/ 544032 h 1705557"/>
              <a:gd name="connsiteX174" fmla="*/ 6641544 w 10232859"/>
              <a:gd name="connsiteY174" fmla="*/ 566599 h 1705557"/>
              <a:gd name="connsiteX175" fmla="*/ 6731052 w 10232859"/>
              <a:gd name="connsiteY175" fmla="*/ 578550 h 1705557"/>
              <a:gd name="connsiteX176" fmla="*/ 6858983 w 10232859"/>
              <a:gd name="connsiteY176" fmla="*/ 630237 h 1705557"/>
              <a:gd name="connsiteX177" fmla="*/ 6910661 w 10232859"/>
              <a:gd name="connsiteY177" fmla="*/ 641134 h 1705557"/>
              <a:gd name="connsiteX178" fmla="*/ 6944111 w 10232859"/>
              <a:gd name="connsiteY178" fmla="*/ 666016 h 1705557"/>
              <a:gd name="connsiteX179" fmla="*/ 6965771 w 10232859"/>
              <a:gd name="connsiteY179" fmla="*/ 666445 h 1705557"/>
              <a:gd name="connsiteX180" fmla="*/ 6969639 w 10232859"/>
              <a:gd name="connsiteY180" fmla="*/ 666351 h 1705557"/>
              <a:gd name="connsiteX181" fmla="*/ 6982242 w 10232859"/>
              <a:gd name="connsiteY181" fmla="*/ 669626 h 1705557"/>
              <a:gd name="connsiteX182" fmla="*/ 6989387 w 10232859"/>
              <a:gd name="connsiteY182" fmla="*/ 665988 h 1705557"/>
              <a:gd name="connsiteX183" fmla="*/ 7010930 w 10232859"/>
              <a:gd name="connsiteY183" fmla="*/ 667648 h 1705557"/>
              <a:gd name="connsiteX184" fmla="*/ 7033125 w 10232859"/>
              <a:gd name="connsiteY184" fmla="*/ 674950 h 1705557"/>
              <a:gd name="connsiteX185" fmla="*/ 7134461 w 10232859"/>
              <a:gd name="connsiteY185" fmla="*/ 714706 h 1705557"/>
              <a:gd name="connsiteX186" fmla="*/ 7197450 w 10232859"/>
              <a:gd name="connsiteY186" fmla="*/ 735608 h 1705557"/>
              <a:gd name="connsiteX187" fmla="*/ 7225084 w 10232859"/>
              <a:gd name="connsiteY187" fmla="*/ 739019 h 1705557"/>
              <a:gd name="connsiteX188" fmla="*/ 7261183 w 10232859"/>
              <a:gd name="connsiteY188" fmla="*/ 746827 h 1705557"/>
              <a:gd name="connsiteX189" fmla="*/ 7327760 w 10232859"/>
              <a:gd name="connsiteY189" fmla="*/ 757100 h 1705557"/>
              <a:gd name="connsiteX190" fmla="*/ 7412222 w 10232859"/>
              <a:gd name="connsiteY190" fmla="*/ 777001 h 1705557"/>
              <a:gd name="connsiteX191" fmla="*/ 7457904 w 10232859"/>
              <a:gd name="connsiteY191" fmla="*/ 810835 h 1705557"/>
              <a:gd name="connsiteX192" fmla="*/ 7465795 w 10232859"/>
              <a:gd name="connsiteY192" fmla="*/ 809112 h 1705557"/>
              <a:gd name="connsiteX193" fmla="*/ 7505046 w 10232859"/>
              <a:gd name="connsiteY193" fmla="*/ 823031 h 1705557"/>
              <a:gd name="connsiteX194" fmla="*/ 7623220 w 10232859"/>
              <a:gd name="connsiteY194" fmla="*/ 895034 h 1705557"/>
              <a:gd name="connsiteX195" fmla="*/ 7700458 w 10232859"/>
              <a:gd name="connsiteY195" fmla="*/ 921593 h 1705557"/>
              <a:gd name="connsiteX196" fmla="*/ 7730988 w 10232859"/>
              <a:gd name="connsiteY196" fmla="*/ 927270 h 1705557"/>
              <a:gd name="connsiteX197" fmla="*/ 7781942 w 10232859"/>
              <a:gd name="connsiteY197" fmla="*/ 937017 h 1705557"/>
              <a:gd name="connsiteX198" fmla="*/ 7827704 w 10232859"/>
              <a:gd name="connsiteY198" fmla="*/ 935072 h 1705557"/>
              <a:gd name="connsiteX199" fmla="*/ 7867270 w 10232859"/>
              <a:gd name="connsiteY199" fmla="*/ 946880 h 1705557"/>
              <a:gd name="connsiteX200" fmla="*/ 7866538 w 10232859"/>
              <a:gd name="connsiteY200" fmla="*/ 961559 h 1705557"/>
              <a:gd name="connsiteX201" fmla="*/ 7912084 w 10232859"/>
              <a:gd name="connsiteY201" fmla="*/ 970314 h 1705557"/>
              <a:gd name="connsiteX202" fmla="*/ 7982264 w 10232859"/>
              <a:gd name="connsiteY202" fmla="*/ 982287 h 1705557"/>
              <a:gd name="connsiteX203" fmla="*/ 7991272 w 10232859"/>
              <a:gd name="connsiteY203" fmla="*/ 987618 h 1705557"/>
              <a:gd name="connsiteX204" fmla="*/ 8006496 w 10232859"/>
              <a:gd name="connsiteY204" fmla="*/ 979353 h 1705557"/>
              <a:gd name="connsiteX205" fmla="*/ 8034497 w 10232859"/>
              <a:gd name="connsiteY205" fmla="*/ 978568 h 1705557"/>
              <a:gd name="connsiteX206" fmla="*/ 8150881 w 10232859"/>
              <a:gd name="connsiteY206" fmla="*/ 996925 h 1705557"/>
              <a:gd name="connsiteX207" fmla="*/ 8172106 w 10232859"/>
              <a:gd name="connsiteY207" fmla="*/ 997026 h 1705557"/>
              <a:gd name="connsiteX208" fmla="*/ 8196076 w 10232859"/>
              <a:gd name="connsiteY208" fmla="*/ 1006592 h 1705557"/>
              <a:gd name="connsiteX209" fmla="*/ 8247463 w 10232859"/>
              <a:gd name="connsiteY209" fmla="*/ 1022846 h 1705557"/>
              <a:gd name="connsiteX210" fmla="*/ 8279272 w 10232859"/>
              <a:gd name="connsiteY210" fmla="*/ 1039435 h 1705557"/>
              <a:gd name="connsiteX211" fmla="*/ 8289611 w 10232859"/>
              <a:gd name="connsiteY211" fmla="*/ 1035144 h 1705557"/>
              <a:gd name="connsiteX212" fmla="*/ 8311483 w 10232859"/>
              <a:gd name="connsiteY212" fmla="*/ 1035913 h 1705557"/>
              <a:gd name="connsiteX213" fmla="*/ 8399489 w 10232859"/>
              <a:gd name="connsiteY213" fmla="*/ 1055076 h 1705557"/>
              <a:gd name="connsiteX214" fmla="*/ 8415973 w 10232859"/>
              <a:gd name="connsiteY214" fmla="*/ 1056174 h 1705557"/>
              <a:gd name="connsiteX215" fmla="*/ 8433326 w 10232859"/>
              <a:gd name="connsiteY215" fmla="*/ 1064395 h 1705557"/>
              <a:gd name="connsiteX216" fmla="*/ 8502328 w 10232859"/>
              <a:gd name="connsiteY216" fmla="*/ 1098012 h 1705557"/>
              <a:gd name="connsiteX217" fmla="*/ 8534346 w 10232859"/>
              <a:gd name="connsiteY217" fmla="*/ 1113494 h 1705557"/>
              <a:gd name="connsiteX218" fmla="*/ 8534980 w 10232859"/>
              <a:gd name="connsiteY218" fmla="*/ 1117375 h 1705557"/>
              <a:gd name="connsiteX219" fmla="*/ 8544104 w 10232859"/>
              <a:gd name="connsiteY219" fmla="*/ 1114920 h 1705557"/>
              <a:gd name="connsiteX220" fmla="*/ 8567742 w 10232859"/>
              <a:gd name="connsiteY220" fmla="*/ 1124104 h 1705557"/>
              <a:gd name="connsiteX221" fmla="*/ 8633779 w 10232859"/>
              <a:gd name="connsiteY221" fmla="*/ 1145740 h 1705557"/>
              <a:gd name="connsiteX222" fmla="*/ 8676965 w 10232859"/>
              <a:gd name="connsiteY222" fmla="*/ 1163463 h 1705557"/>
              <a:gd name="connsiteX223" fmla="*/ 8698944 w 10232859"/>
              <a:gd name="connsiteY223" fmla="*/ 1163453 h 1705557"/>
              <a:gd name="connsiteX224" fmla="*/ 8711456 w 10232859"/>
              <a:gd name="connsiteY224" fmla="*/ 1175731 h 1705557"/>
              <a:gd name="connsiteX225" fmla="*/ 8732793 w 10232859"/>
              <a:gd name="connsiteY225" fmla="*/ 1179486 h 1705557"/>
              <a:gd name="connsiteX226" fmla="*/ 8751897 w 10232859"/>
              <a:gd name="connsiteY226" fmla="*/ 1197400 h 1705557"/>
              <a:gd name="connsiteX227" fmla="*/ 8793564 w 10232859"/>
              <a:gd name="connsiteY227" fmla="*/ 1179086 h 1705557"/>
              <a:gd name="connsiteX228" fmla="*/ 8834270 w 10232859"/>
              <a:gd name="connsiteY228" fmla="*/ 1213138 h 1705557"/>
              <a:gd name="connsiteX229" fmla="*/ 8853872 w 10232859"/>
              <a:gd name="connsiteY229" fmla="*/ 1221228 h 1705557"/>
              <a:gd name="connsiteX230" fmla="*/ 8861901 w 10232859"/>
              <a:gd name="connsiteY230" fmla="*/ 1217889 h 1705557"/>
              <a:gd name="connsiteX231" fmla="*/ 8874168 w 10232859"/>
              <a:gd name="connsiteY231" fmla="*/ 1220481 h 1705557"/>
              <a:gd name="connsiteX232" fmla="*/ 8871123 w 10232859"/>
              <a:gd name="connsiteY232" fmla="*/ 1227674 h 1705557"/>
              <a:gd name="connsiteX233" fmla="*/ 8903537 w 10232859"/>
              <a:gd name="connsiteY233" fmla="*/ 1237102 h 1705557"/>
              <a:gd name="connsiteX234" fmla="*/ 8933767 w 10232859"/>
              <a:gd name="connsiteY234" fmla="*/ 1269882 h 1705557"/>
              <a:gd name="connsiteX235" fmla="*/ 8985765 w 10232859"/>
              <a:gd name="connsiteY235" fmla="*/ 1294178 h 1705557"/>
              <a:gd name="connsiteX236" fmla="*/ 9071444 w 10232859"/>
              <a:gd name="connsiteY236" fmla="*/ 1323819 h 1705557"/>
              <a:gd name="connsiteX237" fmla="*/ 9096711 w 10232859"/>
              <a:gd name="connsiteY237" fmla="*/ 1334291 h 1705557"/>
              <a:gd name="connsiteX238" fmla="*/ 9338853 w 10232859"/>
              <a:gd name="connsiteY238" fmla="*/ 1454560 h 1705557"/>
              <a:gd name="connsiteX239" fmla="*/ 9520814 w 10232859"/>
              <a:gd name="connsiteY239" fmla="*/ 1456341 h 1705557"/>
              <a:gd name="connsiteX240" fmla="*/ 9702271 w 10232859"/>
              <a:gd name="connsiteY240" fmla="*/ 1495067 h 1705557"/>
              <a:gd name="connsiteX241" fmla="*/ 9744273 w 10232859"/>
              <a:gd name="connsiteY241" fmla="*/ 1530026 h 1705557"/>
              <a:gd name="connsiteX242" fmla="*/ 9771903 w 10232859"/>
              <a:gd name="connsiteY242" fmla="*/ 1536548 h 1705557"/>
              <a:gd name="connsiteX243" fmla="*/ 9818565 w 10232859"/>
              <a:gd name="connsiteY243" fmla="*/ 1545059 h 1705557"/>
              <a:gd name="connsiteX244" fmla="*/ 9882202 w 10232859"/>
              <a:gd name="connsiteY244" fmla="*/ 1572402 h 1705557"/>
              <a:gd name="connsiteX245" fmla="*/ 10022025 w 10232859"/>
              <a:gd name="connsiteY245" fmla="*/ 1606210 h 1705557"/>
              <a:gd name="connsiteX246" fmla="*/ 10220406 w 10232859"/>
              <a:gd name="connsiteY246" fmla="*/ 1683519 h 1705557"/>
              <a:gd name="connsiteX247" fmla="*/ 10232859 w 10232859"/>
              <a:gd name="connsiteY247" fmla="*/ 1705557 h 1705557"/>
              <a:gd name="connsiteX248" fmla="*/ 0 w 10232859"/>
              <a:gd name="connsiteY248" fmla="*/ 1705557 h 1705557"/>
              <a:gd name="connsiteX249" fmla="*/ 0 w 10232859"/>
              <a:gd name="connsiteY249" fmla="*/ 28342 h 1705557"/>
              <a:gd name="connsiteX250" fmla="*/ 8097 w 10232859"/>
              <a:gd name="connsiteY250" fmla="*/ 30869 h 1705557"/>
              <a:gd name="connsiteX251" fmla="*/ 77128 w 10232859"/>
              <a:gd name="connsiteY251" fmla="*/ 13381 h 1705557"/>
              <a:gd name="connsiteX252" fmla="*/ 188338 w 10232859"/>
              <a:gd name="connsiteY252" fmla="*/ 11593 h 1705557"/>
              <a:gd name="connsiteX253" fmla="*/ 298809 w 10232859"/>
              <a:gd name="connsiteY253" fmla="*/ 12712 h 1705557"/>
              <a:gd name="connsiteX254" fmla="*/ 338985 w 10232859"/>
              <a:gd name="connsiteY254" fmla="*/ 14520 h 1705557"/>
              <a:gd name="connsiteX255" fmla="*/ 409815 w 10232859"/>
              <a:gd name="connsiteY255" fmla="*/ 11559 h 1705557"/>
              <a:gd name="connsiteX256" fmla="*/ 424169 w 10232859"/>
              <a:gd name="connsiteY256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089450 w 10232859"/>
              <a:gd name="connsiteY77" fmla="*/ 162714 h 1705557"/>
              <a:gd name="connsiteX78" fmla="*/ 3104175 w 10232859"/>
              <a:gd name="connsiteY78" fmla="*/ 169945 h 1705557"/>
              <a:gd name="connsiteX79" fmla="*/ 3254203 w 10232859"/>
              <a:gd name="connsiteY79" fmla="*/ 158270 h 1705557"/>
              <a:gd name="connsiteX80" fmla="*/ 3395011 w 10232859"/>
              <a:gd name="connsiteY80" fmla="*/ 184714 h 1705557"/>
              <a:gd name="connsiteX81" fmla="*/ 3476147 w 10232859"/>
              <a:gd name="connsiteY81" fmla="*/ 177439 h 1705557"/>
              <a:gd name="connsiteX82" fmla="*/ 3497583 w 10232859"/>
              <a:gd name="connsiteY82" fmla="*/ 156962 h 1705557"/>
              <a:gd name="connsiteX83" fmla="*/ 3704761 w 10232859"/>
              <a:gd name="connsiteY83" fmla="*/ 157006 h 1705557"/>
              <a:gd name="connsiteX84" fmla="*/ 3755040 w 10232859"/>
              <a:gd name="connsiteY84" fmla="*/ 148492 h 1705557"/>
              <a:gd name="connsiteX85" fmla="*/ 3804689 w 10232859"/>
              <a:gd name="connsiteY85" fmla="*/ 158407 h 1705557"/>
              <a:gd name="connsiteX86" fmla="*/ 3821793 w 10232859"/>
              <a:gd name="connsiteY86" fmla="*/ 151257 h 1705557"/>
              <a:gd name="connsiteX87" fmla="*/ 3824682 w 10232859"/>
              <a:gd name="connsiteY87" fmla="*/ 149833 h 1705557"/>
              <a:gd name="connsiteX88" fmla="*/ 3837536 w 10232859"/>
              <a:gd name="connsiteY88" fmla="*/ 148292 h 1705557"/>
              <a:gd name="connsiteX89" fmla="*/ 3839550 w 10232859"/>
              <a:gd name="connsiteY89" fmla="*/ 142661 h 1705557"/>
              <a:gd name="connsiteX90" fmla="*/ 3857743 w 10232859"/>
              <a:gd name="connsiteY90" fmla="*/ 136618 h 1705557"/>
              <a:gd name="connsiteX91" fmla="*/ 3881852 w 10232859"/>
              <a:gd name="connsiteY91" fmla="*/ 135231 h 1705557"/>
              <a:gd name="connsiteX92" fmla="*/ 3998088 w 10232859"/>
              <a:gd name="connsiteY92" fmla="*/ 134446 h 1705557"/>
              <a:gd name="connsiteX93" fmla="*/ 4066682 w 10232859"/>
              <a:gd name="connsiteY93" fmla="*/ 130661 h 1705557"/>
              <a:gd name="connsiteX94" fmla="*/ 4091246 w 10232859"/>
              <a:gd name="connsiteY94" fmla="*/ 124017 h 1705557"/>
              <a:gd name="connsiteX95" fmla="*/ 4126556 w 10232859"/>
              <a:gd name="connsiteY95" fmla="*/ 118239 h 1705557"/>
              <a:gd name="connsiteX96" fmla="*/ 4187717 w 10232859"/>
              <a:gd name="connsiteY96" fmla="*/ 104010 h 1705557"/>
              <a:gd name="connsiteX97" fmla="*/ 4220826 w 10232859"/>
              <a:gd name="connsiteY97" fmla="*/ 102505 h 1705557"/>
              <a:gd name="connsiteX98" fmla="*/ 4239014 w 10232859"/>
              <a:gd name="connsiteY98" fmla="*/ 97354 h 1705557"/>
              <a:gd name="connsiteX99" fmla="*/ 4246653 w 10232859"/>
              <a:gd name="connsiteY99" fmla="*/ 97874 h 1705557"/>
              <a:gd name="connsiteX100" fmla="*/ 4271841 w 10232859"/>
              <a:gd name="connsiteY100" fmla="*/ 96702 h 1705557"/>
              <a:gd name="connsiteX101" fmla="*/ 4286277 w 10232859"/>
              <a:gd name="connsiteY101" fmla="*/ 96687 h 1705557"/>
              <a:gd name="connsiteX102" fmla="*/ 4292025 w 10232859"/>
              <a:gd name="connsiteY102" fmla="*/ 96921 h 1705557"/>
              <a:gd name="connsiteX103" fmla="*/ 4304713 w 10232859"/>
              <a:gd name="connsiteY103" fmla="*/ 102187 h 1705557"/>
              <a:gd name="connsiteX104" fmla="*/ 4321285 w 10232859"/>
              <a:gd name="connsiteY104" fmla="*/ 100074 h 1705557"/>
              <a:gd name="connsiteX105" fmla="*/ 4339561 w 10232859"/>
              <a:gd name="connsiteY105" fmla="*/ 105320 h 1705557"/>
              <a:gd name="connsiteX106" fmla="*/ 4343990 w 10232859"/>
              <a:gd name="connsiteY106" fmla="*/ 101090 h 1705557"/>
              <a:gd name="connsiteX107" fmla="*/ 4358885 w 10232859"/>
              <a:gd name="connsiteY107" fmla="*/ 96778 h 1705557"/>
              <a:gd name="connsiteX108" fmla="*/ 4371648 w 10232859"/>
              <a:gd name="connsiteY108" fmla="*/ 101826 h 1705557"/>
              <a:gd name="connsiteX109" fmla="*/ 4398380 w 10232859"/>
              <a:gd name="connsiteY109" fmla="*/ 104961 h 1705557"/>
              <a:gd name="connsiteX110" fmla="*/ 4405729 w 10232859"/>
              <a:gd name="connsiteY110" fmla="*/ 104191 h 1705557"/>
              <a:gd name="connsiteX111" fmla="*/ 4431408 w 10232859"/>
              <a:gd name="connsiteY111" fmla="*/ 110825 h 1705557"/>
              <a:gd name="connsiteX112" fmla="*/ 4472183 w 10232859"/>
              <a:gd name="connsiteY112" fmla="*/ 116430 h 1705557"/>
              <a:gd name="connsiteX113" fmla="*/ 4518828 w 10232859"/>
              <a:gd name="connsiteY113" fmla="*/ 119114 h 1705557"/>
              <a:gd name="connsiteX114" fmla="*/ 4532040 w 10232859"/>
              <a:gd name="connsiteY114" fmla="*/ 124307 h 1705557"/>
              <a:gd name="connsiteX115" fmla="*/ 4617778 w 10232859"/>
              <a:gd name="connsiteY115" fmla="*/ 136993 h 1705557"/>
              <a:gd name="connsiteX116" fmla="*/ 4641872 w 10232859"/>
              <a:gd name="connsiteY116" fmla="*/ 140721 h 1705557"/>
              <a:gd name="connsiteX117" fmla="*/ 4662766 w 10232859"/>
              <a:gd name="connsiteY117" fmla="*/ 138952 h 1705557"/>
              <a:gd name="connsiteX118" fmla="*/ 4667770 w 10232859"/>
              <a:gd name="connsiteY118" fmla="*/ 134208 h 1705557"/>
              <a:gd name="connsiteX119" fmla="*/ 4681052 w 10232859"/>
              <a:gd name="connsiteY119" fmla="*/ 135461 h 1705557"/>
              <a:gd name="connsiteX120" fmla="*/ 4684624 w 10232859"/>
              <a:gd name="connsiteY120" fmla="*/ 134755 h 1705557"/>
              <a:gd name="connsiteX121" fmla="*/ 4705061 w 10232859"/>
              <a:gd name="connsiteY121" fmla="*/ 131748 h 1705557"/>
              <a:gd name="connsiteX122" fmla="*/ 4747746 w 10232859"/>
              <a:gd name="connsiteY122" fmla="*/ 151131 h 1705557"/>
              <a:gd name="connsiteX123" fmla="*/ 4801045 w 10232859"/>
              <a:gd name="connsiteY123" fmla="*/ 153753 h 1705557"/>
              <a:gd name="connsiteX124" fmla="*/ 5001600 w 10232859"/>
              <a:gd name="connsiteY124" fmla="*/ 196753 h 1705557"/>
              <a:gd name="connsiteX125" fmla="*/ 5033465 w 10232859"/>
              <a:gd name="connsiteY125" fmla="*/ 182429 h 1705557"/>
              <a:gd name="connsiteX126" fmla="*/ 5115965 w 10232859"/>
              <a:gd name="connsiteY126" fmla="*/ 192583 h 1705557"/>
              <a:gd name="connsiteX127" fmla="*/ 5237936 w 10232859"/>
              <a:gd name="connsiteY127" fmla="*/ 246022 h 1705557"/>
              <a:gd name="connsiteX128" fmla="*/ 5290566 w 10232859"/>
              <a:gd name="connsiteY128" fmla="*/ 269809 h 1705557"/>
              <a:gd name="connsiteX129" fmla="*/ 5344878 w 10232859"/>
              <a:gd name="connsiteY129" fmla="*/ 282874 h 1705557"/>
              <a:gd name="connsiteX130" fmla="*/ 5413398 w 10232859"/>
              <a:gd name="connsiteY130" fmla="*/ 282749 h 1705557"/>
              <a:gd name="connsiteX131" fmla="*/ 5415629 w 10232859"/>
              <a:gd name="connsiteY131" fmla="*/ 282282 h 1705557"/>
              <a:gd name="connsiteX132" fmla="*/ 5433078 w 10232859"/>
              <a:gd name="connsiteY132" fmla="*/ 286198 h 1705557"/>
              <a:gd name="connsiteX133" fmla="*/ 5435759 w 10232859"/>
              <a:gd name="connsiteY133" fmla="*/ 289614 h 1705557"/>
              <a:gd name="connsiteX134" fmla="*/ 5447372 w 10232859"/>
              <a:gd name="connsiteY134" fmla="*/ 293101 h 1705557"/>
              <a:gd name="connsiteX135" fmla="*/ 5469289 w 10232859"/>
              <a:gd name="connsiteY135" fmla="*/ 302134 h 1705557"/>
              <a:gd name="connsiteX136" fmla="*/ 5508752 w 10232859"/>
              <a:gd name="connsiteY136" fmla="*/ 312267 h 1705557"/>
              <a:gd name="connsiteX137" fmla="*/ 5509657 w 10232859"/>
              <a:gd name="connsiteY137" fmla="*/ 311450 h 1705557"/>
              <a:gd name="connsiteX138" fmla="*/ 5521245 w 10232859"/>
              <a:gd name="connsiteY138" fmla="*/ 310202 h 1705557"/>
              <a:gd name="connsiteX139" fmla="*/ 5542415 w 10232859"/>
              <a:gd name="connsiteY139" fmla="*/ 310009 h 1705557"/>
              <a:gd name="connsiteX140" fmla="*/ 5596538 w 10232859"/>
              <a:gd name="connsiteY140" fmla="*/ 297667 h 1705557"/>
              <a:gd name="connsiteX141" fmla="*/ 5632514 w 10232859"/>
              <a:gd name="connsiteY141" fmla="*/ 308476 h 1705557"/>
              <a:gd name="connsiteX142" fmla="*/ 5640005 w 10232859"/>
              <a:gd name="connsiteY142" fmla="*/ 310131 h 1705557"/>
              <a:gd name="connsiteX143" fmla="*/ 5640259 w 10232859"/>
              <a:gd name="connsiteY143" fmla="*/ 309949 h 1705557"/>
              <a:gd name="connsiteX144" fmla="*/ 5648365 w 10232859"/>
              <a:gd name="connsiteY144" fmla="*/ 311268 h 1705557"/>
              <a:gd name="connsiteX145" fmla="*/ 5653662 w 10232859"/>
              <a:gd name="connsiteY145" fmla="*/ 313149 h 1705557"/>
              <a:gd name="connsiteX146" fmla="*/ 5668196 w 10232859"/>
              <a:gd name="connsiteY146" fmla="*/ 316360 h 1705557"/>
              <a:gd name="connsiteX147" fmla="*/ 5673886 w 10232859"/>
              <a:gd name="connsiteY147" fmla="*/ 316040 h 1705557"/>
              <a:gd name="connsiteX148" fmla="*/ 5677139 w 10232859"/>
              <a:gd name="connsiteY148" fmla="*/ 313859 h 1705557"/>
              <a:gd name="connsiteX149" fmla="*/ 5708983 w 10232859"/>
              <a:gd name="connsiteY149" fmla="*/ 313188 h 1705557"/>
              <a:gd name="connsiteX150" fmla="*/ 5773909 w 10232859"/>
              <a:gd name="connsiteY150" fmla="*/ 318575 h 1705557"/>
              <a:gd name="connsiteX151" fmla="*/ 5809500 w 10232859"/>
              <a:gd name="connsiteY151" fmla="*/ 324964 h 1705557"/>
              <a:gd name="connsiteX152" fmla="*/ 5908729 w 10232859"/>
              <a:gd name="connsiteY152" fmla="*/ 338849 h 1705557"/>
              <a:gd name="connsiteX153" fmla="*/ 6009654 w 10232859"/>
              <a:gd name="connsiteY153" fmla="*/ 350040 h 1705557"/>
              <a:gd name="connsiteX154" fmla="*/ 6067487 w 10232859"/>
              <a:gd name="connsiteY154" fmla="*/ 340226 h 1705557"/>
              <a:gd name="connsiteX155" fmla="*/ 6073281 w 10232859"/>
              <a:gd name="connsiteY155" fmla="*/ 340830 h 1705557"/>
              <a:gd name="connsiteX156" fmla="*/ 6086225 w 10232859"/>
              <a:gd name="connsiteY156" fmla="*/ 346135 h 1705557"/>
              <a:gd name="connsiteX157" fmla="*/ 6105063 w 10232859"/>
              <a:gd name="connsiteY157" fmla="*/ 353854 h 1705557"/>
              <a:gd name="connsiteX158" fmla="*/ 6135796 w 10232859"/>
              <a:gd name="connsiteY158" fmla="*/ 369657 h 1705557"/>
              <a:gd name="connsiteX159" fmla="*/ 6195166 w 10232859"/>
              <a:gd name="connsiteY159" fmla="*/ 366704 h 1705557"/>
              <a:gd name="connsiteX160" fmla="*/ 6216259 w 10232859"/>
              <a:gd name="connsiteY160" fmla="*/ 369879 h 1705557"/>
              <a:gd name="connsiteX161" fmla="*/ 6228331 w 10232859"/>
              <a:gd name="connsiteY161" fmla="*/ 370548 h 1705557"/>
              <a:gd name="connsiteX162" fmla="*/ 6229602 w 10232859"/>
              <a:gd name="connsiteY162" fmla="*/ 369928 h 1705557"/>
              <a:gd name="connsiteX163" fmla="*/ 6258988 w 10232859"/>
              <a:gd name="connsiteY163" fmla="*/ 385174 h 1705557"/>
              <a:gd name="connsiteX164" fmla="*/ 6264106 w 10232859"/>
              <a:gd name="connsiteY164" fmla="*/ 385655 h 1705557"/>
              <a:gd name="connsiteX165" fmla="*/ 6281703 w 10232859"/>
              <a:gd name="connsiteY165" fmla="*/ 397568 h 1705557"/>
              <a:gd name="connsiteX166" fmla="*/ 6291622 w 10232859"/>
              <a:gd name="connsiteY166" fmla="*/ 402669 h 1705557"/>
              <a:gd name="connsiteX167" fmla="*/ 6292712 w 10232859"/>
              <a:gd name="connsiteY167" fmla="*/ 406285 h 1705557"/>
              <a:gd name="connsiteX168" fmla="*/ 6308227 w 10232859"/>
              <a:gd name="connsiteY168" fmla="*/ 412710 h 1705557"/>
              <a:gd name="connsiteX169" fmla="*/ 6328981 w 10232859"/>
              <a:gd name="connsiteY169" fmla="*/ 416009 h 1705557"/>
              <a:gd name="connsiteX170" fmla="*/ 6368693 w 10232859"/>
              <a:gd name="connsiteY170" fmla="*/ 424359 h 1705557"/>
              <a:gd name="connsiteX171" fmla="*/ 6414811 w 10232859"/>
              <a:gd name="connsiteY171" fmla="*/ 458714 h 1705557"/>
              <a:gd name="connsiteX172" fmla="*/ 6467879 w 10232859"/>
              <a:gd name="connsiteY172" fmla="*/ 474762 h 1705557"/>
              <a:gd name="connsiteX173" fmla="*/ 6564351 w 10232859"/>
              <a:gd name="connsiteY173" fmla="*/ 544032 h 1705557"/>
              <a:gd name="connsiteX174" fmla="*/ 6641544 w 10232859"/>
              <a:gd name="connsiteY174" fmla="*/ 566599 h 1705557"/>
              <a:gd name="connsiteX175" fmla="*/ 6764036 w 10232859"/>
              <a:gd name="connsiteY175" fmla="*/ 595457 h 1705557"/>
              <a:gd name="connsiteX176" fmla="*/ 6858983 w 10232859"/>
              <a:gd name="connsiteY176" fmla="*/ 630237 h 1705557"/>
              <a:gd name="connsiteX177" fmla="*/ 6910661 w 10232859"/>
              <a:gd name="connsiteY177" fmla="*/ 641134 h 1705557"/>
              <a:gd name="connsiteX178" fmla="*/ 6944111 w 10232859"/>
              <a:gd name="connsiteY178" fmla="*/ 666016 h 1705557"/>
              <a:gd name="connsiteX179" fmla="*/ 6965771 w 10232859"/>
              <a:gd name="connsiteY179" fmla="*/ 666445 h 1705557"/>
              <a:gd name="connsiteX180" fmla="*/ 6969639 w 10232859"/>
              <a:gd name="connsiteY180" fmla="*/ 666351 h 1705557"/>
              <a:gd name="connsiteX181" fmla="*/ 6982242 w 10232859"/>
              <a:gd name="connsiteY181" fmla="*/ 669626 h 1705557"/>
              <a:gd name="connsiteX182" fmla="*/ 6989387 w 10232859"/>
              <a:gd name="connsiteY182" fmla="*/ 665988 h 1705557"/>
              <a:gd name="connsiteX183" fmla="*/ 7010930 w 10232859"/>
              <a:gd name="connsiteY183" fmla="*/ 667648 h 1705557"/>
              <a:gd name="connsiteX184" fmla="*/ 7033125 w 10232859"/>
              <a:gd name="connsiteY184" fmla="*/ 674950 h 1705557"/>
              <a:gd name="connsiteX185" fmla="*/ 7134461 w 10232859"/>
              <a:gd name="connsiteY185" fmla="*/ 714706 h 1705557"/>
              <a:gd name="connsiteX186" fmla="*/ 7197450 w 10232859"/>
              <a:gd name="connsiteY186" fmla="*/ 735608 h 1705557"/>
              <a:gd name="connsiteX187" fmla="*/ 7225084 w 10232859"/>
              <a:gd name="connsiteY187" fmla="*/ 739019 h 1705557"/>
              <a:gd name="connsiteX188" fmla="*/ 7261183 w 10232859"/>
              <a:gd name="connsiteY188" fmla="*/ 746827 h 1705557"/>
              <a:gd name="connsiteX189" fmla="*/ 7327760 w 10232859"/>
              <a:gd name="connsiteY189" fmla="*/ 757100 h 1705557"/>
              <a:gd name="connsiteX190" fmla="*/ 7412222 w 10232859"/>
              <a:gd name="connsiteY190" fmla="*/ 777001 h 1705557"/>
              <a:gd name="connsiteX191" fmla="*/ 7457904 w 10232859"/>
              <a:gd name="connsiteY191" fmla="*/ 810835 h 1705557"/>
              <a:gd name="connsiteX192" fmla="*/ 7465795 w 10232859"/>
              <a:gd name="connsiteY192" fmla="*/ 809112 h 1705557"/>
              <a:gd name="connsiteX193" fmla="*/ 7505046 w 10232859"/>
              <a:gd name="connsiteY193" fmla="*/ 823031 h 1705557"/>
              <a:gd name="connsiteX194" fmla="*/ 7623220 w 10232859"/>
              <a:gd name="connsiteY194" fmla="*/ 895034 h 1705557"/>
              <a:gd name="connsiteX195" fmla="*/ 7700458 w 10232859"/>
              <a:gd name="connsiteY195" fmla="*/ 921593 h 1705557"/>
              <a:gd name="connsiteX196" fmla="*/ 7730988 w 10232859"/>
              <a:gd name="connsiteY196" fmla="*/ 927270 h 1705557"/>
              <a:gd name="connsiteX197" fmla="*/ 7781942 w 10232859"/>
              <a:gd name="connsiteY197" fmla="*/ 937017 h 1705557"/>
              <a:gd name="connsiteX198" fmla="*/ 7827704 w 10232859"/>
              <a:gd name="connsiteY198" fmla="*/ 935072 h 1705557"/>
              <a:gd name="connsiteX199" fmla="*/ 7867270 w 10232859"/>
              <a:gd name="connsiteY199" fmla="*/ 946880 h 1705557"/>
              <a:gd name="connsiteX200" fmla="*/ 7866538 w 10232859"/>
              <a:gd name="connsiteY200" fmla="*/ 961559 h 1705557"/>
              <a:gd name="connsiteX201" fmla="*/ 7912084 w 10232859"/>
              <a:gd name="connsiteY201" fmla="*/ 970314 h 1705557"/>
              <a:gd name="connsiteX202" fmla="*/ 7982264 w 10232859"/>
              <a:gd name="connsiteY202" fmla="*/ 982287 h 1705557"/>
              <a:gd name="connsiteX203" fmla="*/ 7991272 w 10232859"/>
              <a:gd name="connsiteY203" fmla="*/ 987618 h 1705557"/>
              <a:gd name="connsiteX204" fmla="*/ 8006496 w 10232859"/>
              <a:gd name="connsiteY204" fmla="*/ 979353 h 1705557"/>
              <a:gd name="connsiteX205" fmla="*/ 8034497 w 10232859"/>
              <a:gd name="connsiteY205" fmla="*/ 978568 h 1705557"/>
              <a:gd name="connsiteX206" fmla="*/ 8150881 w 10232859"/>
              <a:gd name="connsiteY206" fmla="*/ 996925 h 1705557"/>
              <a:gd name="connsiteX207" fmla="*/ 8172106 w 10232859"/>
              <a:gd name="connsiteY207" fmla="*/ 997026 h 1705557"/>
              <a:gd name="connsiteX208" fmla="*/ 8196076 w 10232859"/>
              <a:gd name="connsiteY208" fmla="*/ 1006592 h 1705557"/>
              <a:gd name="connsiteX209" fmla="*/ 8247463 w 10232859"/>
              <a:gd name="connsiteY209" fmla="*/ 1022846 h 1705557"/>
              <a:gd name="connsiteX210" fmla="*/ 8279272 w 10232859"/>
              <a:gd name="connsiteY210" fmla="*/ 1039435 h 1705557"/>
              <a:gd name="connsiteX211" fmla="*/ 8289611 w 10232859"/>
              <a:gd name="connsiteY211" fmla="*/ 1035144 h 1705557"/>
              <a:gd name="connsiteX212" fmla="*/ 8311483 w 10232859"/>
              <a:gd name="connsiteY212" fmla="*/ 1035913 h 1705557"/>
              <a:gd name="connsiteX213" fmla="*/ 8399489 w 10232859"/>
              <a:gd name="connsiteY213" fmla="*/ 1055076 h 1705557"/>
              <a:gd name="connsiteX214" fmla="*/ 8415973 w 10232859"/>
              <a:gd name="connsiteY214" fmla="*/ 1056174 h 1705557"/>
              <a:gd name="connsiteX215" fmla="*/ 8433326 w 10232859"/>
              <a:gd name="connsiteY215" fmla="*/ 1064395 h 1705557"/>
              <a:gd name="connsiteX216" fmla="*/ 8502328 w 10232859"/>
              <a:gd name="connsiteY216" fmla="*/ 1098012 h 1705557"/>
              <a:gd name="connsiteX217" fmla="*/ 8534346 w 10232859"/>
              <a:gd name="connsiteY217" fmla="*/ 1113494 h 1705557"/>
              <a:gd name="connsiteX218" fmla="*/ 8534980 w 10232859"/>
              <a:gd name="connsiteY218" fmla="*/ 1117375 h 1705557"/>
              <a:gd name="connsiteX219" fmla="*/ 8544104 w 10232859"/>
              <a:gd name="connsiteY219" fmla="*/ 1114920 h 1705557"/>
              <a:gd name="connsiteX220" fmla="*/ 8567742 w 10232859"/>
              <a:gd name="connsiteY220" fmla="*/ 1124104 h 1705557"/>
              <a:gd name="connsiteX221" fmla="*/ 8633779 w 10232859"/>
              <a:gd name="connsiteY221" fmla="*/ 1145740 h 1705557"/>
              <a:gd name="connsiteX222" fmla="*/ 8676965 w 10232859"/>
              <a:gd name="connsiteY222" fmla="*/ 1163463 h 1705557"/>
              <a:gd name="connsiteX223" fmla="*/ 8698944 w 10232859"/>
              <a:gd name="connsiteY223" fmla="*/ 1163453 h 1705557"/>
              <a:gd name="connsiteX224" fmla="*/ 8711456 w 10232859"/>
              <a:gd name="connsiteY224" fmla="*/ 1175731 h 1705557"/>
              <a:gd name="connsiteX225" fmla="*/ 8732793 w 10232859"/>
              <a:gd name="connsiteY225" fmla="*/ 1179486 h 1705557"/>
              <a:gd name="connsiteX226" fmla="*/ 8751897 w 10232859"/>
              <a:gd name="connsiteY226" fmla="*/ 1197400 h 1705557"/>
              <a:gd name="connsiteX227" fmla="*/ 8793564 w 10232859"/>
              <a:gd name="connsiteY227" fmla="*/ 1179086 h 1705557"/>
              <a:gd name="connsiteX228" fmla="*/ 8834270 w 10232859"/>
              <a:gd name="connsiteY228" fmla="*/ 1213138 h 1705557"/>
              <a:gd name="connsiteX229" fmla="*/ 8853872 w 10232859"/>
              <a:gd name="connsiteY229" fmla="*/ 1221228 h 1705557"/>
              <a:gd name="connsiteX230" fmla="*/ 8861901 w 10232859"/>
              <a:gd name="connsiteY230" fmla="*/ 1217889 h 1705557"/>
              <a:gd name="connsiteX231" fmla="*/ 8874168 w 10232859"/>
              <a:gd name="connsiteY231" fmla="*/ 1220481 h 1705557"/>
              <a:gd name="connsiteX232" fmla="*/ 8871123 w 10232859"/>
              <a:gd name="connsiteY232" fmla="*/ 1227674 h 1705557"/>
              <a:gd name="connsiteX233" fmla="*/ 8903537 w 10232859"/>
              <a:gd name="connsiteY233" fmla="*/ 1237102 h 1705557"/>
              <a:gd name="connsiteX234" fmla="*/ 8933767 w 10232859"/>
              <a:gd name="connsiteY234" fmla="*/ 1269882 h 1705557"/>
              <a:gd name="connsiteX235" fmla="*/ 8985765 w 10232859"/>
              <a:gd name="connsiteY235" fmla="*/ 1294178 h 1705557"/>
              <a:gd name="connsiteX236" fmla="*/ 9071444 w 10232859"/>
              <a:gd name="connsiteY236" fmla="*/ 1323819 h 1705557"/>
              <a:gd name="connsiteX237" fmla="*/ 9096711 w 10232859"/>
              <a:gd name="connsiteY237" fmla="*/ 1334291 h 1705557"/>
              <a:gd name="connsiteX238" fmla="*/ 9338853 w 10232859"/>
              <a:gd name="connsiteY238" fmla="*/ 1454560 h 1705557"/>
              <a:gd name="connsiteX239" fmla="*/ 9520814 w 10232859"/>
              <a:gd name="connsiteY239" fmla="*/ 1456341 h 1705557"/>
              <a:gd name="connsiteX240" fmla="*/ 9702271 w 10232859"/>
              <a:gd name="connsiteY240" fmla="*/ 1495067 h 1705557"/>
              <a:gd name="connsiteX241" fmla="*/ 9744273 w 10232859"/>
              <a:gd name="connsiteY241" fmla="*/ 1530026 h 1705557"/>
              <a:gd name="connsiteX242" fmla="*/ 9771903 w 10232859"/>
              <a:gd name="connsiteY242" fmla="*/ 1536548 h 1705557"/>
              <a:gd name="connsiteX243" fmla="*/ 9818565 w 10232859"/>
              <a:gd name="connsiteY243" fmla="*/ 1545059 h 1705557"/>
              <a:gd name="connsiteX244" fmla="*/ 9882202 w 10232859"/>
              <a:gd name="connsiteY244" fmla="*/ 1572402 h 1705557"/>
              <a:gd name="connsiteX245" fmla="*/ 10022025 w 10232859"/>
              <a:gd name="connsiteY245" fmla="*/ 1606210 h 1705557"/>
              <a:gd name="connsiteX246" fmla="*/ 10220406 w 10232859"/>
              <a:gd name="connsiteY246" fmla="*/ 1683519 h 1705557"/>
              <a:gd name="connsiteX247" fmla="*/ 10232859 w 10232859"/>
              <a:gd name="connsiteY247" fmla="*/ 1705557 h 1705557"/>
              <a:gd name="connsiteX248" fmla="*/ 0 w 10232859"/>
              <a:gd name="connsiteY248" fmla="*/ 1705557 h 1705557"/>
              <a:gd name="connsiteX249" fmla="*/ 0 w 10232859"/>
              <a:gd name="connsiteY249" fmla="*/ 28342 h 1705557"/>
              <a:gd name="connsiteX250" fmla="*/ 8097 w 10232859"/>
              <a:gd name="connsiteY250" fmla="*/ 30869 h 1705557"/>
              <a:gd name="connsiteX251" fmla="*/ 77128 w 10232859"/>
              <a:gd name="connsiteY251" fmla="*/ 13381 h 1705557"/>
              <a:gd name="connsiteX252" fmla="*/ 188338 w 10232859"/>
              <a:gd name="connsiteY252" fmla="*/ 11593 h 1705557"/>
              <a:gd name="connsiteX253" fmla="*/ 298809 w 10232859"/>
              <a:gd name="connsiteY253" fmla="*/ 12712 h 1705557"/>
              <a:gd name="connsiteX254" fmla="*/ 338985 w 10232859"/>
              <a:gd name="connsiteY254" fmla="*/ 14520 h 1705557"/>
              <a:gd name="connsiteX255" fmla="*/ 409815 w 10232859"/>
              <a:gd name="connsiteY255" fmla="*/ 11559 h 1705557"/>
              <a:gd name="connsiteX256" fmla="*/ 424169 w 10232859"/>
              <a:gd name="connsiteY256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089450 w 10232859"/>
              <a:gd name="connsiteY77" fmla="*/ 162714 h 1705557"/>
              <a:gd name="connsiteX78" fmla="*/ 3104175 w 10232859"/>
              <a:gd name="connsiteY78" fmla="*/ 169945 h 1705557"/>
              <a:gd name="connsiteX79" fmla="*/ 3254203 w 10232859"/>
              <a:gd name="connsiteY79" fmla="*/ 158270 h 1705557"/>
              <a:gd name="connsiteX80" fmla="*/ 3395011 w 10232859"/>
              <a:gd name="connsiteY80" fmla="*/ 184714 h 1705557"/>
              <a:gd name="connsiteX81" fmla="*/ 3476147 w 10232859"/>
              <a:gd name="connsiteY81" fmla="*/ 177439 h 1705557"/>
              <a:gd name="connsiteX82" fmla="*/ 3497583 w 10232859"/>
              <a:gd name="connsiteY82" fmla="*/ 156962 h 1705557"/>
              <a:gd name="connsiteX83" fmla="*/ 3704761 w 10232859"/>
              <a:gd name="connsiteY83" fmla="*/ 157006 h 1705557"/>
              <a:gd name="connsiteX84" fmla="*/ 3755040 w 10232859"/>
              <a:gd name="connsiteY84" fmla="*/ 148492 h 1705557"/>
              <a:gd name="connsiteX85" fmla="*/ 3804689 w 10232859"/>
              <a:gd name="connsiteY85" fmla="*/ 158407 h 1705557"/>
              <a:gd name="connsiteX86" fmla="*/ 3821793 w 10232859"/>
              <a:gd name="connsiteY86" fmla="*/ 151257 h 1705557"/>
              <a:gd name="connsiteX87" fmla="*/ 3824682 w 10232859"/>
              <a:gd name="connsiteY87" fmla="*/ 149833 h 1705557"/>
              <a:gd name="connsiteX88" fmla="*/ 3837536 w 10232859"/>
              <a:gd name="connsiteY88" fmla="*/ 148292 h 1705557"/>
              <a:gd name="connsiteX89" fmla="*/ 3839550 w 10232859"/>
              <a:gd name="connsiteY89" fmla="*/ 142661 h 1705557"/>
              <a:gd name="connsiteX90" fmla="*/ 3857743 w 10232859"/>
              <a:gd name="connsiteY90" fmla="*/ 136618 h 1705557"/>
              <a:gd name="connsiteX91" fmla="*/ 3881852 w 10232859"/>
              <a:gd name="connsiteY91" fmla="*/ 135231 h 1705557"/>
              <a:gd name="connsiteX92" fmla="*/ 3998088 w 10232859"/>
              <a:gd name="connsiteY92" fmla="*/ 134446 h 1705557"/>
              <a:gd name="connsiteX93" fmla="*/ 4066682 w 10232859"/>
              <a:gd name="connsiteY93" fmla="*/ 130661 h 1705557"/>
              <a:gd name="connsiteX94" fmla="*/ 4091246 w 10232859"/>
              <a:gd name="connsiteY94" fmla="*/ 124017 h 1705557"/>
              <a:gd name="connsiteX95" fmla="*/ 4126556 w 10232859"/>
              <a:gd name="connsiteY95" fmla="*/ 118239 h 1705557"/>
              <a:gd name="connsiteX96" fmla="*/ 4187717 w 10232859"/>
              <a:gd name="connsiteY96" fmla="*/ 104010 h 1705557"/>
              <a:gd name="connsiteX97" fmla="*/ 4220826 w 10232859"/>
              <a:gd name="connsiteY97" fmla="*/ 102505 h 1705557"/>
              <a:gd name="connsiteX98" fmla="*/ 4239014 w 10232859"/>
              <a:gd name="connsiteY98" fmla="*/ 97354 h 1705557"/>
              <a:gd name="connsiteX99" fmla="*/ 4246653 w 10232859"/>
              <a:gd name="connsiteY99" fmla="*/ 97874 h 1705557"/>
              <a:gd name="connsiteX100" fmla="*/ 4271841 w 10232859"/>
              <a:gd name="connsiteY100" fmla="*/ 96702 h 1705557"/>
              <a:gd name="connsiteX101" fmla="*/ 4286277 w 10232859"/>
              <a:gd name="connsiteY101" fmla="*/ 96687 h 1705557"/>
              <a:gd name="connsiteX102" fmla="*/ 4292025 w 10232859"/>
              <a:gd name="connsiteY102" fmla="*/ 96921 h 1705557"/>
              <a:gd name="connsiteX103" fmla="*/ 4304713 w 10232859"/>
              <a:gd name="connsiteY103" fmla="*/ 102187 h 1705557"/>
              <a:gd name="connsiteX104" fmla="*/ 4321285 w 10232859"/>
              <a:gd name="connsiteY104" fmla="*/ 100074 h 1705557"/>
              <a:gd name="connsiteX105" fmla="*/ 4339561 w 10232859"/>
              <a:gd name="connsiteY105" fmla="*/ 105320 h 1705557"/>
              <a:gd name="connsiteX106" fmla="*/ 4343990 w 10232859"/>
              <a:gd name="connsiteY106" fmla="*/ 101090 h 1705557"/>
              <a:gd name="connsiteX107" fmla="*/ 4358885 w 10232859"/>
              <a:gd name="connsiteY107" fmla="*/ 96778 h 1705557"/>
              <a:gd name="connsiteX108" fmla="*/ 4371648 w 10232859"/>
              <a:gd name="connsiteY108" fmla="*/ 101826 h 1705557"/>
              <a:gd name="connsiteX109" fmla="*/ 4398380 w 10232859"/>
              <a:gd name="connsiteY109" fmla="*/ 104961 h 1705557"/>
              <a:gd name="connsiteX110" fmla="*/ 4405729 w 10232859"/>
              <a:gd name="connsiteY110" fmla="*/ 104191 h 1705557"/>
              <a:gd name="connsiteX111" fmla="*/ 4431408 w 10232859"/>
              <a:gd name="connsiteY111" fmla="*/ 110825 h 1705557"/>
              <a:gd name="connsiteX112" fmla="*/ 4472183 w 10232859"/>
              <a:gd name="connsiteY112" fmla="*/ 116430 h 1705557"/>
              <a:gd name="connsiteX113" fmla="*/ 4518828 w 10232859"/>
              <a:gd name="connsiteY113" fmla="*/ 119114 h 1705557"/>
              <a:gd name="connsiteX114" fmla="*/ 4532040 w 10232859"/>
              <a:gd name="connsiteY114" fmla="*/ 124307 h 1705557"/>
              <a:gd name="connsiteX115" fmla="*/ 4617778 w 10232859"/>
              <a:gd name="connsiteY115" fmla="*/ 136993 h 1705557"/>
              <a:gd name="connsiteX116" fmla="*/ 4641872 w 10232859"/>
              <a:gd name="connsiteY116" fmla="*/ 140721 h 1705557"/>
              <a:gd name="connsiteX117" fmla="*/ 4662766 w 10232859"/>
              <a:gd name="connsiteY117" fmla="*/ 138952 h 1705557"/>
              <a:gd name="connsiteX118" fmla="*/ 4667770 w 10232859"/>
              <a:gd name="connsiteY118" fmla="*/ 134208 h 1705557"/>
              <a:gd name="connsiteX119" fmla="*/ 4681052 w 10232859"/>
              <a:gd name="connsiteY119" fmla="*/ 135461 h 1705557"/>
              <a:gd name="connsiteX120" fmla="*/ 4684624 w 10232859"/>
              <a:gd name="connsiteY120" fmla="*/ 134755 h 1705557"/>
              <a:gd name="connsiteX121" fmla="*/ 4705061 w 10232859"/>
              <a:gd name="connsiteY121" fmla="*/ 131748 h 1705557"/>
              <a:gd name="connsiteX122" fmla="*/ 4747746 w 10232859"/>
              <a:gd name="connsiteY122" fmla="*/ 151131 h 1705557"/>
              <a:gd name="connsiteX123" fmla="*/ 4801045 w 10232859"/>
              <a:gd name="connsiteY123" fmla="*/ 153753 h 1705557"/>
              <a:gd name="connsiteX124" fmla="*/ 5001600 w 10232859"/>
              <a:gd name="connsiteY124" fmla="*/ 196753 h 1705557"/>
              <a:gd name="connsiteX125" fmla="*/ 5033465 w 10232859"/>
              <a:gd name="connsiteY125" fmla="*/ 182429 h 1705557"/>
              <a:gd name="connsiteX126" fmla="*/ 5115965 w 10232859"/>
              <a:gd name="connsiteY126" fmla="*/ 192583 h 1705557"/>
              <a:gd name="connsiteX127" fmla="*/ 5237936 w 10232859"/>
              <a:gd name="connsiteY127" fmla="*/ 246022 h 1705557"/>
              <a:gd name="connsiteX128" fmla="*/ 5290566 w 10232859"/>
              <a:gd name="connsiteY128" fmla="*/ 269809 h 1705557"/>
              <a:gd name="connsiteX129" fmla="*/ 5344878 w 10232859"/>
              <a:gd name="connsiteY129" fmla="*/ 282874 h 1705557"/>
              <a:gd name="connsiteX130" fmla="*/ 5413398 w 10232859"/>
              <a:gd name="connsiteY130" fmla="*/ 282749 h 1705557"/>
              <a:gd name="connsiteX131" fmla="*/ 5415629 w 10232859"/>
              <a:gd name="connsiteY131" fmla="*/ 282282 h 1705557"/>
              <a:gd name="connsiteX132" fmla="*/ 5433078 w 10232859"/>
              <a:gd name="connsiteY132" fmla="*/ 286198 h 1705557"/>
              <a:gd name="connsiteX133" fmla="*/ 5435759 w 10232859"/>
              <a:gd name="connsiteY133" fmla="*/ 289614 h 1705557"/>
              <a:gd name="connsiteX134" fmla="*/ 5447372 w 10232859"/>
              <a:gd name="connsiteY134" fmla="*/ 293101 h 1705557"/>
              <a:gd name="connsiteX135" fmla="*/ 5469289 w 10232859"/>
              <a:gd name="connsiteY135" fmla="*/ 302134 h 1705557"/>
              <a:gd name="connsiteX136" fmla="*/ 5508752 w 10232859"/>
              <a:gd name="connsiteY136" fmla="*/ 312267 h 1705557"/>
              <a:gd name="connsiteX137" fmla="*/ 5509657 w 10232859"/>
              <a:gd name="connsiteY137" fmla="*/ 311450 h 1705557"/>
              <a:gd name="connsiteX138" fmla="*/ 5521245 w 10232859"/>
              <a:gd name="connsiteY138" fmla="*/ 310202 h 1705557"/>
              <a:gd name="connsiteX139" fmla="*/ 5542415 w 10232859"/>
              <a:gd name="connsiteY139" fmla="*/ 310009 h 1705557"/>
              <a:gd name="connsiteX140" fmla="*/ 5596538 w 10232859"/>
              <a:gd name="connsiteY140" fmla="*/ 297667 h 1705557"/>
              <a:gd name="connsiteX141" fmla="*/ 5632514 w 10232859"/>
              <a:gd name="connsiteY141" fmla="*/ 308476 h 1705557"/>
              <a:gd name="connsiteX142" fmla="*/ 5640005 w 10232859"/>
              <a:gd name="connsiteY142" fmla="*/ 310131 h 1705557"/>
              <a:gd name="connsiteX143" fmla="*/ 5640259 w 10232859"/>
              <a:gd name="connsiteY143" fmla="*/ 309949 h 1705557"/>
              <a:gd name="connsiteX144" fmla="*/ 5648365 w 10232859"/>
              <a:gd name="connsiteY144" fmla="*/ 311268 h 1705557"/>
              <a:gd name="connsiteX145" fmla="*/ 5653662 w 10232859"/>
              <a:gd name="connsiteY145" fmla="*/ 313149 h 1705557"/>
              <a:gd name="connsiteX146" fmla="*/ 5668196 w 10232859"/>
              <a:gd name="connsiteY146" fmla="*/ 316360 h 1705557"/>
              <a:gd name="connsiteX147" fmla="*/ 5673886 w 10232859"/>
              <a:gd name="connsiteY147" fmla="*/ 316040 h 1705557"/>
              <a:gd name="connsiteX148" fmla="*/ 5677139 w 10232859"/>
              <a:gd name="connsiteY148" fmla="*/ 313859 h 1705557"/>
              <a:gd name="connsiteX149" fmla="*/ 5708983 w 10232859"/>
              <a:gd name="connsiteY149" fmla="*/ 313188 h 1705557"/>
              <a:gd name="connsiteX150" fmla="*/ 5773909 w 10232859"/>
              <a:gd name="connsiteY150" fmla="*/ 318575 h 1705557"/>
              <a:gd name="connsiteX151" fmla="*/ 5809500 w 10232859"/>
              <a:gd name="connsiteY151" fmla="*/ 324964 h 1705557"/>
              <a:gd name="connsiteX152" fmla="*/ 5908729 w 10232859"/>
              <a:gd name="connsiteY152" fmla="*/ 338849 h 1705557"/>
              <a:gd name="connsiteX153" fmla="*/ 6009654 w 10232859"/>
              <a:gd name="connsiteY153" fmla="*/ 350040 h 1705557"/>
              <a:gd name="connsiteX154" fmla="*/ 6067487 w 10232859"/>
              <a:gd name="connsiteY154" fmla="*/ 340226 h 1705557"/>
              <a:gd name="connsiteX155" fmla="*/ 6073281 w 10232859"/>
              <a:gd name="connsiteY155" fmla="*/ 340830 h 1705557"/>
              <a:gd name="connsiteX156" fmla="*/ 6086225 w 10232859"/>
              <a:gd name="connsiteY156" fmla="*/ 346135 h 1705557"/>
              <a:gd name="connsiteX157" fmla="*/ 6105063 w 10232859"/>
              <a:gd name="connsiteY157" fmla="*/ 353854 h 1705557"/>
              <a:gd name="connsiteX158" fmla="*/ 6135796 w 10232859"/>
              <a:gd name="connsiteY158" fmla="*/ 369657 h 1705557"/>
              <a:gd name="connsiteX159" fmla="*/ 6195166 w 10232859"/>
              <a:gd name="connsiteY159" fmla="*/ 366704 h 1705557"/>
              <a:gd name="connsiteX160" fmla="*/ 6216259 w 10232859"/>
              <a:gd name="connsiteY160" fmla="*/ 369879 h 1705557"/>
              <a:gd name="connsiteX161" fmla="*/ 6228331 w 10232859"/>
              <a:gd name="connsiteY161" fmla="*/ 370548 h 1705557"/>
              <a:gd name="connsiteX162" fmla="*/ 6229602 w 10232859"/>
              <a:gd name="connsiteY162" fmla="*/ 369928 h 1705557"/>
              <a:gd name="connsiteX163" fmla="*/ 6258988 w 10232859"/>
              <a:gd name="connsiteY163" fmla="*/ 385174 h 1705557"/>
              <a:gd name="connsiteX164" fmla="*/ 6264106 w 10232859"/>
              <a:gd name="connsiteY164" fmla="*/ 385655 h 1705557"/>
              <a:gd name="connsiteX165" fmla="*/ 6281703 w 10232859"/>
              <a:gd name="connsiteY165" fmla="*/ 397568 h 1705557"/>
              <a:gd name="connsiteX166" fmla="*/ 6291622 w 10232859"/>
              <a:gd name="connsiteY166" fmla="*/ 402669 h 1705557"/>
              <a:gd name="connsiteX167" fmla="*/ 6292712 w 10232859"/>
              <a:gd name="connsiteY167" fmla="*/ 406285 h 1705557"/>
              <a:gd name="connsiteX168" fmla="*/ 6308227 w 10232859"/>
              <a:gd name="connsiteY168" fmla="*/ 412710 h 1705557"/>
              <a:gd name="connsiteX169" fmla="*/ 6328981 w 10232859"/>
              <a:gd name="connsiteY169" fmla="*/ 416009 h 1705557"/>
              <a:gd name="connsiteX170" fmla="*/ 6368693 w 10232859"/>
              <a:gd name="connsiteY170" fmla="*/ 424359 h 1705557"/>
              <a:gd name="connsiteX171" fmla="*/ 6414811 w 10232859"/>
              <a:gd name="connsiteY171" fmla="*/ 458714 h 1705557"/>
              <a:gd name="connsiteX172" fmla="*/ 6467879 w 10232859"/>
              <a:gd name="connsiteY172" fmla="*/ 474762 h 1705557"/>
              <a:gd name="connsiteX173" fmla="*/ 6564351 w 10232859"/>
              <a:gd name="connsiteY173" fmla="*/ 544032 h 1705557"/>
              <a:gd name="connsiteX174" fmla="*/ 6711178 w 10232859"/>
              <a:gd name="connsiteY174" fmla="*/ 580124 h 1705557"/>
              <a:gd name="connsiteX175" fmla="*/ 6764036 w 10232859"/>
              <a:gd name="connsiteY175" fmla="*/ 595457 h 1705557"/>
              <a:gd name="connsiteX176" fmla="*/ 6858983 w 10232859"/>
              <a:gd name="connsiteY176" fmla="*/ 630237 h 1705557"/>
              <a:gd name="connsiteX177" fmla="*/ 6910661 w 10232859"/>
              <a:gd name="connsiteY177" fmla="*/ 641134 h 1705557"/>
              <a:gd name="connsiteX178" fmla="*/ 6944111 w 10232859"/>
              <a:gd name="connsiteY178" fmla="*/ 666016 h 1705557"/>
              <a:gd name="connsiteX179" fmla="*/ 6965771 w 10232859"/>
              <a:gd name="connsiteY179" fmla="*/ 666445 h 1705557"/>
              <a:gd name="connsiteX180" fmla="*/ 6969639 w 10232859"/>
              <a:gd name="connsiteY180" fmla="*/ 666351 h 1705557"/>
              <a:gd name="connsiteX181" fmla="*/ 6982242 w 10232859"/>
              <a:gd name="connsiteY181" fmla="*/ 669626 h 1705557"/>
              <a:gd name="connsiteX182" fmla="*/ 6989387 w 10232859"/>
              <a:gd name="connsiteY182" fmla="*/ 665988 h 1705557"/>
              <a:gd name="connsiteX183" fmla="*/ 7010930 w 10232859"/>
              <a:gd name="connsiteY183" fmla="*/ 667648 h 1705557"/>
              <a:gd name="connsiteX184" fmla="*/ 7033125 w 10232859"/>
              <a:gd name="connsiteY184" fmla="*/ 674950 h 1705557"/>
              <a:gd name="connsiteX185" fmla="*/ 7134461 w 10232859"/>
              <a:gd name="connsiteY185" fmla="*/ 714706 h 1705557"/>
              <a:gd name="connsiteX186" fmla="*/ 7197450 w 10232859"/>
              <a:gd name="connsiteY186" fmla="*/ 735608 h 1705557"/>
              <a:gd name="connsiteX187" fmla="*/ 7225084 w 10232859"/>
              <a:gd name="connsiteY187" fmla="*/ 739019 h 1705557"/>
              <a:gd name="connsiteX188" fmla="*/ 7261183 w 10232859"/>
              <a:gd name="connsiteY188" fmla="*/ 746827 h 1705557"/>
              <a:gd name="connsiteX189" fmla="*/ 7327760 w 10232859"/>
              <a:gd name="connsiteY189" fmla="*/ 757100 h 1705557"/>
              <a:gd name="connsiteX190" fmla="*/ 7412222 w 10232859"/>
              <a:gd name="connsiteY190" fmla="*/ 777001 h 1705557"/>
              <a:gd name="connsiteX191" fmla="*/ 7457904 w 10232859"/>
              <a:gd name="connsiteY191" fmla="*/ 810835 h 1705557"/>
              <a:gd name="connsiteX192" fmla="*/ 7465795 w 10232859"/>
              <a:gd name="connsiteY192" fmla="*/ 809112 h 1705557"/>
              <a:gd name="connsiteX193" fmla="*/ 7505046 w 10232859"/>
              <a:gd name="connsiteY193" fmla="*/ 823031 h 1705557"/>
              <a:gd name="connsiteX194" fmla="*/ 7623220 w 10232859"/>
              <a:gd name="connsiteY194" fmla="*/ 895034 h 1705557"/>
              <a:gd name="connsiteX195" fmla="*/ 7700458 w 10232859"/>
              <a:gd name="connsiteY195" fmla="*/ 921593 h 1705557"/>
              <a:gd name="connsiteX196" fmla="*/ 7730988 w 10232859"/>
              <a:gd name="connsiteY196" fmla="*/ 927270 h 1705557"/>
              <a:gd name="connsiteX197" fmla="*/ 7781942 w 10232859"/>
              <a:gd name="connsiteY197" fmla="*/ 937017 h 1705557"/>
              <a:gd name="connsiteX198" fmla="*/ 7827704 w 10232859"/>
              <a:gd name="connsiteY198" fmla="*/ 935072 h 1705557"/>
              <a:gd name="connsiteX199" fmla="*/ 7867270 w 10232859"/>
              <a:gd name="connsiteY199" fmla="*/ 946880 h 1705557"/>
              <a:gd name="connsiteX200" fmla="*/ 7866538 w 10232859"/>
              <a:gd name="connsiteY200" fmla="*/ 961559 h 1705557"/>
              <a:gd name="connsiteX201" fmla="*/ 7912084 w 10232859"/>
              <a:gd name="connsiteY201" fmla="*/ 970314 h 1705557"/>
              <a:gd name="connsiteX202" fmla="*/ 7982264 w 10232859"/>
              <a:gd name="connsiteY202" fmla="*/ 982287 h 1705557"/>
              <a:gd name="connsiteX203" fmla="*/ 7991272 w 10232859"/>
              <a:gd name="connsiteY203" fmla="*/ 987618 h 1705557"/>
              <a:gd name="connsiteX204" fmla="*/ 8006496 w 10232859"/>
              <a:gd name="connsiteY204" fmla="*/ 979353 h 1705557"/>
              <a:gd name="connsiteX205" fmla="*/ 8034497 w 10232859"/>
              <a:gd name="connsiteY205" fmla="*/ 978568 h 1705557"/>
              <a:gd name="connsiteX206" fmla="*/ 8150881 w 10232859"/>
              <a:gd name="connsiteY206" fmla="*/ 996925 h 1705557"/>
              <a:gd name="connsiteX207" fmla="*/ 8172106 w 10232859"/>
              <a:gd name="connsiteY207" fmla="*/ 997026 h 1705557"/>
              <a:gd name="connsiteX208" fmla="*/ 8196076 w 10232859"/>
              <a:gd name="connsiteY208" fmla="*/ 1006592 h 1705557"/>
              <a:gd name="connsiteX209" fmla="*/ 8247463 w 10232859"/>
              <a:gd name="connsiteY209" fmla="*/ 1022846 h 1705557"/>
              <a:gd name="connsiteX210" fmla="*/ 8279272 w 10232859"/>
              <a:gd name="connsiteY210" fmla="*/ 1039435 h 1705557"/>
              <a:gd name="connsiteX211" fmla="*/ 8289611 w 10232859"/>
              <a:gd name="connsiteY211" fmla="*/ 1035144 h 1705557"/>
              <a:gd name="connsiteX212" fmla="*/ 8311483 w 10232859"/>
              <a:gd name="connsiteY212" fmla="*/ 1035913 h 1705557"/>
              <a:gd name="connsiteX213" fmla="*/ 8399489 w 10232859"/>
              <a:gd name="connsiteY213" fmla="*/ 1055076 h 1705557"/>
              <a:gd name="connsiteX214" fmla="*/ 8415973 w 10232859"/>
              <a:gd name="connsiteY214" fmla="*/ 1056174 h 1705557"/>
              <a:gd name="connsiteX215" fmla="*/ 8433326 w 10232859"/>
              <a:gd name="connsiteY215" fmla="*/ 1064395 h 1705557"/>
              <a:gd name="connsiteX216" fmla="*/ 8502328 w 10232859"/>
              <a:gd name="connsiteY216" fmla="*/ 1098012 h 1705557"/>
              <a:gd name="connsiteX217" fmla="*/ 8534346 w 10232859"/>
              <a:gd name="connsiteY217" fmla="*/ 1113494 h 1705557"/>
              <a:gd name="connsiteX218" fmla="*/ 8534980 w 10232859"/>
              <a:gd name="connsiteY218" fmla="*/ 1117375 h 1705557"/>
              <a:gd name="connsiteX219" fmla="*/ 8544104 w 10232859"/>
              <a:gd name="connsiteY219" fmla="*/ 1114920 h 1705557"/>
              <a:gd name="connsiteX220" fmla="*/ 8567742 w 10232859"/>
              <a:gd name="connsiteY220" fmla="*/ 1124104 h 1705557"/>
              <a:gd name="connsiteX221" fmla="*/ 8633779 w 10232859"/>
              <a:gd name="connsiteY221" fmla="*/ 1145740 h 1705557"/>
              <a:gd name="connsiteX222" fmla="*/ 8676965 w 10232859"/>
              <a:gd name="connsiteY222" fmla="*/ 1163463 h 1705557"/>
              <a:gd name="connsiteX223" fmla="*/ 8698944 w 10232859"/>
              <a:gd name="connsiteY223" fmla="*/ 1163453 h 1705557"/>
              <a:gd name="connsiteX224" fmla="*/ 8711456 w 10232859"/>
              <a:gd name="connsiteY224" fmla="*/ 1175731 h 1705557"/>
              <a:gd name="connsiteX225" fmla="*/ 8732793 w 10232859"/>
              <a:gd name="connsiteY225" fmla="*/ 1179486 h 1705557"/>
              <a:gd name="connsiteX226" fmla="*/ 8751897 w 10232859"/>
              <a:gd name="connsiteY226" fmla="*/ 1197400 h 1705557"/>
              <a:gd name="connsiteX227" fmla="*/ 8793564 w 10232859"/>
              <a:gd name="connsiteY227" fmla="*/ 1179086 h 1705557"/>
              <a:gd name="connsiteX228" fmla="*/ 8834270 w 10232859"/>
              <a:gd name="connsiteY228" fmla="*/ 1213138 h 1705557"/>
              <a:gd name="connsiteX229" fmla="*/ 8853872 w 10232859"/>
              <a:gd name="connsiteY229" fmla="*/ 1221228 h 1705557"/>
              <a:gd name="connsiteX230" fmla="*/ 8861901 w 10232859"/>
              <a:gd name="connsiteY230" fmla="*/ 1217889 h 1705557"/>
              <a:gd name="connsiteX231" fmla="*/ 8874168 w 10232859"/>
              <a:gd name="connsiteY231" fmla="*/ 1220481 h 1705557"/>
              <a:gd name="connsiteX232" fmla="*/ 8871123 w 10232859"/>
              <a:gd name="connsiteY232" fmla="*/ 1227674 h 1705557"/>
              <a:gd name="connsiteX233" fmla="*/ 8903537 w 10232859"/>
              <a:gd name="connsiteY233" fmla="*/ 1237102 h 1705557"/>
              <a:gd name="connsiteX234" fmla="*/ 8933767 w 10232859"/>
              <a:gd name="connsiteY234" fmla="*/ 1269882 h 1705557"/>
              <a:gd name="connsiteX235" fmla="*/ 8985765 w 10232859"/>
              <a:gd name="connsiteY235" fmla="*/ 1294178 h 1705557"/>
              <a:gd name="connsiteX236" fmla="*/ 9071444 w 10232859"/>
              <a:gd name="connsiteY236" fmla="*/ 1323819 h 1705557"/>
              <a:gd name="connsiteX237" fmla="*/ 9096711 w 10232859"/>
              <a:gd name="connsiteY237" fmla="*/ 1334291 h 1705557"/>
              <a:gd name="connsiteX238" fmla="*/ 9338853 w 10232859"/>
              <a:gd name="connsiteY238" fmla="*/ 1454560 h 1705557"/>
              <a:gd name="connsiteX239" fmla="*/ 9520814 w 10232859"/>
              <a:gd name="connsiteY239" fmla="*/ 1456341 h 1705557"/>
              <a:gd name="connsiteX240" fmla="*/ 9702271 w 10232859"/>
              <a:gd name="connsiteY240" fmla="*/ 1495067 h 1705557"/>
              <a:gd name="connsiteX241" fmla="*/ 9744273 w 10232859"/>
              <a:gd name="connsiteY241" fmla="*/ 1530026 h 1705557"/>
              <a:gd name="connsiteX242" fmla="*/ 9771903 w 10232859"/>
              <a:gd name="connsiteY242" fmla="*/ 1536548 h 1705557"/>
              <a:gd name="connsiteX243" fmla="*/ 9818565 w 10232859"/>
              <a:gd name="connsiteY243" fmla="*/ 1545059 h 1705557"/>
              <a:gd name="connsiteX244" fmla="*/ 9882202 w 10232859"/>
              <a:gd name="connsiteY244" fmla="*/ 1572402 h 1705557"/>
              <a:gd name="connsiteX245" fmla="*/ 10022025 w 10232859"/>
              <a:gd name="connsiteY245" fmla="*/ 1606210 h 1705557"/>
              <a:gd name="connsiteX246" fmla="*/ 10220406 w 10232859"/>
              <a:gd name="connsiteY246" fmla="*/ 1683519 h 1705557"/>
              <a:gd name="connsiteX247" fmla="*/ 10232859 w 10232859"/>
              <a:gd name="connsiteY247" fmla="*/ 1705557 h 1705557"/>
              <a:gd name="connsiteX248" fmla="*/ 0 w 10232859"/>
              <a:gd name="connsiteY248" fmla="*/ 1705557 h 1705557"/>
              <a:gd name="connsiteX249" fmla="*/ 0 w 10232859"/>
              <a:gd name="connsiteY249" fmla="*/ 28342 h 1705557"/>
              <a:gd name="connsiteX250" fmla="*/ 8097 w 10232859"/>
              <a:gd name="connsiteY250" fmla="*/ 30869 h 1705557"/>
              <a:gd name="connsiteX251" fmla="*/ 77128 w 10232859"/>
              <a:gd name="connsiteY251" fmla="*/ 13381 h 1705557"/>
              <a:gd name="connsiteX252" fmla="*/ 188338 w 10232859"/>
              <a:gd name="connsiteY252" fmla="*/ 11593 h 1705557"/>
              <a:gd name="connsiteX253" fmla="*/ 298809 w 10232859"/>
              <a:gd name="connsiteY253" fmla="*/ 12712 h 1705557"/>
              <a:gd name="connsiteX254" fmla="*/ 338985 w 10232859"/>
              <a:gd name="connsiteY254" fmla="*/ 14520 h 1705557"/>
              <a:gd name="connsiteX255" fmla="*/ 409815 w 10232859"/>
              <a:gd name="connsiteY255" fmla="*/ 11559 h 1705557"/>
              <a:gd name="connsiteX256" fmla="*/ 424169 w 10232859"/>
              <a:gd name="connsiteY256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089450 w 10232859"/>
              <a:gd name="connsiteY77" fmla="*/ 162714 h 1705557"/>
              <a:gd name="connsiteX78" fmla="*/ 3104175 w 10232859"/>
              <a:gd name="connsiteY78" fmla="*/ 169945 h 1705557"/>
              <a:gd name="connsiteX79" fmla="*/ 3254203 w 10232859"/>
              <a:gd name="connsiteY79" fmla="*/ 158270 h 1705557"/>
              <a:gd name="connsiteX80" fmla="*/ 3395011 w 10232859"/>
              <a:gd name="connsiteY80" fmla="*/ 184714 h 1705557"/>
              <a:gd name="connsiteX81" fmla="*/ 3476147 w 10232859"/>
              <a:gd name="connsiteY81" fmla="*/ 177439 h 1705557"/>
              <a:gd name="connsiteX82" fmla="*/ 3497583 w 10232859"/>
              <a:gd name="connsiteY82" fmla="*/ 156962 h 1705557"/>
              <a:gd name="connsiteX83" fmla="*/ 3704761 w 10232859"/>
              <a:gd name="connsiteY83" fmla="*/ 157006 h 1705557"/>
              <a:gd name="connsiteX84" fmla="*/ 3755040 w 10232859"/>
              <a:gd name="connsiteY84" fmla="*/ 148492 h 1705557"/>
              <a:gd name="connsiteX85" fmla="*/ 3804689 w 10232859"/>
              <a:gd name="connsiteY85" fmla="*/ 158407 h 1705557"/>
              <a:gd name="connsiteX86" fmla="*/ 3821793 w 10232859"/>
              <a:gd name="connsiteY86" fmla="*/ 151257 h 1705557"/>
              <a:gd name="connsiteX87" fmla="*/ 3824682 w 10232859"/>
              <a:gd name="connsiteY87" fmla="*/ 149833 h 1705557"/>
              <a:gd name="connsiteX88" fmla="*/ 3837536 w 10232859"/>
              <a:gd name="connsiteY88" fmla="*/ 148292 h 1705557"/>
              <a:gd name="connsiteX89" fmla="*/ 3839550 w 10232859"/>
              <a:gd name="connsiteY89" fmla="*/ 142661 h 1705557"/>
              <a:gd name="connsiteX90" fmla="*/ 3857743 w 10232859"/>
              <a:gd name="connsiteY90" fmla="*/ 136618 h 1705557"/>
              <a:gd name="connsiteX91" fmla="*/ 3881852 w 10232859"/>
              <a:gd name="connsiteY91" fmla="*/ 135231 h 1705557"/>
              <a:gd name="connsiteX92" fmla="*/ 3998088 w 10232859"/>
              <a:gd name="connsiteY92" fmla="*/ 134446 h 1705557"/>
              <a:gd name="connsiteX93" fmla="*/ 4066682 w 10232859"/>
              <a:gd name="connsiteY93" fmla="*/ 130661 h 1705557"/>
              <a:gd name="connsiteX94" fmla="*/ 4091246 w 10232859"/>
              <a:gd name="connsiteY94" fmla="*/ 124017 h 1705557"/>
              <a:gd name="connsiteX95" fmla="*/ 4126556 w 10232859"/>
              <a:gd name="connsiteY95" fmla="*/ 118239 h 1705557"/>
              <a:gd name="connsiteX96" fmla="*/ 4187717 w 10232859"/>
              <a:gd name="connsiteY96" fmla="*/ 104010 h 1705557"/>
              <a:gd name="connsiteX97" fmla="*/ 4220826 w 10232859"/>
              <a:gd name="connsiteY97" fmla="*/ 102505 h 1705557"/>
              <a:gd name="connsiteX98" fmla="*/ 4239014 w 10232859"/>
              <a:gd name="connsiteY98" fmla="*/ 97354 h 1705557"/>
              <a:gd name="connsiteX99" fmla="*/ 4246653 w 10232859"/>
              <a:gd name="connsiteY99" fmla="*/ 97874 h 1705557"/>
              <a:gd name="connsiteX100" fmla="*/ 4271841 w 10232859"/>
              <a:gd name="connsiteY100" fmla="*/ 96702 h 1705557"/>
              <a:gd name="connsiteX101" fmla="*/ 4286277 w 10232859"/>
              <a:gd name="connsiteY101" fmla="*/ 96687 h 1705557"/>
              <a:gd name="connsiteX102" fmla="*/ 4292025 w 10232859"/>
              <a:gd name="connsiteY102" fmla="*/ 96921 h 1705557"/>
              <a:gd name="connsiteX103" fmla="*/ 4304713 w 10232859"/>
              <a:gd name="connsiteY103" fmla="*/ 102187 h 1705557"/>
              <a:gd name="connsiteX104" fmla="*/ 4321285 w 10232859"/>
              <a:gd name="connsiteY104" fmla="*/ 100074 h 1705557"/>
              <a:gd name="connsiteX105" fmla="*/ 4339561 w 10232859"/>
              <a:gd name="connsiteY105" fmla="*/ 105320 h 1705557"/>
              <a:gd name="connsiteX106" fmla="*/ 4343990 w 10232859"/>
              <a:gd name="connsiteY106" fmla="*/ 101090 h 1705557"/>
              <a:gd name="connsiteX107" fmla="*/ 4358885 w 10232859"/>
              <a:gd name="connsiteY107" fmla="*/ 96778 h 1705557"/>
              <a:gd name="connsiteX108" fmla="*/ 4371648 w 10232859"/>
              <a:gd name="connsiteY108" fmla="*/ 101826 h 1705557"/>
              <a:gd name="connsiteX109" fmla="*/ 4398380 w 10232859"/>
              <a:gd name="connsiteY109" fmla="*/ 104961 h 1705557"/>
              <a:gd name="connsiteX110" fmla="*/ 4405729 w 10232859"/>
              <a:gd name="connsiteY110" fmla="*/ 104191 h 1705557"/>
              <a:gd name="connsiteX111" fmla="*/ 4431408 w 10232859"/>
              <a:gd name="connsiteY111" fmla="*/ 110825 h 1705557"/>
              <a:gd name="connsiteX112" fmla="*/ 4472183 w 10232859"/>
              <a:gd name="connsiteY112" fmla="*/ 116430 h 1705557"/>
              <a:gd name="connsiteX113" fmla="*/ 4518828 w 10232859"/>
              <a:gd name="connsiteY113" fmla="*/ 119114 h 1705557"/>
              <a:gd name="connsiteX114" fmla="*/ 4532040 w 10232859"/>
              <a:gd name="connsiteY114" fmla="*/ 124307 h 1705557"/>
              <a:gd name="connsiteX115" fmla="*/ 4617778 w 10232859"/>
              <a:gd name="connsiteY115" fmla="*/ 136993 h 1705557"/>
              <a:gd name="connsiteX116" fmla="*/ 4641872 w 10232859"/>
              <a:gd name="connsiteY116" fmla="*/ 140721 h 1705557"/>
              <a:gd name="connsiteX117" fmla="*/ 4662766 w 10232859"/>
              <a:gd name="connsiteY117" fmla="*/ 138952 h 1705557"/>
              <a:gd name="connsiteX118" fmla="*/ 4667770 w 10232859"/>
              <a:gd name="connsiteY118" fmla="*/ 134208 h 1705557"/>
              <a:gd name="connsiteX119" fmla="*/ 4681052 w 10232859"/>
              <a:gd name="connsiteY119" fmla="*/ 135461 h 1705557"/>
              <a:gd name="connsiteX120" fmla="*/ 4684624 w 10232859"/>
              <a:gd name="connsiteY120" fmla="*/ 134755 h 1705557"/>
              <a:gd name="connsiteX121" fmla="*/ 4705061 w 10232859"/>
              <a:gd name="connsiteY121" fmla="*/ 131748 h 1705557"/>
              <a:gd name="connsiteX122" fmla="*/ 4747746 w 10232859"/>
              <a:gd name="connsiteY122" fmla="*/ 151131 h 1705557"/>
              <a:gd name="connsiteX123" fmla="*/ 4801045 w 10232859"/>
              <a:gd name="connsiteY123" fmla="*/ 153753 h 1705557"/>
              <a:gd name="connsiteX124" fmla="*/ 5001600 w 10232859"/>
              <a:gd name="connsiteY124" fmla="*/ 196753 h 1705557"/>
              <a:gd name="connsiteX125" fmla="*/ 5033465 w 10232859"/>
              <a:gd name="connsiteY125" fmla="*/ 182429 h 1705557"/>
              <a:gd name="connsiteX126" fmla="*/ 5115965 w 10232859"/>
              <a:gd name="connsiteY126" fmla="*/ 192583 h 1705557"/>
              <a:gd name="connsiteX127" fmla="*/ 5237936 w 10232859"/>
              <a:gd name="connsiteY127" fmla="*/ 246022 h 1705557"/>
              <a:gd name="connsiteX128" fmla="*/ 5290566 w 10232859"/>
              <a:gd name="connsiteY128" fmla="*/ 269809 h 1705557"/>
              <a:gd name="connsiteX129" fmla="*/ 5344878 w 10232859"/>
              <a:gd name="connsiteY129" fmla="*/ 282874 h 1705557"/>
              <a:gd name="connsiteX130" fmla="*/ 5413398 w 10232859"/>
              <a:gd name="connsiteY130" fmla="*/ 282749 h 1705557"/>
              <a:gd name="connsiteX131" fmla="*/ 5415629 w 10232859"/>
              <a:gd name="connsiteY131" fmla="*/ 282282 h 1705557"/>
              <a:gd name="connsiteX132" fmla="*/ 5433078 w 10232859"/>
              <a:gd name="connsiteY132" fmla="*/ 286198 h 1705557"/>
              <a:gd name="connsiteX133" fmla="*/ 5435759 w 10232859"/>
              <a:gd name="connsiteY133" fmla="*/ 289614 h 1705557"/>
              <a:gd name="connsiteX134" fmla="*/ 5447372 w 10232859"/>
              <a:gd name="connsiteY134" fmla="*/ 293101 h 1705557"/>
              <a:gd name="connsiteX135" fmla="*/ 5469289 w 10232859"/>
              <a:gd name="connsiteY135" fmla="*/ 302134 h 1705557"/>
              <a:gd name="connsiteX136" fmla="*/ 5508752 w 10232859"/>
              <a:gd name="connsiteY136" fmla="*/ 312267 h 1705557"/>
              <a:gd name="connsiteX137" fmla="*/ 5509657 w 10232859"/>
              <a:gd name="connsiteY137" fmla="*/ 311450 h 1705557"/>
              <a:gd name="connsiteX138" fmla="*/ 5521245 w 10232859"/>
              <a:gd name="connsiteY138" fmla="*/ 310202 h 1705557"/>
              <a:gd name="connsiteX139" fmla="*/ 5542415 w 10232859"/>
              <a:gd name="connsiteY139" fmla="*/ 310009 h 1705557"/>
              <a:gd name="connsiteX140" fmla="*/ 5596538 w 10232859"/>
              <a:gd name="connsiteY140" fmla="*/ 297667 h 1705557"/>
              <a:gd name="connsiteX141" fmla="*/ 5632514 w 10232859"/>
              <a:gd name="connsiteY141" fmla="*/ 308476 h 1705557"/>
              <a:gd name="connsiteX142" fmla="*/ 5640005 w 10232859"/>
              <a:gd name="connsiteY142" fmla="*/ 310131 h 1705557"/>
              <a:gd name="connsiteX143" fmla="*/ 5640259 w 10232859"/>
              <a:gd name="connsiteY143" fmla="*/ 309949 h 1705557"/>
              <a:gd name="connsiteX144" fmla="*/ 5648365 w 10232859"/>
              <a:gd name="connsiteY144" fmla="*/ 311268 h 1705557"/>
              <a:gd name="connsiteX145" fmla="*/ 5653662 w 10232859"/>
              <a:gd name="connsiteY145" fmla="*/ 313149 h 1705557"/>
              <a:gd name="connsiteX146" fmla="*/ 5668196 w 10232859"/>
              <a:gd name="connsiteY146" fmla="*/ 316360 h 1705557"/>
              <a:gd name="connsiteX147" fmla="*/ 5673886 w 10232859"/>
              <a:gd name="connsiteY147" fmla="*/ 316040 h 1705557"/>
              <a:gd name="connsiteX148" fmla="*/ 5677139 w 10232859"/>
              <a:gd name="connsiteY148" fmla="*/ 313859 h 1705557"/>
              <a:gd name="connsiteX149" fmla="*/ 5708983 w 10232859"/>
              <a:gd name="connsiteY149" fmla="*/ 313188 h 1705557"/>
              <a:gd name="connsiteX150" fmla="*/ 5773909 w 10232859"/>
              <a:gd name="connsiteY150" fmla="*/ 318575 h 1705557"/>
              <a:gd name="connsiteX151" fmla="*/ 5809500 w 10232859"/>
              <a:gd name="connsiteY151" fmla="*/ 324964 h 1705557"/>
              <a:gd name="connsiteX152" fmla="*/ 5908729 w 10232859"/>
              <a:gd name="connsiteY152" fmla="*/ 338849 h 1705557"/>
              <a:gd name="connsiteX153" fmla="*/ 6009654 w 10232859"/>
              <a:gd name="connsiteY153" fmla="*/ 350040 h 1705557"/>
              <a:gd name="connsiteX154" fmla="*/ 6067487 w 10232859"/>
              <a:gd name="connsiteY154" fmla="*/ 340226 h 1705557"/>
              <a:gd name="connsiteX155" fmla="*/ 6073281 w 10232859"/>
              <a:gd name="connsiteY155" fmla="*/ 340830 h 1705557"/>
              <a:gd name="connsiteX156" fmla="*/ 6086225 w 10232859"/>
              <a:gd name="connsiteY156" fmla="*/ 346135 h 1705557"/>
              <a:gd name="connsiteX157" fmla="*/ 6105063 w 10232859"/>
              <a:gd name="connsiteY157" fmla="*/ 353854 h 1705557"/>
              <a:gd name="connsiteX158" fmla="*/ 6135796 w 10232859"/>
              <a:gd name="connsiteY158" fmla="*/ 369657 h 1705557"/>
              <a:gd name="connsiteX159" fmla="*/ 6195166 w 10232859"/>
              <a:gd name="connsiteY159" fmla="*/ 366704 h 1705557"/>
              <a:gd name="connsiteX160" fmla="*/ 6216259 w 10232859"/>
              <a:gd name="connsiteY160" fmla="*/ 369879 h 1705557"/>
              <a:gd name="connsiteX161" fmla="*/ 6228331 w 10232859"/>
              <a:gd name="connsiteY161" fmla="*/ 370548 h 1705557"/>
              <a:gd name="connsiteX162" fmla="*/ 6229602 w 10232859"/>
              <a:gd name="connsiteY162" fmla="*/ 369928 h 1705557"/>
              <a:gd name="connsiteX163" fmla="*/ 6258988 w 10232859"/>
              <a:gd name="connsiteY163" fmla="*/ 385174 h 1705557"/>
              <a:gd name="connsiteX164" fmla="*/ 6264106 w 10232859"/>
              <a:gd name="connsiteY164" fmla="*/ 385655 h 1705557"/>
              <a:gd name="connsiteX165" fmla="*/ 6281703 w 10232859"/>
              <a:gd name="connsiteY165" fmla="*/ 397568 h 1705557"/>
              <a:gd name="connsiteX166" fmla="*/ 6291622 w 10232859"/>
              <a:gd name="connsiteY166" fmla="*/ 402669 h 1705557"/>
              <a:gd name="connsiteX167" fmla="*/ 6292712 w 10232859"/>
              <a:gd name="connsiteY167" fmla="*/ 406285 h 1705557"/>
              <a:gd name="connsiteX168" fmla="*/ 6308227 w 10232859"/>
              <a:gd name="connsiteY168" fmla="*/ 412710 h 1705557"/>
              <a:gd name="connsiteX169" fmla="*/ 6328981 w 10232859"/>
              <a:gd name="connsiteY169" fmla="*/ 416009 h 1705557"/>
              <a:gd name="connsiteX170" fmla="*/ 6368693 w 10232859"/>
              <a:gd name="connsiteY170" fmla="*/ 424359 h 1705557"/>
              <a:gd name="connsiteX171" fmla="*/ 6414811 w 10232859"/>
              <a:gd name="connsiteY171" fmla="*/ 458714 h 1705557"/>
              <a:gd name="connsiteX172" fmla="*/ 6467879 w 10232859"/>
              <a:gd name="connsiteY172" fmla="*/ 474762 h 1705557"/>
              <a:gd name="connsiteX173" fmla="*/ 6564351 w 10232859"/>
              <a:gd name="connsiteY173" fmla="*/ 544032 h 1705557"/>
              <a:gd name="connsiteX174" fmla="*/ 6711178 w 10232859"/>
              <a:gd name="connsiteY174" fmla="*/ 580124 h 1705557"/>
              <a:gd name="connsiteX175" fmla="*/ 6764036 w 10232859"/>
              <a:gd name="connsiteY175" fmla="*/ 595457 h 1705557"/>
              <a:gd name="connsiteX176" fmla="*/ 6858983 w 10232859"/>
              <a:gd name="connsiteY176" fmla="*/ 630237 h 1705557"/>
              <a:gd name="connsiteX177" fmla="*/ 6910661 w 10232859"/>
              <a:gd name="connsiteY177" fmla="*/ 641134 h 1705557"/>
              <a:gd name="connsiteX178" fmla="*/ 6944111 w 10232859"/>
              <a:gd name="connsiteY178" fmla="*/ 666016 h 1705557"/>
              <a:gd name="connsiteX179" fmla="*/ 6965771 w 10232859"/>
              <a:gd name="connsiteY179" fmla="*/ 666445 h 1705557"/>
              <a:gd name="connsiteX180" fmla="*/ 6969639 w 10232859"/>
              <a:gd name="connsiteY180" fmla="*/ 666351 h 1705557"/>
              <a:gd name="connsiteX181" fmla="*/ 6982242 w 10232859"/>
              <a:gd name="connsiteY181" fmla="*/ 669626 h 1705557"/>
              <a:gd name="connsiteX182" fmla="*/ 6989387 w 10232859"/>
              <a:gd name="connsiteY182" fmla="*/ 665988 h 1705557"/>
              <a:gd name="connsiteX183" fmla="*/ 7010930 w 10232859"/>
              <a:gd name="connsiteY183" fmla="*/ 667648 h 1705557"/>
              <a:gd name="connsiteX184" fmla="*/ 7033125 w 10232859"/>
              <a:gd name="connsiteY184" fmla="*/ 674950 h 1705557"/>
              <a:gd name="connsiteX185" fmla="*/ 7134461 w 10232859"/>
              <a:gd name="connsiteY185" fmla="*/ 714706 h 1705557"/>
              <a:gd name="connsiteX186" fmla="*/ 7197450 w 10232859"/>
              <a:gd name="connsiteY186" fmla="*/ 735608 h 1705557"/>
              <a:gd name="connsiteX187" fmla="*/ 7225084 w 10232859"/>
              <a:gd name="connsiteY187" fmla="*/ 739019 h 1705557"/>
              <a:gd name="connsiteX188" fmla="*/ 7261183 w 10232859"/>
              <a:gd name="connsiteY188" fmla="*/ 746827 h 1705557"/>
              <a:gd name="connsiteX189" fmla="*/ 7327760 w 10232859"/>
              <a:gd name="connsiteY189" fmla="*/ 757100 h 1705557"/>
              <a:gd name="connsiteX190" fmla="*/ 7412222 w 10232859"/>
              <a:gd name="connsiteY190" fmla="*/ 777001 h 1705557"/>
              <a:gd name="connsiteX191" fmla="*/ 7457904 w 10232859"/>
              <a:gd name="connsiteY191" fmla="*/ 810835 h 1705557"/>
              <a:gd name="connsiteX192" fmla="*/ 7465795 w 10232859"/>
              <a:gd name="connsiteY192" fmla="*/ 809112 h 1705557"/>
              <a:gd name="connsiteX193" fmla="*/ 7505046 w 10232859"/>
              <a:gd name="connsiteY193" fmla="*/ 823031 h 1705557"/>
              <a:gd name="connsiteX194" fmla="*/ 7623220 w 10232859"/>
              <a:gd name="connsiteY194" fmla="*/ 895034 h 1705557"/>
              <a:gd name="connsiteX195" fmla="*/ 7700458 w 10232859"/>
              <a:gd name="connsiteY195" fmla="*/ 921593 h 1705557"/>
              <a:gd name="connsiteX196" fmla="*/ 7730988 w 10232859"/>
              <a:gd name="connsiteY196" fmla="*/ 927270 h 1705557"/>
              <a:gd name="connsiteX197" fmla="*/ 7781942 w 10232859"/>
              <a:gd name="connsiteY197" fmla="*/ 937017 h 1705557"/>
              <a:gd name="connsiteX198" fmla="*/ 7827704 w 10232859"/>
              <a:gd name="connsiteY198" fmla="*/ 935072 h 1705557"/>
              <a:gd name="connsiteX199" fmla="*/ 7867270 w 10232859"/>
              <a:gd name="connsiteY199" fmla="*/ 946880 h 1705557"/>
              <a:gd name="connsiteX200" fmla="*/ 7866538 w 10232859"/>
              <a:gd name="connsiteY200" fmla="*/ 961559 h 1705557"/>
              <a:gd name="connsiteX201" fmla="*/ 7912084 w 10232859"/>
              <a:gd name="connsiteY201" fmla="*/ 970314 h 1705557"/>
              <a:gd name="connsiteX202" fmla="*/ 7982264 w 10232859"/>
              <a:gd name="connsiteY202" fmla="*/ 982287 h 1705557"/>
              <a:gd name="connsiteX203" fmla="*/ 7991272 w 10232859"/>
              <a:gd name="connsiteY203" fmla="*/ 987618 h 1705557"/>
              <a:gd name="connsiteX204" fmla="*/ 8006496 w 10232859"/>
              <a:gd name="connsiteY204" fmla="*/ 979353 h 1705557"/>
              <a:gd name="connsiteX205" fmla="*/ 8034497 w 10232859"/>
              <a:gd name="connsiteY205" fmla="*/ 978568 h 1705557"/>
              <a:gd name="connsiteX206" fmla="*/ 8150881 w 10232859"/>
              <a:gd name="connsiteY206" fmla="*/ 996925 h 1705557"/>
              <a:gd name="connsiteX207" fmla="*/ 8172106 w 10232859"/>
              <a:gd name="connsiteY207" fmla="*/ 997026 h 1705557"/>
              <a:gd name="connsiteX208" fmla="*/ 8196076 w 10232859"/>
              <a:gd name="connsiteY208" fmla="*/ 1006592 h 1705557"/>
              <a:gd name="connsiteX209" fmla="*/ 8247463 w 10232859"/>
              <a:gd name="connsiteY209" fmla="*/ 1022846 h 1705557"/>
              <a:gd name="connsiteX210" fmla="*/ 8279272 w 10232859"/>
              <a:gd name="connsiteY210" fmla="*/ 1039435 h 1705557"/>
              <a:gd name="connsiteX211" fmla="*/ 8289611 w 10232859"/>
              <a:gd name="connsiteY211" fmla="*/ 1035144 h 1705557"/>
              <a:gd name="connsiteX212" fmla="*/ 8311483 w 10232859"/>
              <a:gd name="connsiteY212" fmla="*/ 1035913 h 1705557"/>
              <a:gd name="connsiteX213" fmla="*/ 8399489 w 10232859"/>
              <a:gd name="connsiteY213" fmla="*/ 1055076 h 1705557"/>
              <a:gd name="connsiteX214" fmla="*/ 8415973 w 10232859"/>
              <a:gd name="connsiteY214" fmla="*/ 1056174 h 1705557"/>
              <a:gd name="connsiteX215" fmla="*/ 8433326 w 10232859"/>
              <a:gd name="connsiteY215" fmla="*/ 1064395 h 1705557"/>
              <a:gd name="connsiteX216" fmla="*/ 8502328 w 10232859"/>
              <a:gd name="connsiteY216" fmla="*/ 1098012 h 1705557"/>
              <a:gd name="connsiteX217" fmla="*/ 8534346 w 10232859"/>
              <a:gd name="connsiteY217" fmla="*/ 1113494 h 1705557"/>
              <a:gd name="connsiteX218" fmla="*/ 8534980 w 10232859"/>
              <a:gd name="connsiteY218" fmla="*/ 1117375 h 1705557"/>
              <a:gd name="connsiteX219" fmla="*/ 8544104 w 10232859"/>
              <a:gd name="connsiteY219" fmla="*/ 1114920 h 1705557"/>
              <a:gd name="connsiteX220" fmla="*/ 8567742 w 10232859"/>
              <a:gd name="connsiteY220" fmla="*/ 1124104 h 1705557"/>
              <a:gd name="connsiteX221" fmla="*/ 8633779 w 10232859"/>
              <a:gd name="connsiteY221" fmla="*/ 1145740 h 1705557"/>
              <a:gd name="connsiteX222" fmla="*/ 8676965 w 10232859"/>
              <a:gd name="connsiteY222" fmla="*/ 1163463 h 1705557"/>
              <a:gd name="connsiteX223" fmla="*/ 8698944 w 10232859"/>
              <a:gd name="connsiteY223" fmla="*/ 1163453 h 1705557"/>
              <a:gd name="connsiteX224" fmla="*/ 8711456 w 10232859"/>
              <a:gd name="connsiteY224" fmla="*/ 1175731 h 1705557"/>
              <a:gd name="connsiteX225" fmla="*/ 8732793 w 10232859"/>
              <a:gd name="connsiteY225" fmla="*/ 1179486 h 1705557"/>
              <a:gd name="connsiteX226" fmla="*/ 8751897 w 10232859"/>
              <a:gd name="connsiteY226" fmla="*/ 1197400 h 1705557"/>
              <a:gd name="connsiteX227" fmla="*/ 8793564 w 10232859"/>
              <a:gd name="connsiteY227" fmla="*/ 1179086 h 1705557"/>
              <a:gd name="connsiteX228" fmla="*/ 8834270 w 10232859"/>
              <a:gd name="connsiteY228" fmla="*/ 1213138 h 1705557"/>
              <a:gd name="connsiteX229" fmla="*/ 8853872 w 10232859"/>
              <a:gd name="connsiteY229" fmla="*/ 1221228 h 1705557"/>
              <a:gd name="connsiteX230" fmla="*/ 8861901 w 10232859"/>
              <a:gd name="connsiteY230" fmla="*/ 1217889 h 1705557"/>
              <a:gd name="connsiteX231" fmla="*/ 8874168 w 10232859"/>
              <a:gd name="connsiteY231" fmla="*/ 1220481 h 1705557"/>
              <a:gd name="connsiteX232" fmla="*/ 8871123 w 10232859"/>
              <a:gd name="connsiteY232" fmla="*/ 1227674 h 1705557"/>
              <a:gd name="connsiteX233" fmla="*/ 8903537 w 10232859"/>
              <a:gd name="connsiteY233" fmla="*/ 1237102 h 1705557"/>
              <a:gd name="connsiteX234" fmla="*/ 8933767 w 10232859"/>
              <a:gd name="connsiteY234" fmla="*/ 1269882 h 1705557"/>
              <a:gd name="connsiteX235" fmla="*/ 8985765 w 10232859"/>
              <a:gd name="connsiteY235" fmla="*/ 1294178 h 1705557"/>
              <a:gd name="connsiteX236" fmla="*/ 9071444 w 10232859"/>
              <a:gd name="connsiteY236" fmla="*/ 1323819 h 1705557"/>
              <a:gd name="connsiteX237" fmla="*/ 9096711 w 10232859"/>
              <a:gd name="connsiteY237" fmla="*/ 1334291 h 1705557"/>
              <a:gd name="connsiteX238" fmla="*/ 9338853 w 10232859"/>
              <a:gd name="connsiteY238" fmla="*/ 1454560 h 1705557"/>
              <a:gd name="connsiteX239" fmla="*/ 9520814 w 10232859"/>
              <a:gd name="connsiteY239" fmla="*/ 1456341 h 1705557"/>
              <a:gd name="connsiteX240" fmla="*/ 9702271 w 10232859"/>
              <a:gd name="connsiteY240" fmla="*/ 1495067 h 1705557"/>
              <a:gd name="connsiteX241" fmla="*/ 9744273 w 10232859"/>
              <a:gd name="connsiteY241" fmla="*/ 1530026 h 1705557"/>
              <a:gd name="connsiteX242" fmla="*/ 9771903 w 10232859"/>
              <a:gd name="connsiteY242" fmla="*/ 1536548 h 1705557"/>
              <a:gd name="connsiteX243" fmla="*/ 9818565 w 10232859"/>
              <a:gd name="connsiteY243" fmla="*/ 1545059 h 1705557"/>
              <a:gd name="connsiteX244" fmla="*/ 9882202 w 10232859"/>
              <a:gd name="connsiteY244" fmla="*/ 1572402 h 1705557"/>
              <a:gd name="connsiteX245" fmla="*/ 10022025 w 10232859"/>
              <a:gd name="connsiteY245" fmla="*/ 1606210 h 1705557"/>
              <a:gd name="connsiteX246" fmla="*/ 10220406 w 10232859"/>
              <a:gd name="connsiteY246" fmla="*/ 1683519 h 1705557"/>
              <a:gd name="connsiteX247" fmla="*/ 10232859 w 10232859"/>
              <a:gd name="connsiteY247" fmla="*/ 1705557 h 1705557"/>
              <a:gd name="connsiteX248" fmla="*/ 0 w 10232859"/>
              <a:gd name="connsiteY248" fmla="*/ 1705557 h 1705557"/>
              <a:gd name="connsiteX249" fmla="*/ 0 w 10232859"/>
              <a:gd name="connsiteY249" fmla="*/ 28342 h 1705557"/>
              <a:gd name="connsiteX250" fmla="*/ 8097 w 10232859"/>
              <a:gd name="connsiteY250" fmla="*/ 30869 h 1705557"/>
              <a:gd name="connsiteX251" fmla="*/ 77128 w 10232859"/>
              <a:gd name="connsiteY251" fmla="*/ 13381 h 1705557"/>
              <a:gd name="connsiteX252" fmla="*/ 188338 w 10232859"/>
              <a:gd name="connsiteY252" fmla="*/ 11593 h 1705557"/>
              <a:gd name="connsiteX253" fmla="*/ 298809 w 10232859"/>
              <a:gd name="connsiteY253" fmla="*/ 12712 h 1705557"/>
              <a:gd name="connsiteX254" fmla="*/ 338985 w 10232859"/>
              <a:gd name="connsiteY254" fmla="*/ 14520 h 1705557"/>
              <a:gd name="connsiteX255" fmla="*/ 409815 w 10232859"/>
              <a:gd name="connsiteY255" fmla="*/ 11559 h 1705557"/>
              <a:gd name="connsiteX256" fmla="*/ 424169 w 10232859"/>
              <a:gd name="connsiteY256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089450 w 10232859"/>
              <a:gd name="connsiteY77" fmla="*/ 162714 h 1705557"/>
              <a:gd name="connsiteX78" fmla="*/ 3104175 w 10232859"/>
              <a:gd name="connsiteY78" fmla="*/ 169945 h 1705557"/>
              <a:gd name="connsiteX79" fmla="*/ 3254203 w 10232859"/>
              <a:gd name="connsiteY79" fmla="*/ 158270 h 1705557"/>
              <a:gd name="connsiteX80" fmla="*/ 3314383 w 10232859"/>
              <a:gd name="connsiteY80" fmla="*/ 228669 h 1705557"/>
              <a:gd name="connsiteX81" fmla="*/ 3476147 w 10232859"/>
              <a:gd name="connsiteY81" fmla="*/ 177439 h 1705557"/>
              <a:gd name="connsiteX82" fmla="*/ 3497583 w 10232859"/>
              <a:gd name="connsiteY82" fmla="*/ 156962 h 1705557"/>
              <a:gd name="connsiteX83" fmla="*/ 3704761 w 10232859"/>
              <a:gd name="connsiteY83" fmla="*/ 157006 h 1705557"/>
              <a:gd name="connsiteX84" fmla="*/ 3755040 w 10232859"/>
              <a:gd name="connsiteY84" fmla="*/ 148492 h 1705557"/>
              <a:gd name="connsiteX85" fmla="*/ 3804689 w 10232859"/>
              <a:gd name="connsiteY85" fmla="*/ 158407 h 1705557"/>
              <a:gd name="connsiteX86" fmla="*/ 3821793 w 10232859"/>
              <a:gd name="connsiteY86" fmla="*/ 151257 h 1705557"/>
              <a:gd name="connsiteX87" fmla="*/ 3824682 w 10232859"/>
              <a:gd name="connsiteY87" fmla="*/ 149833 h 1705557"/>
              <a:gd name="connsiteX88" fmla="*/ 3837536 w 10232859"/>
              <a:gd name="connsiteY88" fmla="*/ 148292 h 1705557"/>
              <a:gd name="connsiteX89" fmla="*/ 3839550 w 10232859"/>
              <a:gd name="connsiteY89" fmla="*/ 142661 h 1705557"/>
              <a:gd name="connsiteX90" fmla="*/ 3857743 w 10232859"/>
              <a:gd name="connsiteY90" fmla="*/ 136618 h 1705557"/>
              <a:gd name="connsiteX91" fmla="*/ 3881852 w 10232859"/>
              <a:gd name="connsiteY91" fmla="*/ 135231 h 1705557"/>
              <a:gd name="connsiteX92" fmla="*/ 3998088 w 10232859"/>
              <a:gd name="connsiteY92" fmla="*/ 134446 h 1705557"/>
              <a:gd name="connsiteX93" fmla="*/ 4066682 w 10232859"/>
              <a:gd name="connsiteY93" fmla="*/ 130661 h 1705557"/>
              <a:gd name="connsiteX94" fmla="*/ 4091246 w 10232859"/>
              <a:gd name="connsiteY94" fmla="*/ 124017 h 1705557"/>
              <a:gd name="connsiteX95" fmla="*/ 4126556 w 10232859"/>
              <a:gd name="connsiteY95" fmla="*/ 118239 h 1705557"/>
              <a:gd name="connsiteX96" fmla="*/ 4187717 w 10232859"/>
              <a:gd name="connsiteY96" fmla="*/ 104010 h 1705557"/>
              <a:gd name="connsiteX97" fmla="*/ 4220826 w 10232859"/>
              <a:gd name="connsiteY97" fmla="*/ 102505 h 1705557"/>
              <a:gd name="connsiteX98" fmla="*/ 4239014 w 10232859"/>
              <a:gd name="connsiteY98" fmla="*/ 97354 h 1705557"/>
              <a:gd name="connsiteX99" fmla="*/ 4246653 w 10232859"/>
              <a:gd name="connsiteY99" fmla="*/ 97874 h 1705557"/>
              <a:gd name="connsiteX100" fmla="*/ 4271841 w 10232859"/>
              <a:gd name="connsiteY100" fmla="*/ 96702 h 1705557"/>
              <a:gd name="connsiteX101" fmla="*/ 4286277 w 10232859"/>
              <a:gd name="connsiteY101" fmla="*/ 96687 h 1705557"/>
              <a:gd name="connsiteX102" fmla="*/ 4292025 w 10232859"/>
              <a:gd name="connsiteY102" fmla="*/ 96921 h 1705557"/>
              <a:gd name="connsiteX103" fmla="*/ 4304713 w 10232859"/>
              <a:gd name="connsiteY103" fmla="*/ 102187 h 1705557"/>
              <a:gd name="connsiteX104" fmla="*/ 4321285 w 10232859"/>
              <a:gd name="connsiteY104" fmla="*/ 100074 h 1705557"/>
              <a:gd name="connsiteX105" fmla="*/ 4339561 w 10232859"/>
              <a:gd name="connsiteY105" fmla="*/ 105320 h 1705557"/>
              <a:gd name="connsiteX106" fmla="*/ 4343990 w 10232859"/>
              <a:gd name="connsiteY106" fmla="*/ 101090 h 1705557"/>
              <a:gd name="connsiteX107" fmla="*/ 4358885 w 10232859"/>
              <a:gd name="connsiteY107" fmla="*/ 96778 h 1705557"/>
              <a:gd name="connsiteX108" fmla="*/ 4371648 w 10232859"/>
              <a:gd name="connsiteY108" fmla="*/ 101826 h 1705557"/>
              <a:gd name="connsiteX109" fmla="*/ 4398380 w 10232859"/>
              <a:gd name="connsiteY109" fmla="*/ 104961 h 1705557"/>
              <a:gd name="connsiteX110" fmla="*/ 4405729 w 10232859"/>
              <a:gd name="connsiteY110" fmla="*/ 104191 h 1705557"/>
              <a:gd name="connsiteX111" fmla="*/ 4431408 w 10232859"/>
              <a:gd name="connsiteY111" fmla="*/ 110825 h 1705557"/>
              <a:gd name="connsiteX112" fmla="*/ 4472183 w 10232859"/>
              <a:gd name="connsiteY112" fmla="*/ 116430 h 1705557"/>
              <a:gd name="connsiteX113" fmla="*/ 4518828 w 10232859"/>
              <a:gd name="connsiteY113" fmla="*/ 119114 h 1705557"/>
              <a:gd name="connsiteX114" fmla="*/ 4532040 w 10232859"/>
              <a:gd name="connsiteY114" fmla="*/ 124307 h 1705557"/>
              <a:gd name="connsiteX115" fmla="*/ 4617778 w 10232859"/>
              <a:gd name="connsiteY115" fmla="*/ 136993 h 1705557"/>
              <a:gd name="connsiteX116" fmla="*/ 4641872 w 10232859"/>
              <a:gd name="connsiteY116" fmla="*/ 140721 h 1705557"/>
              <a:gd name="connsiteX117" fmla="*/ 4662766 w 10232859"/>
              <a:gd name="connsiteY117" fmla="*/ 138952 h 1705557"/>
              <a:gd name="connsiteX118" fmla="*/ 4667770 w 10232859"/>
              <a:gd name="connsiteY118" fmla="*/ 134208 h 1705557"/>
              <a:gd name="connsiteX119" fmla="*/ 4681052 w 10232859"/>
              <a:gd name="connsiteY119" fmla="*/ 135461 h 1705557"/>
              <a:gd name="connsiteX120" fmla="*/ 4684624 w 10232859"/>
              <a:gd name="connsiteY120" fmla="*/ 134755 h 1705557"/>
              <a:gd name="connsiteX121" fmla="*/ 4705061 w 10232859"/>
              <a:gd name="connsiteY121" fmla="*/ 131748 h 1705557"/>
              <a:gd name="connsiteX122" fmla="*/ 4747746 w 10232859"/>
              <a:gd name="connsiteY122" fmla="*/ 151131 h 1705557"/>
              <a:gd name="connsiteX123" fmla="*/ 4801045 w 10232859"/>
              <a:gd name="connsiteY123" fmla="*/ 153753 h 1705557"/>
              <a:gd name="connsiteX124" fmla="*/ 5001600 w 10232859"/>
              <a:gd name="connsiteY124" fmla="*/ 196753 h 1705557"/>
              <a:gd name="connsiteX125" fmla="*/ 5033465 w 10232859"/>
              <a:gd name="connsiteY125" fmla="*/ 182429 h 1705557"/>
              <a:gd name="connsiteX126" fmla="*/ 5115965 w 10232859"/>
              <a:gd name="connsiteY126" fmla="*/ 192583 h 1705557"/>
              <a:gd name="connsiteX127" fmla="*/ 5237936 w 10232859"/>
              <a:gd name="connsiteY127" fmla="*/ 246022 h 1705557"/>
              <a:gd name="connsiteX128" fmla="*/ 5290566 w 10232859"/>
              <a:gd name="connsiteY128" fmla="*/ 269809 h 1705557"/>
              <a:gd name="connsiteX129" fmla="*/ 5344878 w 10232859"/>
              <a:gd name="connsiteY129" fmla="*/ 282874 h 1705557"/>
              <a:gd name="connsiteX130" fmla="*/ 5413398 w 10232859"/>
              <a:gd name="connsiteY130" fmla="*/ 282749 h 1705557"/>
              <a:gd name="connsiteX131" fmla="*/ 5415629 w 10232859"/>
              <a:gd name="connsiteY131" fmla="*/ 282282 h 1705557"/>
              <a:gd name="connsiteX132" fmla="*/ 5433078 w 10232859"/>
              <a:gd name="connsiteY132" fmla="*/ 286198 h 1705557"/>
              <a:gd name="connsiteX133" fmla="*/ 5435759 w 10232859"/>
              <a:gd name="connsiteY133" fmla="*/ 289614 h 1705557"/>
              <a:gd name="connsiteX134" fmla="*/ 5447372 w 10232859"/>
              <a:gd name="connsiteY134" fmla="*/ 293101 h 1705557"/>
              <a:gd name="connsiteX135" fmla="*/ 5469289 w 10232859"/>
              <a:gd name="connsiteY135" fmla="*/ 302134 h 1705557"/>
              <a:gd name="connsiteX136" fmla="*/ 5508752 w 10232859"/>
              <a:gd name="connsiteY136" fmla="*/ 312267 h 1705557"/>
              <a:gd name="connsiteX137" fmla="*/ 5509657 w 10232859"/>
              <a:gd name="connsiteY137" fmla="*/ 311450 h 1705557"/>
              <a:gd name="connsiteX138" fmla="*/ 5521245 w 10232859"/>
              <a:gd name="connsiteY138" fmla="*/ 310202 h 1705557"/>
              <a:gd name="connsiteX139" fmla="*/ 5542415 w 10232859"/>
              <a:gd name="connsiteY139" fmla="*/ 310009 h 1705557"/>
              <a:gd name="connsiteX140" fmla="*/ 5596538 w 10232859"/>
              <a:gd name="connsiteY140" fmla="*/ 297667 h 1705557"/>
              <a:gd name="connsiteX141" fmla="*/ 5632514 w 10232859"/>
              <a:gd name="connsiteY141" fmla="*/ 308476 h 1705557"/>
              <a:gd name="connsiteX142" fmla="*/ 5640005 w 10232859"/>
              <a:gd name="connsiteY142" fmla="*/ 310131 h 1705557"/>
              <a:gd name="connsiteX143" fmla="*/ 5640259 w 10232859"/>
              <a:gd name="connsiteY143" fmla="*/ 309949 h 1705557"/>
              <a:gd name="connsiteX144" fmla="*/ 5648365 w 10232859"/>
              <a:gd name="connsiteY144" fmla="*/ 311268 h 1705557"/>
              <a:gd name="connsiteX145" fmla="*/ 5653662 w 10232859"/>
              <a:gd name="connsiteY145" fmla="*/ 313149 h 1705557"/>
              <a:gd name="connsiteX146" fmla="*/ 5668196 w 10232859"/>
              <a:gd name="connsiteY146" fmla="*/ 316360 h 1705557"/>
              <a:gd name="connsiteX147" fmla="*/ 5673886 w 10232859"/>
              <a:gd name="connsiteY147" fmla="*/ 316040 h 1705557"/>
              <a:gd name="connsiteX148" fmla="*/ 5677139 w 10232859"/>
              <a:gd name="connsiteY148" fmla="*/ 313859 h 1705557"/>
              <a:gd name="connsiteX149" fmla="*/ 5708983 w 10232859"/>
              <a:gd name="connsiteY149" fmla="*/ 313188 h 1705557"/>
              <a:gd name="connsiteX150" fmla="*/ 5773909 w 10232859"/>
              <a:gd name="connsiteY150" fmla="*/ 318575 h 1705557"/>
              <a:gd name="connsiteX151" fmla="*/ 5809500 w 10232859"/>
              <a:gd name="connsiteY151" fmla="*/ 324964 h 1705557"/>
              <a:gd name="connsiteX152" fmla="*/ 5908729 w 10232859"/>
              <a:gd name="connsiteY152" fmla="*/ 338849 h 1705557"/>
              <a:gd name="connsiteX153" fmla="*/ 6009654 w 10232859"/>
              <a:gd name="connsiteY153" fmla="*/ 350040 h 1705557"/>
              <a:gd name="connsiteX154" fmla="*/ 6067487 w 10232859"/>
              <a:gd name="connsiteY154" fmla="*/ 340226 h 1705557"/>
              <a:gd name="connsiteX155" fmla="*/ 6073281 w 10232859"/>
              <a:gd name="connsiteY155" fmla="*/ 340830 h 1705557"/>
              <a:gd name="connsiteX156" fmla="*/ 6086225 w 10232859"/>
              <a:gd name="connsiteY156" fmla="*/ 346135 h 1705557"/>
              <a:gd name="connsiteX157" fmla="*/ 6105063 w 10232859"/>
              <a:gd name="connsiteY157" fmla="*/ 353854 h 1705557"/>
              <a:gd name="connsiteX158" fmla="*/ 6135796 w 10232859"/>
              <a:gd name="connsiteY158" fmla="*/ 369657 h 1705557"/>
              <a:gd name="connsiteX159" fmla="*/ 6195166 w 10232859"/>
              <a:gd name="connsiteY159" fmla="*/ 366704 h 1705557"/>
              <a:gd name="connsiteX160" fmla="*/ 6216259 w 10232859"/>
              <a:gd name="connsiteY160" fmla="*/ 369879 h 1705557"/>
              <a:gd name="connsiteX161" fmla="*/ 6228331 w 10232859"/>
              <a:gd name="connsiteY161" fmla="*/ 370548 h 1705557"/>
              <a:gd name="connsiteX162" fmla="*/ 6229602 w 10232859"/>
              <a:gd name="connsiteY162" fmla="*/ 369928 h 1705557"/>
              <a:gd name="connsiteX163" fmla="*/ 6258988 w 10232859"/>
              <a:gd name="connsiteY163" fmla="*/ 385174 h 1705557"/>
              <a:gd name="connsiteX164" fmla="*/ 6264106 w 10232859"/>
              <a:gd name="connsiteY164" fmla="*/ 385655 h 1705557"/>
              <a:gd name="connsiteX165" fmla="*/ 6281703 w 10232859"/>
              <a:gd name="connsiteY165" fmla="*/ 397568 h 1705557"/>
              <a:gd name="connsiteX166" fmla="*/ 6291622 w 10232859"/>
              <a:gd name="connsiteY166" fmla="*/ 402669 h 1705557"/>
              <a:gd name="connsiteX167" fmla="*/ 6292712 w 10232859"/>
              <a:gd name="connsiteY167" fmla="*/ 406285 h 1705557"/>
              <a:gd name="connsiteX168" fmla="*/ 6308227 w 10232859"/>
              <a:gd name="connsiteY168" fmla="*/ 412710 h 1705557"/>
              <a:gd name="connsiteX169" fmla="*/ 6328981 w 10232859"/>
              <a:gd name="connsiteY169" fmla="*/ 416009 h 1705557"/>
              <a:gd name="connsiteX170" fmla="*/ 6368693 w 10232859"/>
              <a:gd name="connsiteY170" fmla="*/ 424359 h 1705557"/>
              <a:gd name="connsiteX171" fmla="*/ 6414811 w 10232859"/>
              <a:gd name="connsiteY171" fmla="*/ 458714 h 1705557"/>
              <a:gd name="connsiteX172" fmla="*/ 6467879 w 10232859"/>
              <a:gd name="connsiteY172" fmla="*/ 474762 h 1705557"/>
              <a:gd name="connsiteX173" fmla="*/ 6564351 w 10232859"/>
              <a:gd name="connsiteY173" fmla="*/ 544032 h 1705557"/>
              <a:gd name="connsiteX174" fmla="*/ 6711178 w 10232859"/>
              <a:gd name="connsiteY174" fmla="*/ 580124 h 1705557"/>
              <a:gd name="connsiteX175" fmla="*/ 6764036 w 10232859"/>
              <a:gd name="connsiteY175" fmla="*/ 595457 h 1705557"/>
              <a:gd name="connsiteX176" fmla="*/ 6858983 w 10232859"/>
              <a:gd name="connsiteY176" fmla="*/ 630237 h 1705557"/>
              <a:gd name="connsiteX177" fmla="*/ 6910661 w 10232859"/>
              <a:gd name="connsiteY177" fmla="*/ 641134 h 1705557"/>
              <a:gd name="connsiteX178" fmla="*/ 6944111 w 10232859"/>
              <a:gd name="connsiteY178" fmla="*/ 666016 h 1705557"/>
              <a:gd name="connsiteX179" fmla="*/ 6965771 w 10232859"/>
              <a:gd name="connsiteY179" fmla="*/ 666445 h 1705557"/>
              <a:gd name="connsiteX180" fmla="*/ 6969639 w 10232859"/>
              <a:gd name="connsiteY180" fmla="*/ 666351 h 1705557"/>
              <a:gd name="connsiteX181" fmla="*/ 6982242 w 10232859"/>
              <a:gd name="connsiteY181" fmla="*/ 669626 h 1705557"/>
              <a:gd name="connsiteX182" fmla="*/ 6989387 w 10232859"/>
              <a:gd name="connsiteY182" fmla="*/ 665988 h 1705557"/>
              <a:gd name="connsiteX183" fmla="*/ 7010930 w 10232859"/>
              <a:gd name="connsiteY183" fmla="*/ 667648 h 1705557"/>
              <a:gd name="connsiteX184" fmla="*/ 7033125 w 10232859"/>
              <a:gd name="connsiteY184" fmla="*/ 674950 h 1705557"/>
              <a:gd name="connsiteX185" fmla="*/ 7134461 w 10232859"/>
              <a:gd name="connsiteY185" fmla="*/ 714706 h 1705557"/>
              <a:gd name="connsiteX186" fmla="*/ 7197450 w 10232859"/>
              <a:gd name="connsiteY186" fmla="*/ 735608 h 1705557"/>
              <a:gd name="connsiteX187" fmla="*/ 7225084 w 10232859"/>
              <a:gd name="connsiteY187" fmla="*/ 739019 h 1705557"/>
              <a:gd name="connsiteX188" fmla="*/ 7261183 w 10232859"/>
              <a:gd name="connsiteY188" fmla="*/ 746827 h 1705557"/>
              <a:gd name="connsiteX189" fmla="*/ 7327760 w 10232859"/>
              <a:gd name="connsiteY189" fmla="*/ 757100 h 1705557"/>
              <a:gd name="connsiteX190" fmla="*/ 7412222 w 10232859"/>
              <a:gd name="connsiteY190" fmla="*/ 777001 h 1705557"/>
              <a:gd name="connsiteX191" fmla="*/ 7457904 w 10232859"/>
              <a:gd name="connsiteY191" fmla="*/ 810835 h 1705557"/>
              <a:gd name="connsiteX192" fmla="*/ 7465795 w 10232859"/>
              <a:gd name="connsiteY192" fmla="*/ 809112 h 1705557"/>
              <a:gd name="connsiteX193" fmla="*/ 7505046 w 10232859"/>
              <a:gd name="connsiteY193" fmla="*/ 823031 h 1705557"/>
              <a:gd name="connsiteX194" fmla="*/ 7623220 w 10232859"/>
              <a:gd name="connsiteY194" fmla="*/ 895034 h 1705557"/>
              <a:gd name="connsiteX195" fmla="*/ 7700458 w 10232859"/>
              <a:gd name="connsiteY195" fmla="*/ 921593 h 1705557"/>
              <a:gd name="connsiteX196" fmla="*/ 7730988 w 10232859"/>
              <a:gd name="connsiteY196" fmla="*/ 927270 h 1705557"/>
              <a:gd name="connsiteX197" fmla="*/ 7781942 w 10232859"/>
              <a:gd name="connsiteY197" fmla="*/ 937017 h 1705557"/>
              <a:gd name="connsiteX198" fmla="*/ 7827704 w 10232859"/>
              <a:gd name="connsiteY198" fmla="*/ 935072 h 1705557"/>
              <a:gd name="connsiteX199" fmla="*/ 7867270 w 10232859"/>
              <a:gd name="connsiteY199" fmla="*/ 946880 h 1705557"/>
              <a:gd name="connsiteX200" fmla="*/ 7866538 w 10232859"/>
              <a:gd name="connsiteY200" fmla="*/ 961559 h 1705557"/>
              <a:gd name="connsiteX201" fmla="*/ 7912084 w 10232859"/>
              <a:gd name="connsiteY201" fmla="*/ 970314 h 1705557"/>
              <a:gd name="connsiteX202" fmla="*/ 7982264 w 10232859"/>
              <a:gd name="connsiteY202" fmla="*/ 982287 h 1705557"/>
              <a:gd name="connsiteX203" fmla="*/ 7991272 w 10232859"/>
              <a:gd name="connsiteY203" fmla="*/ 987618 h 1705557"/>
              <a:gd name="connsiteX204" fmla="*/ 8006496 w 10232859"/>
              <a:gd name="connsiteY204" fmla="*/ 979353 h 1705557"/>
              <a:gd name="connsiteX205" fmla="*/ 8034497 w 10232859"/>
              <a:gd name="connsiteY205" fmla="*/ 978568 h 1705557"/>
              <a:gd name="connsiteX206" fmla="*/ 8150881 w 10232859"/>
              <a:gd name="connsiteY206" fmla="*/ 996925 h 1705557"/>
              <a:gd name="connsiteX207" fmla="*/ 8172106 w 10232859"/>
              <a:gd name="connsiteY207" fmla="*/ 997026 h 1705557"/>
              <a:gd name="connsiteX208" fmla="*/ 8196076 w 10232859"/>
              <a:gd name="connsiteY208" fmla="*/ 1006592 h 1705557"/>
              <a:gd name="connsiteX209" fmla="*/ 8247463 w 10232859"/>
              <a:gd name="connsiteY209" fmla="*/ 1022846 h 1705557"/>
              <a:gd name="connsiteX210" fmla="*/ 8279272 w 10232859"/>
              <a:gd name="connsiteY210" fmla="*/ 1039435 h 1705557"/>
              <a:gd name="connsiteX211" fmla="*/ 8289611 w 10232859"/>
              <a:gd name="connsiteY211" fmla="*/ 1035144 h 1705557"/>
              <a:gd name="connsiteX212" fmla="*/ 8311483 w 10232859"/>
              <a:gd name="connsiteY212" fmla="*/ 1035913 h 1705557"/>
              <a:gd name="connsiteX213" fmla="*/ 8399489 w 10232859"/>
              <a:gd name="connsiteY213" fmla="*/ 1055076 h 1705557"/>
              <a:gd name="connsiteX214" fmla="*/ 8415973 w 10232859"/>
              <a:gd name="connsiteY214" fmla="*/ 1056174 h 1705557"/>
              <a:gd name="connsiteX215" fmla="*/ 8433326 w 10232859"/>
              <a:gd name="connsiteY215" fmla="*/ 1064395 h 1705557"/>
              <a:gd name="connsiteX216" fmla="*/ 8502328 w 10232859"/>
              <a:gd name="connsiteY216" fmla="*/ 1098012 h 1705557"/>
              <a:gd name="connsiteX217" fmla="*/ 8534346 w 10232859"/>
              <a:gd name="connsiteY217" fmla="*/ 1113494 h 1705557"/>
              <a:gd name="connsiteX218" fmla="*/ 8534980 w 10232859"/>
              <a:gd name="connsiteY218" fmla="*/ 1117375 h 1705557"/>
              <a:gd name="connsiteX219" fmla="*/ 8544104 w 10232859"/>
              <a:gd name="connsiteY219" fmla="*/ 1114920 h 1705557"/>
              <a:gd name="connsiteX220" fmla="*/ 8567742 w 10232859"/>
              <a:gd name="connsiteY220" fmla="*/ 1124104 h 1705557"/>
              <a:gd name="connsiteX221" fmla="*/ 8633779 w 10232859"/>
              <a:gd name="connsiteY221" fmla="*/ 1145740 h 1705557"/>
              <a:gd name="connsiteX222" fmla="*/ 8676965 w 10232859"/>
              <a:gd name="connsiteY222" fmla="*/ 1163463 h 1705557"/>
              <a:gd name="connsiteX223" fmla="*/ 8698944 w 10232859"/>
              <a:gd name="connsiteY223" fmla="*/ 1163453 h 1705557"/>
              <a:gd name="connsiteX224" fmla="*/ 8711456 w 10232859"/>
              <a:gd name="connsiteY224" fmla="*/ 1175731 h 1705557"/>
              <a:gd name="connsiteX225" fmla="*/ 8732793 w 10232859"/>
              <a:gd name="connsiteY225" fmla="*/ 1179486 h 1705557"/>
              <a:gd name="connsiteX226" fmla="*/ 8751897 w 10232859"/>
              <a:gd name="connsiteY226" fmla="*/ 1197400 h 1705557"/>
              <a:gd name="connsiteX227" fmla="*/ 8793564 w 10232859"/>
              <a:gd name="connsiteY227" fmla="*/ 1179086 h 1705557"/>
              <a:gd name="connsiteX228" fmla="*/ 8834270 w 10232859"/>
              <a:gd name="connsiteY228" fmla="*/ 1213138 h 1705557"/>
              <a:gd name="connsiteX229" fmla="*/ 8853872 w 10232859"/>
              <a:gd name="connsiteY229" fmla="*/ 1221228 h 1705557"/>
              <a:gd name="connsiteX230" fmla="*/ 8861901 w 10232859"/>
              <a:gd name="connsiteY230" fmla="*/ 1217889 h 1705557"/>
              <a:gd name="connsiteX231" fmla="*/ 8874168 w 10232859"/>
              <a:gd name="connsiteY231" fmla="*/ 1220481 h 1705557"/>
              <a:gd name="connsiteX232" fmla="*/ 8871123 w 10232859"/>
              <a:gd name="connsiteY232" fmla="*/ 1227674 h 1705557"/>
              <a:gd name="connsiteX233" fmla="*/ 8903537 w 10232859"/>
              <a:gd name="connsiteY233" fmla="*/ 1237102 h 1705557"/>
              <a:gd name="connsiteX234" fmla="*/ 8933767 w 10232859"/>
              <a:gd name="connsiteY234" fmla="*/ 1269882 h 1705557"/>
              <a:gd name="connsiteX235" fmla="*/ 8985765 w 10232859"/>
              <a:gd name="connsiteY235" fmla="*/ 1294178 h 1705557"/>
              <a:gd name="connsiteX236" fmla="*/ 9071444 w 10232859"/>
              <a:gd name="connsiteY236" fmla="*/ 1323819 h 1705557"/>
              <a:gd name="connsiteX237" fmla="*/ 9096711 w 10232859"/>
              <a:gd name="connsiteY237" fmla="*/ 1334291 h 1705557"/>
              <a:gd name="connsiteX238" fmla="*/ 9338853 w 10232859"/>
              <a:gd name="connsiteY238" fmla="*/ 1454560 h 1705557"/>
              <a:gd name="connsiteX239" fmla="*/ 9520814 w 10232859"/>
              <a:gd name="connsiteY239" fmla="*/ 1456341 h 1705557"/>
              <a:gd name="connsiteX240" fmla="*/ 9702271 w 10232859"/>
              <a:gd name="connsiteY240" fmla="*/ 1495067 h 1705557"/>
              <a:gd name="connsiteX241" fmla="*/ 9744273 w 10232859"/>
              <a:gd name="connsiteY241" fmla="*/ 1530026 h 1705557"/>
              <a:gd name="connsiteX242" fmla="*/ 9771903 w 10232859"/>
              <a:gd name="connsiteY242" fmla="*/ 1536548 h 1705557"/>
              <a:gd name="connsiteX243" fmla="*/ 9818565 w 10232859"/>
              <a:gd name="connsiteY243" fmla="*/ 1545059 h 1705557"/>
              <a:gd name="connsiteX244" fmla="*/ 9882202 w 10232859"/>
              <a:gd name="connsiteY244" fmla="*/ 1572402 h 1705557"/>
              <a:gd name="connsiteX245" fmla="*/ 10022025 w 10232859"/>
              <a:gd name="connsiteY245" fmla="*/ 1606210 h 1705557"/>
              <a:gd name="connsiteX246" fmla="*/ 10220406 w 10232859"/>
              <a:gd name="connsiteY246" fmla="*/ 1683519 h 1705557"/>
              <a:gd name="connsiteX247" fmla="*/ 10232859 w 10232859"/>
              <a:gd name="connsiteY247" fmla="*/ 1705557 h 1705557"/>
              <a:gd name="connsiteX248" fmla="*/ 0 w 10232859"/>
              <a:gd name="connsiteY248" fmla="*/ 1705557 h 1705557"/>
              <a:gd name="connsiteX249" fmla="*/ 0 w 10232859"/>
              <a:gd name="connsiteY249" fmla="*/ 28342 h 1705557"/>
              <a:gd name="connsiteX250" fmla="*/ 8097 w 10232859"/>
              <a:gd name="connsiteY250" fmla="*/ 30869 h 1705557"/>
              <a:gd name="connsiteX251" fmla="*/ 77128 w 10232859"/>
              <a:gd name="connsiteY251" fmla="*/ 13381 h 1705557"/>
              <a:gd name="connsiteX252" fmla="*/ 188338 w 10232859"/>
              <a:gd name="connsiteY252" fmla="*/ 11593 h 1705557"/>
              <a:gd name="connsiteX253" fmla="*/ 298809 w 10232859"/>
              <a:gd name="connsiteY253" fmla="*/ 12712 h 1705557"/>
              <a:gd name="connsiteX254" fmla="*/ 338985 w 10232859"/>
              <a:gd name="connsiteY254" fmla="*/ 14520 h 1705557"/>
              <a:gd name="connsiteX255" fmla="*/ 409815 w 10232859"/>
              <a:gd name="connsiteY255" fmla="*/ 11559 h 1705557"/>
              <a:gd name="connsiteX256" fmla="*/ 424169 w 10232859"/>
              <a:gd name="connsiteY256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089450 w 10232859"/>
              <a:gd name="connsiteY77" fmla="*/ 162714 h 1705557"/>
              <a:gd name="connsiteX78" fmla="*/ 3104175 w 10232859"/>
              <a:gd name="connsiteY78" fmla="*/ 169945 h 1705557"/>
              <a:gd name="connsiteX79" fmla="*/ 3254203 w 10232859"/>
              <a:gd name="connsiteY79" fmla="*/ 158270 h 1705557"/>
              <a:gd name="connsiteX80" fmla="*/ 3314383 w 10232859"/>
              <a:gd name="connsiteY80" fmla="*/ 228669 h 1705557"/>
              <a:gd name="connsiteX81" fmla="*/ 3476147 w 10232859"/>
              <a:gd name="connsiteY81" fmla="*/ 177439 h 1705557"/>
              <a:gd name="connsiteX82" fmla="*/ 3497583 w 10232859"/>
              <a:gd name="connsiteY82" fmla="*/ 156962 h 1705557"/>
              <a:gd name="connsiteX83" fmla="*/ 3704761 w 10232859"/>
              <a:gd name="connsiteY83" fmla="*/ 157006 h 1705557"/>
              <a:gd name="connsiteX84" fmla="*/ 3755040 w 10232859"/>
              <a:gd name="connsiteY84" fmla="*/ 148492 h 1705557"/>
              <a:gd name="connsiteX85" fmla="*/ 3804689 w 10232859"/>
              <a:gd name="connsiteY85" fmla="*/ 158407 h 1705557"/>
              <a:gd name="connsiteX86" fmla="*/ 3821793 w 10232859"/>
              <a:gd name="connsiteY86" fmla="*/ 151257 h 1705557"/>
              <a:gd name="connsiteX87" fmla="*/ 3824682 w 10232859"/>
              <a:gd name="connsiteY87" fmla="*/ 149833 h 1705557"/>
              <a:gd name="connsiteX88" fmla="*/ 3837536 w 10232859"/>
              <a:gd name="connsiteY88" fmla="*/ 148292 h 1705557"/>
              <a:gd name="connsiteX89" fmla="*/ 3839550 w 10232859"/>
              <a:gd name="connsiteY89" fmla="*/ 142661 h 1705557"/>
              <a:gd name="connsiteX90" fmla="*/ 3857743 w 10232859"/>
              <a:gd name="connsiteY90" fmla="*/ 136618 h 1705557"/>
              <a:gd name="connsiteX91" fmla="*/ 3881852 w 10232859"/>
              <a:gd name="connsiteY91" fmla="*/ 135231 h 1705557"/>
              <a:gd name="connsiteX92" fmla="*/ 3998088 w 10232859"/>
              <a:gd name="connsiteY92" fmla="*/ 134446 h 1705557"/>
              <a:gd name="connsiteX93" fmla="*/ 4066682 w 10232859"/>
              <a:gd name="connsiteY93" fmla="*/ 130661 h 1705557"/>
              <a:gd name="connsiteX94" fmla="*/ 4091246 w 10232859"/>
              <a:gd name="connsiteY94" fmla="*/ 124017 h 1705557"/>
              <a:gd name="connsiteX95" fmla="*/ 4126556 w 10232859"/>
              <a:gd name="connsiteY95" fmla="*/ 118239 h 1705557"/>
              <a:gd name="connsiteX96" fmla="*/ 4187717 w 10232859"/>
              <a:gd name="connsiteY96" fmla="*/ 104010 h 1705557"/>
              <a:gd name="connsiteX97" fmla="*/ 4220826 w 10232859"/>
              <a:gd name="connsiteY97" fmla="*/ 102505 h 1705557"/>
              <a:gd name="connsiteX98" fmla="*/ 4239014 w 10232859"/>
              <a:gd name="connsiteY98" fmla="*/ 97354 h 1705557"/>
              <a:gd name="connsiteX99" fmla="*/ 4246653 w 10232859"/>
              <a:gd name="connsiteY99" fmla="*/ 97874 h 1705557"/>
              <a:gd name="connsiteX100" fmla="*/ 4271841 w 10232859"/>
              <a:gd name="connsiteY100" fmla="*/ 96702 h 1705557"/>
              <a:gd name="connsiteX101" fmla="*/ 4286277 w 10232859"/>
              <a:gd name="connsiteY101" fmla="*/ 96687 h 1705557"/>
              <a:gd name="connsiteX102" fmla="*/ 4292025 w 10232859"/>
              <a:gd name="connsiteY102" fmla="*/ 96921 h 1705557"/>
              <a:gd name="connsiteX103" fmla="*/ 4304713 w 10232859"/>
              <a:gd name="connsiteY103" fmla="*/ 102187 h 1705557"/>
              <a:gd name="connsiteX104" fmla="*/ 4321285 w 10232859"/>
              <a:gd name="connsiteY104" fmla="*/ 100074 h 1705557"/>
              <a:gd name="connsiteX105" fmla="*/ 4339561 w 10232859"/>
              <a:gd name="connsiteY105" fmla="*/ 105320 h 1705557"/>
              <a:gd name="connsiteX106" fmla="*/ 4343990 w 10232859"/>
              <a:gd name="connsiteY106" fmla="*/ 101090 h 1705557"/>
              <a:gd name="connsiteX107" fmla="*/ 4358885 w 10232859"/>
              <a:gd name="connsiteY107" fmla="*/ 96778 h 1705557"/>
              <a:gd name="connsiteX108" fmla="*/ 4371648 w 10232859"/>
              <a:gd name="connsiteY108" fmla="*/ 101826 h 1705557"/>
              <a:gd name="connsiteX109" fmla="*/ 4398380 w 10232859"/>
              <a:gd name="connsiteY109" fmla="*/ 104961 h 1705557"/>
              <a:gd name="connsiteX110" fmla="*/ 4405729 w 10232859"/>
              <a:gd name="connsiteY110" fmla="*/ 104191 h 1705557"/>
              <a:gd name="connsiteX111" fmla="*/ 4431408 w 10232859"/>
              <a:gd name="connsiteY111" fmla="*/ 110825 h 1705557"/>
              <a:gd name="connsiteX112" fmla="*/ 4472183 w 10232859"/>
              <a:gd name="connsiteY112" fmla="*/ 116430 h 1705557"/>
              <a:gd name="connsiteX113" fmla="*/ 4518828 w 10232859"/>
              <a:gd name="connsiteY113" fmla="*/ 119114 h 1705557"/>
              <a:gd name="connsiteX114" fmla="*/ 4532040 w 10232859"/>
              <a:gd name="connsiteY114" fmla="*/ 124307 h 1705557"/>
              <a:gd name="connsiteX115" fmla="*/ 4617778 w 10232859"/>
              <a:gd name="connsiteY115" fmla="*/ 136993 h 1705557"/>
              <a:gd name="connsiteX116" fmla="*/ 4641872 w 10232859"/>
              <a:gd name="connsiteY116" fmla="*/ 140721 h 1705557"/>
              <a:gd name="connsiteX117" fmla="*/ 4662766 w 10232859"/>
              <a:gd name="connsiteY117" fmla="*/ 138952 h 1705557"/>
              <a:gd name="connsiteX118" fmla="*/ 4667770 w 10232859"/>
              <a:gd name="connsiteY118" fmla="*/ 134208 h 1705557"/>
              <a:gd name="connsiteX119" fmla="*/ 4681052 w 10232859"/>
              <a:gd name="connsiteY119" fmla="*/ 135461 h 1705557"/>
              <a:gd name="connsiteX120" fmla="*/ 4684624 w 10232859"/>
              <a:gd name="connsiteY120" fmla="*/ 134755 h 1705557"/>
              <a:gd name="connsiteX121" fmla="*/ 4705061 w 10232859"/>
              <a:gd name="connsiteY121" fmla="*/ 131748 h 1705557"/>
              <a:gd name="connsiteX122" fmla="*/ 4747746 w 10232859"/>
              <a:gd name="connsiteY122" fmla="*/ 151131 h 1705557"/>
              <a:gd name="connsiteX123" fmla="*/ 4801045 w 10232859"/>
              <a:gd name="connsiteY123" fmla="*/ 153753 h 1705557"/>
              <a:gd name="connsiteX124" fmla="*/ 5001600 w 10232859"/>
              <a:gd name="connsiteY124" fmla="*/ 196753 h 1705557"/>
              <a:gd name="connsiteX125" fmla="*/ 5033465 w 10232859"/>
              <a:gd name="connsiteY125" fmla="*/ 182429 h 1705557"/>
              <a:gd name="connsiteX126" fmla="*/ 5115965 w 10232859"/>
              <a:gd name="connsiteY126" fmla="*/ 192583 h 1705557"/>
              <a:gd name="connsiteX127" fmla="*/ 5237936 w 10232859"/>
              <a:gd name="connsiteY127" fmla="*/ 246022 h 1705557"/>
              <a:gd name="connsiteX128" fmla="*/ 5290566 w 10232859"/>
              <a:gd name="connsiteY128" fmla="*/ 269809 h 1705557"/>
              <a:gd name="connsiteX129" fmla="*/ 5344878 w 10232859"/>
              <a:gd name="connsiteY129" fmla="*/ 282874 h 1705557"/>
              <a:gd name="connsiteX130" fmla="*/ 5413398 w 10232859"/>
              <a:gd name="connsiteY130" fmla="*/ 282749 h 1705557"/>
              <a:gd name="connsiteX131" fmla="*/ 5415629 w 10232859"/>
              <a:gd name="connsiteY131" fmla="*/ 282282 h 1705557"/>
              <a:gd name="connsiteX132" fmla="*/ 5433078 w 10232859"/>
              <a:gd name="connsiteY132" fmla="*/ 286198 h 1705557"/>
              <a:gd name="connsiteX133" fmla="*/ 5435759 w 10232859"/>
              <a:gd name="connsiteY133" fmla="*/ 289614 h 1705557"/>
              <a:gd name="connsiteX134" fmla="*/ 5447372 w 10232859"/>
              <a:gd name="connsiteY134" fmla="*/ 293101 h 1705557"/>
              <a:gd name="connsiteX135" fmla="*/ 5469289 w 10232859"/>
              <a:gd name="connsiteY135" fmla="*/ 302134 h 1705557"/>
              <a:gd name="connsiteX136" fmla="*/ 5508752 w 10232859"/>
              <a:gd name="connsiteY136" fmla="*/ 312267 h 1705557"/>
              <a:gd name="connsiteX137" fmla="*/ 5509657 w 10232859"/>
              <a:gd name="connsiteY137" fmla="*/ 311450 h 1705557"/>
              <a:gd name="connsiteX138" fmla="*/ 5521245 w 10232859"/>
              <a:gd name="connsiteY138" fmla="*/ 310202 h 1705557"/>
              <a:gd name="connsiteX139" fmla="*/ 5542415 w 10232859"/>
              <a:gd name="connsiteY139" fmla="*/ 310009 h 1705557"/>
              <a:gd name="connsiteX140" fmla="*/ 5596538 w 10232859"/>
              <a:gd name="connsiteY140" fmla="*/ 297667 h 1705557"/>
              <a:gd name="connsiteX141" fmla="*/ 5632514 w 10232859"/>
              <a:gd name="connsiteY141" fmla="*/ 308476 h 1705557"/>
              <a:gd name="connsiteX142" fmla="*/ 5640005 w 10232859"/>
              <a:gd name="connsiteY142" fmla="*/ 310131 h 1705557"/>
              <a:gd name="connsiteX143" fmla="*/ 5640259 w 10232859"/>
              <a:gd name="connsiteY143" fmla="*/ 309949 h 1705557"/>
              <a:gd name="connsiteX144" fmla="*/ 5648365 w 10232859"/>
              <a:gd name="connsiteY144" fmla="*/ 311268 h 1705557"/>
              <a:gd name="connsiteX145" fmla="*/ 5653662 w 10232859"/>
              <a:gd name="connsiteY145" fmla="*/ 313149 h 1705557"/>
              <a:gd name="connsiteX146" fmla="*/ 5668196 w 10232859"/>
              <a:gd name="connsiteY146" fmla="*/ 316360 h 1705557"/>
              <a:gd name="connsiteX147" fmla="*/ 5673886 w 10232859"/>
              <a:gd name="connsiteY147" fmla="*/ 316040 h 1705557"/>
              <a:gd name="connsiteX148" fmla="*/ 5677139 w 10232859"/>
              <a:gd name="connsiteY148" fmla="*/ 313859 h 1705557"/>
              <a:gd name="connsiteX149" fmla="*/ 5708983 w 10232859"/>
              <a:gd name="connsiteY149" fmla="*/ 313188 h 1705557"/>
              <a:gd name="connsiteX150" fmla="*/ 5773909 w 10232859"/>
              <a:gd name="connsiteY150" fmla="*/ 318575 h 1705557"/>
              <a:gd name="connsiteX151" fmla="*/ 5809500 w 10232859"/>
              <a:gd name="connsiteY151" fmla="*/ 324964 h 1705557"/>
              <a:gd name="connsiteX152" fmla="*/ 5908729 w 10232859"/>
              <a:gd name="connsiteY152" fmla="*/ 338849 h 1705557"/>
              <a:gd name="connsiteX153" fmla="*/ 6009654 w 10232859"/>
              <a:gd name="connsiteY153" fmla="*/ 350040 h 1705557"/>
              <a:gd name="connsiteX154" fmla="*/ 6067487 w 10232859"/>
              <a:gd name="connsiteY154" fmla="*/ 340226 h 1705557"/>
              <a:gd name="connsiteX155" fmla="*/ 6073281 w 10232859"/>
              <a:gd name="connsiteY155" fmla="*/ 340830 h 1705557"/>
              <a:gd name="connsiteX156" fmla="*/ 6086225 w 10232859"/>
              <a:gd name="connsiteY156" fmla="*/ 346135 h 1705557"/>
              <a:gd name="connsiteX157" fmla="*/ 6105063 w 10232859"/>
              <a:gd name="connsiteY157" fmla="*/ 353854 h 1705557"/>
              <a:gd name="connsiteX158" fmla="*/ 6135796 w 10232859"/>
              <a:gd name="connsiteY158" fmla="*/ 369657 h 1705557"/>
              <a:gd name="connsiteX159" fmla="*/ 6195166 w 10232859"/>
              <a:gd name="connsiteY159" fmla="*/ 366704 h 1705557"/>
              <a:gd name="connsiteX160" fmla="*/ 6216259 w 10232859"/>
              <a:gd name="connsiteY160" fmla="*/ 369879 h 1705557"/>
              <a:gd name="connsiteX161" fmla="*/ 6228331 w 10232859"/>
              <a:gd name="connsiteY161" fmla="*/ 370548 h 1705557"/>
              <a:gd name="connsiteX162" fmla="*/ 6229602 w 10232859"/>
              <a:gd name="connsiteY162" fmla="*/ 369928 h 1705557"/>
              <a:gd name="connsiteX163" fmla="*/ 6258988 w 10232859"/>
              <a:gd name="connsiteY163" fmla="*/ 385174 h 1705557"/>
              <a:gd name="connsiteX164" fmla="*/ 6264106 w 10232859"/>
              <a:gd name="connsiteY164" fmla="*/ 385655 h 1705557"/>
              <a:gd name="connsiteX165" fmla="*/ 6281703 w 10232859"/>
              <a:gd name="connsiteY165" fmla="*/ 397568 h 1705557"/>
              <a:gd name="connsiteX166" fmla="*/ 6291622 w 10232859"/>
              <a:gd name="connsiteY166" fmla="*/ 402669 h 1705557"/>
              <a:gd name="connsiteX167" fmla="*/ 6292712 w 10232859"/>
              <a:gd name="connsiteY167" fmla="*/ 406285 h 1705557"/>
              <a:gd name="connsiteX168" fmla="*/ 6308227 w 10232859"/>
              <a:gd name="connsiteY168" fmla="*/ 412710 h 1705557"/>
              <a:gd name="connsiteX169" fmla="*/ 6328981 w 10232859"/>
              <a:gd name="connsiteY169" fmla="*/ 416009 h 1705557"/>
              <a:gd name="connsiteX170" fmla="*/ 6368693 w 10232859"/>
              <a:gd name="connsiteY170" fmla="*/ 424359 h 1705557"/>
              <a:gd name="connsiteX171" fmla="*/ 6414811 w 10232859"/>
              <a:gd name="connsiteY171" fmla="*/ 458714 h 1705557"/>
              <a:gd name="connsiteX172" fmla="*/ 6467879 w 10232859"/>
              <a:gd name="connsiteY172" fmla="*/ 474762 h 1705557"/>
              <a:gd name="connsiteX173" fmla="*/ 6564351 w 10232859"/>
              <a:gd name="connsiteY173" fmla="*/ 544032 h 1705557"/>
              <a:gd name="connsiteX174" fmla="*/ 6711178 w 10232859"/>
              <a:gd name="connsiteY174" fmla="*/ 580124 h 1705557"/>
              <a:gd name="connsiteX175" fmla="*/ 6764036 w 10232859"/>
              <a:gd name="connsiteY175" fmla="*/ 595457 h 1705557"/>
              <a:gd name="connsiteX176" fmla="*/ 6858983 w 10232859"/>
              <a:gd name="connsiteY176" fmla="*/ 630237 h 1705557"/>
              <a:gd name="connsiteX177" fmla="*/ 6910661 w 10232859"/>
              <a:gd name="connsiteY177" fmla="*/ 641134 h 1705557"/>
              <a:gd name="connsiteX178" fmla="*/ 6944111 w 10232859"/>
              <a:gd name="connsiteY178" fmla="*/ 666016 h 1705557"/>
              <a:gd name="connsiteX179" fmla="*/ 6965771 w 10232859"/>
              <a:gd name="connsiteY179" fmla="*/ 666445 h 1705557"/>
              <a:gd name="connsiteX180" fmla="*/ 6969639 w 10232859"/>
              <a:gd name="connsiteY180" fmla="*/ 666351 h 1705557"/>
              <a:gd name="connsiteX181" fmla="*/ 6982242 w 10232859"/>
              <a:gd name="connsiteY181" fmla="*/ 669626 h 1705557"/>
              <a:gd name="connsiteX182" fmla="*/ 6989387 w 10232859"/>
              <a:gd name="connsiteY182" fmla="*/ 665988 h 1705557"/>
              <a:gd name="connsiteX183" fmla="*/ 7010930 w 10232859"/>
              <a:gd name="connsiteY183" fmla="*/ 667648 h 1705557"/>
              <a:gd name="connsiteX184" fmla="*/ 7033125 w 10232859"/>
              <a:gd name="connsiteY184" fmla="*/ 674950 h 1705557"/>
              <a:gd name="connsiteX185" fmla="*/ 7134461 w 10232859"/>
              <a:gd name="connsiteY185" fmla="*/ 714706 h 1705557"/>
              <a:gd name="connsiteX186" fmla="*/ 7197450 w 10232859"/>
              <a:gd name="connsiteY186" fmla="*/ 735608 h 1705557"/>
              <a:gd name="connsiteX187" fmla="*/ 7225084 w 10232859"/>
              <a:gd name="connsiteY187" fmla="*/ 739019 h 1705557"/>
              <a:gd name="connsiteX188" fmla="*/ 7261183 w 10232859"/>
              <a:gd name="connsiteY188" fmla="*/ 746827 h 1705557"/>
              <a:gd name="connsiteX189" fmla="*/ 7327760 w 10232859"/>
              <a:gd name="connsiteY189" fmla="*/ 757100 h 1705557"/>
              <a:gd name="connsiteX190" fmla="*/ 7412222 w 10232859"/>
              <a:gd name="connsiteY190" fmla="*/ 777001 h 1705557"/>
              <a:gd name="connsiteX191" fmla="*/ 7457904 w 10232859"/>
              <a:gd name="connsiteY191" fmla="*/ 810835 h 1705557"/>
              <a:gd name="connsiteX192" fmla="*/ 7465795 w 10232859"/>
              <a:gd name="connsiteY192" fmla="*/ 809112 h 1705557"/>
              <a:gd name="connsiteX193" fmla="*/ 7505046 w 10232859"/>
              <a:gd name="connsiteY193" fmla="*/ 823031 h 1705557"/>
              <a:gd name="connsiteX194" fmla="*/ 7623220 w 10232859"/>
              <a:gd name="connsiteY194" fmla="*/ 895034 h 1705557"/>
              <a:gd name="connsiteX195" fmla="*/ 7700458 w 10232859"/>
              <a:gd name="connsiteY195" fmla="*/ 921593 h 1705557"/>
              <a:gd name="connsiteX196" fmla="*/ 7730988 w 10232859"/>
              <a:gd name="connsiteY196" fmla="*/ 927270 h 1705557"/>
              <a:gd name="connsiteX197" fmla="*/ 7781942 w 10232859"/>
              <a:gd name="connsiteY197" fmla="*/ 937017 h 1705557"/>
              <a:gd name="connsiteX198" fmla="*/ 7827704 w 10232859"/>
              <a:gd name="connsiteY198" fmla="*/ 935072 h 1705557"/>
              <a:gd name="connsiteX199" fmla="*/ 7867270 w 10232859"/>
              <a:gd name="connsiteY199" fmla="*/ 946880 h 1705557"/>
              <a:gd name="connsiteX200" fmla="*/ 7866538 w 10232859"/>
              <a:gd name="connsiteY200" fmla="*/ 961559 h 1705557"/>
              <a:gd name="connsiteX201" fmla="*/ 7912084 w 10232859"/>
              <a:gd name="connsiteY201" fmla="*/ 970314 h 1705557"/>
              <a:gd name="connsiteX202" fmla="*/ 7982264 w 10232859"/>
              <a:gd name="connsiteY202" fmla="*/ 982287 h 1705557"/>
              <a:gd name="connsiteX203" fmla="*/ 7991272 w 10232859"/>
              <a:gd name="connsiteY203" fmla="*/ 987618 h 1705557"/>
              <a:gd name="connsiteX204" fmla="*/ 8006496 w 10232859"/>
              <a:gd name="connsiteY204" fmla="*/ 979353 h 1705557"/>
              <a:gd name="connsiteX205" fmla="*/ 8034497 w 10232859"/>
              <a:gd name="connsiteY205" fmla="*/ 978568 h 1705557"/>
              <a:gd name="connsiteX206" fmla="*/ 8150881 w 10232859"/>
              <a:gd name="connsiteY206" fmla="*/ 996925 h 1705557"/>
              <a:gd name="connsiteX207" fmla="*/ 8172106 w 10232859"/>
              <a:gd name="connsiteY207" fmla="*/ 997026 h 1705557"/>
              <a:gd name="connsiteX208" fmla="*/ 8196076 w 10232859"/>
              <a:gd name="connsiteY208" fmla="*/ 1006592 h 1705557"/>
              <a:gd name="connsiteX209" fmla="*/ 8247463 w 10232859"/>
              <a:gd name="connsiteY209" fmla="*/ 1022846 h 1705557"/>
              <a:gd name="connsiteX210" fmla="*/ 8279272 w 10232859"/>
              <a:gd name="connsiteY210" fmla="*/ 1039435 h 1705557"/>
              <a:gd name="connsiteX211" fmla="*/ 8289611 w 10232859"/>
              <a:gd name="connsiteY211" fmla="*/ 1035144 h 1705557"/>
              <a:gd name="connsiteX212" fmla="*/ 8311483 w 10232859"/>
              <a:gd name="connsiteY212" fmla="*/ 1035913 h 1705557"/>
              <a:gd name="connsiteX213" fmla="*/ 8399489 w 10232859"/>
              <a:gd name="connsiteY213" fmla="*/ 1055076 h 1705557"/>
              <a:gd name="connsiteX214" fmla="*/ 8415973 w 10232859"/>
              <a:gd name="connsiteY214" fmla="*/ 1056174 h 1705557"/>
              <a:gd name="connsiteX215" fmla="*/ 8433326 w 10232859"/>
              <a:gd name="connsiteY215" fmla="*/ 1064395 h 1705557"/>
              <a:gd name="connsiteX216" fmla="*/ 8502328 w 10232859"/>
              <a:gd name="connsiteY216" fmla="*/ 1098012 h 1705557"/>
              <a:gd name="connsiteX217" fmla="*/ 8534346 w 10232859"/>
              <a:gd name="connsiteY217" fmla="*/ 1113494 h 1705557"/>
              <a:gd name="connsiteX218" fmla="*/ 8534980 w 10232859"/>
              <a:gd name="connsiteY218" fmla="*/ 1117375 h 1705557"/>
              <a:gd name="connsiteX219" fmla="*/ 8544104 w 10232859"/>
              <a:gd name="connsiteY219" fmla="*/ 1114920 h 1705557"/>
              <a:gd name="connsiteX220" fmla="*/ 8567742 w 10232859"/>
              <a:gd name="connsiteY220" fmla="*/ 1124104 h 1705557"/>
              <a:gd name="connsiteX221" fmla="*/ 8633779 w 10232859"/>
              <a:gd name="connsiteY221" fmla="*/ 1145740 h 1705557"/>
              <a:gd name="connsiteX222" fmla="*/ 8676965 w 10232859"/>
              <a:gd name="connsiteY222" fmla="*/ 1163463 h 1705557"/>
              <a:gd name="connsiteX223" fmla="*/ 8698944 w 10232859"/>
              <a:gd name="connsiteY223" fmla="*/ 1163453 h 1705557"/>
              <a:gd name="connsiteX224" fmla="*/ 8711456 w 10232859"/>
              <a:gd name="connsiteY224" fmla="*/ 1175731 h 1705557"/>
              <a:gd name="connsiteX225" fmla="*/ 8732793 w 10232859"/>
              <a:gd name="connsiteY225" fmla="*/ 1179486 h 1705557"/>
              <a:gd name="connsiteX226" fmla="*/ 8751897 w 10232859"/>
              <a:gd name="connsiteY226" fmla="*/ 1197400 h 1705557"/>
              <a:gd name="connsiteX227" fmla="*/ 8793564 w 10232859"/>
              <a:gd name="connsiteY227" fmla="*/ 1179086 h 1705557"/>
              <a:gd name="connsiteX228" fmla="*/ 8834270 w 10232859"/>
              <a:gd name="connsiteY228" fmla="*/ 1213138 h 1705557"/>
              <a:gd name="connsiteX229" fmla="*/ 8853872 w 10232859"/>
              <a:gd name="connsiteY229" fmla="*/ 1221228 h 1705557"/>
              <a:gd name="connsiteX230" fmla="*/ 8861901 w 10232859"/>
              <a:gd name="connsiteY230" fmla="*/ 1217889 h 1705557"/>
              <a:gd name="connsiteX231" fmla="*/ 8874168 w 10232859"/>
              <a:gd name="connsiteY231" fmla="*/ 1220481 h 1705557"/>
              <a:gd name="connsiteX232" fmla="*/ 8871123 w 10232859"/>
              <a:gd name="connsiteY232" fmla="*/ 1227674 h 1705557"/>
              <a:gd name="connsiteX233" fmla="*/ 8903537 w 10232859"/>
              <a:gd name="connsiteY233" fmla="*/ 1237102 h 1705557"/>
              <a:gd name="connsiteX234" fmla="*/ 8933767 w 10232859"/>
              <a:gd name="connsiteY234" fmla="*/ 1269882 h 1705557"/>
              <a:gd name="connsiteX235" fmla="*/ 8985765 w 10232859"/>
              <a:gd name="connsiteY235" fmla="*/ 1294178 h 1705557"/>
              <a:gd name="connsiteX236" fmla="*/ 9071444 w 10232859"/>
              <a:gd name="connsiteY236" fmla="*/ 1323819 h 1705557"/>
              <a:gd name="connsiteX237" fmla="*/ 9096711 w 10232859"/>
              <a:gd name="connsiteY237" fmla="*/ 1334291 h 1705557"/>
              <a:gd name="connsiteX238" fmla="*/ 9338853 w 10232859"/>
              <a:gd name="connsiteY238" fmla="*/ 1454560 h 1705557"/>
              <a:gd name="connsiteX239" fmla="*/ 9520814 w 10232859"/>
              <a:gd name="connsiteY239" fmla="*/ 1456341 h 1705557"/>
              <a:gd name="connsiteX240" fmla="*/ 9702271 w 10232859"/>
              <a:gd name="connsiteY240" fmla="*/ 1495067 h 1705557"/>
              <a:gd name="connsiteX241" fmla="*/ 9744273 w 10232859"/>
              <a:gd name="connsiteY241" fmla="*/ 1530026 h 1705557"/>
              <a:gd name="connsiteX242" fmla="*/ 9771903 w 10232859"/>
              <a:gd name="connsiteY242" fmla="*/ 1536548 h 1705557"/>
              <a:gd name="connsiteX243" fmla="*/ 9818565 w 10232859"/>
              <a:gd name="connsiteY243" fmla="*/ 1545059 h 1705557"/>
              <a:gd name="connsiteX244" fmla="*/ 9882202 w 10232859"/>
              <a:gd name="connsiteY244" fmla="*/ 1572402 h 1705557"/>
              <a:gd name="connsiteX245" fmla="*/ 10022025 w 10232859"/>
              <a:gd name="connsiteY245" fmla="*/ 1606210 h 1705557"/>
              <a:gd name="connsiteX246" fmla="*/ 10220406 w 10232859"/>
              <a:gd name="connsiteY246" fmla="*/ 1683519 h 1705557"/>
              <a:gd name="connsiteX247" fmla="*/ 10232859 w 10232859"/>
              <a:gd name="connsiteY247" fmla="*/ 1705557 h 1705557"/>
              <a:gd name="connsiteX248" fmla="*/ 0 w 10232859"/>
              <a:gd name="connsiteY248" fmla="*/ 1705557 h 1705557"/>
              <a:gd name="connsiteX249" fmla="*/ 0 w 10232859"/>
              <a:gd name="connsiteY249" fmla="*/ 28342 h 1705557"/>
              <a:gd name="connsiteX250" fmla="*/ 8097 w 10232859"/>
              <a:gd name="connsiteY250" fmla="*/ 30869 h 1705557"/>
              <a:gd name="connsiteX251" fmla="*/ 77128 w 10232859"/>
              <a:gd name="connsiteY251" fmla="*/ 13381 h 1705557"/>
              <a:gd name="connsiteX252" fmla="*/ 188338 w 10232859"/>
              <a:gd name="connsiteY252" fmla="*/ 11593 h 1705557"/>
              <a:gd name="connsiteX253" fmla="*/ 298809 w 10232859"/>
              <a:gd name="connsiteY253" fmla="*/ 12712 h 1705557"/>
              <a:gd name="connsiteX254" fmla="*/ 338985 w 10232859"/>
              <a:gd name="connsiteY254" fmla="*/ 14520 h 1705557"/>
              <a:gd name="connsiteX255" fmla="*/ 409815 w 10232859"/>
              <a:gd name="connsiteY255" fmla="*/ 11559 h 1705557"/>
              <a:gd name="connsiteX256" fmla="*/ 424169 w 10232859"/>
              <a:gd name="connsiteY256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089450 w 10232859"/>
              <a:gd name="connsiteY77" fmla="*/ 162714 h 1705557"/>
              <a:gd name="connsiteX78" fmla="*/ 3104175 w 10232859"/>
              <a:gd name="connsiteY78" fmla="*/ 169945 h 1705557"/>
              <a:gd name="connsiteX79" fmla="*/ 3254203 w 10232859"/>
              <a:gd name="connsiteY79" fmla="*/ 158270 h 1705557"/>
              <a:gd name="connsiteX80" fmla="*/ 3314383 w 10232859"/>
              <a:gd name="connsiteY80" fmla="*/ 228669 h 1705557"/>
              <a:gd name="connsiteX81" fmla="*/ 3476147 w 10232859"/>
              <a:gd name="connsiteY81" fmla="*/ 177439 h 1705557"/>
              <a:gd name="connsiteX82" fmla="*/ 3497583 w 10232859"/>
              <a:gd name="connsiteY82" fmla="*/ 156962 h 1705557"/>
              <a:gd name="connsiteX83" fmla="*/ 3704761 w 10232859"/>
              <a:gd name="connsiteY83" fmla="*/ 157006 h 1705557"/>
              <a:gd name="connsiteX84" fmla="*/ 3755040 w 10232859"/>
              <a:gd name="connsiteY84" fmla="*/ 148492 h 1705557"/>
              <a:gd name="connsiteX85" fmla="*/ 3804689 w 10232859"/>
              <a:gd name="connsiteY85" fmla="*/ 158407 h 1705557"/>
              <a:gd name="connsiteX86" fmla="*/ 3821793 w 10232859"/>
              <a:gd name="connsiteY86" fmla="*/ 151257 h 1705557"/>
              <a:gd name="connsiteX87" fmla="*/ 3824682 w 10232859"/>
              <a:gd name="connsiteY87" fmla="*/ 149833 h 1705557"/>
              <a:gd name="connsiteX88" fmla="*/ 3837536 w 10232859"/>
              <a:gd name="connsiteY88" fmla="*/ 148292 h 1705557"/>
              <a:gd name="connsiteX89" fmla="*/ 3839550 w 10232859"/>
              <a:gd name="connsiteY89" fmla="*/ 142661 h 1705557"/>
              <a:gd name="connsiteX90" fmla="*/ 3857743 w 10232859"/>
              <a:gd name="connsiteY90" fmla="*/ 136618 h 1705557"/>
              <a:gd name="connsiteX91" fmla="*/ 3881852 w 10232859"/>
              <a:gd name="connsiteY91" fmla="*/ 135231 h 1705557"/>
              <a:gd name="connsiteX92" fmla="*/ 3998088 w 10232859"/>
              <a:gd name="connsiteY92" fmla="*/ 134446 h 1705557"/>
              <a:gd name="connsiteX93" fmla="*/ 4066682 w 10232859"/>
              <a:gd name="connsiteY93" fmla="*/ 130661 h 1705557"/>
              <a:gd name="connsiteX94" fmla="*/ 4091246 w 10232859"/>
              <a:gd name="connsiteY94" fmla="*/ 124017 h 1705557"/>
              <a:gd name="connsiteX95" fmla="*/ 4126556 w 10232859"/>
              <a:gd name="connsiteY95" fmla="*/ 118239 h 1705557"/>
              <a:gd name="connsiteX96" fmla="*/ 4187717 w 10232859"/>
              <a:gd name="connsiteY96" fmla="*/ 104010 h 1705557"/>
              <a:gd name="connsiteX97" fmla="*/ 4220826 w 10232859"/>
              <a:gd name="connsiteY97" fmla="*/ 102505 h 1705557"/>
              <a:gd name="connsiteX98" fmla="*/ 4239014 w 10232859"/>
              <a:gd name="connsiteY98" fmla="*/ 97354 h 1705557"/>
              <a:gd name="connsiteX99" fmla="*/ 4246653 w 10232859"/>
              <a:gd name="connsiteY99" fmla="*/ 97874 h 1705557"/>
              <a:gd name="connsiteX100" fmla="*/ 4271841 w 10232859"/>
              <a:gd name="connsiteY100" fmla="*/ 96702 h 1705557"/>
              <a:gd name="connsiteX101" fmla="*/ 4286277 w 10232859"/>
              <a:gd name="connsiteY101" fmla="*/ 96687 h 1705557"/>
              <a:gd name="connsiteX102" fmla="*/ 4292025 w 10232859"/>
              <a:gd name="connsiteY102" fmla="*/ 96921 h 1705557"/>
              <a:gd name="connsiteX103" fmla="*/ 4304713 w 10232859"/>
              <a:gd name="connsiteY103" fmla="*/ 102187 h 1705557"/>
              <a:gd name="connsiteX104" fmla="*/ 4321285 w 10232859"/>
              <a:gd name="connsiteY104" fmla="*/ 100074 h 1705557"/>
              <a:gd name="connsiteX105" fmla="*/ 4339561 w 10232859"/>
              <a:gd name="connsiteY105" fmla="*/ 105320 h 1705557"/>
              <a:gd name="connsiteX106" fmla="*/ 4343990 w 10232859"/>
              <a:gd name="connsiteY106" fmla="*/ 101090 h 1705557"/>
              <a:gd name="connsiteX107" fmla="*/ 4358885 w 10232859"/>
              <a:gd name="connsiteY107" fmla="*/ 96778 h 1705557"/>
              <a:gd name="connsiteX108" fmla="*/ 4371648 w 10232859"/>
              <a:gd name="connsiteY108" fmla="*/ 101826 h 1705557"/>
              <a:gd name="connsiteX109" fmla="*/ 4398380 w 10232859"/>
              <a:gd name="connsiteY109" fmla="*/ 104961 h 1705557"/>
              <a:gd name="connsiteX110" fmla="*/ 4405729 w 10232859"/>
              <a:gd name="connsiteY110" fmla="*/ 104191 h 1705557"/>
              <a:gd name="connsiteX111" fmla="*/ 4431408 w 10232859"/>
              <a:gd name="connsiteY111" fmla="*/ 110825 h 1705557"/>
              <a:gd name="connsiteX112" fmla="*/ 4472183 w 10232859"/>
              <a:gd name="connsiteY112" fmla="*/ 116430 h 1705557"/>
              <a:gd name="connsiteX113" fmla="*/ 4518828 w 10232859"/>
              <a:gd name="connsiteY113" fmla="*/ 119114 h 1705557"/>
              <a:gd name="connsiteX114" fmla="*/ 4532040 w 10232859"/>
              <a:gd name="connsiteY114" fmla="*/ 124307 h 1705557"/>
              <a:gd name="connsiteX115" fmla="*/ 4617778 w 10232859"/>
              <a:gd name="connsiteY115" fmla="*/ 136993 h 1705557"/>
              <a:gd name="connsiteX116" fmla="*/ 4641872 w 10232859"/>
              <a:gd name="connsiteY116" fmla="*/ 140721 h 1705557"/>
              <a:gd name="connsiteX117" fmla="*/ 4662766 w 10232859"/>
              <a:gd name="connsiteY117" fmla="*/ 138952 h 1705557"/>
              <a:gd name="connsiteX118" fmla="*/ 4667770 w 10232859"/>
              <a:gd name="connsiteY118" fmla="*/ 134208 h 1705557"/>
              <a:gd name="connsiteX119" fmla="*/ 4681052 w 10232859"/>
              <a:gd name="connsiteY119" fmla="*/ 135461 h 1705557"/>
              <a:gd name="connsiteX120" fmla="*/ 4684624 w 10232859"/>
              <a:gd name="connsiteY120" fmla="*/ 134755 h 1705557"/>
              <a:gd name="connsiteX121" fmla="*/ 4705061 w 10232859"/>
              <a:gd name="connsiteY121" fmla="*/ 131748 h 1705557"/>
              <a:gd name="connsiteX122" fmla="*/ 4747746 w 10232859"/>
              <a:gd name="connsiteY122" fmla="*/ 151131 h 1705557"/>
              <a:gd name="connsiteX123" fmla="*/ 4801045 w 10232859"/>
              <a:gd name="connsiteY123" fmla="*/ 153753 h 1705557"/>
              <a:gd name="connsiteX124" fmla="*/ 5001600 w 10232859"/>
              <a:gd name="connsiteY124" fmla="*/ 196753 h 1705557"/>
              <a:gd name="connsiteX125" fmla="*/ 5033465 w 10232859"/>
              <a:gd name="connsiteY125" fmla="*/ 182429 h 1705557"/>
              <a:gd name="connsiteX126" fmla="*/ 5115965 w 10232859"/>
              <a:gd name="connsiteY126" fmla="*/ 192583 h 1705557"/>
              <a:gd name="connsiteX127" fmla="*/ 5237936 w 10232859"/>
              <a:gd name="connsiteY127" fmla="*/ 246022 h 1705557"/>
              <a:gd name="connsiteX128" fmla="*/ 5290566 w 10232859"/>
              <a:gd name="connsiteY128" fmla="*/ 269809 h 1705557"/>
              <a:gd name="connsiteX129" fmla="*/ 5344878 w 10232859"/>
              <a:gd name="connsiteY129" fmla="*/ 282874 h 1705557"/>
              <a:gd name="connsiteX130" fmla="*/ 5413398 w 10232859"/>
              <a:gd name="connsiteY130" fmla="*/ 282749 h 1705557"/>
              <a:gd name="connsiteX131" fmla="*/ 5415629 w 10232859"/>
              <a:gd name="connsiteY131" fmla="*/ 282282 h 1705557"/>
              <a:gd name="connsiteX132" fmla="*/ 5433078 w 10232859"/>
              <a:gd name="connsiteY132" fmla="*/ 286198 h 1705557"/>
              <a:gd name="connsiteX133" fmla="*/ 5435759 w 10232859"/>
              <a:gd name="connsiteY133" fmla="*/ 289614 h 1705557"/>
              <a:gd name="connsiteX134" fmla="*/ 5447372 w 10232859"/>
              <a:gd name="connsiteY134" fmla="*/ 293101 h 1705557"/>
              <a:gd name="connsiteX135" fmla="*/ 5469289 w 10232859"/>
              <a:gd name="connsiteY135" fmla="*/ 302134 h 1705557"/>
              <a:gd name="connsiteX136" fmla="*/ 5508752 w 10232859"/>
              <a:gd name="connsiteY136" fmla="*/ 312267 h 1705557"/>
              <a:gd name="connsiteX137" fmla="*/ 5509657 w 10232859"/>
              <a:gd name="connsiteY137" fmla="*/ 311450 h 1705557"/>
              <a:gd name="connsiteX138" fmla="*/ 5521245 w 10232859"/>
              <a:gd name="connsiteY138" fmla="*/ 310202 h 1705557"/>
              <a:gd name="connsiteX139" fmla="*/ 5542415 w 10232859"/>
              <a:gd name="connsiteY139" fmla="*/ 310009 h 1705557"/>
              <a:gd name="connsiteX140" fmla="*/ 5596538 w 10232859"/>
              <a:gd name="connsiteY140" fmla="*/ 297667 h 1705557"/>
              <a:gd name="connsiteX141" fmla="*/ 5632514 w 10232859"/>
              <a:gd name="connsiteY141" fmla="*/ 308476 h 1705557"/>
              <a:gd name="connsiteX142" fmla="*/ 5640005 w 10232859"/>
              <a:gd name="connsiteY142" fmla="*/ 310131 h 1705557"/>
              <a:gd name="connsiteX143" fmla="*/ 5640259 w 10232859"/>
              <a:gd name="connsiteY143" fmla="*/ 309949 h 1705557"/>
              <a:gd name="connsiteX144" fmla="*/ 5648365 w 10232859"/>
              <a:gd name="connsiteY144" fmla="*/ 311268 h 1705557"/>
              <a:gd name="connsiteX145" fmla="*/ 5653662 w 10232859"/>
              <a:gd name="connsiteY145" fmla="*/ 313149 h 1705557"/>
              <a:gd name="connsiteX146" fmla="*/ 5668196 w 10232859"/>
              <a:gd name="connsiteY146" fmla="*/ 316360 h 1705557"/>
              <a:gd name="connsiteX147" fmla="*/ 5673886 w 10232859"/>
              <a:gd name="connsiteY147" fmla="*/ 316040 h 1705557"/>
              <a:gd name="connsiteX148" fmla="*/ 5677139 w 10232859"/>
              <a:gd name="connsiteY148" fmla="*/ 313859 h 1705557"/>
              <a:gd name="connsiteX149" fmla="*/ 5708983 w 10232859"/>
              <a:gd name="connsiteY149" fmla="*/ 313188 h 1705557"/>
              <a:gd name="connsiteX150" fmla="*/ 5773909 w 10232859"/>
              <a:gd name="connsiteY150" fmla="*/ 318575 h 1705557"/>
              <a:gd name="connsiteX151" fmla="*/ 5809500 w 10232859"/>
              <a:gd name="connsiteY151" fmla="*/ 324964 h 1705557"/>
              <a:gd name="connsiteX152" fmla="*/ 5908729 w 10232859"/>
              <a:gd name="connsiteY152" fmla="*/ 338849 h 1705557"/>
              <a:gd name="connsiteX153" fmla="*/ 6009654 w 10232859"/>
              <a:gd name="connsiteY153" fmla="*/ 350040 h 1705557"/>
              <a:gd name="connsiteX154" fmla="*/ 6067487 w 10232859"/>
              <a:gd name="connsiteY154" fmla="*/ 340226 h 1705557"/>
              <a:gd name="connsiteX155" fmla="*/ 6073281 w 10232859"/>
              <a:gd name="connsiteY155" fmla="*/ 340830 h 1705557"/>
              <a:gd name="connsiteX156" fmla="*/ 6086225 w 10232859"/>
              <a:gd name="connsiteY156" fmla="*/ 346135 h 1705557"/>
              <a:gd name="connsiteX157" fmla="*/ 6105063 w 10232859"/>
              <a:gd name="connsiteY157" fmla="*/ 353854 h 1705557"/>
              <a:gd name="connsiteX158" fmla="*/ 6135796 w 10232859"/>
              <a:gd name="connsiteY158" fmla="*/ 369657 h 1705557"/>
              <a:gd name="connsiteX159" fmla="*/ 6195166 w 10232859"/>
              <a:gd name="connsiteY159" fmla="*/ 366704 h 1705557"/>
              <a:gd name="connsiteX160" fmla="*/ 6216259 w 10232859"/>
              <a:gd name="connsiteY160" fmla="*/ 369879 h 1705557"/>
              <a:gd name="connsiteX161" fmla="*/ 6228331 w 10232859"/>
              <a:gd name="connsiteY161" fmla="*/ 370548 h 1705557"/>
              <a:gd name="connsiteX162" fmla="*/ 6229602 w 10232859"/>
              <a:gd name="connsiteY162" fmla="*/ 369928 h 1705557"/>
              <a:gd name="connsiteX163" fmla="*/ 6258988 w 10232859"/>
              <a:gd name="connsiteY163" fmla="*/ 385174 h 1705557"/>
              <a:gd name="connsiteX164" fmla="*/ 6264106 w 10232859"/>
              <a:gd name="connsiteY164" fmla="*/ 385655 h 1705557"/>
              <a:gd name="connsiteX165" fmla="*/ 6281703 w 10232859"/>
              <a:gd name="connsiteY165" fmla="*/ 397568 h 1705557"/>
              <a:gd name="connsiteX166" fmla="*/ 6291622 w 10232859"/>
              <a:gd name="connsiteY166" fmla="*/ 402669 h 1705557"/>
              <a:gd name="connsiteX167" fmla="*/ 6292712 w 10232859"/>
              <a:gd name="connsiteY167" fmla="*/ 406285 h 1705557"/>
              <a:gd name="connsiteX168" fmla="*/ 6308227 w 10232859"/>
              <a:gd name="connsiteY168" fmla="*/ 412710 h 1705557"/>
              <a:gd name="connsiteX169" fmla="*/ 6328981 w 10232859"/>
              <a:gd name="connsiteY169" fmla="*/ 416009 h 1705557"/>
              <a:gd name="connsiteX170" fmla="*/ 6368693 w 10232859"/>
              <a:gd name="connsiteY170" fmla="*/ 424359 h 1705557"/>
              <a:gd name="connsiteX171" fmla="*/ 6414811 w 10232859"/>
              <a:gd name="connsiteY171" fmla="*/ 458714 h 1705557"/>
              <a:gd name="connsiteX172" fmla="*/ 6467879 w 10232859"/>
              <a:gd name="connsiteY172" fmla="*/ 474762 h 1705557"/>
              <a:gd name="connsiteX173" fmla="*/ 6564351 w 10232859"/>
              <a:gd name="connsiteY173" fmla="*/ 544032 h 1705557"/>
              <a:gd name="connsiteX174" fmla="*/ 6711178 w 10232859"/>
              <a:gd name="connsiteY174" fmla="*/ 580124 h 1705557"/>
              <a:gd name="connsiteX175" fmla="*/ 6764036 w 10232859"/>
              <a:gd name="connsiteY175" fmla="*/ 595457 h 1705557"/>
              <a:gd name="connsiteX176" fmla="*/ 6858983 w 10232859"/>
              <a:gd name="connsiteY176" fmla="*/ 630237 h 1705557"/>
              <a:gd name="connsiteX177" fmla="*/ 6910661 w 10232859"/>
              <a:gd name="connsiteY177" fmla="*/ 641134 h 1705557"/>
              <a:gd name="connsiteX178" fmla="*/ 6944111 w 10232859"/>
              <a:gd name="connsiteY178" fmla="*/ 666016 h 1705557"/>
              <a:gd name="connsiteX179" fmla="*/ 6965771 w 10232859"/>
              <a:gd name="connsiteY179" fmla="*/ 666445 h 1705557"/>
              <a:gd name="connsiteX180" fmla="*/ 6969639 w 10232859"/>
              <a:gd name="connsiteY180" fmla="*/ 666351 h 1705557"/>
              <a:gd name="connsiteX181" fmla="*/ 6982242 w 10232859"/>
              <a:gd name="connsiteY181" fmla="*/ 669626 h 1705557"/>
              <a:gd name="connsiteX182" fmla="*/ 6989387 w 10232859"/>
              <a:gd name="connsiteY182" fmla="*/ 665988 h 1705557"/>
              <a:gd name="connsiteX183" fmla="*/ 7010930 w 10232859"/>
              <a:gd name="connsiteY183" fmla="*/ 667648 h 1705557"/>
              <a:gd name="connsiteX184" fmla="*/ 7033125 w 10232859"/>
              <a:gd name="connsiteY184" fmla="*/ 674950 h 1705557"/>
              <a:gd name="connsiteX185" fmla="*/ 7134461 w 10232859"/>
              <a:gd name="connsiteY185" fmla="*/ 714706 h 1705557"/>
              <a:gd name="connsiteX186" fmla="*/ 7197450 w 10232859"/>
              <a:gd name="connsiteY186" fmla="*/ 735608 h 1705557"/>
              <a:gd name="connsiteX187" fmla="*/ 7225084 w 10232859"/>
              <a:gd name="connsiteY187" fmla="*/ 739019 h 1705557"/>
              <a:gd name="connsiteX188" fmla="*/ 7261183 w 10232859"/>
              <a:gd name="connsiteY188" fmla="*/ 746827 h 1705557"/>
              <a:gd name="connsiteX189" fmla="*/ 7327760 w 10232859"/>
              <a:gd name="connsiteY189" fmla="*/ 757100 h 1705557"/>
              <a:gd name="connsiteX190" fmla="*/ 7412222 w 10232859"/>
              <a:gd name="connsiteY190" fmla="*/ 777001 h 1705557"/>
              <a:gd name="connsiteX191" fmla="*/ 7457904 w 10232859"/>
              <a:gd name="connsiteY191" fmla="*/ 810835 h 1705557"/>
              <a:gd name="connsiteX192" fmla="*/ 7465795 w 10232859"/>
              <a:gd name="connsiteY192" fmla="*/ 809112 h 1705557"/>
              <a:gd name="connsiteX193" fmla="*/ 7505046 w 10232859"/>
              <a:gd name="connsiteY193" fmla="*/ 823031 h 1705557"/>
              <a:gd name="connsiteX194" fmla="*/ 7623220 w 10232859"/>
              <a:gd name="connsiteY194" fmla="*/ 895034 h 1705557"/>
              <a:gd name="connsiteX195" fmla="*/ 7700458 w 10232859"/>
              <a:gd name="connsiteY195" fmla="*/ 921593 h 1705557"/>
              <a:gd name="connsiteX196" fmla="*/ 7730988 w 10232859"/>
              <a:gd name="connsiteY196" fmla="*/ 927270 h 1705557"/>
              <a:gd name="connsiteX197" fmla="*/ 7781942 w 10232859"/>
              <a:gd name="connsiteY197" fmla="*/ 937017 h 1705557"/>
              <a:gd name="connsiteX198" fmla="*/ 7827704 w 10232859"/>
              <a:gd name="connsiteY198" fmla="*/ 935072 h 1705557"/>
              <a:gd name="connsiteX199" fmla="*/ 7867270 w 10232859"/>
              <a:gd name="connsiteY199" fmla="*/ 946880 h 1705557"/>
              <a:gd name="connsiteX200" fmla="*/ 7866538 w 10232859"/>
              <a:gd name="connsiteY200" fmla="*/ 961559 h 1705557"/>
              <a:gd name="connsiteX201" fmla="*/ 7912084 w 10232859"/>
              <a:gd name="connsiteY201" fmla="*/ 970314 h 1705557"/>
              <a:gd name="connsiteX202" fmla="*/ 7982264 w 10232859"/>
              <a:gd name="connsiteY202" fmla="*/ 982287 h 1705557"/>
              <a:gd name="connsiteX203" fmla="*/ 7991272 w 10232859"/>
              <a:gd name="connsiteY203" fmla="*/ 987618 h 1705557"/>
              <a:gd name="connsiteX204" fmla="*/ 8006496 w 10232859"/>
              <a:gd name="connsiteY204" fmla="*/ 979353 h 1705557"/>
              <a:gd name="connsiteX205" fmla="*/ 8034497 w 10232859"/>
              <a:gd name="connsiteY205" fmla="*/ 978568 h 1705557"/>
              <a:gd name="connsiteX206" fmla="*/ 8150881 w 10232859"/>
              <a:gd name="connsiteY206" fmla="*/ 996925 h 1705557"/>
              <a:gd name="connsiteX207" fmla="*/ 8172106 w 10232859"/>
              <a:gd name="connsiteY207" fmla="*/ 997026 h 1705557"/>
              <a:gd name="connsiteX208" fmla="*/ 8196076 w 10232859"/>
              <a:gd name="connsiteY208" fmla="*/ 1006592 h 1705557"/>
              <a:gd name="connsiteX209" fmla="*/ 8247463 w 10232859"/>
              <a:gd name="connsiteY209" fmla="*/ 1022846 h 1705557"/>
              <a:gd name="connsiteX210" fmla="*/ 8279272 w 10232859"/>
              <a:gd name="connsiteY210" fmla="*/ 1039435 h 1705557"/>
              <a:gd name="connsiteX211" fmla="*/ 8289611 w 10232859"/>
              <a:gd name="connsiteY211" fmla="*/ 1035144 h 1705557"/>
              <a:gd name="connsiteX212" fmla="*/ 8311483 w 10232859"/>
              <a:gd name="connsiteY212" fmla="*/ 1035913 h 1705557"/>
              <a:gd name="connsiteX213" fmla="*/ 8399489 w 10232859"/>
              <a:gd name="connsiteY213" fmla="*/ 1055076 h 1705557"/>
              <a:gd name="connsiteX214" fmla="*/ 8415973 w 10232859"/>
              <a:gd name="connsiteY214" fmla="*/ 1056174 h 1705557"/>
              <a:gd name="connsiteX215" fmla="*/ 8433326 w 10232859"/>
              <a:gd name="connsiteY215" fmla="*/ 1064395 h 1705557"/>
              <a:gd name="connsiteX216" fmla="*/ 8502328 w 10232859"/>
              <a:gd name="connsiteY216" fmla="*/ 1098012 h 1705557"/>
              <a:gd name="connsiteX217" fmla="*/ 8534346 w 10232859"/>
              <a:gd name="connsiteY217" fmla="*/ 1113494 h 1705557"/>
              <a:gd name="connsiteX218" fmla="*/ 8534980 w 10232859"/>
              <a:gd name="connsiteY218" fmla="*/ 1117375 h 1705557"/>
              <a:gd name="connsiteX219" fmla="*/ 8544104 w 10232859"/>
              <a:gd name="connsiteY219" fmla="*/ 1114920 h 1705557"/>
              <a:gd name="connsiteX220" fmla="*/ 8567742 w 10232859"/>
              <a:gd name="connsiteY220" fmla="*/ 1124104 h 1705557"/>
              <a:gd name="connsiteX221" fmla="*/ 8633779 w 10232859"/>
              <a:gd name="connsiteY221" fmla="*/ 1145740 h 1705557"/>
              <a:gd name="connsiteX222" fmla="*/ 8676965 w 10232859"/>
              <a:gd name="connsiteY222" fmla="*/ 1163463 h 1705557"/>
              <a:gd name="connsiteX223" fmla="*/ 8698944 w 10232859"/>
              <a:gd name="connsiteY223" fmla="*/ 1163453 h 1705557"/>
              <a:gd name="connsiteX224" fmla="*/ 8711456 w 10232859"/>
              <a:gd name="connsiteY224" fmla="*/ 1175731 h 1705557"/>
              <a:gd name="connsiteX225" fmla="*/ 8732793 w 10232859"/>
              <a:gd name="connsiteY225" fmla="*/ 1179486 h 1705557"/>
              <a:gd name="connsiteX226" fmla="*/ 8751897 w 10232859"/>
              <a:gd name="connsiteY226" fmla="*/ 1197400 h 1705557"/>
              <a:gd name="connsiteX227" fmla="*/ 8793564 w 10232859"/>
              <a:gd name="connsiteY227" fmla="*/ 1179086 h 1705557"/>
              <a:gd name="connsiteX228" fmla="*/ 8834270 w 10232859"/>
              <a:gd name="connsiteY228" fmla="*/ 1213138 h 1705557"/>
              <a:gd name="connsiteX229" fmla="*/ 8853872 w 10232859"/>
              <a:gd name="connsiteY229" fmla="*/ 1221228 h 1705557"/>
              <a:gd name="connsiteX230" fmla="*/ 8861901 w 10232859"/>
              <a:gd name="connsiteY230" fmla="*/ 1217889 h 1705557"/>
              <a:gd name="connsiteX231" fmla="*/ 8874168 w 10232859"/>
              <a:gd name="connsiteY231" fmla="*/ 1220481 h 1705557"/>
              <a:gd name="connsiteX232" fmla="*/ 8871123 w 10232859"/>
              <a:gd name="connsiteY232" fmla="*/ 1227674 h 1705557"/>
              <a:gd name="connsiteX233" fmla="*/ 8903537 w 10232859"/>
              <a:gd name="connsiteY233" fmla="*/ 1237102 h 1705557"/>
              <a:gd name="connsiteX234" fmla="*/ 8933767 w 10232859"/>
              <a:gd name="connsiteY234" fmla="*/ 1269882 h 1705557"/>
              <a:gd name="connsiteX235" fmla="*/ 8985765 w 10232859"/>
              <a:gd name="connsiteY235" fmla="*/ 1294178 h 1705557"/>
              <a:gd name="connsiteX236" fmla="*/ 9071444 w 10232859"/>
              <a:gd name="connsiteY236" fmla="*/ 1323819 h 1705557"/>
              <a:gd name="connsiteX237" fmla="*/ 9096711 w 10232859"/>
              <a:gd name="connsiteY237" fmla="*/ 1334291 h 1705557"/>
              <a:gd name="connsiteX238" fmla="*/ 9338853 w 10232859"/>
              <a:gd name="connsiteY238" fmla="*/ 1454560 h 1705557"/>
              <a:gd name="connsiteX239" fmla="*/ 9520814 w 10232859"/>
              <a:gd name="connsiteY239" fmla="*/ 1456341 h 1705557"/>
              <a:gd name="connsiteX240" fmla="*/ 9702271 w 10232859"/>
              <a:gd name="connsiteY240" fmla="*/ 1495067 h 1705557"/>
              <a:gd name="connsiteX241" fmla="*/ 9744273 w 10232859"/>
              <a:gd name="connsiteY241" fmla="*/ 1530026 h 1705557"/>
              <a:gd name="connsiteX242" fmla="*/ 9771903 w 10232859"/>
              <a:gd name="connsiteY242" fmla="*/ 1536548 h 1705557"/>
              <a:gd name="connsiteX243" fmla="*/ 9818565 w 10232859"/>
              <a:gd name="connsiteY243" fmla="*/ 1545059 h 1705557"/>
              <a:gd name="connsiteX244" fmla="*/ 9882202 w 10232859"/>
              <a:gd name="connsiteY244" fmla="*/ 1572402 h 1705557"/>
              <a:gd name="connsiteX245" fmla="*/ 10022025 w 10232859"/>
              <a:gd name="connsiteY245" fmla="*/ 1606210 h 1705557"/>
              <a:gd name="connsiteX246" fmla="*/ 10220406 w 10232859"/>
              <a:gd name="connsiteY246" fmla="*/ 1683519 h 1705557"/>
              <a:gd name="connsiteX247" fmla="*/ 10232859 w 10232859"/>
              <a:gd name="connsiteY247" fmla="*/ 1705557 h 1705557"/>
              <a:gd name="connsiteX248" fmla="*/ 0 w 10232859"/>
              <a:gd name="connsiteY248" fmla="*/ 1705557 h 1705557"/>
              <a:gd name="connsiteX249" fmla="*/ 0 w 10232859"/>
              <a:gd name="connsiteY249" fmla="*/ 28342 h 1705557"/>
              <a:gd name="connsiteX250" fmla="*/ 8097 w 10232859"/>
              <a:gd name="connsiteY250" fmla="*/ 30869 h 1705557"/>
              <a:gd name="connsiteX251" fmla="*/ 77128 w 10232859"/>
              <a:gd name="connsiteY251" fmla="*/ 13381 h 1705557"/>
              <a:gd name="connsiteX252" fmla="*/ 188338 w 10232859"/>
              <a:gd name="connsiteY252" fmla="*/ 11593 h 1705557"/>
              <a:gd name="connsiteX253" fmla="*/ 298809 w 10232859"/>
              <a:gd name="connsiteY253" fmla="*/ 12712 h 1705557"/>
              <a:gd name="connsiteX254" fmla="*/ 338985 w 10232859"/>
              <a:gd name="connsiteY254" fmla="*/ 14520 h 1705557"/>
              <a:gd name="connsiteX255" fmla="*/ 409815 w 10232859"/>
              <a:gd name="connsiteY255" fmla="*/ 11559 h 1705557"/>
              <a:gd name="connsiteX256" fmla="*/ 424169 w 10232859"/>
              <a:gd name="connsiteY256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089450 w 10232859"/>
              <a:gd name="connsiteY77" fmla="*/ 162714 h 1705557"/>
              <a:gd name="connsiteX78" fmla="*/ 3104175 w 10232859"/>
              <a:gd name="connsiteY78" fmla="*/ 169945 h 1705557"/>
              <a:gd name="connsiteX79" fmla="*/ 3254203 w 10232859"/>
              <a:gd name="connsiteY79" fmla="*/ 158270 h 1705557"/>
              <a:gd name="connsiteX80" fmla="*/ 3314383 w 10232859"/>
              <a:gd name="connsiteY80" fmla="*/ 228669 h 1705557"/>
              <a:gd name="connsiteX81" fmla="*/ 3476147 w 10232859"/>
              <a:gd name="connsiteY81" fmla="*/ 177439 h 1705557"/>
              <a:gd name="connsiteX82" fmla="*/ 3497583 w 10232859"/>
              <a:gd name="connsiteY82" fmla="*/ 156962 h 1705557"/>
              <a:gd name="connsiteX83" fmla="*/ 3704761 w 10232859"/>
              <a:gd name="connsiteY83" fmla="*/ 157006 h 1705557"/>
              <a:gd name="connsiteX84" fmla="*/ 3755040 w 10232859"/>
              <a:gd name="connsiteY84" fmla="*/ 148492 h 1705557"/>
              <a:gd name="connsiteX85" fmla="*/ 3804689 w 10232859"/>
              <a:gd name="connsiteY85" fmla="*/ 158407 h 1705557"/>
              <a:gd name="connsiteX86" fmla="*/ 3821793 w 10232859"/>
              <a:gd name="connsiteY86" fmla="*/ 151257 h 1705557"/>
              <a:gd name="connsiteX87" fmla="*/ 3824682 w 10232859"/>
              <a:gd name="connsiteY87" fmla="*/ 149833 h 1705557"/>
              <a:gd name="connsiteX88" fmla="*/ 3837536 w 10232859"/>
              <a:gd name="connsiteY88" fmla="*/ 148292 h 1705557"/>
              <a:gd name="connsiteX89" fmla="*/ 3839550 w 10232859"/>
              <a:gd name="connsiteY89" fmla="*/ 142661 h 1705557"/>
              <a:gd name="connsiteX90" fmla="*/ 3857743 w 10232859"/>
              <a:gd name="connsiteY90" fmla="*/ 136618 h 1705557"/>
              <a:gd name="connsiteX91" fmla="*/ 3881852 w 10232859"/>
              <a:gd name="connsiteY91" fmla="*/ 135231 h 1705557"/>
              <a:gd name="connsiteX92" fmla="*/ 3998088 w 10232859"/>
              <a:gd name="connsiteY92" fmla="*/ 134446 h 1705557"/>
              <a:gd name="connsiteX93" fmla="*/ 4066682 w 10232859"/>
              <a:gd name="connsiteY93" fmla="*/ 130661 h 1705557"/>
              <a:gd name="connsiteX94" fmla="*/ 4091246 w 10232859"/>
              <a:gd name="connsiteY94" fmla="*/ 124017 h 1705557"/>
              <a:gd name="connsiteX95" fmla="*/ 4126556 w 10232859"/>
              <a:gd name="connsiteY95" fmla="*/ 118239 h 1705557"/>
              <a:gd name="connsiteX96" fmla="*/ 4187717 w 10232859"/>
              <a:gd name="connsiteY96" fmla="*/ 104010 h 1705557"/>
              <a:gd name="connsiteX97" fmla="*/ 4220826 w 10232859"/>
              <a:gd name="connsiteY97" fmla="*/ 102505 h 1705557"/>
              <a:gd name="connsiteX98" fmla="*/ 4239014 w 10232859"/>
              <a:gd name="connsiteY98" fmla="*/ 97354 h 1705557"/>
              <a:gd name="connsiteX99" fmla="*/ 4246653 w 10232859"/>
              <a:gd name="connsiteY99" fmla="*/ 97874 h 1705557"/>
              <a:gd name="connsiteX100" fmla="*/ 4271841 w 10232859"/>
              <a:gd name="connsiteY100" fmla="*/ 96702 h 1705557"/>
              <a:gd name="connsiteX101" fmla="*/ 4286277 w 10232859"/>
              <a:gd name="connsiteY101" fmla="*/ 96687 h 1705557"/>
              <a:gd name="connsiteX102" fmla="*/ 4292025 w 10232859"/>
              <a:gd name="connsiteY102" fmla="*/ 96921 h 1705557"/>
              <a:gd name="connsiteX103" fmla="*/ 4304713 w 10232859"/>
              <a:gd name="connsiteY103" fmla="*/ 102187 h 1705557"/>
              <a:gd name="connsiteX104" fmla="*/ 4321285 w 10232859"/>
              <a:gd name="connsiteY104" fmla="*/ 100074 h 1705557"/>
              <a:gd name="connsiteX105" fmla="*/ 4339561 w 10232859"/>
              <a:gd name="connsiteY105" fmla="*/ 105320 h 1705557"/>
              <a:gd name="connsiteX106" fmla="*/ 4343990 w 10232859"/>
              <a:gd name="connsiteY106" fmla="*/ 101090 h 1705557"/>
              <a:gd name="connsiteX107" fmla="*/ 4358885 w 10232859"/>
              <a:gd name="connsiteY107" fmla="*/ 96778 h 1705557"/>
              <a:gd name="connsiteX108" fmla="*/ 4371648 w 10232859"/>
              <a:gd name="connsiteY108" fmla="*/ 101826 h 1705557"/>
              <a:gd name="connsiteX109" fmla="*/ 4398380 w 10232859"/>
              <a:gd name="connsiteY109" fmla="*/ 104961 h 1705557"/>
              <a:gd name="connsiteX110" fmla="*/ 4405729 w 10232859"/>
              <a:gd name="connsiteY110" fmla="*/ 104191 h 1705557"/>
              <a:gd name="connsiteX111" fmla="*/ 4431408 w 10232859"/>
              <a:gd name="connsiteY111" fmla="*/ 110825 h 1705557"/>
              <a:gd name="connsiteX112" fmla="*/ 4472183 w 10232859"/>
              <a:gd name="connsiteY112" fmla="*/ 116430 h 1705557"/>
              <a:gd name="connsiteX113" fmla="*/ 4518828 w 10232859"/>
              <a:gd name="connsiteY113" fmla="*/ 119114 h 1705557"/>
              <a:gd name="connsiteX114" fmla="*/ 4532040 w 10232859"/>
              <a:gd name="connsiteY114" fmla="*/ 124307 h 1705557"/>
              <a:gd name="connsiteX115" fmla="*/ 4617778 w 10232859"/>
              <a:gd name="connsiteY115" fmla="*/ 136993 h 1705557"/>
              <a:gd name="connsiteX116" fmla="*/ 4641872 w 10232859"/>
              <a:gd name="connsiteY116" fmla="*/ 140721 h 1705557"/>
              <a:gd name="connsiteX117" fmla="*/ 4662766 w 10232859"/>
              <a:gd name="connsiteY117" fmla="*/ 138952 h 1705557"/>
              <a:gd name="connsiteX118" fmla="*/ 4667770 w 10232859"/>
              <a:gd name="connsiteY118" fmla="*/ 134208 h 1705557"/>
              <a:gd name="connsiteX119" fmla="*/ 4681052 w 10232859"/>
              <a:gd name="connsiteY119" fmla="*/ 135461 h 1705557"/>
              <a:gd name="connsiteX120" fmla="*/ 4684624 w 10232859"/>
              <a:gd name="connsiteY120" fmla="*/ 134755 h 1705557"/>
              <a:gd name="connsiteX121" fmla="*/ 4705061 w 10232859"/>
              <a:gd name="connsiteY121" fmla="*/ 131748 h 1705557"/>
              <a:gd name="connsiteX122" fmla="*/ 4747746 w 10232859"/>
              <a:gd name="connsiteY122" fmla="*/ 151131 h 1705557"/>
              <a:gd name="connsiteX123" fmla="*/ 4801045 w 10232859"/>
              <a:gd name="connsiteY123" fmla="*/ 153753 h 1705557"/>
              <a:gd name="connsiteX124" fmla="*/ 5001600 w 10232859"/>
              <a:gd name="connsiteY124" fmla="*/ 196753 h 1705557"/>
              <a:gd name="connsiteX125" fmla="*/ 5033465 w 10232859"/>
              <a:gd name="connsiteY125" fmla="*/ 182429 h 1705557"/>
              <a:gd name="connsiteX126" fmla="*/ 5115965 w 10232859"/>
              <a:gd name="connsiteY126" fmla="*/ 192583 h 1705557"/>
              <a:gd name="connsiteX127" fmla="*/ 5237936 w 10232859"/>
              <a:gd name="connsiteY127" fmla="*/ 246022 h 1705557"/>
              <a:gd name="connsiteX128" fmla="*/ 5290566 w 10232859"/>
              <a:gd name="connsiteY128" fmla="*/ 269809 h 1705557"/>
              <a:gd name="connsiteX129" fmla="*/ 5344878 w 10232859"/>
              <a:gd name="connsiteY129" fmla="*/ 282874 h 1705557"/>
              <a:gd name="connsiteX130" fmla="*/ 5413398 w 10232859"/>
              <a:gd name="connsiteY130" fmla="*/ 282749 h 1705557"/>
              <a:gd name="connsiteX131" fmla="*/ 5415629 w 10232859"/>
              <a:gd name="connsiteY131" fmla="*/ 282282 h 1705557"/>
              <a:gd name="connsiteX132" fmla="*/ 5433078 w 10232859"/>
              <a:gd name="connsiteY132" fmla="*/ 286198 h 1705557"/>
              <a:gd name="connsiteX133" fmla="*/ 5435759 w 10232859"/>
              <a:gd name="connsiteY133" fmla="*/ 289614 h 1705557"/>
              <a:gd name="connsiteX134" fmla="*/ 5447372 w 10232859"/>
              <a:gd name="connsiteY134" fmla="*/ 293101 h 1705557"/>
              <a:gd name="connsiteX135" fmla="*/ 5469289 w 10232859"/>
              <a:gd name="connsiteY135" fmla="*/ 302134 h 1705557"/>
              <a:gd name="connsiteX136" fmla="*/ 5508752 w 10232859"/>
              <a:gd name="connsiteY136" fmla="*/ 312267 h 1705557"/>
              <a:gd name="connsiteX137" fmla="*/ 5509657 w 10232859"/>
              <a:gd name="connsiteY137" fmla="*/ 311450 h 1705557"/>
              <a:gd name="connsiteX138" fmla="*/ 5521245 w 10232859"/>
              <a:gd name="connsiteY138" fmla="*/ 310202 h 1705557"/>
              <a:gd name="connsiteX139" fmla="*/ 5542415 w 10232859"/>
              <a:gd name="connsiteY139" fmla="*/ 310009 h 1705557"/>
              <a:gd name="connsiteX140" fmla="*/ 5596538 w 10232859"/>
              <a:gd name="connsiteY140" fmla="*/ 297667 h 1705557"/>
              <a:gd name="connsiteX141" fmla="*/ 5632514 w 10232859"/>
              <a:gd name="connsiteY141" fmla="*/ 308476 h 1705557"/>
              <a:gd name="connsiteX142" fmla="*/ 5640005 w 10232859"/>
              <a:gd name="connsiteY142" fmla="*/ 310131 h 1705557"/>
              <a:gd name="connsiteX143" fmla="*/ 5640259 w 10232859"/>
              <a:gd name="connsiteY143" fmla="*/ 309949 h 1705557"/>
              <a:gd name="connsiteX144" fmla="*/ 5648365 w 10232859"/>
              <a:gd name="connsiteY144" fmla="*/ 311268 h 1705557"/>
              <a:gd name="connsiteX145" fmla="*/ 5653662 w 10232859"/>
              <a:gd name="connsiteY145" fmla="*/ 313149 h 1705557"/>
              <a:gd name="connsiteX146" fmla="*/ 5668196 w 10232859"/>
              <a:gd name="connsiteY146" fmla="*/ 316360 h 1705557"/>
              <a:gd name="connsiteX147" fmla="*/ 5673886 w 10232859"/>
              <a:gd name="connsiteY147" fmla="*/ 316040 h 1705557"/>
              <a:gd name="connsiteX148" fmla="*/ 5677139 w 10232859"/>
              <a:gd name="connsiteY148" fmla="*/ 313859 h 1705557"/>
              <a:gd name="connsiteX149" fmla="*/ 5708983 w 10232859"/>
              <a:gd name="connsiteY149" fmla="*/ 313188 h 1705557"/>
              <a:gd name="connsiteX150" fmla="*/ 5773909 w 10232859"/>
              <a:gd name="connsiteY150" fmla="*/ 318575 h 1705557"/>
              <a:gd name="connsiteX151" fmla="*/ 5809500 w 10232859"/>
              <a:gd name="connsiteY151" fmla="*/ 324964 h 1705557"/>
              <a:gd name="connsiteX152" fmla="*/ 5908729 w 10232859"/>
              <a:gd name="connsiteY152" fmla="*/ 338849 h 1705557"/>
              <a:gd name="connsiteX153" fmla="*/ 6009654 w 10232859"/>
              <a:gd name="connsiteY153" fmla="*/ 350040 h 1705557"/>
              <a:gd name="connsiteX154" fmla="*/ 6067487 w 10232859"/>
              <a:gd name="connsiteY154" fmla="*/ 340226 h 1705557"/>
              <a:gd name="connsiteX155" fmla="*/ 6073281 w 10232859"/>
              <a:gd name="connsiteY155" fmla="*/ 340830 h 1705557"/>
              <a:gd name="connsiteX156" fmla="*/ 6086225 w 10232859"/>
              <a:gd name="connsiteY156" fmla="*/ 346135 h 1705557"/>
              <a:gd name="connsiteX157" fmla="*/ 6105063 w 10232859"/>
              <a:gd name="connsiteY157" fmla="*/ 353854 h 1705557"/>
              <a:gd name="connsiteX158" fmla="*/ 6135796 w 10232859"/>
              <a:gd name="connsiteY158" fmla="*/ 369657 h 1705557"/>
              <a:gd name="connsiteX159" fmla="*/ 6195166 w 10232859"/>
              <a:gd name="connsiteY159" fmla="*/ 366704 h 1705557"/>
              <a:gd name="connsiteX160" fmla="*/ 6216259 w 10232859"/>
              <a:gd name="connsiteY160" fmla="*/ 369879 h 1705557"/>
              <a:gd name="connsiteX161" fmla="*/ 6228331 w 10232859"/>
              <a:gd name="connsiteY161" fmla="*/ 370548 h 1705557"/>
              <a:gd name="connsiteX162" fmla="*/ 6229602 w 10232859"/>
              <a:gd name="connsiteY162" fmla="*/ 369928 h 1705557"/>
              <a:gd name="connsiteX163" fmla="*/ 6258988 w 10232859"/>
              <a:gd name="connsiteY163" fmla="*/ 385174 h 1705557"/>
              <a:gd name="connsiteX164" fmla="*/ 6264106 w 10232859"/>
              <a:gd name="connsiteY164" fmla="*/ 385655 h 1705557"/>
              <a:gd name="connsiteX165" fmla="*/ 6281703 w 10232859"/>
              <a:gd name="connsiteY165" fmla="*/ 397568 h 1705557"/>
              <a:gd name="connsiteX166" fmla="*/ 6291622 w 10232859"/>
              <a:gd name="connsiteY166" fmla="*/ 402669 h 1705557"/>
              <a:gd name="connsiteX167" fmla="*/ 6292712 w 10232859"/>
              <a:gd name="connsiteY167" fmla="*/ 406285 h 1705557"/>
              <a:gd name="connsiteX168" fmla="*/ 6308227 w 10232859"/>
              <a:gd name="connsiteY168" fmla="*/ 412710 h 1705557"/>
              <a:gd name="connsiteX169" fmla="*/ 6328981 w 10232859"/>
              <a:gd name="connsiteY169" fmla="*/ 416009 h 1705557"/>
              <a:gd name="connsiteX170" fmla="*/ 6368693 w 10232859"/>
              <a:gd name="connsiteY170" fmla="*/ 424359 h 1705557"/>
              <a:gd name="connsiteX171" fmla="*/ 6414811 w 10232859"/>
              <a:gd name="connsiteY171" fmla="*/ 458714 h 1705557"/>
              <a:gd name="connsiteX172" fmla="*/ 6467879 w 10232859"/>
              <a:gd name="connsiteY172" fmla="*/ 474762 h 1705557"/>
              <a:gd name="connsiteX173" fmla="*/ 6564351 w 10232859"/>
              <a:gd name="connsiteY173" fmla="*/ 544032 h 1705557"/>
              <a:gd name="connsiteX174" fmla="*/ 6711178 w 10232859"/>
              <a:gd name="connsiteY174" fmla="*/ 580124 h 1705557"/>
              <a:gd name="connsiteX175" fmla="*/ 6764036 w 10232859"/>
              <a:gd name="connsiteY175" fmla="*/ 595457 h 1705557"/>
              <a:gd name="connsiteX176" fmla="*/ 6858983 w 10232859"/>
              <a:gd name="connsiteY176" fmla="*/ 630237 h 1705557"/>
              <a:gd name="connsiteX177" fmla="*/ 6910661 w 10232859"/>
              <a:gd name="connsiteY177" fmla="*/ 641134 h 1705557"/>
              <a:gd name="connsiteX178" fmla="*/ 6944111 w 10232859"/>
              <a:gd name="connsiteY178" fmla="*/ 666016 h 1705557"/>
              <a:gd name="connsiteX179" fmla="*/ 6965771 w 10232859"/>
              <a:gd name="connsiteY179" fmla="*/ 666445 h 1705557"/>
              <a:gd name="connsiteX180" fmla="*/ 6969639 w 10232859"/>
              <a:gd name="connsiteY180" fmla="*/ 666351 h 1705557"/>
              <a:gd name="connsiteX181" fmla="*/ 6982242 w 10232859"/>
              <a:gd name="connsiteY181" fmla="*/ 669626 h 1705557"/>
              <a:gd name="connsiteX182" fmla="*/ 6989387 w 10232859"/>
              <a:gd name="connsiteY182" fmla="*/ 665988 h 1705557"/>
              <a:gd name="connsiteX183" fmla="*/ 7010930 w 10232859"/>
              <a:gd name="connsiteY183" fmla="*/ 667648 h 1705557"/>
              <a:gd name="connsiteX184" fmla="*/ 7033125 w 10232859"/>
              <a:gd name="connsiteY184" fmla="*/ 674950 h 1705557"/>
              <a:gd name="connsiteX185" fmla="*/ 7134461 w 10232859"/>
              <a:gd name="connsiteY185" fmla="*/ 714706 h 1705557"/>
              <a:gd name="connsiteX186" fmla="*/ 7197450 w 10232859"/>
              <a:gd name="connsiteY186" fmla="*/ 735608 h 1705557"/>
              <a:gd name="connsiteX187" fmla="*/ 7225084 w 10232859"/>
              <a:gd name="connsiteY187" fmla="*/ 739019 h 1705557"/>
              <a:gd name="connsiteX188" fmla="*/ 7261183 w 10232859"/>
              <a:gd name="connsiteY188" fmla="*/ 746827 h 1705557"/>
              <a:gd name="connsiteX189" fmla="*/ 7327760 w 10232859"/>
              <a:gd name="connsiteY189" fmla="*/ 757100 h 1705557"/>
              <a:gd name="connsiteX190" fmla="*/ 7412222 w 10232859"/>
              <a:gd name="connsiteY190" fmla="*/ 777001 h 1705557"/>
              <a:gd name="connsiteX191" fmla="*/ 7457904 w 10232859"/>
              <a:gd name="connsiteY191" fmla="*/ 810835 h 1705557"/>
              <a:gd name="connsiteX192" fmla="*/ 7465795 w 10232859"/>
              <a:gd name="connsiteY192" fmla="*/ 809112 h 1705557"/>
              <a:gd name="connsiteX193" fmla="*/ 7505046 w 10232859"/>
              <a:gd name="connsiteY193" fmla="*/ 823031 h 1705557"/>
              <a:gd name="connsiteX194" fmla="*/ 7623220 w 10232859"/>
              <a:gd name="connsiteY194" fmla="*/ 895034 h 1705557"/>
              <a:gd name="connsiteX195" fmla="*/ 7700458 w 10232859"/>
              <a:gd name="connsiteY195" fmla="*/ 921593 h 1705557"/>
              <a:gd name="connsiteX196" fmla="*/ 7730988 w 10232859"/>
              <a:gd name="connsiteY196" fmla="*/ 927270 h 1705557"/>
              <a:gd name="connsiteX197" fmla="*/ 7781942 w 10232859"/>
              <a:gd name="connsiteY197" fmla="*/ 937017 h 1705557"/>
              <a:gd name="connsiteX198" fmla="*/ 7827704 w 10232859"/>
              <a:gd name="connsiteY198" fmla="*/ 935072 h 1705557"/>
              <a:gd name="connsiteX199" fmla="*/ 7867270 w 10232859"/>
              <a:gd name="connsiteY199" fmla="*/ 946880 h 1705557"/>
              <a:gd name="connsiteX200" fmla="*/ 7866538 w 10232859"/>
              <a:gd name="connsiteY200" fmla="*/ 961559 h 1705557"/>
              <a:gd name="connsiteX201" fmla="*/ 7912084 w 10232859"/>
              <a:gd name="connsiteY201" fmla="*/ 970314 h 1705557"/>
              <a:gd name="connsiteX202" fmla="*/ 7982264 w 10232859"/>
              <a:gd name="connsiteY202" fmla="*/ 982287 h 1705557"/>
              <a:gd name="connsiteX203" fmla="*/ 7991272 w 10232859"/>
              <a:gd name="connsiteY203" fmla="*/ 987618 h 1705557"/>
              <a:gd name="connsiteX204" fmla="*/ 8006496 w 10232859"/>
              <a:gd name="connsiteY204" fmla="*/ 979353 h 1705557"/>
              <a:gd name="connsiteX205" fmla="*/ 8034497 w 10232859"/>
              <a:gd name="connsiteY205" fmla="*/ 978568 h 1705557"/>
              <a:gd name="connsiteX206" fmla="*/ 8150881 w 10232859"/>
              <a:gd name="connsiteY206" fmla="*/ 996925 h 1705557"/>
              <a:gd name="connsiteX207" fmla="*/ 8172106 w 10232859"/>
              <a:gd name="connsiteY207" fmla="*/ 997026 h 1705557"/>
              <a:gd name="connsiteX208" fmla="*/ 8196076 w 10232859"/>
              <a:gd name="connsiteY208" fmla="*/ 1006592 h 1705557"/>
              <a:gd name="connsiteX209" fmla="*/ 8247463 w 10232859"/>
              <a:gd name="connsiteY209" fmla="*/ 1022846 h 1705557"/>
              <a:gd name="connsiteX210" fmla="*/ 8279272 w 10232859"/>
              <a:gd name="connsiteY210" fmla="*/ 1039435 h 1705557"/>
              <a:gd name="connsiteX211" fmla="*/ 8289611 w 10232859"/>
              <a:gd name="connsiteY211" fmla="*/ 1035144 h 1705557"/>
              <a:gd name="connsiteX212" fmla="*/ 8311483 w 10232859"/>
              <a:gd name="connsiteY212" fmla="*/ 1035913 h 1705557"/>
              <a:gd name="connsiteX213" fmla="*/ 8399489 w 10232859"/>
              <a:gd name="connsiteY213" fmla="*/ 1055076 h 1705557"/>
              <a:gd name="connsiteX214" fmla="*/ 8415973 w 10232859"/>
              <a:gd name="connsiteY214" fmla="*/ 1056174 h 1705557"/>
              <a:gd name="connsiteX215" fmla="*/ 8433326 w 10232859"/>
              <a:gd name="connsiteY215" fmla="*/ 1064395 h 1705557"/>
              <a:gd name="connsiteX216" fmla="*/ 8502328 w 10232859"/>
              <a:gd name="connsiteY216" fmla="*/ 1098012 h 1705557"/>
              <a:gd name="connsiteX217" fmla="*/ 8534346 w 10232859"/>
              <a:gd name="connsiteY217" fmla="*/ 1113494 h 1705557"/>
              <a:gd name="connsiteX218" fmla="*/ 8534980 w 10232859"/>
              <a:gd name="connsiteY218" fmla="*/ 1117375 h 1705557"/>
              <a:gd name="connsiteX219" fmla="*/ 8544104 w 10232859"/>
              <a:gd name="connsiteY219" fmla="*/ 1114920 h 1705557"/>
              <a:gd name="connsiteX220" fmla="*/ 8567742 w 10232859"/>
              <a:gd name="connsiteY220" fmla="*/ 1124104 h 1705557"/>
              <a:gd name="connsiteX221" fmla="*/ 8633779 w 10232859"/>
              <a:gd name="connsiteY221" fmla="*/ 1145740 h 1705557"/>
              <a:gd name="connsiteX222" fmla="*/ 8676965 w 10232859"/>
              <a:gd name="connsiteY222" fmla="*/ 1163463 h 1705557"/>
              <a:gd name="connsiteX223" fmla="*/ 8698944 w 10232859"/>
              <a:gd name="connsiteY223" fmla="*/ 1163453 h 1705557"/>
              <a:gd name="connsiteX224" fmla="*/ 8711456 w 10232859"/>
              <a:gd name="connsiteY224" fmla="*/ 1175731 h 1705557"/>
              <a:gd name="connsiteX225" fmla="*/ 8732793 w 10232859"/>
              <a:gd name="connsiteY225" fmla="*/ 1179486 h 1705557"/>
              <a:gd name="connsiteX226" fmla="*/ 8751897 w 10232859"/>
              <a:gd name="connsiteY226" fmla="*/ 1197400 h 1705557"/>
              <a:gd name="connsiteX227" fmla="*/ 8793564 w 10232859"/>
              <a:gd name="connsiteY227" fmla="*/ 1179086 h 1705557"/>
              <a:gd name="connsiteX228" fmla="*/ 8834270 w 10232859"/>
              <a:gd name="connsiteY228" fmla="*/ 1213138 h 1705557"/>
              <a:gd name="connsiteX229" fmla="*/ 8853872 w 10232859"/>
              <a:gd name="connsiteY229" fmla="*/ 1221228 h 1705557"/>
              <a:gd name="connsiteX230" fmla="*/ 8861901 w 10232859"/>
              <a:gd name="connsiteY230" fmla="*/ 1217889 h 1705557"/>
              <a:gd name="connsiteX231" fmla="*/ 8874168 w 10232859"/>
              <a:gd name="connsiteY231" fmla="*/ 1220481 h 1705557"/>
              <a:gd name="connsiteX232" fmla="*/ 8871123 w 10232859"/>
              <a:gd name="connsiteY232" fmla="*/ 1227674 h 1705557"/>
              <a:gd name="connsiteX233" fmla="*/ 8903537 w 10232859"/>
              <a:gd name="connsiteY233" fmla="*/ 1237102 h 1705557"/>
              <a:gd name="connsiteX234" fmla="*/ 8933767 w 10232859"/>
              <a:gd name="connsiteY234" fmla="*/ 1269882 h 1705557"/>
              <a:gd name="connsiteX235" fmla="*/ 8985765 w 10232859"/>
              <a:gd name="connsiteY235" fmla="*/ 1294178 h 1705557"/>
              <a:gd name="connsiteX236" fmla="*/ 9071444 w 10232859"/>
              <a:gd name="connsiteY236" fmla="*/ 1323819 h 1705557"/>
              <a:gd name="connsiteX237" fmla="*/ 9096711 w 10232859"/>
              <a:gd name="connsiteY237" fmla="*/ 1334291 h 1705557"/>
              <a:gd name="connsiteX238" fmla="*/ 9338853 w 10232859"/>
              <a:gd name="connsiteY238" fmla="*/ 1454560 h 1705557"/>
              <a:gd name="connsiteX239" fmla="*/ 9520814 w 10232859"/>
              <a:gd name="connsiteY239" fmla="*/ 1456341 h 1705557"/>
              <a:gd name="connsiteX240" fmla="*/ 9702271 w 10232859"/>
              <a:gd name="connsiteY240" fmla="*/ 1495067 h 1705557"/>
              <a:gd name="connsiteX241" fmla="*/ 9744273 w 10232859"/>
              <a:gd name="connsiteY241" fmla="*/ 1530026 h 1705557"/>
              <a:gd name="connsiteX242" fmla="*/ 9771903 w 10232859"/>
              <a:gd name="connsiteY242" fmla="*/ 1536548 h 1705557"/>
              <a:gd name="connsiteX243" fmla="*/ 9818565 w 10232859"/>
              <a:gd name="connsiteY243" fmla="*/ 1545059 h 1705557"/>
              <a:gd name="connsiteX244" fmla="*/ 9882202 w 10232859"/>
              <a:gd name="connsiteY244" fmla="*/ 1572402 h 1705557"/>
              <a:gd name="connsiteX245" fmla="*/ 10022025 w 10232859"/>
              <a:gd name="connsiteY245" fmla="*/ 1606210 h 1705557"/>
              <a:gd name="connsiteX246" fmla="*/ 10220406 w 10232859"/>
              <a:gd name="connsiteY246" fmla="*/ 1683519 h 1705557"/>
              <a:gd name="connsiteX247" fmla="*/ 10232859 w 10232859"/>
              <a:gd name="connsiteY247" fmla="*/ 1705557 h 1705557"/>
              <a:gd name="connsiteX248" fmla="*/ 0 w 10232859"/>
              <a:gd name="connsiteY248" fmla="*/ 1705557 h 1705557"/>
              <a:gd name="connsiteX249" fmla="*/ 0 w 10232859"/>
              <a:gd name="connsiteY249" fmla="*/ 28342 h 1705557"/>
              <a:gd name="connsiteX250" fmla="*/ 8097 w 10232859"/>
              <a:gd name="connsiteY250" fmla="*/ 30869 h 1705557"/>
              <a:gd name="connsiteX251" fmla="*/ 77128 w 10232859"/>
              <a:gd name="connsiteY251" fmla="*/ 13381 h 1705557"/>
              <a:gd name="connsiteX252" fmla="*/ 188338 w 10232859"/>
              <a:gd name="connsiteY252" fmla="*/ 11593 h 1705557"/>
              <a:gd name="connsiteX253" fmla="*/ 298809 w 10232859"/>
              <a:gd name="connsiteY253" fmla="*/ 12712 h 1705557"/>
              <a:gd name="connsiteX254" fmla="*/ 338985 w 10232859"/>
              <a:gd name="connsiteY254" fmla="*/ 14520 h 1705557"/>
              <a:gd name="connsiteX255" fmla="*/ 409815 w 10232859"/>
              <a:gd name="connsiteY255" fmla="*/ 11559 h 1705557"/>
              <a:gd name="connsiteX256" fmla="*/ 424169 w 10232859"/>
              <a:gd name="connsiteY256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089450 w 10232859"/>
              <a:gd name="connsiteY77" fmla="*/ 162714 h 1705557"/>
              <a:gd name="connsiteX78" fmla="*/ 3104175 w 10232859"/>
              <a:gd name="connsiteY78" fmla="*/ 169945 h 1705557"/>
              <a:gd name="connsiteX79" fmla="*/ 3254203 w 10232859"/>
              <a:gd name="connsiteY79" fmla="*/ 158270 h 1705557"/>
              <a:gd name="connsiteX80" fmla="*/ 3376686 w 10232859"/>
              <a:gd name="connsiteY80" fmla="*/ 218526 h 1705557"/>
              <a:gd name="connsiteX81" fmla="*/ 3476147 w 10232859"/>
              <a:gd name="connsiteY81" fmla="*/ 177439 h 1705557"/>
              <a:gd name="connsiteX82" fmla="*/ 3497583 w 10232859"/>
              <a:gd name="connsiteY82" fmla="*/ 156962 h 1705557"/>
              <a:gd name="connsiteX83" fmla="*/ 3704761 w 10232859"/>
              <a:gd name="connsiteY83" fmla="*/ 157006 h 1705557"/>
              <a:gd name="connsiteX84" fmla="*/ 3755040 w 10232859"/>
              <a:gd name="connsiteY84" fmla="*/ 148492 h 1705557"/>
              <a:gd name="connsiteX85" fmla="*/ 3804689 w 10232859"/>
              <a:gd name="connsiteY85" fmla="*/ 158407 h 1705557"/>
              <a:gd name="connsiteX86" fmla="*/ 3821793 w 10232859"/>
              <a:gd name="connsiteY86" fmla="*/ 151257 h 1705557"/>
              <a:gd name="connsiteX87" fmla="*/ 3824682 w 10232859"/>
              <a:gd name="connsiteY87" fmla="*/ 149833 h 1705557"/>
              <a:gd name="connsiteX88" fmla="*/ 3837536 w 10232859"/>
              <a:gd name="connsiteY88" fmla="*/ 148292 h 1705557"/>
              <a:gd name="connsiteX89" fmla="*/ 3839550 w 10232859"/>
              <a:gd name="connsiteY89" fmla="*/ 142661 h 1705557"/>
              <a:gd name="connsiteX90" fmla="*/ 3857743 w 10232859"/>
              <a:gd name="connsiteY90" fmla="*/ 136618 h 1705557"/>
              <a:gd name="connsiteX91" fmla="*/ 3881852 w 10232859"/>
              <a:gd name="connsiteY91" fmla="*/ 135231 h 1705557"/>
              <a:gd name="connsiteX92" fmla="*/ 3998088 w 10232859"/>
              <a:gd name="connsiteY92" fmla="*/ 134446 h 1705557"/>
              <a:gd name="connsiteX93" fmla="*/ 4066682 w 10232859"/>
              <a:gd name="connsiteY93" fmla="*/ 130661 h 1705557"/>
              <a:gd name="connsiteX94" fmla="*/ 4091246 w 10232859"/>
              <a:gd name="connsiteY94" fmla="*/ 124017 h 1705557"/>
              <a:gd name="connsiteX95" fmla="*/ 4126556 w 10232859"/>
              <a:gd name="connsiteY95" fmla="*/ 118239 h 1705557"/>
              <a:gd name="connsiteX96" fmla="*/ 4187717 w 10232859"/>
              <a:gd name="connsiteY96" fmla="*/ 104010 h 1705557"/>
              <a:gd name="connsiteX97" fmla="*/ 4220826 w 10232859"/>
              <a:gd name="connsiteY97" fmla="*/ 102505 h 1705557"/>
              <a:gd name="connsiteX98" fmla="*/ 4239014 w 10232859"/>
              <a:gd name="connsiteY98" fmla="*/ 97354 h 1705557"/>
              <a:gd name="connsiteX99" fmla="*/ 4246653 w 10232859"/>
              <a:gd name="connsiteY99" fmla="*/ 97874 h 1705557"/>
              <a:gd name="connsiteX100" fmla="*/ 4271841 w 10232859"/>
              <a:gd name="connsiteY100" fmla="*/ 96702 h 1705557"/>
              <a:gd name="connsiteX101" fmla="*/ 4286277 w 10232859"/>
              <a:gd name="connsiteY101" fmla="*/ 96687 h 1705557"/>
              <a:gd name="connsiteX102" fmla="*/ 4292025 w 10232859"/>
              <a:gd name="connsiteY102" fmla="*/ 96921 h 1705557"/>
              <a:gd name="connsiteX103" fmla="*/ 4304713 w 10232859"/>
              <a:gd name="connsiteY103" fmla="*/ 102187 h 1705557"/>
              <a:gd name="connsiteX104" fmla="*/ 4321285 w 10232859"/>
              <a:gd name="connsiteY104" fmla="*/ 100074 h 1705557"/>
              <a:gd name="connsiteX105" fmla="*/ 4339561 w 10232859"/>
              <a:gd name="connsiteY105" fmla="*/ 105320 h 1705557"/>
              <a:gd name="connsiteX106" fmla="*/ 4343990 w 10232859"/>
              <a:gd name="connsiteY106" fmla="*/ 101090 h 1705557"/>
              <a:gd name="connsiteX107" fmla="*/ 4358885 w 10232859"/>
              <a:gd name="connsiteY107" fmla="*/ 96778 h 1705557"/>
              <a:gd name="connsiteX108" fmla="*/ 4371648 w 10232859"/>
              <a:gd name="connsiteY108" fmla="*/ 101826 h 1705557"/>
              <a:gd name="connsiteX109" fmla="*/ 4398380 w 10232859"/>
              <a:gd name="connsiteY109" fmla="*/ 104961 h 1705557"/>
              <a:gd name="connsiteX110" fmla="*/ 4405729 w 10232859"/>
              <a:gd name="connsiteY110" fmla="*/ 104191 h 1705557"/>
              <a:gd name="connsiteX111" fmla="*/ 4431408 w 10232859"/>
              <a:gd name="connsiteY111" fmla="*/ 110825 h 1705557"/>
              <a:gd name="connsiteX112" fmla="*/ 4472183 w 10232859"/>
              <a:gd name="connsiteY112" fmla="*/ 116430 h 1705557"/>
              <a:gd name="connsiteX113" fmla="*/ 4518828 w 10232859"/>
              <a:gd name="connsiteY113" fmla="*/ 119114 h 1705557"/>
              <a:gd name="connsiteX114" fmla="*/ 4532040 w 10232859"/>
              <a:gd name="connsiteY114" fmla="*/ 124307 h 1705557"/>
              <a:gd name="connsiteX115" fmla="*/ 4617778 w 10232859"/>
              <a:gd name="connsiteY115" fmla="*/ 136993 h 1705557"/>
              <a:gd name="connsiteX116" fmla="*/ 4641872 w 10232859"/>
              <a:gd name="connsiteY116" fmla="*/ 140721 h 1705557"/>
              <a:gd name="connsiteX117" fmla="*/ 4662766 w 10232859"/>
              <a:gd name="connsiteY117" fmla="*/ 138952 h 1705557"/>
              <a:gd name="connsiteX118" fmla="*/ 4667770 w 10232859"/>
              <a:gd name="connsiteY118" fmla="*/ 134208 h 1705557"/>
              <a:gd name="connsiteX119" fmla="*/ 4681052 w 10232859"/>
              <a:gd name="connsiteY119" fmla="*/ 135461 h 1705557"/>
              <a:gd name="connsiteX120" fmla="*/ 4684624 w 10232859"/>
              <a:gd name="connsiteY120" fmla="*/ 134755 h 1705557"/>
              <a:gd name="connsiteX121" fmla="*/ 4705061 w 10232859"/>
              <a:gd name="connsiteY121" fmla="*/ 131748 h 1705557"/>
              <a:gd name="connsiteX122" fmla="*/ 4747746 w 10232859"/>
              <a:gd name="connsiteY122" fmla="*/ 151131 h 1705557"/>
              <a:gd name="connsiteX123" fmla="*/ 4801045 w 10232859"/>
              <a:gd name="connsiteY123" fmla="*/ 153753 h 1705557"/>
              <a:gd name="connsiteX124" fmla="*/ 5001600 w 10232859"/>
              <a:gd name="connsiteY124" fmla="*/ 196753 h 1705557"/>
              <a:gd name="connsiteX125" fmla="*/ 5033465 w 10232859"/>
              <a:gd name="connsiteY125" fmla="*/ 182429 h 1705557"/>
              <a:gd name="connsiteX126" fmla="*/ 5115965 w 10232859"/>
              <a:gd name="connsiteY126" fmla="*/ 192583 h 1705557"/>
              <a:gd name="connsiteX127" fmla="*/ 5237936 w 10232859"/>
              <a:gd name="connsiteY127" fmla="*/ 246022 h 1705557"/>
              <a:gd name="connsiteX128" fmla="*/ 5290566 w 10232859"/>
              <a:gd name="connsiteY128" fmla="*/ 269809 h 1705557"/>
              <a:gd name="connsiteX129" fmla="*/ 5344878 w 10232859"/>
              <a:gd name="connsiteY129" fmla="*/ 282874 h 1705557"/>
              <a:gd name="connsiteX130" fmla="*/ 5413398 w 10232859"/>
              <a:gd name="connsiteY130" fmla="*/ 282749 h 1705557"/>
              <a:gd name="connsiteX131" fmla="*/ 5415629 w 10232859"/>
              <a:gd name="connsiteY131" fmla="*/ 282282 h 1705557"/>
              <a:gd name="connsiteX132" fmla="*/ 5433078 w 10232859"/>
              <a:gd name="connsiteY132" fmla="*/ 286198 h 1705557"/>
              <a:gd name="connsiteX133" fmla="*/ 5435759 w 10232859"/>
              <a:gd name="connsiteY133" fmla="*/ 289614 h 1705557"/>
              <a:gd name="connsiteX134" fmla="*/ 5447372 w 10232859"/>
              <a:gd name="connsiteY134" fmla="*/ 293101 h 1705557"/>
              <a:gd name="connsiteX135" fmla="*/ 5469289 w 10232859"/>
              <a:gd name="connsiteY135" fmla="*/ 302134 h 1705557"/>
              <a:gd name="connsiteX136" fmla="*/ 5508752 w 10232859"/>
              <a:gd name="connsiteY136" fmla="*/ 312267 h 1705557"/>
              <a:gd name="connsiteX137" fmla="*/ 5509657 w 10232859"/>
              <a:gd name="connsiteY137" fmla="*/ 311450 h 1705557"/>
              <a:gd name="connsiteX138" fmla="*/ 5521245 w 10232859"/>
              <a:gd name="connsiteY138" fmla="*/ 310202 h 1705557"/>
              <a:gd name="connsiteX139" fmla="*/ 5542415 w 10232859"/>
              <a:gd name="connsiteY139" fmla="*/ 310009 h 1705557"/>
              <a:gd name="connsiteX140" fmla="*/ 5596538 w 10232859"/>
              <a:gd name="connsiteY140" fmla="*/ 297667 h 1705557"/>
              <a:gd name="connsiteX141" fmla="*/ 5632514 w 10232859"/>
              <a:gd name="connsiteY141" fmla="*/ 308476 h 1705557"/>
              <a:gd name="connsiteX142" fmla="*/ 5640005 w 10232859"/>
              <a:gd name="connsiteY142" fmla="*/ 310131 h 1705557"/>
              <a:gd name="connsiteX143" fmla="*/ 5640259 w 10232859"/>
              <a:gd name="connsiteY143" fmla="*/ 309949 h 1705557"/>
              <a:gd name="connsiteX144" fmla="*/ 5648365 w 10232859"/>
              <a:gd name="connsiteY144" fmla="*/ 311268 h 1705557"/>
              <a:gd name="connsiteX145" fmla="*/ 5653662 w 10232859"/>
              <a:gd name="connsiteY145" fmla="*/ 313149 h 1705557"/>
              <a:gd name="connsiteX146" fmla="*/ 5668196 w 10232859"/>
              <a:gd name="connsiteY146" fmla="*/ 316360 h 1705557"/>
              <a:gd name="connsiteX147" fmla="*/ 5673886 w 10232859"/>
              <a:gd name="connsiteY147" fmla="*/ 316040 h 1705557"/>
              <a:gd name="connsiteX148" fmla="*/ 5677139 w 10232859"/>
              <a:gd name="connsiteY148" fmla="*/ 313859 h 1705557"/>
              <a:gd name="connsiteX149" fmla="*/ 5708983 w 10232859"/>
              <a:gd name="connsiteY149" fmla="*/ 313188 h 1705557"/>
              <a:gd name="connsiteX150" fmla="*/ 5773909 w 10232859"/>
              <a:gd name="connsiteY150" fmla="*/ 318575 h 1705557"/>
              <a:gd name="connsiteX151" fmla="*/ 5809500 w 10232859"/>
              <a:gd name="connsiteY151" fmla="*/ 324964 h 1705557"/>
              <a:gd name="connsiteX152" fmla="*/ 5908729 w 10232859"/>
              <a:gd name="connsiteY152" fmla="*/ 338849 h 1705557"/>
              <a:gd name="connsiteX153" fmla="*/ 6009654 w 10232859"/>
              <a:gd name="connsiteY153" fmla="*/ 350040 h 1705557"/>
              <a:gd name="connsiteX154" fmla="*/ 6067487 w 10232859"/>
              <a:gd name="connsiteY154" fmla="*/ 340226 h 1705557"/>
              <a:gd name="connsiteX155" fmla="*/ 6073281 w 10232859"/>
              <a:gd name="connsiteY155" fmla="*/ 340830 h 1705557"/>
              <a:gd name="connsiteX156" fmla="*/ 6086225 w 10232859"/>
              <a:gd name="connsiteY156" fmla="*/ 346135 h 1705557"/>
              <a:gd name="connsiteX157" fmla="*/ 6105063 w 10232859"/>
              <a:gd name="connsiteY157" fmla="*/ 353854 h 1705557"/>
              <a:gd name="connsiteX158" fmla="*/ 6135796 w 10232859"/>
              <a:gd name="connsiteY158" fmla="*/ 369657 h 1705557"/>
              <a:gd name="connsiteX159" fmla="*/ 6195166 w 10232859"/>
              <a:gd name="connsiteY159" fmla="*/ 366704 h 1705557"/>
              <a:gd name="connsiteX160" fmla="*/ 6216259 w 10232859"/>
              <a:gd name="connsiteY160" fmla="*/ 369879 h 1705557"/>
              <a:gd name="connsiteX161" fmla="*/ 6228331 w 10232859"/>
              <a:gd name="connsiteY161" fmla="*/ 370548 h 1705557"/>
              <a:gd name="connsiteX162" fmla="*/ 6229602 w 10232859"/>
              <a:gd name="connsiteY162" fmla="*/ 369928 h 1705557"/>
              <a:gd name="connsiteX163" fmla="*/ 6258988 w 10232859"/>
              <a:gd name="connsiteY163" fmla="*/ 385174 h 1705557"/>
              <a:gd name="connsiteX164" fmla="*/ 6264106 w 10232859"/>
              <a:gd name="connsiteY164" fmla="*/ 385655 h 1705557"/>
              <a:gd name="connsiteX165" fmla="*/ 6281703 w 10232859"/>
              <a:gd name="connsiteY165" fmla="*/ 397568 h 1705557"/>
              <a:gd name="connsiteX166" fmla="*/ 6291622 w 10232859"/>
              <a:gd name="connsiteY166" fmla="*/ 402669 h 1705557"/>
              <a:gd name="connsiteX167" fmla="*/ 6292712 w 10232859"/>
              <a:gd name="connsiteY167" fmla="*/ 406285 h 1705557"/>
              <a:gd name="connsiteX168" fmla="*/ 6308227 w 10232859"/>
              <a:gd name="connsiteY168" fmla="*/ 412710 h 1705557"/>
              <a:gd name="connsiteX169" fmla="*/ 6328981 w 10232859"/>
              <a:gd name="connsiteY169" fmla="*/ 416009 h 1705557"/>
              <a:gd name="connsiteX170" fmla="*/ 6368693 w 10232859"/>
              <a:gd name="connsiteY170" fmla="*/ 424359 h 1705557"/>
              <a:gd name="connsiteX171" fmla="*/ 6414811 w 10232859"/>
              <a:gd name="connsiteY171" fmla="*/ 458714 h 1705557"/>
              <a:gd name="connsiteX172" fmla="*/ 6467879 w 10232859"/>
              <a:gd name="connsiteY172" fmla="*/ 474762 h 1705557"/>
              <a:gd name="connsiteX173" fmla="*/ 6564351 w 10232859"/>
              <a:gd name="connsiteY173" fmla="*/ 544032 h 1705557"/>
              <a:gd name="connsiteX174" fmla="*/ 6711178 w 10232859"/>
              <a:gd name="connsiteY174" fmla="*/ 580124 h 1705557"/>
              <a:gd name="connsiteX175" fmla="*/ 6764036 w 10232859"/>
              <a:gd name="connsiteY175" fmla="*/ 595457 h 1705557"/>
              <a:gd name="connsiteX176" fmla="*/ 6858983 w 10232859"/>
              <a:gd name="connsiteY176" fmla="*/ 630237 h 1705557"/>
              <a:gd name="connsiteX177" fmla="*/ 6910661 w 10232859"/>
              <a:gd name="connsiteY177" fmla="*/ 641134 h 1705557"/>
              <a:gd name="connsiteX178" fmla="*/ 6944111 w 10232859"/>
              <a:gd name="connsiteY178" fmla="*/ 666016 h 1705557"/>
              <a:gd name="connsiteX179" fmla="*/ 6965771 w 10232859"/>
              <a:gd name="connsiteY179" fmla="*/ 666445 h 1705557"/>
              <a:gd name="connsiteX180" fmla="*/ 6969639 w 10232859"/>
              <a:gd name="connsiteY180" fmla="*/ 666351 h 1705557"/>
              <a:gd name="connsiteX181" fmla="*/ 6982242 w 10232859"/>
              <a:gd name="connsiteY181" fmla="*/ 669626 h 1705557"/>
              <a:gd name="connsiteX182" fmla="*/ 6989387 w 10232859"/>
              <a:gd name="connsiteY182" fmla="*/ 665988 h 1705557"/>
              <a:gd name="connsiteX183" fmla="*/ 7010930 w 10232859"/>
              <a:gd name="connsiteY183" fmla="*/ 667648 h 1705557"/>
              <a:gd name="connsiteX184" fmla="*/ 7033125 w 10232859"/>
              <a:gd name="connsiteY184" fmla="*/ 674950 h 1705557"/>
              <a:gd name="connsiteX185" fmla="*/ 7134461 w 10232859"/>
              <a:gd name="connsiteY185" fmla="*/ 714706 h 1705557"/>
              <a:gd name="connsiteX186" fmla="*/ 7197450 w 10232859"/>
              <a:gd name="connsiteY186" fmla="*/ 735608 h 1705557"/>
              <a:gd name="connsiteX187" fmla="*/ 7225084 w 10232859"/>
              <a:gd name="connsiteY187" fmla="*/ 739019 h 1705557"/>
              <a:gd name="connsiteX188" fmla="*/ 7261183 w 10232859"/>
              <a:gd name="connsiteY188" fmla="*/ 746827 h 1705557"/>
              <a:gd name="connsiteX189" fmla="*/ 7327760 w 10232859"/>
              <a:gd name="connsiteY189" fmla="*/ 757100 h 1705557"/>
              <a:gd name="connsiteX190" fmla="*/ 7412222 w 10232859"/>
              <a:gd name="connsiteY190" fmla="*/ 777001 h 1705557"/>
              <a:gd name="connsiteX191" fmla="*/ 7457904 w 10232859"/>
              <a:gd name="connsiteY191" fmla="*/ 810835 h 1705557"/>
              <a:gd name="connsiteX192" fmla="*/ 7465795 w 10232859"/>
              <a:gd name="connsiteY192" fmla="*/ 809112 h 1705557"/>
              <a:gd name="connsiteX193" fmla="*/ 7505046 w 10232859"/>
              <a:gd name="connsiteY193" fmla="*/ 823031 h 1705557"/>
              <a:gd name="connsiteX194" fmla="*/ 7623220 w 10232859"/>
              <a:gd name="connsiteY194" fmla="*/ 895034 h 1705557"/>
              <a:gd name="connsiteX195" fmla="*/ 7700458 w 10232859"/>
              <a:gd name="connsiteY195" fmla="*/ 921593 h 1705557"/>
              <a:gd name="connsiteX196" fmla="*/ 7730988 w 10232859"/>
              <a:gd name="connsiteY196" fmla="*/ 927270 h 1705557"/>
              <a:gd name="connsiteX197" fmla="*/ 7781942 w 10232859"/>
              <a:gd name="connsiteY197" fmla="*/ 937017 h 1705557"/>
              <a:gd name="connsiteX198" fmla="*/ 7827704 w 10232859"/>
              <a:gd name="connsiteY198" fmla="*/ 935072 h 1705557"/>
              <a:gd name="connsiteX199" fmla="*/ 7867270 w 10232859"/>
              <a:gd name="connsiteY199" fmla="*/ 946880 h 1705557"/>
              <a:gd name="connsiteX200" fmla="*/ 7866538 w 10232859"/>
              <a:gd name="connsiteY200" fmla="*/ 961559 h 1705557"/>
              <a:gd name="connsiteX201" fmla="*/ 7912084 w 10232859"/>
              <a:gd name="connsiteY201" fmla="*/ 970314 h 1705557"/>
              <a:gd name="connsiteX202" fmla="*/ 7982264 w 10232859"/>
              <a:gd name="connsiteY202" fmla="*/ 982287 h 1705557"/>
              <a:gd name="connsiteX203" fmla="*/ 7991272 w 10232859"/>
              <a:gd name="connsiteY203" fmla="*/ 987618 h 1705557"/>
              <a:gd name="connsiteX204" fmla="*/ 8006496 w 10232859"/>
              <a:gd name="connsiteY204" fmla="*/ 979353 h 1705557"/>
              <a:gd name="connsiteX205" fmla="*/ 8034497 w 10232859"/>
              <a:gd name="connsiteY205" fmla="*/ 978568 h 1705557"/>
              <a:gd name="connsiteX206" fmla="*/ 8150881 w 10232859"/>
              <a:gd name="connsiteY206" fmla="*/ 996925 h 1705557"/>
              <a:gd name="connsiteX207" fmla="*/ 8172106 w 10232859"/>
              <a:gd name="connsiteY207" fmla="*/ 997026 h 1705557"/>
              <a:gd name="connsiteX208" fmla="*/ 8196076 w 10232859"/>
              <a:gd name="connsiteY208" fmla="*/ 1006592 h 1705557"/>
              <a:gd name="connsiteX209" fmla="*/ 8247463 w 10232859"/>
              <a:gd name="connsiteY209" fmla="*/ 1022846 h 1705557"/>
              <a:gd name="connsiteX210" fmla="*/ 8279272 w 10232859"/>
              <a:gd name="connsiteY210" fmla="*/ 1039435 h 1705557"/>
              <a:gd name="connsiteX211" fmla="*/ 8289611 w 10232859"/>
              <a:gd name="connsiteY211" fmla="*/ 1035144 h 1705557"/>
              <a:gd name="connsiteX212" fmla="*/ 8311483 w 10232859"/>
              <a:gd name="connsiteY212" fmla="*/ 1035913 h 1705557"/>
              <a:gd name="connsiteX213" fmla="*/ 8399489 w 10232859"/>
              <a:gd name="connsiteY213" fmla="*/ 1055076 h 1705557"/>
              <a:gd name="connsiteX214" fmla="*/ 8415973 w 10232859"/>
              <a:gd name="connsiteY214" fmla="*/ 1056174 h 1705557"/>
              <a:gd name="connsiteX215" fmla="*/ 8433326 w 10232859"/>
              <a:gd name="connsiteY215" fmla="*/ 1064395 h 1705557"/>
              <a:gd name="connsiteX216" fmla="*/ 8502328 w 10232859"/>
              <a:gd name="connsiteY216" fmla="*/ 1098012 h 1705557"/>
              <a:gd name="connsiteX217" fmla="*/ 8534346 w 10232859"/>
              <a:gd name="connsiteY217" fmla="*/ 1113494 h 1705557"/>
              <a:gd name="connsiteX218" fmla="*/ 8534980 w 10232859"/>
              <a:gd name="connsiteY218" fmla="*/ 1117375 h 1705557"/>
              <a:gd name="connsiteX219" fmla="*/ 8544104 w 10232859"/>
              <a:gd name="connsiteY219" fmla="*/ 1114920 h 1705557"/>
              <a:gd name="connsiteX220" fmla="*/ 8567742 w 10232859"/>
              <a:gd name="connsiteY220" fmla="*/ 1124104 h 1705557"/>
              <a:gd name="connsiteX221" fmla="*/ 8633779 w 10232859"/>
              <a:gd name="connsiteY221" fmla="*/ 1145740 h 1705557"/>
              <a:gd name="connsiteX222" fmla="*/ 8676965 w 10232859"/>
              <a:gd name="connsiteY222" fmla="*/ 1163463 h 1705557"/>
              <a:gd name="connsiteX223" fmla="*/ 8698944 w 10232859"/>
              <a:gd name="connsiteY223" fmla="*/ 1163453 h 1705557"/>
              <a:gd name="connsiteX224" fmla="*/ 8711456 w 10232859"/>
              <a:gd name="connsiteY224" fmla="*/ 1175731 h 1705557"/>
              <a:gd name="connsiteX225" fmla="*/ 8732793 w 10232859"/>
              <a:gd name="connsiteY225" fmla="*/ 1179486 h 1705557"/>
              <a:gd name="connsiteX226" fmla="*/ 8751897 w 10232859"/>
              <a:gd name="connsiteY226" fmla="*/ 1197400 h 1705557"/>
              <a:gd name="connsiteX227" fmla="*/ 8793564 w 10232859"/>
              <a:gd name="connsiteY227" fmla="*/ 1179086 h 1705557"/>
              <a:gd name="connsiteX228" fmla="*/ 8834270 w 10232859"/>
              <a:gd name="connsiteY228" fmla="*/ 1213138 h 1705557"/>
              <a:gd name="connsiteX229" fmla="*/ 8853872 w 10232859"/>
              <a:gd name="connsiteY229" fmla="*/ 1221228 h 1705557"/>
              <a:gd name="connsiteX230" fmla="*/ 8861901 w 10232859"/>
              <a:gd name="connsiteY230" fmla="*/ 1217889 h 1705557"/>
              <a:gd name="connsiteX231" fmla="*/ 8874168 w 10232859"/>
              <a:gd name="connsiteY231" fmla="*/ 1220481 h 1705557"/>
              <a:gd name="connsiteX232" fmla="*/ 8871123 w 10232859"/>
              <a:gd name="connsiteY232" fmla="*/ 1227674 h 1705557"/>
              <a:gd name="connsiteX233" fmla="*/ 8903537 w 10232859"/>
              <a:gd name="connsiteY233" fmla="*/ 1237102 h 1705557"/>
              <a:gd name="connsiteX234" fmla="*/ 8933767 w 10232859"/>
              <a:gd name="connsiteY234" fmla="*/ 1269882 h 1705557"/>
              <a:gd name="connsiteX235" fmla="*/ 8985765 w 10232859"/>
              <a:gd name="connsiteY235" fmla="*/ 1294178 h 1705557"/>
              <a:gd name="connsiteX236" fmla="*/ 9071444 w 10232859"/>
              <a:gd name="connsiteY236" fmla="*/ 1323819 h 1705557"/>
              <a:gd name="connsiteX237" fmla="*/ 9096711 w 10232859"/>
              <a:gd name="connsiteY237" fmla="*/ 1334291 h 1705557"/>
              <a:gd name="connsiteX238" fmla="*/ 9338853 w 10232859"/>
              <a:gd name="connsiteY238" fmla="*/ 1454560 h 1705557"/>
              <a:gd name="connsiteX239" fmla="*/ 9520814 w 10232859"/>
              <a:gd name="connsiteY239" fmla="*/ 1456341 h 1705557"/>
              <a:gd name="connsiteX240" fmla="*/ 9702271 w 10232859"/>
              <a:gd name="connsiteY240" fmla="*/ 1495067 h 1705557"/>
              <a:gd name="connsiteX241" fmla="*/ 9744273 w 10232859"/>
              <a:gd name="connsiteY241" fmla="*/ 1530026 h 1705557"/>
              <a:gd name="connsiteX242" fmla="*/ 9771903 w 10232859"/>
              <a:gd name="connsiteY242" fmla="*/ 1536548 h 1705557"/>
              <a:gd name="connsiteX243" fmla="*/ 9818565 w 10232859"/>
              <a:gd name="connsiteY243" fmla="*/ 1545059 h 1705557"/>
              <a:gd name="connsiteX244" fmla="*/ 9882202 w 10232859"/>
              <a:gd name="connsiteY244" fmla="*/ 1572402 h 1705557"/>
              <a:gd name="connsiteX245" fmla="*/ 10022025 w 10232859"/>
              <a:gd name="connsiteY245" fmla="*/ 1606210 h 1705557"/>
              <a:gd name="connsiteX246" fmla="*/ 10220406 w 10232859"/>
              <a:gd name="connsiteY246" fmla="*/ 1683519 h 1705557"/>
              <a:gd name="connsiteX247" fmla="*/ 10232859 w 10232859"/>
              <a:gd name="connsiteY247" fmla="*/ 1705557 h 1705557"/>
              <a:gd name="connsiteX248" fmla="*/ 0 w 10232859"/>
              <a:gd name="connsiteY248" fmla="*/ 1705557 h 1705557"/>
              <a:gd name="connsiteX249" fmla="*/ 0 w 10232859"/>
              <a:gd name="connsiteY249" fmla="*/ 28342 h 1705557"/>
              <a:gd name="connsiteX250" fmla="*/ 8097 w 10232859"/>
              <a:gd name="connsiteY250" fmla="*/ 30869 h 1705557"/>
              <a:gd name="connsiteX251" fmla="*/ 77128 w 10232859"/>
              <a:gd name="connsiteY251" fmla="*/ 13381 h 1705557"/>
              <a:gd name="connsiteX252" fmla="*/ 188338 w 10232859"/>
              <a:gd name="connsiteY252" fmla="*/ 11593 h 1705557"/>
              <a:gd name="connsiteX253" fmla="*/ 298809 w 10232859"/>
              <a:gd name="connsiteY253" fmla="*/ 12712 h 1705557"/>
              <a:gd name="connsiteX254" fmla="*/ 338985 w 10232859"/>
              <a:gd name="connsiteY254" fmla="*/ 14520 h 1705557"/>
              <a:gd name="connsiteX255" fmla="*/ 409815 w 10232859"/>
              <a:gd name="connsiteY255" fmla="*/ 11559 h 1705557"/>
              <a:gd name="connsiteX256" fmla="*/ 424169 w 10232859"/>
              <a:gd name="connsiteY256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089450 w 10232859"/>
              <a:gd name="connsiteY77" fmla="*/ 162714 h 1705557"/>
              <a:gd name="connsiteX78" fmla="*/ 3104175 w 10232859"/>
              <a:gd name="connsiteY78" fmla="*/ 169945 h 1705557"/>
              <a:gd name="connsiteX79" fmla="*/ 3254203 w 10232859"/>
              <a:gd name="connsiteY79" fmla="*/ 158270 h 1705557"/>
              <a:gd name="connsiteX80" fmla="*/ 3376686 w 10232859"/>
              <a:gd name="connsiteY80" fmla="*/ 218526 h 1705557"/>
              <a:gd name="connsiteX81" fmla="*/ 3476147 w 10232859"/>
              <a:gd name="connsiteY81" fmla="*/ 177439 h 1705557"/>
              <a:gd name="connsiteX82" fmla="*/ 3497583 w 10232859"/>
              <a:gd name="connsiteY82" fmla="*/ 156962 h 1705557"/>
              <a:gd name="connsiteX83" fmla="*/ 3704761 w 10232859"/>
              <a:gd name="connsiteY83" fmla="*/ 157006 h 1705557"/>
              <a:gd name="connsiteX84" fmla="*/ 3755040 w 10232859"/>
              <a:gd name="connsiteY84" fmla="*/ 148492 h 1705557"/>
              <a:gd name="connsiteX85" fmla="*/ 3804689 w 10232859"/>
              <a:gd name="connsiteY85" fmla="*/ 158407 h 1705557"/>
              <a:gd name="connsiteX86" fmla="*/ 3821793 w 10232859"/>
              <a:gd name="connsiteY86" fmla="*/ 151257 h 1705557"/>
              <a:gd name="connsiteX87" fmla="*/ 3824682 w 10232859"/>
              <a:gd name="connsiteY87" fmla="*/ 149833 h 1705557"/>
              <a:gd name="connsiteX88" fmla="*/ 3837536 w 10232859"/>
              <a:gd name="connsiteY88" fmla="*/ 148292 h 1705557"/>
              <a:gd name="connsiteX89" fmla="*/ 3839550 w 10232859"/>
              <a:gd name="connsiteY89" fmla="*/ 142661 h 1705557"/>
              <a:gd name="connsiteX90" fmla="*/ 3857743 w 10232859"/>
              <a:gd name="connsiteY90" fmla="*/ 136618 h 1705557"/>
              <a:gd name="connsiteX91" fmla="*/ 3881852 w 10232859"/>
              <a:gd name="connsiteY91" fmla="*/ 135231 h 1705557"/>
              <a:gd name="connsiteX92" fmla="*/ 3998088 w 10232859"/>
              <a:gd name="connsiteY92" fmla="*/ 134446 h 1705557"/>
              <a:gd name="connsiteX93" fmla="*/ 4066682 w 10232859"/>
              <a:gd name="connsiteY93" fmla="*/ 130661 h 1705557"/>
              <a:gd name="connsiteX94" fmla="*/ 4091246 w 10232859"/>
              <a:gd name="connsiteY94" fmla="*/ 124017 h 1705557"/>
              <a:gd name="connsiteX95" fmla="*/ 4126556 w 10232859"/>
              <a:gd name="connsiteY95" fmla="*/ 118239 h 1705557"/>
              <a:gd name="connsiteX96" fmla="*/ 4187717 w 10232859"/>
              <a:gd name="connsiteY96" fmla="*/ 104010 h 1705557"/>
              <a:gd name="connsiteX97" fmla="*/ 4220826 w 10232859"/>
              <a:gd name="connsiteY97" fmla="*/ 102505 h 1705557"/>
              <a:gd name="connsiteX98" fmla="*/ 4239014 w 10232859"/>
              <a:gd name="connsiteY98" fmla="*/ 97354 h 1705557"/>
              <a:gd name="connsiteX99" fmla="*/ 4246653 w 10232859"/>
              <a:gd name="connsiteY99" fmla="*/ 97874 h 1705557"/>
              <a:gd name="connsiteX100" fmla="*/ 4271841 w 10232859"/>
              <a:gd name="connsiteY100" fmla="*/ 96702 h 1705557"/>
              <a:gd name="connsiteX101" fmla="*/ 4286277 w 10232859"/>
              <a:gd name="connsiteY101" fmla="*/ 96687 h 1705557"/>
              <a:gd name="connsiteX102" fmla="*/ 4292025 w 10232859"/>
              <a:gd name="connsiteY102" fmla="*/ 96921 h 1705557"/>
              <a:gd name="connsiteX103" fmla="*/ 4304713 w 10232859"/>
              <a:gd name="connsiteY103" fmla="*/ 102187 h 1705557"/>
              <a:gd name="connsiteX104" fmla="*/ 4321285 w 10232859"/>
              <a:gd name="connsiteY104" fmla="*/ 100074 h 1705557"/>
              <a:gd name="connsiteX105" fmla="*/ 4339561 w 10232859"/>
              <a:gd name="connsiteY105" fmla="*/ 105320 h 1705557"/>
              <a:gd name="connsiteX106" fmla="*/ 4343990 w 10232859"/>
              <a:gd name="connsiteY106" fmla="*/ 101090 h 1705557"/>
              <a:gd name="connsiteX107" fmla="*/ 4358885 w 10232859"/>
              <a:gd name="connsiteY107" fmla="*/ 96778 h 1705557"/>
              <a:gd name="connsiteX108" fmla="*/ 4371648 w 10232859"/>
              <a:gd name="connsiteY108" fmla="*/ 101826 h 1705557"/>
              <a:gd name="connsiteX109" fmla="*/ 4398380 w 10232859"/>
              <a:gd name="connsiteY109" fmla="*/ 104961 h 1705557"/>
              <a:gd name="connsiteX110" fmla="*/ 4405729 w 10232859"/>
              <a:gd name="connsiteY110" fmla="*/ 104191 h 1705557"/>
              <a:gd name="connsiteX111" fmla="*/ 4431408 w 10232859"/>
              <a:gd name="connsiteY111" fmla="*/ 110825 h 1705557"/>
              <a:gd name="connsiteX112" fmla="*/ 4472183 w 10232859"/>
              <a:gd name="connsiteY112" fmla="*/ 116430 h 1705557"/>
              <a:gd name="connsiteX113" fmla="*/ 4518828 w 10232859"/>
              <a:gd name="connsiteY113" fmla="*/ 119114 h 1705557"/>
              <a:gd name="connsiteX114" fmla="*/ 4532040 w 10232859"/>
              <a:gd name="connsiteY114" fmla="*/ 124307 h 1705557"/>
              <a:gd name="connsiteX115" fmla="*/ 4617778 w 10232859"/>
              <a:gd name="connsiteY115" fmla="*/ 136993 h 1705557"/>
              <a:gd name="connsiteX116" fmla="*/ 4641872 w 10232859"/>
              <a:gd name="connsiteY116" fmla="*/ 140721 h 1705557"/>
              <a:gd name="connsiteX117" fmla="*/ 4662766 w 10232859"/>
              <a:gd name="connsiteY117" fmla="*/ 138952 h 1705557"/>
              <a:gd name="connsiteX118" fmla="*/ 4667770 w 10232859"/>
              <a:gd name="connsiteY118" fmla="*/ 134208 h 1705557"/>
              <a:gd name="connsiteX119" fmla="*/ 4681052 w 10232859"/>
              <a:gd name="connsiteY119" fmla="*/ 135461 h 1705557"/>
              <a:gd name="connsiteX120" fmla="*/ 4684624 w 10232859"/>
              <a:gd name="connsiteY120" fmla="*/ 134755 h 1705557"/>
              <a:gd name="connsiteX121" fmla="*/ 4705061 w 10232859"/>
              <a:gd name="connsiteY121" fmla="*/ 131748 h 1705557"/>
              <a:gd name="connsiteX122" fmla="*/ 4747746 w 10232859"/>
              <a:gd name="connsiteY122" fmla="*/ 151131 h 1705557"/>
              <a:gd name="connsiteX123" fmla="*/ 4801045 w 10232859"/>
              <a:gd name="connsiteY123" fmla="*/ 153753 h 1705557"/>
              <a:gd name="connsiteX124" fmla="*/ 5001600 w 10232859"/>
              <a:gd name="connsiteY124" fmla="*/ 196753 h 1705557"/>
              <a:gd name="connsiteX125" fmla="*/ 5033465 w 10232859"/>
              <a:gd name="connsiteY125" fmla="*/ 182429 h 1705557"/>
              <a:gd name="connsiteX126" fmla="*/ 5115965 w 10232859"/>
              <a:gd name="connsiteY126" fmla="*/ 192583 h 1705557"/>
              <a:gd name="connsiteX127" fmla="*/ 5237936 w 10232859"/>
              <a:gd name="connsiteY127" fmla="*/ 246022 h 1705557"/>
              <a:gd name="connsiteX128" fmla="*/ 5290566 w 10232859"/>
              <a:gd name="connsiteY128" fmla="*/ 269809 h 1705557"/>
              <a:gd name="connsiteX129" fmla="*/ 5344878 w 10232859"/>
              <a:gd name="connsiteY129" fmla="*/ 282874 h 1705557"/>
              <a:gd name="connsiteX130" fmla="*/ 5413398 w 10232859"/>
              <a:gd name="connsiteY130" fmla="*/ 282749 h 1705557"/>
              <a:gd name="connsiteX131" fmla="*/ 5415629 w 10232859"/>
              <a:gd name="connsiteY131" fmla="*/ 282282 h 1705557"/>
              <a:gd name="connsiteX132" fmla="*/ 5433078 w 10232859"/>
              <a:gd name="connsiteY132" fmla="*/ 286198 h 1705557"/>
              <a:gd name="connsiteX133" fmla="*/ 5435759 w 10232859"/>
              <a:gd name="connsiteY133" fmla="*/ 289614 h 1705557"/>
              <a:gd name="connsiteX134" fmla="*/ 5447372 w 10232859"/>
              <a:gd name="connsiteY134" fmla="*/ 293101 h 1705557"/>
              <a:gd name="connsiteX135" fmla="*/ 5469289 w 10232859"/>
              <a:gd name="connsiteY135" fmla="*/ 302134 h 1705557"/>
              <a:gd name="connsiteX136" fmla="*/ 5508752 w 10232859"/>
              <a:gd name="connsiteY136" fmla="*/ 312267 h 1705557"/>
              <a:gd name="connsiteX137" fmla="*/ 5509657 w 10232859"/>
              <a:gd name="connsiteY137" fmla="*/ 311450 h 1705557"/>
              <a:gd name="connsiteX138" fmla="*/ 5521245 w 10232859"/>
              <a:gd name="connsiteY138" fmla="*/ 310202 h 1705557"/>
              <a:gd name="connsiteX139" fmla="*/ 5542415 w 10232859"/>
              <a:gd name="connsiteY139" fmla="*/ 310009 h 1705557"/>
              <a:gd name="connsiteX140" fmla="*/ 5596538 w 10232859"/>
              <a:gd name="connsiteY140" fmla="*/ 297667 h 1705557"/>
              <a:gd name="connsiteX141" fmla="*/ 5632514 w 10232859"/>
              <a:gd name="connsiteY141" fmla="*/ 308476 h 1705557"/>
              <a:gd name="connsiteX142" fmla="*/ 5640005 w 10232859"/>
              <a:gd name="connsiteY142" fmla="*/ 310131 h 1705557"/>
              <a:gd name="connsiteX143" fmla="*/ 5640259 w 10232859"/>
              <a:gd name="connsiteY143" fmla="*/ 309949 h 1705557"/>
              <a:gd name="connsiteX144" fmla="*/ 5648365 w 10232859"/>
              <a:gd name="connsiteY144" fmla="*/ 311268 h 1705557"/>
              <a:gd name="connsiteX145" fmla="*/ 5653662 w 10232859"/>
              <a:gd name="connsiteY145" fmla="*/ 313149 h 1705557"/>
              <a:gd name="connsiteX146" fmla="*/ 5668196 w 10232859"/>
              <a:gd name="connsiteY146" fmla="*/ 316360 h 1705557"/>
              <a:gd name="connsiteX147" fmla="*/ 5673886 w 10232859"/>
              <a:gd name="connsiteY147" fmla="*/ 316040 h 1705557"/>
              <a:gd name="connsiteX148" fmla="*/ 5677139 w 10232859"/>
              <a:gd name="connsiteY148" fmla="*/ 313859 h 1705557"/>
              <a:gd name="connsiteX149" fmla="*/ 5708983 w 10232859"/>
              <a:gd name="connsiteY149" fmla="*/ 313188 h 1705557"/>
              <a:gd name="connsiteX150" fmla="*/ 5773909 w 10232859"/>
              <a:gd name="connsiteY150" fmla="*/ 318575 h 1705557"/>
              <a:gd name="connsiteX151" fmla="*/ 5809500 w 10232859"/>
              <a:gd name="connsiteY151" fmla="*/ 324964 h 1705557"/>
              <a:gd name="connsiteX152" fmla="*/ 5908729 w 10232859"/>
              <a:gd name="connsiteY152" fmla="*/ 338849 h 1705557"/>
              <a:gd name="connsiteX153" fmla="*/ 6009654 w 10232859"/>
              <a:gd name="connsiteY153" fmla="*/ 350040 h 1705557"/>
              <a:gd name="connsiteX154" fmla="*/ 6067487 w 10232859"/>
              <a:gd name="connsiteY154" fmla="*/ 340226 h 1705557"/>
              <a:gd name="connsiteX155" fmla="*/ 6073281 w 10232859"/>
              <a:gd name="connsiteY155" fmla="*/ 340830 h 1705557"/>
              <a:gd name="connsiteX156" fmla="*/ 6086225 w 10232859"/>
              <a:gd name="connsiteY156" fmla="*/ 346135 h 1705557"/>
              <a:gd name="connsiteX157" fmla="*/ 6105063 w 10232859"/>
              <a:gd name="connsiteY157" fmla="*/ 353854 h 1705557"/>
              <a:gd name="connsiteX158" fmla="*/ 6135796 w 10232859"/>
              <a:gd name="connsiteY158" fmla="*/ 369657 h 1705557"/>
              <a:gd name="connsiteX159" fmla="*/ 6195166 w 10232859"/>
              <a:gd name="connsiteY159" fmla="*/ 366704 h 1705557"/>
              <a:gd name="connsiteX160" fmla="*/ 6216259 w 10232859"/>
              <a:gd name="connsiteY160" fmla="*/ 369879 h 1705557"/>
              <a:gd name="connsiteX161" fmla="*/ 6228331 w 10232859"/>
              <a:gd name="connsiteY161" fmla="*/ 370548 h 1705557"/>
              <a:gd name="connsiteX162" fmla="*/ 6229602 w 10232859"/>
              <a:gd name="connsiteY162" fmla="*/ 369928 h 1705557"/>
              <a:gd name="connsiteX163" fmla="*/ 6258988 w 10232859"/>
              <a:gd name="connsiteY163" fmla="*/ 385174 h 1705557"/>
              <a:gd name="connsiteX164" fmla="*/ 6264106 w 10232859"/>
              <a:gd name="connsiteY164" fmla="*/ 385655 h 1705557"/>
              <a:gd name="connsiteX165" fmla="*/ 6281703 w 10232859"/>
              <a:gd name="connsiteY165" fmla="*/ 397568 h 1705557"/>
              <a:gd name="connsiteX166" fmla="*/ 6291622 w 10232859"/>
              <a:gd name="connsiteY166" fmla="*/ 402669 h 1705557"/>
              <a:gd name="connsiteX167" fmla="*/ 6292712 w 10232859"/>
              <a:gd name="connsiteY167" fmla="*/ 406285 h 1705557"/>
              <a:gd name="connsiteX168" fmla="*/ 6308227 w 10232859"/>
              <a:gd name="connsiteY168" fmla="*/ 412710 h 1705557"/>
              <a:gd name="connsiteX169" fmla="*/ 6328981 w 10232859"/>
              <a:gd name="connsiteY169" fmla="*/ 416009 h 1705557"/>
              <a:gd name="connsiteX170" fmla="*/ 6368693 w 10232859"/>
              <a:gd name="connsiteY170" fmla="*/ 424359 h 1705557"/>
              <a:gd name="connsiteX171" fmla="*/ 6414811 w 10232859"/>
              <a:gd name="connsiteY171" fmla="*/ 458714 h 1705557"/>
              <a:gd name="connsiteX172" fmla="*/ 6467879 w 10232859"/>
              <a:gd name="connsiteY172" fmla="*/ 474762 h 1705557"/>
              <a:gd name="connsiteX173" fmla="*/ 6564351 w 10232859"/>
              <a:gd name="connsiteY173" fmla="*/ 544032 h 1705557"/>
              <a:gd name="connsiteX174" fmla="*/ 6711178 w 10232859"/>
              <a:gd name="connsiteY174" fmla="*/ 580124 h 1705557"/>
              <a:gd name="connsiteX175" fmla="*/ 6764036 w 10232859"/>
              <a:gd name="connsiteY175" fmla="*/ 595457 h 1705557"/>
              <a:gd name="connsiteX176" fmla="*/ 6858983 w 10232859"/>
              <a:gd name="connsiteY176" fmla="*/ 630237 h 1705557"/>
              <a:gd name="connsiteX177" fmla="*/ 6910661 w 10232859"/>
              <a:gd name="connsiteY177" fmla="*/ 641134 h 1705557"/>
              <a:gd name="connsiteX178" fmla="*/ 6944111 w 10232859"/>
              <a:gd name="connsiteY178" fmla="*/ 666016 h 1705557"/>
              <a:gd name="connsiteX179" fmla="*/ 6965771 w 10232859"/>
              <a:gd name="connsiteY179" fmla="*/ 666445 h 1705557"/>
              <a:gd name="connsiteX180" fmla="*/ 6969639 w 10232859"/>
              <a:gd name="connsiteY180" fmla="*/ 666351 h 1705557"/>
              <a:gd name="connsiteX181" fmla="*/ 6982242 w 10232859"/>
              <a:gd name="connsiteY181" fmla="*/ 669626 h 1705557"/>
              <a:gd name="connsiteX182" fmla="*/ 6989387 w 10232859"/>
              <a:gd name="connsiteY182" fmla="*/ 665988 h 1705557"/>
              <a:gd name="connsiteX183" fmla="*/ 7010930 w 10232859"/>
              <a:gd name="connsiteY183" fmla="*/ 667648 h 1705557"/>
              <a:gd name="connsiteX184" fmla="*/ 7033125 w 10232859"/>
              <a:gd name="connsiteY184" fmla="*/ 674950 h 1705557"/>
              <a:gd name="connsiteX185" fmla="*/ 7134461 w 10232859"/>
              <a:gd name="connsiteY185" fmla="*/ 714706 h 1705557"/>
              <a:gd name="connsiteX186" fmla="*/ 7197450 w 10232859"/>
              <a:gd name="connsiteY186" fmla="*/ 735608 h 1705557"/>
              <a:gd name="connsiteX187" fmla="*/ 7225084 w 10232859"/>
              <a:gd name="connsiteY187" fmla="*/ 739019 h 1705557"/>
              <a:gd name="connsiteX188" fmla="*/ 7261183 w 10232859"/>
              <a:gd name="connsiteY188" fmla="*/ 746827 h 1705557"/>
              <a:gd name="connsiteX189" fmla="*/ 7327760 w 10232859"/>
              <a:gd name="connsiteY189" fmla="*/ 757100 h 1705557"/>
              <a:gd name="connsiteX190" fmla="*/ 7412222 w 10232859"/>
              <a:gd name="connsiteY190" fmla="*/ 777001 h 1705557"/>
              <a:gd name="connsiteX191" fmla="*/ 7457904 w 10232859"/>
              <a:gd name="connsiteY191" fmla="*/ 810835 h 1705557"/>
              <a:gd name="connsiteX192" fmla="*/ 7465795 w 10232859"/>
              <a:gd name="connsiteY192" fmla="*/ 809112 h 1705557"/>
              <a:gd name="connsiteX193" fmla="*/ 7505046 w 10232859"/>
              <a:gd name="connsiteY193" fmla="*/ 823031 h 1705557"/>
              <a:gd name="connsiteX194" fmla="*/ 7623220 w 10232859"/>
              <a:gd name="connsiteY194" fmla="*/ 895034 h 1705557"/>
              <a:gd name="connsiteX195" fmla="*/ 7700458 w 10232859"/>
              <a:gd name="connsiteY195" fmla="*/ 921593 h 1705557"/>
              <a:gd name="connsiteX196" fmla="*/ 7730988 w 10232859"/>
              <a:gd name="connsiteY196" fmla="*/ 927270 h 1705557"/>
              <a:gd name="connsiteX197" fmla="*/ 7781942 w 10232859"/>
              <a:gd name="connsiteY197" fmla="*/ 937017 h 1705557"/>
              <a:gd name="connsiteX198" fmla="*/ 7827704 w 10232859"/>
              <a:gd name="connsiteY198" fmla="*/ 935072 h 1705557"/>
              <a:gd name="connsiteX199" fmla="*/ 7867270 w 10232859"/>
              <a:gd name="connsiteY199" fmla="*/ 946880 h 1705557"/>
              <a:gd name="connsiteX200" fmla="*/ 7866538 w 10232859"/>
              <a:gd name="connsiteY200" fmla="*/ 961559 h 1705557"/>
              <a:gd name="connsiteX201" fmla="*/ 7912084 w 10232859"/>
              <a:gd name="connsiteY201" fmla="*/ 970314 h 1705557"/>
              <a:gd name="connsiteX202" fmla="*/ 7982264 w 10232859"/>
              <a:gd name="connsiteY202" fmla="*/ 982287 h 1705557"/>
              <a:gd name="connsiteX203" fmla="*/ 7991272 w 10232859"/>
              <a:gd name="connsiteY203" fmla="*/ 987618 h 1705557"/>
              <a:gd name="connsiteX204" fmla="*/ 8006496 w 10232859"/>
              <a:gd name="connsiteY204" fmla="*/ 979353 h 1705557"/>
              <a:gd name="connsiteX205" fmla="*/ 8034497 w 10232859"/>
              <a:gd name="connsiteY205" fmla="*/ 978568 h 1705557"/>
              <a:gd name="connsiteX206" fmla="*/ 8150881 w 10232859"/>
              <a:gd name="connsiteY206" fmla="*/ 996925 h 1705557"/>
              <a:gd name="connsiteX207" fmla="*/ 8172106 w 10232859"/>
              <a:gd name="connsiteY207" fmla="*/ 997026 h 1705557"/>
              <a:gd name="connsiteX208" fmla="*/ 8196076 w 10232859"/>
              <a:gd name="connsiteY208" fmla="*/ 1006592 h 1705557"/>
              <a:gd name="connsiteX209" fmla="*/ 8247463 w 10232859"/>
              <a:gd name="connsiteY209" fmla="*/ 1022846 h 1705557"/>
              <a:gd name="connsiteX210" fmla="*/ 8279272 w 10232859"/>
              <a:gd name="connsiteY210" fmla="*/ 1039435 h 1705557"/>
              <a:gd name="connsiteX211" fmla="*/ 8289611 w 10232859"/>
              <a:gd name="connsiteY211" fmla="*/ 1035144 h 1705557"/>
              <a:gd name="connsiteX212" fmla="*/ 8311483 w 10232859"/>
              <a:gd name="connsiteY212" fmla="*/ 1035913 h 1705557"/>
              <a:gd name="connsiteX213" fmla="*/ 8399489 w 10232859"/>
              <a:gd name="connsiteY213" fmla="*/ 1055076 h 1705557"/>
              <a:gd name="connsiteX214" fmla="*/ 8415973 w 10232859"/>
              <a:gd name="connsiteY214" fmla="*/ 1056174 h 1705557"/>
              <a:gd name="connsiteX215" fmla="*/ 8433326 w 10232859"/>
              <a:gd name="connsiteY215" fmla="*/ 1064395 h 1705557"/>
              <a:gd name="connsiteX216" fmla="*/ 8502328 w 10232859"/>
              <a:gd name="connsiteY216" fmla="*/ 1098012 h 1705557"/>
              <a:gd name="connsiteX217" fmla="*/ 8534346 w 10232859"/>
              <a:gd name="connsiteY217" fmla="*/ 1113494 h 1705557"/>
              <a:gd name="connsiteX218" fmla="*/ 8534980 w 10232859"/>
              <a:gd name="connsiteY218" fmla="*/ 1117375 h 1705557"/>
              <a:gd name="connsiteX219" fmla="*/ 8544104 w 10232859"/>
              <a:gd name="connsiteY219" fmla="*/ 1114920 h 1705557"/>
              <a:gd name="connsiteX220" fmla="*/ 8567742 w 10232859"/>
              <a:gd name="connsiteY220" fmla="*/ 1124104 h 1705557"/>
              <a:gd name="connsiteX221" fmla="*/ 8633779 w 10232859"/>
              <a:gd name="connsiteY221" fmla="*/ 1145740 h 1705557"/>
              <a:gd name="connsiteX222" fmla="*/ 8676965 w 10232859"/>
              <a:gd name="connsiteY222" fmla="*/ 1163463 h 1705557"/>
              <a:gd name="connsiteX223" fmla="*/ 8698944 w 10232859"/>
              <a:gd name="connsiteY223" fmla="*/ 1163453 h 1705557"/>
              <a:gd name="connsiteX224" fmla="*/ 8711456 w 10232859"/>
              <a:gd name="connsiteY224" fmla="*/ 1175731 h 1705557"/>
              <a:gd name="connsiteX225" fmla="*/ 8732793 w 10232859"/>
              <a:gd name="connsiteY225" fmla="*/ 1179486 h 1705557"/>
              <a:gd name="connsiteX226" fmla="*/ 8751897 w 10232859"/>
              <a:gd name="connsiteY226" fmla="*/ 1197400 h 1705557"/>
              <a:gd name="connsiteX227" fmla="*/ 8793564 w 10232859"/>
              <a:gd name="connsiteY227" fmla="*/ 1179086 h 1705557"/>
              <a:gd name="connsiteX228" fmla="*/ 8834270 w 10232859"/>
              <a:gd name="connsiteY228" fmla="*/ 1213138 h 1705557"/>
              <a:gd name="connsiteX229" fmla="*/ 8853872 w 10232859"/>
              <a:gd name="connsiteY229" fmla="*/ 1221228 h 1705557"/>
              <a:gd name="connsiteX230" fmla="*/ 8861901 w 10232859"/>
              <a:gd name="connsiteY230" fmla="*/ 1217889 h 1705557"/>
              <a:gd name="connsiteX231" fmla="*/ 8874168 w 10232859"/>
              <a:gd name="connsiteY231" fmla="*/ 1220481 h 1705557"/>
              <a:gd name="connsiteX232" fmla="*/ 8871123 w 10232859"/>
              <a:gd name="connsiteY232" fmla="*/ 1227674 h 1705557"/>
              <a:gd name="connsiteX233" fmla="*/ 8903537 w 10232859"/>
              <a:gd name="connsiteY233" fmla="*/ 1237102 h 1705557"/>
              <a:gd name="connsiteX234" fmla="*/ 8933767 w 10232859"/>
              <a:gd name="connsiteY234" fmla="*/ 1269882 h 1705557"/>
              <a:gd name="connsiteX235" fmla="*/ 8985765 w 10232859"/>
              <a:gd name="connsiteY235" fmla="*/ 1294178 h 1705557"/>
              <a:gd name="connsiteX236" fmla="*/ 9071444 w 10232859"/>
              <a:gd name="connsiteY236" fmla="*/ 1323819 h 1705557"/>
              <a:gd name="connsiteX237" fmla="*/ 9096711 w 10232859"/>
              <a:gd name="connsiteY237" fmla="*/ 1334291 h 1705557"/>
              <a:gd name="connsiteX238" fmla="*/ 9338853 w 10232859"/>
              <a:gd name="connsiteY238" fmla="*/ 1454560 h 1705557"/>
              <a:gd name="connsiteX239" fmla="*/ 9520814 w 10232859"/>
              <a:gd name="connsiteY239" fmla="*/ 1456341 h 1705557"/>
              <a:gd name="connsiteX240" fmla="*/ 9702271 w 10232859"/>
              <a:gd name="connsiteY240" fmla="*/ 1495067 h 1705557"/>
              <a:gd name="connsiteX241" fmla="*/ 9744273 w 10232859"/>
              <a:gd name="connsiteY241" fmla="*/ 1530026 h 1705557"/>
              <a:gd name="connsiteX242" fmla="*/ 9771903 w 10232859"/>
              <a:gd name="connsiteY242" fmla="*/ 1536548 h 1705557"/>
              <a:gd name="connsiteX243" fmla="*/ 9818565 w 10232859"/>
              <a:gd name="connsiteY243" fmla="*/ 1545059 h 1705557"/>
              <a:gd name="connsiteX244" fmla="*/ 9882202 w 10232859"/>
              <a:gd name="connsiteY244" fmla="*/ 1572402 h 1705557"/>
              <a:gd name="connsiteX245" fmla="*/ 10022025 w 10232859"/>
              <a:gd name="connsiteY245" fmla="*/ 1606210 h 1705557"/>
              <a:gd name="connsiteX246" fmla="*/ 10220406 w 10232859"/>
              <a:gd name="connsiteY246" fmla="*/ 1683519 h 1705557"/>
              <a:gd name="connsiteX247" fmla="*/ 10232859 w 10232859"/>
              <a:gd name="connsiteY247" fmla="*/ 1705557 h 1705557"/>
              <a:gd name="connsiteX248" fmla="*/ 0 w 10232859"/>
              <a:gd name="connsiteY248" fmla="*/ 1705557 h 1705557"/>
              <a:gd name="connsiteX249" fmla="*/ 0 w 10232859"/>
              <a:gd name="connsiteY249" fmla="*/ 28342 h 1705557"/>
              <a:gd name="connsiteX250" fmla="*/ 8097 w 10232859"/>
              <a:gd name="connsiteY250" fmla="*/ 30869 h 1705557"/>
              <a:gd name="connsiteX251" fmla="*/ 77128 w 10232859"/>
              <a:gd name="connsiteY251" fmla="*/ 13381 h 1705557"/>
              <a:gd name="connsiteX252" fmla="*/ 188338 w 10232859"/>
              <a:gd name="connsiteY252" fmla="*/ 11593 h 1705557"/>
              <a:gd name="connsiteX253" fmla="*/ 298809 w 10232859"/>
              <a:gd name="connsiteY253" fmla="*/ 12712 h 1705557"/>
              <a:gd name="connsiteX254" fmla="*/ 338985 w 10232859"/>
              <a:gd name="connsiteY254" fmla="*/ 14520 h 1705557"/>
              <a:gd name="connsiteX255" fmla="*/ 409815 w 10232859"/>
              <a:gd name="connsiteY255" fmla="*/ 11559 h 1705557"/>
              <a:gd name="connsiteX256" fmla="*/ 424169 w 10232859"/>
              <a:gd name="connsiteY256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089450 w 10232859"/>
              <a:gd name="connsiteY77" fmla="*/ 162714 h 1705557"/>
              <a:gd name="connsiteX78" fmla="*/ 3104175 w 10232859"/>
              <a:gd name="connsiteY78" fmla="*/ 169945 h 1705557"/>
              <a:gd name="connsiteX79" fmla="*/ 3254203 w 10232859"/>
              <a:gd name="connsiteY79" fmla="*/ 158270 h 1705557"/>
              <a:gd name="connsiteX80" fmla="*/ 3380350 w 10232859"/>
              <a:gd name="connsiteY80" fmla="*/ 157665 h 1705557"/>
              <a:gd name="connsiteX81" fmla="*/ 3476147 w 10232859"/>
              <a:gd name="connsiteY81" fmla="*/ 177439 h 1705557"/>
              <a:gd name="connsiteX82" fmla="*/ 3497583 w 10232859"/>
              <a:gd name="connsiteY82" fmla="*/ 156962 h 1705557"/>
              <a:gd name="connsiteX83" fmla="*/ 3704761 w 10232859"/>
              <a:gd name="connsiteY83" fmla="*/ 157006 h 1705557"/>
              <a:gd name="connsiteX84" fmla="*/ 3755040 w 10232859"/>
              <a:gd name="connsiteY84" fmla="*/ 148492 h 1705557"/>
              <a:gd name="connsiteX85" fmla="*/ 3804689 w 10232859"/>
              <a:gd name="connsiteY85" fmla="*/ 158407 h 1705557"/>
              <a:gd name="connsiteX86" fmla="*/ 3821793 w 10232859"/>
              <a:gd name="connsiteY86" fmla="*/ 151257 h 1705557"/>
              <a:gd name="connsiteX87" fmla="*/ 3824682 w 10232859"/>
              <a:gd name="connsiteY87" fmla="*/ 149833 h 1705557"/>
              <a:gd name="connsiteX88" fmla="*/ 3837536 w 10232859"/>
              <a:gd name="connsiteY88" fmla="*/ 148292 h 1705557"/>
              <a:gd name="connsiteX89" fmla="*/ 3839550 w 10232859"/>
              <a:gd name="connsiteY89" fmla="*/ 142661 h 1705557"/>
              <a:gd name="connsiteX90" fmla="*/ 3857743 w 10232859"/>
              <a:gd name="connsiteY90" fmla="*/ 136618 h 1705557"/>
              <a:gd name="connsiteX91" fmla="*/ 3881852 w 10232859"/>
              <a:gd name="connsiteY91" fmla="*/ 135231 h 1705557"/>
              <a:gd name="connsiteX92" fmla="*/ 3998088 w 10232859"/>
              <a:gd name="connsiteY92" fmla="*/ 134446 h 1705557"/>
              <a:gd name="connsiteX93" fmla="*/ 4066682 w 10232859"/>
              <a:gd name="connsiteY93" fmla="*/ 130661 h 1705557"/>
              <a:gd name="connsiteX94" fmla="*/ 4091246 w 10232859"/>
              <a:gd name="connsiteY94" fmla="*/ 124017 h 1705557"/>
              <a:gd name="connsiteX95" fmla="*/ 4126556 w 10232859"/>
              <a:gd name="connsiteY95" fmla="*/ 118239 h 1705557"/>
              <a:gd name="connsiteX96" fmla="*/ 4187717 w 10232859"/>
              <a:gd name="connsiteY96" fmla="*/ 104010 h 1705557"/>
              <a:gd name="connsiteX97" fmla="*/ 4220826 w 10232859"/>
              <a:gd name="connsiteY97" fmla="*/ 102505 h 1705557"/>
              <a:gd name="connsiteX98" fmla="*/ 4239014 w 10232859"/>
              <a:gd name="connsiteY98" fmla="*/ 97354 h 1705557"/>
              <a:gd name="connsiteX99" fmla="*/ 4246653 w 10232859"/>
              <a:gd name="connsiteY99" fmla="*/ 97874 h 1705557"/>
              <a:gd name="connsiteX100" fmla="*/ 4271841 w 10232859"/>
              <a:gd name="connsiteY100" fmla="*/ 96702 h 1705557"/>
              <a:gd name="connsiteX101" fmla="*/ 4286277 w 10232859"/>
              <a:gd name="connsiteY101" fmla="*/ 96687 h 1705557"/>
              <a:gd name="connsiteX102" fmla="*/ 4292025 w 10232859"/>
              <a:gd name="connsiteY102" fmla="*/ 96921 h 1705557"/>
              <a:gd name="connsiteX103" fmla="*/ 4304713 w 10232859"/>
              <a:gd name="connsiteY103" fmla="*/ 102187 h 1705557"/>
              <a:gd name="connsiteX104" fmla="*/ 4321285 w 10232859"/>
              <a:gd name="connsiteY104" fmla="*/ 100074 h 1705557"/>
              <a:gd name="connsiteX105" fmla="*/ 4339561 w 10232859"/>
              <a:gd name="connsiteY105" fmla="*/ 105320 h 1705557"/>
              <a:gd name="connsiteX106" fmla="*/ 4343990 w 10232859"/>
              <a:gd name="connsiteY106" fmla="*/ 101090 h 1705557"/>
              <a:gd name="connsiteX107" fmla="*/ 4358885 w 10232859"/>
              <a:gd name="connsiteY107" fmla="*/ 96778 h 1705557"/>
              <a:gd name="connsiteX108" fmla="*/ 4371648 w 10232859"/>
              <a:gd name="connsiteY108" fmla="*/ 101826 h 1705557"/>
              <a:gd name="connsiteX109" fmla="*/ 4398380 w 10232859"/>
              <a:gd name="connsiteY109" fmla="*/ 104961 h 1705557"/>
              <a:gd name="connsiteX110" fmla="*/ 4405729 w 10232859"/>
              <a:gd name="connsiteY110" fmla="*/ 104191 h 1705557"/>
              <a:gd name="connsiteX111" fmla="*/ 4431408 w 10232859"/>
              <a:gd name="connsiteY111" fmla="*/ 110825 h 1705557"/>
              <a:gd name="connsiteX112" fmla="*/ 4472183 w 10232859"/>
              <a:gd name="connsiteY112" fmla="*/ 116430 h 1705557"/>
              <a:gd name="connsiteX113" fmla="*/ 4518828 w 10232859"/>
              <a:gd name="connsiteY113" fmla="*/ 119114 h 1705557"/>
              <a:gd name="connsiteX114" fmla="*/ 4532040 w 10232859"/>
              <a:gd name="connsiteY114" fmla="*/ 124307 h 1705557"/>
              <a:gd name="connsiteX115" fmla="*/ 4617778 w 10232859"/>
              <a:gd name="connsiteY115" fmla="*/ 136993 h 1705557"/>
              <a:gd name="connsiteX116" fmla="*/ 4641872 w 10232859"/>
              <a:gd name="connsiteY116" fmla="*/ 140721 h 1705557"/>
              <a:gd name="connsiteX117" fmla="*/ 4662766 w 10232859"/>
              <a:gd name="connsiteY117" fmla="*/ 138952 h 1705557"/>
              <a:gd name="connsiteX118" fmla="*/ 4667770 w 10232859"/>
              <a:gd name="connsiteY118" fmla="*/ 134208 h 1705557"/>
              <a:gd name="connsiteX119" fmla="*/ 4681052 w 10232859"/>
              <a:gd name="connsiteY119" fmla="*/ 135461 h 1705557"/>
              <a:gd name="connsiteX120" fmla="*/ 4684624 w 10232859"/>
              <a:gd name="connsiteY120" fmla="*/ 134755 h 1705557"/>
              <a:gd name="connsiteX121" fmla="*/ 4705061 w 10232859"/>
              <a:gd name="connsiteY121" fmla="*/ 131748 h 1705557"/>
              <a:gd name="connsiteX122" fmla="*/ 4747746 w 10232859"/>
              <a:gd name="connsiteY122" fmla="*/ 151131 h 1705557"/>
              <a:gd name="connsiteX123" fmla="*/ 4801045 w 10232859"/>
              <a:gd name="connsiteY123" fmla="*/ 153753 h 1705557"/>
              <a:gd name="connsiteX124" fmla="*/ 5001600 w 10232859"/>
              <a:gd name="connsiteY124" fmla="*/ 196753 h 1705557"/>
              <a:gd name="connsiteX125" fmla="*/ 5033465 w 10232859"/>
              <a:gd name="connsiteY125" fmla="*/ 182429 h 1705557"/>
              <a:gd name="connsiteX126" fmla="*/ 5115965 w 10232859"/>
              <a:gd name="connsiteY126" fmla="*/ 192583 h 1705557"/>
              <a:gd name="connsiteX127" fmla="*/ 5237936 w 10232859"/>
              <a:gd name="connsiteY127" fmla="*/ 246022 h 1705557"/>
              <a:gd name="connsiteX128" fmla="*/ 5290566 w 10232859"/>
              <a:gd name="connsiteY128" fmla="*/ 269809 h 1705557"/>
              <a:gd name="connsiteX129" fmla="*/ 5344878 w 10232859"/>
              <a:gd name="connsiteY129" fmla="*/ 282874 h 1705557"/>
              <a:gd name="connsiteX130" fmla="*/ 5413398 w 10232859"/>
              <a:gd name="connsiteY130" fmla="*/ 282749 h 1705557"/>
              <a:gd name="connsiteX131" fmla="*/ 5415629 w 10232859"/>
              <a:gd name="connsiteY131" fmla="*/ 282282 h 1705557"/>
              <a:gd name="connsiteX132" fmla="*/ 5433078 w 10232859"/>
              <a:gd name="connsiteY132" fmla="*/ 286198 h 1705557"/>
              <a:gd name="connsiteX133" fmla="*/ 5435759 w 10232859"/>
              <a:gd name="connsiteY133" fmla="*/ 289614 h 1705557"/>
              <a:gd name="connsiteX134" fmla="*/ 5447372 w 10232859"/>
              <a:gd name="connsiteY134" fmla="*/ 293101 h 1705557"/>
              <a:gd name="connsiteX135" fmla="*/ 5469289 w 10232859"/>
              <a:gd name="connsiteY135" fmla="*/ 302134 h 1705557"/>
              <a:gd name="connsiteX136" fmla="*/ 5508752 w 10232859"/>
              <a:gd name="connsiteY136" fmla="*/ 312267 h 1705557"/>
              <a:gd name="connsiteX137" fmla="*/ 5509657 w 10232859"/>
              <a:gd name="connsiteY137" fmla="*/ 311450 h 1705557"/>
              <a:gd name="connsiteX138" fmla="*/ 5521245 w 10232859"/>
              <a:gd name="connsiteY138" fmla="*/ 310202 h 1705557"/>
              <a:gd name="connsiteX139" fmla="*/ 5542415 w 10232859"/>
              <a:gd name="connsiteY139" fmla="*/ 310009 h 1705557"/>
              <a:gd name="connsiteX140" fmla="*/ 5596538 w 10232859"/>
              <a:gd name="connsiteY140" fmla="*/ 297667 h 1705557"/>
              <a:gd name="connsiteX141" fmla="*/ 5632514 w 10232859"/>
              <a:gd name="connsiteY141" fmla="*/ 308476 h 1705557"/>
              <a:gd name="connsiteX142" fmla="*/ 5640005 w 10232859"/>
              <a:gd name="connsiteY142" fmla="*/ 310131 h 1705557"/>
              <a:gd name="connsiteX143" fmla="*/ 5640259 w 10232859"/>
              <a:gd name="connsiteY143" fmla="*/ 309949 h 1705557"/>
              <a:gd name="connsiteX144" fmla="*/ 5648365 w 10232859"/>
              <a:gd name="connsiteY144" fmla="*/ 311268 h 1705557"/>
              <a:gd name="connsiteX145" fmla="*/ 5653662 w 10232859"/>
              <a:gd name="connsiteY145" fmla="*/ 313149 h 1705557"/>
              <a:gd name="connsiteX146" fmla="*/ 5668196 w 10232859"/>
              <a:gd name="connsiteY146" fmla="*/ 316360 h 1705557"/>
              <a:gd name="connsiteX147" fmla="*/ 5673886 w 10232859"/>
              <a:gd name="connsiteY147" fmla="*/ 316040 h 1705557"/>
              <a:gd name="connsiteX148" fmla="*/ 5677139 w 10232859"/>
              <a:gd name="connsiteY148" fmla="*/ 313859 h 1705557"/>
              <a:gd name="connsiteX149" fmla="*/ 5708983 w 10232859"/>
              <a:gd name="connsiteY149" fmla="*/ 313188 h 1705557"/>
              <a:gd name="connsiteX150" fmla="*/ 5773909 w 10232859"/>
              <a:gd name="connsiteY150" fmla="*/ 318575 h 1705557"/>
              <a:gd name="connsiteX151" fmla="*/ 5809500 w 10232859"/>
              <a:gd name="connsiteY151" fmla="*/ 324964 h 1705557"/>
              <a:gd name="connsiteX152" fmla="*/ 5908729 w 10232859"/>
              <a:gd name="connsiteY152" fmla="*/ 338849 h 1705557"/>
              <a:gd name="connsiteX153" fmla="*/ 6009654 w 10232859"/>
              <a:gd name="connsiteY153" fmla="*/ 350040 h 1705557"/>
              <a:gd name="connsiteX154" fmla="*/ 6067487 w 10232859"/>
              <a:gd name="connsiteY154" fmla="*/ 340226 h 1705557"/>
              <a:gd name="connsiteX155" fmla="*/ 6073281 w 10232859"/>
              <a:gd name="connsiteY155" fmla="*/ 340830 h 1705557"/>
              <a:gd name="connsiteX156" fmla="*/ 6086225 w 10232859"/>
              <a:gd name="connsiteY156" fmla="*/ 346135 h 1705557"/>
              <a:gd name="connsiteX157" fmla="*/ 6105063 w 10232859"/>
              <a:gd name="connsiteY157" fmla="*/ 353854 h 1705557"/>
              <a:gd name="connsiteX158" fmla="*/ 6135796 w 10232859"/>
              <a:gd name="connsiteY158" fmla="*/ 369657 h 1705557"/>
              <a:gd name="connsiteX159" fmla="*/ 6195166 w 10232859"/>
              <a:gd name="connsiteY159" fmla="*/ 366704 h 1705557"/>
              <a:gd name="connsiteX160" fmla="*/ 6216259 w 10232859"/>
              <a:gd name="connsiteY160" fmla="*/ 369879 h 1705557"/>
              <a:gd name="connsiteX161" fmla="*/ 6228331 w 10232859"/>
              <a:gd name="connsiteY161" fmla="*/ 370548 h 1705557"/>
              <a:gd name="connsiteX162" fmla="*/ 6229602 w 10232859"/>
              <a:gd name="connsiteY162" fmla="*/ 369928 h 1705557"/>
              <a:gd name="connsiteX163" fmla="*/ 6258988 w 10232859"/>
              <a:gd name="connsiteY163" fmla="*/ 385174 h 1705557"/>
              <a:gd name="connsiteX164" fmla="*/ 6264106 w 10232859"/>
              <a:gd name="connsiteY164" fmla="*/ 385655 h 1705557"/>
              <a:gd name="connsiteX165" fmla="*/ 6281703 w 10232859"/>
              <a:gd name="connsiteY165" fmla="*/ 397568 h 1705557"/>
              <a:gd name="connsiteX166" fmla="*/ 6291622 w 10232859"/>
              <a:gd name="connsiteY166" fmla="*/ 402669 h 1705557"/>
              <a:gd name="connsiteX167" fmla="*/ 6292712 w 10232859"/>
              <a:gd name="connsiteY167" fmla="*/ 406285 h 1705557"/>
              <a:gd name="connsiteX168" fmla="*/ 6308227 w 10232859"/>
              <a:gd name="connsiteY168" fmla="*/ 412710 h 1705557"/>
              <a:gd name="connsiteX169" fmla="*/ 6328981 w 10232859"/>
              <a:gd name="connsiteY169" fmla="*/ 416009 h 1705557"/>
              <a:gd name="connsiteX170" fmla="*/ 6368693 w 10232859"/>
              <a:gd name="connsiteY170" fmla="*/ 424359 h 1705557"/>
              <a:gd name="connsiteX171" fmla="*/ 6414811 w 10232859"/>
              <a:gd name="connsiteY171" fmla="*/ 458714 h 1705557"/>
              <a:gd name="connsiteX172" fmla="*/ 6467879 w 10232859"/>
              <a:gd name="connsiteY172" fmla="*/ 474762 h 1705557"/>
              <a:gd name="connsiteX173" fmla="*/ 6564351 w 10232859"/>
              <a:gd name="connsiteY173" fmla="*/ 544032 h 1705557"/>
              <a:gd name="connsiteX174" fmla="*/ 6711178 w 10232859"/>
              <a:gd name="connsiteY174" fmla="*/ 580124 h 1705557"/>
              <a:gd name="connsiteX175" fmla="*/ 6764036 w 10232859"/>
              <a:gd name="connsiteY175" fmla="*/ 595457 h 1705557"/>
              <a:gd name="connsiteX176" fmla="*/ 6858983 w 10232859"/>
              <a:gd name="connsiteY176" fmla="*/ 630237 h 1705557"/>
              <a:gd name="connsiteX177" fmla="*/ 6910661 w 10232859"/>
              <a:gd name="connsiteY177" fmla="*/ 641134 h 1705557"/>
              <a:gd name="connsiteX178" fmla="*/ 6944111 w 10232859"/>
              <a:gd name="connsiteY178" fmla="*/ 666016 h 1705557"/>
              <a:gd name="connsiteX179" fmla="*/ 6965771 w 10232859"/>
              <a:gd name="connsiteY179" fmla="*/ 666445 h 1705557"/>
              <a:gd name="connsiteX180" fmla="*/ 6969639 w 10232859"/>
              <a:gd name="connsiteY180" fmla="*/ 666351 h 1705557"/>
              <a:gd name="connsiteX181" fmla="*/ 6982242 w 10232859"/>
              <a:gd name="connsiteY181" fmla="*/ 669626 h 1705557"/>
              <a:gd name="connsiteX182" fmla="*/ 6989387 w 10232859"/>
              <a:gd name="connsiteY182" fmla="*/ 665988 h 1705557"/>
              <a:gd name="connsiteX183" fmla="*/ 7010930 w 10232859"/>
              <a:gd name="connsiteY183" fmla="*/ 667648 h 1705557"/>
              <a:gd name="connsiteX184" fmla="*/ 7033125 w 10232859"/>
              <a:gd name="connsiteY184" fmla="*/ 674950 h 1705557"/>
              <a:gd name="connsiteX185" fmla="*/ 7134461 w 10232859"/>
              <a:gd name="connsiteY185" fmla="*/ 714706 h 1705557"/>
              <a:gd name="connsiteX186" fmla="*/ 7197450 w 10232859"/>
              <a:gd name="connsiteY186" fmla="*/ 735608 h 1705557"/>
              <a:gd name="connsiteX187" fmla="*/ 7225084 w 10232859"/>
              <a:gd name="connsiteY187" fmla="*/ 739019 h 1705557"/>
              <a:gd name="connsiteX188" fmla="*/ 7261183 w 10232859"/>
              <a:gd name="connsiteY188" fmla="*/ 746827 h 1705557"/>
              <a:gd name="connsiteX189" fmla="*/ 7327760 w 10232859"/>
              <a:gd name="connsiteY189" fmla="*/ 757100 h 1705557"/>
              <a:gd name="connsiteX190" fmla="*/ 7412222 w 10232859"/>
              <a:gd name="connsiteY190" fmla="*/ 777001 h 1705557"/>
              <a:gd name="connsiteX191" fmla="*/ 7457904 w 10232859"/>
              <a:gd name="connsiteY191" fmla="*/ 810835 h 1705557"/>
              <a:gd name="connsiteX192" fmla="*/ 7465795 w 10232859"/>
              <a:gd name="connsiteY192" fmla="*/ 809112 h 1705557"/>
              <a:gd name="connsiteX193" fmla="*/ 7505046 w 10232859"/>
              <a:gd name="connsiteY193" fmla="*/ 823031 h 1705557"/>
              <a:gd name="connsiteX194" fmla="*/ 7623220 w 10232859"/>
              <a:gd name="connsiteY194" fmla="*/ 895034 h 1705557"/>
              <a:gd name="connsiteX195" fmla="*/ 7700458 w 10232859"/>
              <a:gd name="connsiteY195" fmla="*/ 921593 h 1705557"/>
              <a:gd name="connsiteX196" fmla="*/ 7730988 w 10232859"/>
              <a:gd name="connsiteY196" fmla="*/ 927270 h 1705557"/>
              <a:gd name="connsiteX197" fmla="*/ 7781942 w 10232859"/>
              <a:gd name="connsiteY197" fmla="*/ 937017 h 1705557"/>
              <a:gd name="connsiteX198" fmla="*/ 7827704 w 10232859"/>
              <a:gd name="connsiteY198" fmla="*/ 935072 h 1705557"/>
              <a:gd name="connsiteX199" fmla="*/ 7867270 w 10232859"/>
              <a:gd name="connsiteY199" fmla="*/ 946880 h 1705557"/>
              <a:gd name="connsiteX200" fmla="*/ 7866538 w 10232859"/>
              <a:gd name="connsiteY200" fmla="*/ 961559 h 1705557"/>
              <a:gd name="connsiteX201" fmla="*/ 7912084 w 10232859"/>
              <a:gd name="connsiteY201" fmla="*/ 970314 h 1705557"/>
              <a:gd name="connsiteX202" fmla="*/ 7982264 w 10232859"/>
              <a:gd name="connsiteY202" fmla="*/ 982287 h 1705557"/>
              <a:gd name="connsiteX203" fmla="*/ 7991272 w 10232859"/>
              <a:gd name="connsiteY203" fmla="*/ 987618 h 1705557"/>
              <a:gd name="connsiteX204" fmla="*/ 8006496 w 10232859"/>
              <a:gd name="connsiteY204" fmla="*/ 979353 h 1705557"/>
              <a:gd name="connsiteX205" fmla="*/ 8034497 w 10232859"/>
              <a:gd name="connsiteY205" fmla="*/ 978568 h 1705557"/>
              <a:gd name="connsiteX206" fmla="*/ 8150881 w 10232859"/>
              <a:gd name="connsiteY206" fmla="*/ 996925 h 1705557"/>
              <a:gd name="connsiteX207" fmla="*/ 8172106 w 10232859"/>
              <a:gd name="connsiteY207" fmla="*/ 997026 h 1705557"/>
              <a:gd name="connsiteX208" fmla="*/ 8196076 w 10232859"/>
              <a:gd name="connsiteY208" fmla="*/ 1006592 h 1705557"/>
              <a:gd name="connsiteX209" fmla="*/ 8247463 w 10232859"/>
              <a:gd name="connsiteY209" fmla="*/ 1022846 h 1705557"/>
              <a:gd name="connsiteX210" fmla="*/ 8279272 w 10232859"/>
              <a:gd name="connsiteY210" fmla="*/ 1039435 h 1705557"/>
              <a:gd name="connsiteX211" fmla="*/ 8289611 w 10232859"/>
              <a:gd name="connsiteY211" fmla="*/ 1035144 h 1705557"/>
              <a:gd name="connsiteX212" fmla="*/ 8311483 w 10232859"/>
              <a:gd name="connsiteY212" fmla="*/ 1035913 h 1705557"/>
              <a:gd name="connsiteX213" fmla="*/ 8399489 w 10232859"/>
              <a:gd name="connsiteY213" fmla="*/ 1055076 h 1705557"/>
              <a:gd name="connsiteX214" fmla="*/ 8415973 w 10232859"/>
              <a:gd name="connsiteY214" fmla="*/ 1056174 h 1705557"/>
              <a:gd name="connsiteX215" fmla="*/ 8433326 w 10232859"/>
              <a:gd name="connsiteY215" fmla="*/ 1064395 h 1705557"/>
              <a:gd name="connsiteX216" fmla="*/ 8502328 w 10232859"/>
              <a:gd name="connsiteY216" fmla="*/ 1098012 h 1705557"/>
              <a:gd name="connsiteX217" fmla="*/ 8534346 w 10232859"/>
              <a:gd name="connsiteY217" fmla="*/ 1113494 h 1705557"/>
              <a:gd name="connsiteX218" fmla="*/ 8534980 w 10232859"/>
              <a:gd name="connsiteY218" fmla="*/ 1117375 h 1705557"/>
              <a:gd name="connsiteX219" fmla="*/ 8544104 w 10232859"/>
              <a:gd name="connsiteY219" fmla="*/ 1114920 h 1705557"/>
              <a:gd name="connsiteX220" fmla="*/ 8567742 w 10232859"/>
              <a:gd name="connsiteY220" fmla="*/ 1124104 h 1705557"/>
              <a:gd name="connsiteX221" fmla="*/ 8633779 w 10232859"/>
              <a:gd name="connsiteY221" fmla="*/ 1145740 h 1705557"/>
              <a:gd name="connsiteX222" fmla="*/ 8676965 w 10232859"/>
              <a:gd name="connsiteY222" fmla="*/ 1163463 h 1705557"/>
              <a:gd name="connsiteX223" fmla="*/ 8698944 w 10232859"/>
              <a:gd name="connsiteY223" fmla="*/ 1163453 h 1705557"/>
              <a:gd name="connsiteX224" fmla="*/ 8711456 w 10232859"/>
              <a:gd name="connsiteY224" fmla="*/ 1175731 h 1705557"/>
              <a:gd name="connsiteX225" fmla="*/ 8732793 w 10232859"/>
              <a:gd name="connsiteY225" fmla="*/ 1179486 h 1705557"/>
              <a:gd name="connsiteX226" fmla="*/ 8751897 w 10232859"/>
              <a:gd name="connsiteY226" fmla="*/ 1197400 h 1705557"/>
              <a:gd name="connsiteX227" fmla="*/ 8793564 w 10232859"/>
              <a:gd name="connsiteY227" fmla="*/ 1179086 h 1705557"/>
              <a:gd name="connsiteX228" fmla="*/ 8834270 w 10232859"/>
              <a:gd name="connsiteY228" fmla="*/ 1213138 h 1705557"/>
              <a:gd name="connsiteX229" fmla="*/ 8853872 w 10232859"/>
              <a:gd name="connsiteY229" fmla="*/ 1221228 h 1705557"/>
              <a:gd name="connsiteX230" fmla="*/ 8861901 w 10232859"/>
              <a:gd name="connsiteY230" fmla="*/ 1217889 h 1705557"/>
              <a:gd name="connsiteX231" fmla="*/ 8874168 w 10232859"/>
              <a:gd name="connsiteY231" fmla="*/ 1220481 h 1705557"/>
              <a:gd name="connsiteX232" fmla="*/ 8871123 w 10232859"/>
              <a:gd name="connsiteY232" fmla="*/ 1227674 h 1705557"/>
              <a:gd name="connsiteX233" fmla="*/ 8903537 w 10232859"/>
              <a:gd name="connsiteY233" fmla="*/ 1237102 h 1705557"/>
              <a:gd name="connsiteX234" fmla="*/ 8933767 w 10232859"/>
              <a:gd name="connsiteY234" fmla="*/ 1269882 h 1705557"/>
              <a:gd name="connsiteX235" fmla="*/ 8985765 w 10232859"/>
              <a:gd name="connsiteY235" fmla="*/ 1294178 h 1705557"/>
              <a:gd name="connsiteX236" fmla="*/ 9071444 w 10232859"/>
              <a:gd name="connsiteY236" fmla="*/ 1323819 h 1705557"/>
              <a:gd name="connsiteX237" fmla="*/ 9096711 w 10232859"/>
              <a:gd name="connsiteY237" fmla="*/ 1334291 h 1705557"/>
              <a:gd name="connsiteX238" fmla="*/ 9338853 w 10232859"/>
              <a:gd name="connsiteY238" fmla="*/ 1454560 h 1705557"/>
              <a:gd name="connsiteX239" fmla="*/ 9520814 w 10232859"/>
              <a:gd name="connsiteY239" fmla="*/ 1456341 h 1705557"/>
              <a:gd name="connsiteX240" fmla="*/ 9702271 w 10232859"/>
              <a:gd name="connsiteY240" fmla="*/ 1495067 h 1705557"/>
              <a:gd name="connsiteX241" fmla="*/ 9744273 w 10232859"/>
              <a:gd name="connsiteY241" fmla="*/ 1530026 h 1705557"/>
              <a:gd name="connsiteX242" fmla="*/ 9771903 w 10232859"/>
              <a:gd name="connsiteY242" fmla="*/ 1536548 h 1705557"/>
              <a:gd name="connsiteX243" fmla="*/ 9818565 w 10232859"/>
              <a:gd name="connsiteY243" fmla="*/ 1545059 h 1705557"/>
              <a:gd name="connsiteX244" fmla="*/ 9882202 w 10232859"/>
              <a:gd name="connsiteY244" fmla="*/ 1572402 h 1705557"/>
              <a:gd name="connsiteX245" fmla="*/ 10022025 w 10232859"/>
              <a:gd name="connsiteY245" fmla="*/ 1606210 h 1705557"/>
              <a:gd name="connsiteX246" fmla="*/ 10220406 w 10232859"/>
              <a:gd name="connsiteY246" fmla="*/ 1683519 h 1705557"/>
              <a:gd name="connsiteX247" fmla="*/ 10232859 w 10232859"/>
              <a:gd name="connsiteY247" fmla="*/ 1705557 h 1705557"/>
              <a:gd name="connsiteX248" fmla="*/ 0 w 10232859"/>
              <a:gd name="connsiteY248" fmla="*/ 1705557 h 1705557"/>
              <a:gd name="connsiteX249" fmla="*/ 0 w 10232859"/>
              <a:gd name="connsiteY249" fmla="*/ 28342 h 1705557"/>
              <a:gd name="connsiteX250" fmla="*/ 8097 w 10232859"/>
              <a:gd name="connsiteY250" fmla="*/ 30869 h 1705557"/>
              <a:gd name="connsiteX251" fmla="*/ 77128 w 10232859"/>
              <a:gd name="connsiteY251" fmla="*/ 13381 h 1705557"/>
              <a:gd name="connsiteX252" fmla="*/ 188338 w 10232859"/>
              <a:gd name="connsiteY252" fmla="*/ 11593 h 1705557"/>
              <a:gd name="connsiteX253" fmla="*/ 298809 w 10232859"/>
              <a:gd name="connsiteY253" fmla="*/ 12712 h 1705557"/>
              <a:gd name="connsiteX254" fmla="*/ 338985 w 10232859"/>
              <a:gd name="connsiteY254" fmla="*/ 14520 h 1705557"/>
              <a:gd name="connsiteX255" fmla="*/ 409815 w 10232859"/>
              <a:gd name="connsiteY255" fmla="*/ 11559 h 1705557"/>
              <a:gd name="connsiteX256" fmla="*/ 424169 w 10232859"/>
              <a:gd name="connsiteY256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089450 w 10232859"/>
              <a:gd name="connsiteY77" fmla="*/ 162714 h 1705557"/>
              <a:gd name="connsiteX78" fmla="*/ 3104175 w 10232859"/>
              <a:gd name="connsiteY78" fmla="*/ 169945 h 1705557"/>
              <a:gd name="connsiteX79" fmla="*/ 3254203 w 10232859"/>
              <a:gd name="connsiteY79" fmla="*/ 158270 h 1705557"/>
              <a:gd name="connsiteX80" fmla="*/ 3380350 w 10232859"/>
              <a:gd name="connsiteY80" fmla="*/ 157665 h 1705557"/>
              <a:gd name="connsiteX81" fmla="*/ 3476147 w 10232859"/>
              <a:gd name="connsiteY81" fmla="*/ 177439 h 1705557"/>
              <a:gd name="connsiteX82" fmla="*/ 3585541 w 10232859"/>
              <a:gd name="connsiteY82" fmla="*/ 143437 h 1705557"/>
              <a:gd name="connsiteX83" fmla="*/ 3704761 w 10232859"/>
              <a:gd name="connsiteY83" fmla="*/ 157006 h 1705557"/>
              <a:gd name="connsiteX84" fmla="*/ 3755040 w 10232859"/>
              <a:gd name="connsiteY84" fmla="*/ 148492 h 1705557"/>
              <a:gd name="connsiteX85" fmla="*/ 3804689 w 10232859"/>
              <a:gd name="connsiteY85" fmla="*/ 158407 h 1705557"/>
              <a:gd name="connsiteX86" fmla="*/ 3821793 w 10232859"/>
              <a:gd name="connsiteY86" fmla="*/ 151257 h 1705557"/>
              <a:gd name="connsiteX87" fmla="*/ 3824682 w 10232859"/>
              <a:gd name="connsiteY87" fmla="*/ 149833 h 1705557"/>
              <a:gd name="connsiteX88" fmla="*/ 3837536 w 10232859"/>
              <a:gd name="connsiteY88" fmla="*/ 148292 h 1705557"/>
              <a:gd name="connsiteX89" fmla="*/ 3839550 w 10232859"/>
              <a:gd name="connsiteY89" fmla="*/ 142661 h 1705557"/>
              <a:gd name="connsiteX90" fmla="*/ 3857743 w 10232859"/>
              <a:gd name="connsiteY90" fmla="*/ 136618 h 1705557"/>
              <a:gd name="connsiteX91" fmla="*/ 3881852 w 10232859"/>
              <a:gd name="connsiteY91" fmla="*/ 135231 h 1705557"/>
              <a:gd name="connsiteX92" fmla="*/ 3998088 w 10232859"/>
              <a:gd name="connsiteY92" fmla="*/ 134446 h 1705557"/>
              <a:gd name="connsiteX93" fmla="*/ 4066682 w 10232859"/>
              <a:gd name="connsiteY93" fmla="*/ 130661 h 1705557"/>
              <a:gd name="connsiteX94" fmla="*/ 4091246 w 10232859"/>
              <a:gd name="connsiteY94" fmla="*/ 124017 h 1705557"/>
              <a:gd name="connsiteX95" fmla="*/ 4126556 w 10232859"/>
              <a:gd name="connsiteY95" fmla="*/ 118239 h 1705557"/>
              <a:gd name="connsiteX96" fmla="*/ 4187717 w 10232859"/>
              <a:gd name="connsiteY96" fmla="*/ 104010 h 1705557"/>
              <a:gd name="connsiteX97" fmla="*/ 4220826 w 10232859"/>
              <a:gd name="connsiteY97" fmla="*/ 102505 h 1705557"/>
              <a:gd name="connsiteX98" fmla="*/ 4239014 w 10232859"/>
              <a:gd name="connsiteY98" fmla="*/ 97354 h 1705557"/>
              <a:gd name="connsiteX99" fmla="*/ 4246653 w 10232859"/>
              <a:gd name="connsiteY99" fmla="*/ 97874 h 1705557"/>
              <a:gd name="connsiteX100" fmla="*/ 4271841 w 10232859"/>
              <a:gd name="connsiteY100" fmla="*/ 96702 h 1705557"/>
              <a:gd name="connsiteX101" fmla="*/ 4286277 w 10232859"/>
              <a:gd name="connsiteY101" fmla="*/ 96687 h 1705557"/>
              <a:gd name="connsiteX102" fmla="*/ 4292025 w 10232859"/>
              <a:gd name="connsiteY102" fmla="*/ 96921 h 1705557"/>
              <a:gd name="connsiteX103" fmla="*/ 4304713 w 10232859"/>
              <a:gd name="connsiteY103" fmla="*/ 102187 h 1705557"/>
              <a:gd name="connsiteX104" fmla="*/ 4321285 w 10232859"/>
              <a:gd name="connsiteY104" fmla="*/ 100074 h 1705557"/>
              <a:gd name="connsiteX105" fmla="*/ 4339561 w 10232859"/>
              <a:gd name="connsiteY105" fmla="*/ 105320 h 1705557"/>
              <a:gd name="connsiteX106" fmla="*/ 4343990 w 10232859"/>
              <a:gd name="connsiteY106" fmla="*/ 101090 h 1705557"/>
              <a:gd name="connsiteX107" fmla="*/ 4358885 w 10232859"/>
              <a:gd name="connsiteY107" fmla="*/ 96778 h 1705557"/>
              <a:gd name="connsiteX108" fmla="*/ 4371648 w 10232859"/>
              <a:gd name="connsiteY108" fmla="*/ 101826 h 1705557"/>
              <a:gd name="connsiteX109" fmla="*/ 4398380 w 10232859"/>
              <a:gd name="connsiteY109" fmla="*/ 104961 h 1705557"/>
              <a:gd name="connsiteX110" fmla="*/ 4405729 w 10232859"/>
              <a:gd name="connsiteY110" fmla="*/ 104191 h 1705557"/>
              <a:gd name="connsiteX111" fmla="*/ 4431408 w 10232859"/>
              <a:gd name="connsiteY111" fmla="*/ 110825 h 1705557"/>
              <a:gd name="connsiteX112" fmla="*/ 4472183 w 10232859"/>
              <a:gd name="connsiteY112" fmla="*/ 116430 h 1705557"/>
              <a:gd name="connsiteX113" fmla="*/ 4518828 w 10232859"/>
              <a:gd name="connsiteY113" fmla="*/ 119114 h 1705557"/>
              <a:gd name="connsiteX114" fmla="*/ 4532040 w 10232859"/>
              <a:gd name="connsiteY114" fmla="*/ 124307 h 1705557"/>
              <a:gd name="connsiteX115" fmla="*/ 4617778 w 10232859"/>
              <a:gd name="connsiteY115" fmla="*/ 136993 h 1705557"/>
              <a:gd name="connsiteX116" fmla="*/ 4641872 w 10232859"/>
              <a:gd name="connsiteY116" fmla="*/ 140721 h 1705557"/>
              <a:gd name="connsiteX117" fmla="*/ 4662766 w 10232859"/>
              <a:gd name="connsiteY117" fmla="*/ 138952 h 1705557"/>
              <a:gd name="connsiteX118" fmla="*/ 4667770 w 10232859"/>
              <a:gd name="connsiteY118" fmla="*/ 134208 h 1705557"/>
              <a:gd name="connsiteX119" fmla="*/ 4681052 w 10232859"/>
              <a:gd name="connsiteY119" fmla="*/ 135461 h 1705557"/>
              <a:gd name="connsiteX120" fmla="*/ 4684624 w 10232859"/>
              <a:gd name="connsiteY120" fmla="*/ 134755 h 1705557"/>
              <a:gd name="connsiteX121" fmla="*/ 4705061 w 10232859"/>
              <a:gd name="connsiteY121" fmla="*/ 131748 h 1705557"/>
              <a:gd name="connsiteX122" fmla="*/ 4747746 w 10232859"/>
              <a:gd name="connsiteY122" fmla="*/ 151131 h 1705557"/>
              <a:gd name="connsiteX123" fmla="*/ 4801045 w 10232859"/>
              <a:gd name="connsiteY123" fmla="*/ 153753 h 1705557"/>
              <a:gd name="connsiteX124" fmla="*/ 5001600 w 10232859"/>
              <a:gd name="connsiteY124" fmla="*/ 196753 h 1705557"/>
              <a:gd name="connsiteX125" fmla="*/ 5033465 w 10232859"/>
              <a:gd name="connsiteY125" fmla="*/ 182429 h 1705557"/>
              <a:gd name="connsiteX126" fmla="*/ 5115965 w 10232859"/>
              <a:gd name="connsiteY126" fmla="*/ 192583 h 1705557"/>
              <a:gd name="connsiteX127" fmla="*/ 5237936 w 10232859"/>
              <a:gd name="connsiteY127" fmla="*/ 246022 h 1705557"/>
              <a:gd name="connsiteX128" fmla="*/ 5290566 w 10232859"/>
              <a:gd name="connsiteY128" fmla="*/ 269809 h 1705557"/>
              <a:gd name="connsiteX129" fmla="*/ 5344878 w 10232859"/>
              <a:gd name="connsiteY129" fmla="*/ 282874 h 1705557"/>
              <a:gd name="connsiteX130" fmla="*/ 5413398 w 10232859"/>
              <a:gd name="connsiteY130" fmla="*/ 282749 h 1705557"/>
              <a:gd name="connsiteX131" fmla="*/ 5415629 w 10232859"/>
              <a:gd name="connsiteY131" fmla="*/ 282282 h 1705557"/>
              <a:gd name="connsiteX132" fmla="*/ 5433078 w 10232859"/>
              <a:gd name="connsiteY132" fmla="*/ 286198 h 1705557"/>
              <a:gd name="connsiteX133" fmla="*/ 5435759 w 10232859"/>
              <a:gd name="connsiteY133" fmla="*/ 289614 h 1705557"/>
              <a:gd name="connsiteX134" fmla="*/ 5447372 w 10232859"/>
              <a:gd name="connsiteY134" fmla="*/ 293101 h 1705557"/>
              <a:gd name="connsiteX135" fmla="*/ 5469289 w 10232859"/>
              <a:gd name="connsiteY135" fmla="*/ 302134 h 1705557"/>
              <a:gd name="connsiteX136" fmla="*/ 5508752 w 10232859"/>
              <a:gd name="connsiteY136" fmla="*/ 312267 h 1705557"/>
              <a:gd name="connsiteX137" fmla="*/ 5509657 w 10232859"/>
              <a:gd name="connsiteY137" fmla="*/ 311450 h 1705557"/>
              <a:gd name="connsiteX138" fmla="*/ 5521245 w 10232859"/>
              <a:gd name="connsiteY138" fmla="*/ 310202 h 1705557"/>
              <a:gd name="connsiteX139" fmla="*/ 5542415 w 10232859"/>
              <a:gd name="connsiteY139" fmla="*/ 310009 h 1705557"/>
              <a:gd name="connsiteX140" fmla="*/ 5596538 w 10232859"/>
              <a:gd name="connsiteY140" fmla="*/ 297667 h 1705557"/>
              <a:gd name="connsiteX141" fmla="*/ 5632514 w 10232859"/>
              <a:gd name="connsiteY141" fmla="*/ 308476 h 1705557"/>
              <a:gd name="connsiteX142" fmla="*/ 5640005 w 10232859"/>
              <a:gd name="connsiteY142" fmla="*/ 310131 h 1705557"/>
              <a:gd name="connsiteX143" fmla="*/ 5640259 w 10232859"/>
              <a:gd name="connsiteY143" fmla="*/ 309949 h 1705557"/>
              <a:gd name="connsiteX144" fmla="*/ 5648365 w 10232859"/>
              <a:gd name="connsiteY144" fmla="*/ 311268 h 1705557"/>
              <a:gd name="connsiteX145" fmla="*/ 5653662 w 10232859"/>
              <a:gd name="connsiteY145" fmla="*/ 313149 h 1705557"/>
              <a:gd name="connsiteX146" fmla="*/ 5668196 w 10232859"/>
              <a:gd name="connsiteY146" fmla="*/ 316360 h 1705557"/>
              <a:gd name="connsiteX147" fmla="*/ 5673886 w 10232859"/>
              <a:gd name="connsiteY147" fmla="*/ 316040 h 1705557"/>
              <a:gd name="connsiteX148" fmla="*/ 5677139 w 10232859"/>
              <a:gd name="connsiteY148" fmla="*/ 313859 h 1705557"/>
              <a:gd name="connsiteX149" fmla="*/ 5708983 w 10232859"/>
              <a:gd name="connsiteY149" fmla="*/ 313188 h 1705557"/>
              <a:gd name="connsiteX150" fmla="*/ 5773909 w 10232859"/>
              <a:gd name="connsiteY150" fmla="*/ 318575 h 1705557"/>
              <a:gd name="connsiteX151" fmla="*/ 5809500 w 10232859"/>
              <a:gd name="connsiteY151" fmla="*/ 324964 h 1705557"/>
              <a:gd name="connsiteX152" fmla="*/ 5908729 w 10232859"/>
              <a:gd name="connsiteY152" fmla="*/ 338849 h 1705557"/>
              <a:gd name="connsiteX153" fmla="*/ 6009654 w 10232859"/>
              <a:gd name="connsiteY153" fmla="*/ 350040 h 1705557"/>
              <a:gd name="connsiteX154" fmla="*/ 6067487 w 10232859"/>
              <a:gd name="connsiteY154" fmla="*/ 340226 h 1705557"/>
              <a:gd name="connsiteX155" fmla="*/ 6073281 w 10232859"/>
              <a:gd name="connsiteY155" fmla="*/ 340830 h 1705557"/>
              <a:gd name="connsiteX156" fmla="*/ 6086225 w 10232859"/>
              <a:gd name="connsiteY156" fmla="*/ 346135 h 1705557"/>
              <a:gd name="connsiteX157" fmla="*/ 6105063 w 10232859"/>
              <a:gd name="connsiteY157" fmla="*/ 353854 h 1705557"/>
              <a:gd name="connsiteX158" fmla="*/ 6135796 w 10232859"/>
              <a:gd name="connsiteY158" fmla="*/ 369657 h 1705557"/>
              <a:gd name="connsiteX159" fmla="*/ 6195166 w 10232859"/>
              <a:gd name="connsiteY159" fmla="*/ 366704 h 1705557"/>
              <a:gd name="connsiteX160" fmla="*/ 6216259 w 10232859"/>
              <a:gd name="connsiteY160" fmla="*/ 369879 h 1705557"/>
              <a:gd name="connsiteX161" fmla="*/ 6228331 w 10232859"/>
              <a:gd name="connsiteY161" fmla="*/ 370548 h 1705557"/>
              <a:gd name="connsiteX162" fmla="*/ 6229602 w 10232859"/>
              <a:gd name="connsiteY162" fmla="*/ 369928 h 1705557"/>
              <a:gd name="connsiteX163" fmla="*/ 6258988 w 10232859"/>
              <a:gd name="connsiteY163" fmla="*/ 385174 h 1705557"/>
              <a:gd name="connsiteX164" fmla="*/ 6264106 w 10232859"/>
              <a:gd name="connsiteY164" fmla="*/ 385655 h 1705557"/>
              <a:gd name="connsiteX165" fmla="*/ 6281703 w 10232859"/>
              <a:gd name="connsiteY165" fmla="*/ 397568 h 1705557"/>
              <a:gd name="connsiteX166" fmla="*/ 6291622 w 10232859"/>
              <a:gd name="connsiteY166" fmla="*/ 402669 h 1705557"/>
              <a:gd name="connsiteX167" fmla="*/ 6292712 w 10232859"/>
              <a:gd name="connsiteY167" fmla="*/ 406285 h 1705557"/>
              <a:gd name="connsiteX168" fmla="*/ 6308227 w 10232859"/>
              <a:gd name="connsiteY168" fmla="*/ 412710 h 1705557"/>
              <a:gd name="connsiteX169" fmla="*/ 6328981 w 10232859"/>
              <a:gd name="connsiteY169" fmla="*/ 416009 h 1705557"/>
              <a:gd name="connsiteX170" fmla="*/ 6368693 w 10232859"/>
              <a:gd name="connsiteY170" fmla="*/ 424359 h 1705557"/>
              <a:gd name="connsiteX171" fmla="*/ 6414811 w 10232859"/>
              <a:gd name="connsiteY171" fmla="*/ 458714 h 1705557"/>
              <a:gd name="connsiteX172" fmla="*/ 6467879 w 10232859"/>
              <a:gd name="connsiteY172" fmla="*/ 474762 h 1705557"/>
              <a:gd name="connsiteX173" fmla="*/ 6564351 w 10232859"/>
              <a:gd name="connsiteY173" fmla="*/ 544032 h 1705557"/>
              <a:gd name="connsiteX174" fmla="*/ 6711178 w 10232859"/>
              <a:gd name="connsiteY174" fmla="*/ 580124 h 1705557"/>
              <a:gd name="connsiteX175" fmla="*/ 6764036 w 10232859"/>
              <a:gd name="connsiteY175" fmla="*/ 595457 h 1705557"/>
              <a:gd name="connsiteX176" fmla="*/ 6858983 w 10232859"/>
              <a:gd name="connsiteY176" fmla="*/ 630237 h 1705557"/>
              <a:gd name="connsiteX177" fmla="*/ 6910661 w 10232859"/>
              <a:gd name="connsiteY177" fmla="*/ 641134 h 1705557"/>
              <a:gd name="connsiteX178" fmla="*/ 6944111 w 10232859"/>
              <a:gd name="connsiteY178" fmla="*/ 666016 h 1705557"/>
              <a:gd name="connsiteX179" fmla="*/ 6965771 w 10232859"/>
              <a:gd name="connsiteY179" fmla="*/ 666445 h 1705557"/>
              <a:gd name="connsiteX180" fmla="*/ 6969639 w 10232859"/>
              <a:gd name="connsiteY180" fmla="*/ 666351 h 1705557"/>
              <a:gd name="connsiteX181" fmla="*/ 6982242 w 10232859"/>
              <a:gd name="connsiteY181" fmla="*/ 669626 h 1705557"/>
              <a:gd name="connsiteX182" fmla="*/ 6989387 w 10232859"/>
              <a:gd name="connsiteY182" fmla="*/ 665988 h 1705557"/>
              <a:gd name="connsiteX183" fmla="*/ 7010930 w 10232859"/>
              <a:gd name="connsiteY183" fmla="*/ 667648 h 1705557"/>
              <a:gd name="connsiteX184" fmla="*/ 7033125 w 10232859"/>
              <a:gd name="connsiteY184" fmla="*/ 674950 h 1705557"/>
              <a:gd name="connsiteX185" fmla="*/ 7134461 w 10232859"/>
              <a:gd name="connsiteY185" fmla="*/ 714706 h 1705557"/>
              <a:gd name="connsiteX186" fmla="*/ 7197450 w 10232859"/>
              <a:gd name="connsiteY186" fmla="*/ 735608 h 1705557"/>
              <a:gd name="connsiteX187" fmla="*/ 7225084 w 10232859"/>
              <a:gd name="connsiteY187" fmla="*/ 739019 h 1705557"/>
              <a:gd name="connsiteX188" fmla="*/ 7261183 w 10232859"/>
              <a:gd name="connsiteY188" fmla="*/ 746827 h 1705557"/>
              <a:gd name="connsiteX189" fmla="*/ 7327760 w 10232859"/>
              <a:gd name="connsiteY189" fmla="*/ 757100 h 1705557"/>
              <a:gd name="connsiteX190" fmla="*/ 7412222 w 10232859"/>
              <a:gd name="connsiteY190" fmla="*/ 777001 h 1705557"/>
              <a:gd name="connsiteX191" fmla="*/ 7457904 w 10232859"/>
              <a:gd name="connsiteY191" fmla="*/ 810835 h 1705557"/>
              <a:gd name="connsiteX192" fmla="*/ 7465795 w 10232859"/>
              <a:gd name="connsiteY192" fmla="*/ 809112 h 1705557"/>
              <a:gd name="connsiteX193" fmla="*/ 7505046 w 10232859"/>
              <a:gd name="connsiteY193" fmla="*/ 823031 h 1705557"/>
              <a:gd name="connsiteX194" fmla="*/ 7623220 w 10232859"/>
              <a:gd name="connsiteY194" fmla="*/ 895034 h 1705557"/>
              <a:gd name="connsiteX195" fmla="*/ 7700458 w 10232859"/>
              <a:gd name="connsiteY195" fmla="*/ 921593 h 1705557"/>
              <a:gd name="connsiteX196" fmla="*/ 7730988 w 10232859"/>
              <a:gd name="connsiteY196" fmla="*/ 927270 h 1705557"/>
              <a:gd name="connsiteX197" fmla="*/ 7781942 w 10232859"/>
              <a:gd name="connsiteY197" fmla="*/ 937017 h 1705557"/>
              <a:gd name="connsiteX198" fmla="*/ 7827704 w 10232859"/>
              <a:gd name="connsiteY198" fmla="*/ 935072 h 1705557"/>
              <a:gd name="connsiteX199" fmla="*/ 7867270 w 10232859"/>
              <a:gd name="connsiteY199" fmla="*/ 946880 h 1705557"/>
              <a:gd name="connsiteX200" fmla="*/ 7866538 w 10232859"/>
              <a:gd name="connsiteY200" fmla="*/ 961559 h 1705557"/>
              <a:gd name="connsiteX201" fmla="*/ 7912084 w 10232859"/>
              <a:gd name="connsiteY201" fmla="*/ 970314 h 1705557"/>
              <a:gd name="connsiteX202" fmla="*/ 7982264 w 10232859"/>
              <a:gd name="connsiteY202" fmla="*/ 982287 h 1705557"/>
              <a:gd name="connsiteX203" fmla="*/ 7991272 w 10232859"/>
              <a:gd name="connsiteY203" fmla="*/ 987618 h 1705557"/>
              <a:gd name="connsiteX204" fmla="*/ 8006496 w 10232859"/>
              <a:gd name="connsiteY204" fmla="*/ 979353 h 1705557"/>
              <a:gd name="connsiteX205" fmla="*/ 8034497 w 10232859"/>
              <a:gd name="connsiteY205" fmla="*/ 978568 h 1705557"/>
              <a:gd name="connsiteX206" fmla="*/ 8150881 w 10232859"/>
              <a:gd name="connsiteY206" fmla="*/ 996925 h 1705557"/>
              <a:gd name="connsiteX207" fmla="*/ 8172106 w 10232859"/>
              <a:gd name="connsiteY207" fmla="*/ 997026 h 1705557"/>
              <a:gd name="connsiteX208" fmla="*/ 8196076 w 10232859"/>
              <a:gd name="connsiteY208" fmla="*/ 1006592 h 1705557"/>
              <a:gd name="connsiteX209" fmla="*/ 8247463 w 10232859"/>
              <a:gd name="connsiteY209" fmla="*/ 1022846 h 1705557"/>
              <a:gd name="connsiteX210" fmla="*/ 8279272 w 10232859"/>
              <a:gd name="connsiteY210" fmla="*/ 1039435 h 1705557"/>
              <a:gd name="connsiteX211" fmla="*/ 8289611 w 10232859"/>
              <a:gd name="connsiteY211" fmla="*/ 1035144 h 1705557"/>
              <a:gd name="connsiteX212" fmla="*/ 8311483 w 10232859"/>
              <a:gd name="connsiteY212" fmla="*/ 1035913 h 1705557"/>
              <a:gd name="connsiteX213" fmla="*/ 8399489 w 10232859"/>
              <a:gd name="connsiteY213" fmla="*/ 1055076 h 1705557"/>
              <a:gd name="connsiteX214" fmla="*/ 8415973 w 10232859"/>
              <a:gd name="connsiteY214" fmla="*/ 1056174 h 1705557"/>
              <a:gd name="connsiteX215" fmla="*/ 8433326 w 10232859"/>
              <a:gd name="connsiteY215" fmla="*/ 1064395 h 1705557"/>
              <a:gd name="connsiteX216" fmla="*/ 8502328 w 10232859"/>
              <a:gd name="connsiteY216" fmla="*/ 1098012 h 1705557"/>
              <a:gd name="connsiteX217" fmla="*/ 8534346 w 10232859"/>
              <a:gd name="connsiteY217" fmla="*/ 1113494 h 1705557"/>
              <a:gd name="connsiteX218" fmla="*/ 8534980 w 10232859"/>
              <a:gd name="connsiteY218" fmla="*/ 1117375 h 1705557"/>
              <a:gd name="connsiteX219" fmla="*/ 8544104 w 10232859"/>
              <a:gd name="connsiteY219" fmla="*/ 1114920 h 1705557"/>
              <a:gd name="connsiteX220" fmla="*/ 8567742 w 10232859"/>
              <a:gd name="connsiteY220" fmla="*/ 1124104 h 1705557"/>
              <a:gd name="connsiteX221" fmla="*/ 8633779 w 10232859"/>
              <a:gd name="connsiteY221" fmla="*/ 1145740 h 1705557"/>
              <a:gd name="connsiteX222" fmla="*/ 8676965 w 10232859"/>
              <a:gd name="connsiteY222" fmla="*/ 1163463 h 1705557"/>
              <a:gd name="connsiteX223" fmla="*/ 8698944 w 10232859"/>
              <a:gd name="connsiteY223" fmla="*/ 1163453 h 1705557"/>
              <a:gd name="connsiteX224" fmla="*/ 8711456 w 10232859"/>
              <a:gd name="connsiteY224" fmla="*/ 1175731 h 1705557"/>
              <a:gd name="connsiteX225" fmla="*/ 8732793 w 10232859"/>
              <a:gd name="connsiteY225" fmla="*/ 1179486 h 1705557"/>
              <a:gd name="connsiteX226" fmla="*/ 8751897 w 10232859"/>
              <a:gd name="connsiteY226" fmla="*/ 1197400 h 1705557"/>
              <a:gd name="connsiteX227" fmla="*/ 8793564 w 10232859"/>
              <a:gd name="connsiteY227" fmla="*/ 1179086 h 1705557"/>
              <a:gd name="connsiteX228" fmla="*/ 8834270 w 10232859"/>
              <a:gd name="connsiteY228" fmla="*/ 1213138 h 1705557"/>
              <a:gd name="connsiteX229" fmla="*/ 8853872 w 10232859"/>
              <a:gd name="connsiteY229" fmla="*/ 1221228 h 1705557"/>
              <a:gd name="connsiteX230" fmla="*/ 8861901 w 10232859"/>
              <a:gd name="connsiteY230" fmla="*/ 1217889 h 1705557"/>
              <a:gd name="connsiteX231" fmla="*/ 8874168 w 10232859"/>
              <a:gd name="connsiteY231" fmla="*/ 1220481 h 1705557"/>
              <a:gd name="connsiteX232" fmla="*/ 8871123 w 10232859"/>
              <a:gd name="connsiteY232" fmla="*/ 1227674 h 1705557"/>
              <a:gd name="connsiteX233" fmla="*/ 8903537 w 10232859"/>
              <a:gd name="connsiteY233" fmla="*/ 1237102 h 1705557"/>
              <a:gd name="connsiteX234" fmla="*/ 8933767 w 10232859"/>
              <a:gd name="connsiteY234" fmla="*/ 1269882 h 1705557"/>
              <a:gd name="connsiteX235" fmla="*/ 8985765 w 10232859"/>
              <a:gd name="connsiteY235" fmla="*/ 1294178 h 1705557"/>
              <a:gd name="connsiteX236" fmla="*/ 9071444 w 10232859"/>
              <a:gd name="connsiteY236" fmla="*/ 1323819 h 1705557"/>
              <a:gd name="connsiteX237" fmla="*/ 9096711 w 10232859"/>
              <a:gd name="connsiteY237" fmla="*/ 1334291 h 1705557"/>
              <a:gd name="connsiteX238" fmla="*/ 9338853 w 10232859"/>
              <a:gd name="connsiteY238" fmla="*/ 1454560 h 1705557"/>
              <a:gd name="connsiteX239" fmla="*/ 9520814 w 10232859"/>
              <a:gd name="connsiteY239" fmla="*/ 1456341 h 1705557"/>
              <a:gd name="connsiteX240" fmla="*/ 9702271 w 10232859"/>
              <a:gd name="connsiteY240" fmla="*/ 1495067 h 1705557"/>
              <a:gd name="connsiteX241" fmla="*/ 9744273 w 10232859"/>
              <a:gd name="connsiteY241" fmla="*/ 1530026 h 1705557"/>
              <a:gd name="connsiteX242" fmla="*/ 9771903 w 10232859"/>
              <a:gd name="connsiteY242" fmla="*/ 1536548 h 1705557"/>
              <a:gd name="connsiteX243" fmla="*/ 9818565 w 10232859"/>
              <a:gd name="connsiteY243" fmla="*/ 1545059 h 1705557"/>
              <a:gd name="connsiteX244" fmla="*/ 9882202 w 10232859"/>
              <a:gd name="connsiteY244" fmla="*/ 1572402 h 1705557"/>
              <a:gd name="connsiteX245" fmla="*/ 10022025 w 10232859"/>
              <a:gd name="connsiteY245" fmla="*/ 1606210 h 1705557"/>
              <a:gd name="connsiteX246" fmla="*/ 10220406 w 10232859"/>
              <a:gd name="connsiteY246" fmla="*/ 1683519 h 1705557"/>
              <a:gd name="connsiteX247" fmla="*/ 10232859 w 10232859"/>
              <a:gd name="connsiteY247" fmla="*/ 1705557 h 1705557"/>
              <a:gd name="connsiteX248" fmla="*/ 0 w 10232859"/>
              <a:gd name="connsiteY248" fmla="*/ 1705557 h 1705557"/>
              <a:gd name="connsiteX249" fmla="*/ 0 w 10232859"/>
              <a:gd name="connsiteY249" fmla="*/ 28342 h 1705557"/>
              <a:gd name="connsiteX250" fmla="*/ 8097 w 10232859"/>
              <a:gd name="connsiteY250" fmla="*/ 30869 h 1705557"/>
              <a:gd name="connsiteX251" fmla="*/ 77128 w 10232859"/>
              <a:gd name="connsiteY251" fmla="*/ 13381 h 1705557"/>
              <a:gd name="connsiteX252" fmla="*/ 188338 w 10232859"/>
              <a:gd name="connsiteY252" fmla="*/ 11593 h 1705557"/>
              <a:gd name="connsiteX253" fmla="*/ 298809 w 10232859"/>
              <a:gd name="connsiteY253" fmla="*/ 12712 h 1705557"/>
              <a:gd name="connsiteX254" fmla="*/ 338985 w 10232859"/>
              <a:gd name="connsiteY254" fmla="*/ 14520 h 1705557"/>
              <a:gd name="connsiteX255" fmla="*/ 409815 w 10232859"/>
              <a:gd name="connsiteY255" fmla="*/ 11559 h 1705557"/>
              <a:gd name="connsiteX256" fmla="*/ 424169 w 10232859"/>
              <a:gd name="connsiteY256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089450 w 10232859"/>
              <a:gd name="connsiteY77" fmla="*/ 162714 h 1705557"/>
              <a:gd name="connsiteX78" fmla="*/ 3104175 w 10232859"/>
              <a:gd name="connsiteY78" fmla="*/ 169945 h 1705557"/>
              <a:gd name="connsiteX79" fmla="*/ 3254203 w 10232859"/>
              <a:gd name="connsiteY79" fmla="*/ 158270 h 1705557"/>
              <a:gd name="connsiteX80" fmla="*/ 3380350 w 10232859"/>
              <a:gd name="connsiteY80" fmla="*/ 157665 h 1705557"/>
              <a:gd name="connsiteX81" fmla="*/ 3476147 w 10232859"/>
              <a:gd name="connsiteY81" fmla="*/ 177439 h 1705557"/>
              <a:gd name="connsiteX82" fmla="*/ 3581876 w 10232859"/>
              <a:gd name="connsiteY82" fmla="*/ 156962 h 1705557"/>
              <a:gd name="connsiteX83" fmla="*/ 3704761 w 10232859"/>
              <a:gd name="connsiteY83" fmla="*/ 157006 h 1705557"/>
              <a:gd name="connsiteX84" fmla="*/ 3755040 w 10232859"/>
              <a:gd name="connsiteY84" fmla="*/ 148492 h 1705557"/>
              <a:gd name="connsiteX85" fmla="*/ 3804689 w 10232859"/>
              <a:gd name="connsiteY85" fmla="*/ 158407 h 1705557"/>
              <a:gd name="connsiteX86" fmla="*/ 3821793 w 10232859"/>
              <a:gd name="connsiteY86" fmla="*/ 151257 h 1705557"/>
              <a:gd name="connsiteX87" fmla="*/ 3824682 w 10232859"/>
              <a:gd name="connsiteY87" fmla="*/ 149833 h 1705557"/>
              <a:gd name="connsiteX88" fmla="*/ 3837536 w 10232859"/>
              <a:gd name="connsiteY88" fmla="*/ 148292 h 1705557"/>
              <a:gd name="connsiteX89" fmla="*/ 3839550 w 10232859"/>
              <a:gd name="connsiteY89" fmla="*/ 142661 h 1705557"/>
              <a:gd name="connsiteX90" fmla="*/ 3857743 w 10232859"/>
              <a:gd name="connsiteY90" fmla="*/ 136618 h 1705557"/>
              <a:gd name="connsiteX91" fmla="*/ 3881852 w 10232859"/>
              <a:gd name="connsiteY91" fmla="*/ 135231 h 1705557"/>
              <a:gd name="connsiteX92" fmla="*/ 3998088 w 10232859"/>
              <a:gd name="connsiteY92" fmla="*/ 134446 h 1705557"/>
              <a:gd name="connsiteX93" fmla="*/ 4066682 w 10232859"/>
              <a:gd name="connsiteY93" fmla="*/ 130661 h 1705557"/>
              <a:gd name="connsiteX94" fmla="*/ 4091246 w 10232859"/>
              <a:gd name="connsiteY94" fmla="*/ 124017 h 1705557"/>
              <a:gd name="connsiteX95" fmla="*/ 4126556 w 10232859"/>
              <a:gd name="connsiteY95" fmla="*/ 118239 h 1705557"/>
              <a:gd name="connsiteX96" fmla="*/ 4187717 w 10232859"/>
              <a:gd name="connsiteY96" fmla="*/ 104010 h 1705557"/>
              <a:gd name="connsiteX97" fmla="*/ 4220826 w 10232859"/>
              <a:gd name="connsiteY97" fmla="*/ 102505 h 1705557"/>
              <a:gd name="connsiteX98" fmla="*/ 4239014 w 10232859"/>
              <a:gd name="connsiteY98" fmla="*/ 97354 h 1705557"/>
              <a:gd name="connsiteX99" fmla="*/ 4246653 w 10232859"/>
              <a:gd name="connsiteY99" fmla="*/ 97874 h 1705557"/>
              <a:gd name="connsiteX100" fmla="*/ 4271841 w 10232859"/>
              <a:gd name="connsiteY100" fmla="*/ 96702 h 1705557"/>
              <a:gd name="connsiteX101" fmla="*/ 4286277 w 10232859"/>
              <a:gd name="connsiteY101" fmla="*/ 96687 h 1705557"/>
              <a:gd name="connsiteX102" fmla="*/ 4292025 w 10232859"/>
              <a:gd name="connsiteY102" fmla="*/ 96921 h 1705557"/>
              <a:gd name="connsiteX103" fmla="*/ 4304713 w 10232859"/>
              <a:gd name="connsiteY103" fmla="*/ 102187 h 1705557"/>
              <a:gd name="connsiteX104" fmla="*/ 4321285 w 10232859"/>
              <a:gd name="connsiteY104" fmla="*/ 100074 h 1705557"/>
              <a:gd name="connsiteX105" fmla="*/ 4339561 w 10232859"/>
              <a:gd name="connsiteY105" fmla="*/ 105320 h 1705557"/>
              <a:gd name="connsiteX106" fmla="*/ 4343990 w 10232859"/>
              <a:gd name="connsiteY106" fmla="*/ 101090 h 1705557"/>
              <a:gd name="connsiteX107" fmla="*/ 4358885 w 10232859"/>
              <a:gd name="connsiteY107" fmla="*/ 96778 h 1705557"/>
              <a:gd name="connsiteX108" fmla="*/ 4371648 w 10232859"/>
              <a:gd name="connsiteY108" fmla="*/ 101826 h 1705557"/>
              <a:gd name="connsiteX109" fmla="*/ 4398380 w 10232859"/>
              <a:gd name="connsiteY109" fmla="*/ 104961 h 1705557"/>
              <a:gd name="connsiteX110" fmla="*/ 4405729 w 10232859"/>
              <a:gd name="connsiteY110" fmla="*/ 104191 h 1705557"/>
              <a:gd name="connsiteX111" fmla="*/ 4431408 w 10232859"/>
              <a:gd name="connsiteY111" fmla="*/ 110825 h 1705557"/>
              <a:gd name="connsiteX112" fmla="*/ 4472183 w 10232859"/>
              <a:gd name="connsiteY112" fmla="*/ 116430 h 1705557"/>
              <a:gd name="connsiteX113" fmla="*/ 4518828 w 10232859"/>
              <a:gd name="connsiteY113" fmla="*/ 119114 h 1705557"/>
              <a:gd name="connsiteX114" fmla="*/ 4532040 w 10232859"/>
              <a:gd name="connsiteY114" fmla="*/ 124307 h 1705557"/>
              <a:gd name="connsiteX115" fmla="*/ 4617778 w 10232859"/>
              <a:gd name="connsiteY115" fmla="*/ 136993 h 1705557"/>
              <a:gd name="connsiteX116" fmla="*/ 4641872 w 10232859"/>
              <a:gd name="connsiteY116" fmla="*/ 140721 h 1705557"/>
              <a:gd name="connsiteX117" fmla="*/ 4662766 w 10232859"/>
              <a:gd name="connsiteY117" fmla="*/ 138952 h 1705557"/>
              <a:gd name="connsiteX118" fmla="*/ 4667770 w 10232859"/>
              <a:gd name="connsiteY118" fmla="*/ 134208 h 1705557"/>
              <a:gd name="connsiteX119" fmla="*/ 4681052 w 10232859"/>
              <a:gd name="connsiteY119" fmla="*/ 135461 h 1705557"/>
              <a:gd name="connsiteX120" fmla="*/ 4684624 w 10232859"/>
              <a:gd name="connsiteY120" fmla="*/ 134755 h 1705557"/>
              <a:gd name="connsiteX121" fmla="*/ 4705061 w 10232859"/>
              <a:gd name="connsiteY121" fmla="*/ 131748 h 1705557"/>
              <a:gd name="connsiteX122" fmla="*/ 4747746 w 10232859"/>
              <a:gd name="connsiteY122" fmla="*/ 151131 h 1705557"/>
              <a:gd name="connsiteX123" fmla="*/ 4801045 w 10232859"/>
              <a:gd name="connsiteY123" fmla="*/ 153753 h 1705557"/>
              <a:gd name="connsiteX124" fmla="*/ 5001600 w 10232859"/>
              <a:gd name="connsiteY124" fmla="*/ 196753 h 1705557"/>
              <a:gd name="connsiteX125" fmla="*/ 5033465 w 10232859"/>
              <a:gd name="connsiteY125" fmla="*/ 182429 h 1705557"/>
              <a:gd name="connsiteX126" fmla="*/ 5115965 w 10232859"/>
              <a:gd name="connsiteY126" fmla="*/ 192583 h 1705557"/>
              <a:gd name="connsiteX127" fmla="*/ 5237936 w 10232859"/>
              <a:gd name="connsiteY127" fmla="*/ 246022 h 1705557"/>
              <a:gd name="connsiteX128" fmla="*/ 5290566 w 10232859"/>
              <a:gd name="connsiteY128" fmla="*/ 269809 h 1705557"/>
              <a:gd name="connsiteX129" fmla="*/ 5344878 w 10232859"/>
              <a:gd name="connsiteY129" fmla="*/ 282874 h 1705557"/>
              <a:gd name="connsiteX130" fmla="*/ 5413398 w 10232859"/>
              <a:gd name="connsiteY130" fmla="*/ 282749 h 1705557"/>
              <a:gd name="connsiteX131" fmla="*/ 5415629 w 10232859"/>
              <a:gd name="connsiteY131" fmla="*/ 282282 h 1705557"/>
              <a:gd name="connsiteX132" fmla="*/ 5433078 w 10232859"/>
              <a:gd name="connsiteY132" fmla="*/ 286198 h 1705557"/>
              <a:gd name="connsiteX133" fmla="*/ 5435759 w 10232859"/>
              <a:gd name="connsiteY133" fmla="*/ 289614 h 1705557"/>
              <a:gd name="connsiteX134" fmla="*/ 5447372 w 10232859"/>
              <a:gd name="connsiteY134" fmla="*/ 293101 h 1705557"/>
              <a:gd name="connsiteX135" fmla="*/ 5469289 w 10232859"/>
              <a:gd name="connsiteY135" fmla="*/ 302134 h 1705557"/>
              <a:gd name="connsiteX136" fmla="*/ 5508752 w 10232859"/>
              <a:gd name="connsiteY136" fmla="*/ 312267 h 1705557"/>
              <a:gd name="connsiteX137" fmla="*/ 5509657 w 10232859"/>
              <a:gd name="connsiteY137" fmla="*/ 311450 h 1705557"/>
              <a:gd name="connsiteX138" fmla="*/ 5521245 w 10232859"/>
              <a:gd name="connsiteY138" fmla="*/ 310202 h 1705557"/>
              <a:gd name="connsiteX139" fmla="*/ 5542415 w 10232859"/>
              <a:gd name="connsiteY139" fmla="*/ 310009 h 1705557"/>
              <a:gd name="connsiteX140" fmla="*/ 5596538 w 10232859"/>
              <a:gd name="connsiteY140" fmla="*/ 297667 h 1705557"/>
              <a:gd name="connsiteX141" fmla="*/ 5632514 w 10232859"/>
              <a:gd name="connsiteY141" fmla="*/ 308476 h 1705557"/>
              <a:gd name="connsiteX142" fmla="*/ 5640005 w 10232859"/>
              <a:gd name="connsiteY142" fmla="*/ 310131 h 1705557"/>
              <a:gd name="connsiteX143" fmla="*/ 5640259 w 10232859"/>
              <a:gd name="connsiteY143" fmla="*/ 309949 h 1705557"/>
              <a:gd name="connsiteX144" fmla="*/ 5648365 w 10232859"/>
              <a:gd name="connsiteY144" fmla="*/ 311268 h 1705557"/>
              <a:gd name="connsiteX145" fmla="*/ 5653662 w 10232859"/>
              <a:gd name="connsiteY145" fmla="*/ 313149 h 1705557"/>
              <a:gd name="connsiteX146" fmla="*/ 5668196 w 10232859"/>
              <a:gd name="connsiteY146" fmla="*/ 316360 h 1705557"/>
              <a:gd name="connsiteX147" fmla="*/ 5673886 w 10232859"/>
              <a:gd name="connsiteY147" fmla="*/ 316040 h 1705557"/>
              <a:gd name="connsiteX148" fmla="*/ 5677139 w 10232859"/>
              <a:gd name="connsiteY148" fmla="*/ 313859 h 1705557"/>
              <a:gd name="connsiteX149" fmla="*/ 5708983 w 10232859"/>
              <a:gd name="connsiteY149" fmla="*/ 313188 h 1705557"/>
              <a:gd name="connsiteX150" fmla="*/ 5773909 w 10232859"/>
              <a:gd name="connsiteY150" fmla="*/ 318575 h 1705557"/>
              <a:gd name="connsiteX151" fmla="*/ 5809500 w 10232859"/>
              <a:gd name="connsiteY151" fmla="*/ 324964 h 1705557"/>
              <a:gd name="connsiteX152" fmla="*/ 5908729 w 10232859"/>
              <a:gd name="connsiteY152" fmla="*/ 338849 h 1705557"/>
              <a:gd name="connsiteX153" fmla="*/ 6009654 w 10232859"/>
              <a:gd name="connsiteY153" fmla="*/ 350040 h 1705557"/>
              <a:gd name="connsiteX154" fmla="*/ 6067487 w 10232859"/>
              <a:gd name="connsiteY154" fmla="*/ 340226 h 1705557"/>
              <a:gd name="connsiteX155" fmla="*/ 6073281 w 10232859"/>
              <a:gd name="connsiteY155" fmla="*/ 340830 h 1705557"/>
              <a:gd name="connsiteX156" fmla="*/ 6086225 w 10232859"/>
              <a:gd name="connsiteY156" fmla="*/ 346135 h 1705557"/>
              <a:gd name="connsiteX157" fmla="*/ 6105063 w 10232859"/>
              <a:gd name="connsiteY157" fmla="*/ 353854 h 1705557"/>
              <a:gd name="connsiteX158" fmla="*/ 6135796 w 10232859"/>
              <a:gd name="connsiteY158" fmla="*/ 369657 h 1705557"/>
              <a:gd name="connsiteX159" fmla="*/ 6195166 w 10232859"/>
              <a:gd name="connsiteY159" fmla="*/ 366704 h 1705557"/>
              <a:gd name="connsiteX160" fmla="*/ 6216259 w 10232859"/>
              <a:gd name="connsiteY160" fmla="*/ 369879 h 1705557"/>
              <a:gd name="connsiteX161" fmla="*/ 6228331 w 10232859"/>
              <a:gd name="connsiteY161" fmla="*/ 370548 h 1705557"/>
              <a:gd name="connsiteX162" fmla="*/ 6229602 w 10232859"/>
              <a:gd name="connsiteY162" fmla="*/ 369928 h 1705557"/>
              <a:gd name="connsiteX163" fmla="*/ 6258988 w 10232859"/>
              <a:gd name="connsiteY163" fmla="*/ 385174 h 1705557"/>
              <a:gd name="connsiteX164" fmla="*/ 6264106 w 10232859"/>
              <a:gd name="connsiteY164" fmla="*/ 385655 h 1705557"/>
              <a:gd name="connsiteX165" fmla="*/ 6281703 w 10232859"/>
              <a:gd name="connsiteY165" fmla="*/ 397568 h 1705557"/>
              <a:gd name="connsiteX166" fmla="*/ 6291622 w 10232859"/>
              <a:gd name="connsiteY166" fmla="*/ 402669 h 1705557"/>
              <a:gd name="connsiteX167" fmla="*/ 6292712 w 10232859"/>
              <a:gd name="connsiteY167" fmla="*/ 406285 h 1705557"/>
              <a:gd name="connsiteX168" fmla="*/ 6308227 w 10232859"/>
              <a:gd name="connsiteY168" fmla="*/ 412710 h 1705557"/>
              <a:gd name="connsiteX169" fmla="*/ 6328981 w 10232859"/>
              <a:gd name="connsiteY169" fmla="*/ 416009 h 1705557"/>
              <a:gd name="connsiteX170" fmla="*/ 6368693 w 10232859"/>
              <a:gd name="connsiteY170" fmla="*/ 424359 h 1705557"/>
              <a:gd name="connsiteX171" fmla="*/ 6414811 w 10232859"/>
              <a:gd name="connsiteY171" fmla="*/ 458714 h 1705557"/>
              <a:gd name="connsiteX172" fmla="*/ 6467879 w 10232859"/>
              <a:gd name="connsiteY172" fmla="*/ 474762 h 1705557"/>
              <a:gd name="connsiteX173" fmla="*/ 6564351 w 10232859"/>
              <a:gd name="connsiteY173" fmla="*/ 544032 h 1705557"/>
              <a:gd name="connsiteX174" fmla="*/ 6711178 w 10232859"/>
              <a:gd name="connsiteY174" fmla="*/ 580124 h 1705557"/>
              <a:gd name="connsiteX175" fmla="*/ 6764036 w 10232859"/>
              <a:gd name="connsiteY175" fmla="*/ 595457 h 1705557"/>
              <a:gd name="connsiteX176" fmla="*/ 6858983 w 10232859"/>
              <a:gd name="connsiteY176" fmla="*/ 630237 h 1705557"/>
              <a:gd name="connsiteX177" fmla="*/ 6910661 w 10232859"/>
              <a:gd name="connsiteY177" fmla="*/ 641134 h 1705557"/>
              <a:gd name="connsiteX178" fmla="*/ 6944111 w 10232859"/>
              <a:gd name="connsiteY178" fmla="*/ 666016 h 1705557"/>
              <a:gd name="connsiteX179" fmla="*/ 6965771 w 10232859"/>
              <a:gd name="connsiteY179" fmla="*/ 666445 h 1705557"/>
              <a:gd name="connsiteX180" fmla="*/ 6969639 w 10232859"/>
              <a:gd name="connsiteY180" fmla="*/ 666351 h 1705557"/>
              <a:gd name="connsiteX181" fmla="*/ 6982242 w 10232859"/>
              <a:gd name="connsiteY181" fmla="*/ 669626 h 1705557"/>
              <a:gd name="connsiteX182" fmla="*/ 6989387 w 10232859"/>
              <a:gd name="connsiteY182" fmla="*/ 665988 h 1705557"/>
              <a:gd name="connsiteX183" fmla="*/ 7010930 w 10232859"/>
              <a:gd name="connsiteY183" fmla="*/ 667648 h 1705557"/>
              <a:gd name="connsiteX184" fmla="*/ 7033125 w 10232859"/>
              <a:gd name="connsiteY184" fmla="*/ 674950 h 1705557"/>
              <a:gd name="connsiteX185" fmla="*/ 7134461 w 10232859"/>
              <a:gd name="connsiteY185" fmla="*/ 714706 h 1705557"/>
              <a:gd name="connsiteX186" fmla="*/ 7197450 w 10232859"/>
              <a:gd name="connsiteY186" fmla="*/ 735608 h 1705557"/>
              <a:gd name="connsiteX187" fmla="*/ 7225084 w 10232859"/>
              <a:gd name="connsiteY187" fmla="*/ 739019 h 1705557"/>
              <a:gd name="connsiteX188" fmla="*/ 7261183 w 10232859"/>
              <a:gd name="connsiteY188" fmla="*/ 746827 h 1705557"/>
              <a:gd name="connsiteX189" fmla="*/ 7327760 w 10232859"/>
              <a:gd name="connsiteY189" fmla="*/ 757100 h 1705557"/>
              <a:gd name="connsiteX190" fmla="*/ 7412222 w 10232859"/>
              <a:gd name="connsiteY190" fmla="*/ 777001 h 1705557"/>
              <a:gd name="connsiteX191" fmla="*/ 7457904 w 10232859"/>
              <a:gd name="connsiteY191" fmla="*/ 810835 h 1705557"/>
              <a:gd name="connsiteX192" fmla="*/ 7465795 w 10232859"/>
              <a:gd name="connsiteY192" fmla="*/ 809112 h 1705557"/>
              <a:gd name="connsiteX193" fmla="*/ 7505046 w 10232859"/>
              <a:gd name="connsiteY193" fmla="*/ 823031 h 1705557"/>
              <a:gd name="connsiteX194" fmla="*/ 7623220 w 10232859"/>
              <a:gd name="connsiteY194" fmla="*/ 895034 h 1705557"/>
              <a:gd name="connsiteX195" fmla="*/ 7700458 w 10232859"/>
              <a:gd name="connsiteY195" fmla="*/ 921593 h 1705557"/>
              <a:gd name="connsiteX196" fmla="*/ 7730988 w 10232859"/>
              <a:gd name="connsiteY196" fmla="*/ 927270 h 1705557"/>
              <a:gd name="connsiteX197" fmla="*/ 7781942 w 10232859"/>
              <a:gd name="connsiteY197" fmla="*/ 937017 h 1705557"/>
              <a:gd name="connsiteX198" fmla="*/ 7827704 w 10232859"/>
              <a:gd name="connsiteY198" fmla="*/ 935072 h 1705557"/>
              <a:gd name="connsiteX199" fmla="*/ 7867270 w 10232859"/>
              <a:gd name="connsiteY199" fmla="*/ 946880 h 1705557"/>
              <a:gd name="connsiteX200" fmla="*/ 7866538 w 10232859"/>
              <a:gd name="connsiteY200" fmla="*/ 961559 h 1705557"/>
              <a:gd name="connsiteX201" fmla="*/ 7912084 w 10232859"/>
              <a:gd name="connsiteY201" fmla="*/ 970314 h 1705557"/>
              <a:gd name="connsiteX202" fmla="*/ 7982264 w 10232859"/>
              <a:gd name="connsiteY202" fmla="*/ 982287 h 1705557"/>
              <a:gd name="connsiteX203" fmla="*/ 7991272 w 10232859"/>
              <a:gd name="connsiteY203" fmla="*/ 987618 h 1705557"/>
              <a:gd name="connsiteX204" fmla="*/ 8006496 w 10232859"/>
              <a:gd name="connsiteY204" fmla="*/ 979353 h 1705557"/>
              <a:gd name="connsiteX205" fmla="*/ 8034497 w 10232859"/>
              <a:gd name="connsiteY205" fmla="*/ 978568 h 1705557"/>
              <a:gd name="connsiteX206" fmla="*/ 8150881 w 10232859"/>
              <a:gd name="connsiteY206" fmla="*/ 996925 h 1705557"/>
              <a:gd name="connsiteX207" fmla="*/ 8172106 w 10232859"/>
              <a:gd name="connsiteY207" fmla="*/ 997026 h 1705557"/>
              <a:gd name="connsiteX208" fmla="*/ 8196076 w 10232859"/>
              <a:gd name="connsiteY208" fmla="*/ 1006592 h 1705557"/>
              <a:gd name="connsiteX209" fmla="*/ 8247463 w 10232859"/>
              <a:gd name="connsiteY209" fmla="*/ 1022846 h 1705557"/>
              <a:gd name="connsiteX210" fmla="*/ 8279272 w 10232859"/>
              <a:gd name="connsiteY210" fmla="*/ 1039435 h 1705557"/>
              <a:gd name="connsiteX211" fmla="*/ 8289611 w 10232859"/>
              <a:gd name="connsiteY211" fmla="*/ 1035144 h 1705557"/>
              <a:gd name="connsiteX212" fmla="*/ 8311483 w 10232859"/>
              <a:gd name="connsiteY212" fmla="*/ 1035913 h 1705557"/>
              <a:gd name="connsiteX213" fmla="*/ 8399489 w 10232859"/>
              <a:gd name="connsiteY213" fmla="*/ 1055076 h 1705557"/>
              <a:gd name="connsiteX214" fmla="*/ 8415973 w 10232859"/>
              <a:gd name="connsiteY214" fmla="*/ 1056174 h 1705557"/>
              <a:gd name="connsiteX215" fmla="*/ 8433326 w 10232859"/>
              <a:gd name="connsiteY215" fmla="*/ 1064395 h 1705557"/>
              <a:gd name="connsiteX216" fmla="*/ 8502328 w 10232859"/>
              <a:gd name="connsiteY216" fmla="*/ 1098012 h 1705557"/>
              <a:gd name="connsiteX217" fmla="*/ 8534346 w 10232859"/>
              <a:gd name="connsiteY217" fmla="*/ 1113494 h 1705557"/>
              <a:gd name="connsiteX218" fmla="*/ 8534980 w 10232859"/>
              <a:gd name="connsiteY218" fmla="*/ 1117375 h 1705557"/>
              <a:gd name="connsiteX219" fmla="*/ 8544104 w 10232859"/>
              <a:gd name="connsiteY219" fmla="*/ 1114920 h 1705557"/>
              <a:gd name="connsiteX220" fmla="*/ 8567742 w 10232859"/>
              <a:gd name="connsiteY220" fmla="*/ 1124104 h 1705557"/>
              <a:gd name="connsiteX221" fmla="*/ 8633779 w 10232859"/>
              <a:gd name="connsiteY221" fmla="*/ 1145740 h 1705557"/>
              <a:gd name="connsiteX222" fmla="*/ 8676965 w 10232859"/>
              <a:gd name="connsiteY222" fmla="*/ 1163463 h 1705557"/>
              <a:gd name="connsiteX223" fmla="*/ 8698944 w 10232859"/>
              <a:gd name="connsiteY223" fmla="*/ 1163453 h 1705557"/>
              <a:gd name="connsiteX224" fmla="*/ 8711456 w 10232859"/>
              <a:gd name="connsiteY224" fmla="*/ 1175731 h 1705557"/>
              <a:gd name="connsiteX225" fmla="*/ 8732793 w 10232859"/>
              <a:gd name="connsiteY225" fmla="*/ 1179486 h 1705557"/>
              <a:gd name="connsiteX226" fmla="*/ 8751897 w 10232859"/>
              <a:gd name="connsiteY226" fmla="*/ 1197400 h 1705557"/>
              <a:gd name="connsiteX227" fmla="*/ 8793564 w 10232859"/>
              <a:gd name="connsiteY227" fmla="*/ 1179086 h 1705557"/>
              <a:gd name="connsiteX228" fmla="*/ 8834270 w 10232859"/>
              <a:gd name="connsiteY228" fmla="*/ 1213138 h 1705557"/>
              <a:gd name="connsiteX229" fmla="*/ 8853872 w 10232859"/>
              <a:gd name="connsiteY229" fmla="*/ 1221228 h 1705557"/>
              <a:gd name="connsiteX230" fmla="*/ 8861901 w 10232859"/>
              <a:gd name="connsiteY230" fmla="*/ 1217889 h 1705557"/>
              <a:gd name="connsiteX231" fmla="*/ 8874168 w 10232859"/>
              <a:gd name="connsiteY231" fmla="*/ 1220481 h 1705557"/>
              <a:gd name="connsiteX232" fmla="*/ 8871123 w 10232859"/>
              <a:gd name="connsiteY232" fmla="*/ 1227674 h 1705557"/>
              <a:gd name="connsiteX233" fmla="*/ 8903537 w 10232859"/>
              <a:gd name="connsiteY233" fmla="*/ 1237102 h 1705557"/>
              <a:gd name="connsiteX234" fmla="*/ 8933767 w 10232859"/>
              <a:gd name="connsiteY234" fmla="*/ 1269882 h 1705557"/>
              <a:gd name="connsiteX235" fmla="*/ 8985765 w 10232859"/>
              <a:gd name="connsiteY235" fmla="*/ 1294178 h 1705557"/>
              <a:gd name="connsiteX236" fmla="*/ 9071444 w 10232859"/>
              <a:gd name="connsiteY236" fmla="*/ 1323819 h 1705557"/>
              <a:gd name="connsiteX237" fmla="*/ 9096711 w 10232859"/>
              <a:gd name="connsiteY237" fmla="*/ 1334291 h 1705557"/>
              <a:gd name="connsiteX238" fmla="*/ 9338853 w 10232859"/>
              <a:gd name="connsiteY238" fmla="*/ 1454560 h 1705557"/>
              <a:gd name="connsiteX239" fmla="*/ 9520814 w 10232859"/>
              <a:gd name="connsiteY239" fmla="*/ 1456341 h 1705557"/>
              <a:gd name="connsiteX240" fmla="*/ 9702271 w 10232859"/>
              <a:gd name="connsiteY240" fmla="*/ 1495067 h 1705557"/>
              <a:gd name="connsiteX241" fmla="*/ 9744273 w 10232859"/>
              <a:gd name="connsiteY241" fmla="*/ 1530026 h 1705557"/>
              <a:gd name="connsiteX242" fmla="*/ 9771903 w 10232859"/>
              <a:gd name="connsiteY242" fmla="*/ 1536548 h 1705557"/>
              <a:gd name="connsiteX243" fmla="*/ 9818565 w 10232859"/>
              <a:gd name="connsiteY243" fmla="*/ 1545059 h 1705557"/>
              <a:gd name="connsiteX244" fmla="*/ 9882202 w 10232859"/>
              <a:gd name="connsiteY244" fmla="*/ 1572402 h 1705557"/>
              <a:gd name="connsiteX245" fmla="*/ 10022025 w 10232859"/>
              <a:gd name="connsiteY245" fmla="*/ 1606210 h 1705557"/>
              <a:gd name="connsiteX246" fmla="*/ 10220406 w 10232859"/>
              <a:gd name="connsiteY246" fmla="*/ 1683519 h 1705557"/>
              <a:gd name="connsiteX247" fmla="*/ 10232859 w 10232859"/>
              <a:gd name="connsiteY247" fmla="*/ 1705557 h 1705557"/>
              <a:gd name="connsiteX248" fmla="*/ 0 w 10232859"/>
              <a:gd name="connsiteY248" fmla="*/ 1705557 h 1705557"/>
              <a:gd name="connsiteX249" fmla="*/ 0 w 10232859"/>
              <a:gd name="connsiteY249" fmla="*/ 28342 h 1705557"/>
              <a:gd name="connsiteX250" fmla="*/ 8097 w 10232859"/>
              <a:gd name="connsiteY250" fmla="*/ 30869 h 1705557"/>
              <a:gd name="connsiteX251" fmla="*/ 77128 w 10232859"/>
              <a:gd name="connsiteY251" fmla="*/ 13381 h 1705557"/>
              <a:gd name="connsiteX252" fmla="*/ 188338 w 10232859"/>
              <a:gd name="connsiteY252" fmla="*/ 11593 h 1705557"/>
              <a:gd name="connsiteX253" fmla="*/ 298809 w 10232859"/>
              <a:gd name="connsiteY253" fmla="*/ 12712 h 1705557"/>
              <a:gd name="connsiteX254" fmla="*/ 338985 w 10232859"/>
              <a:gd name="connsiteY254" fmla="*/ 14520 h 1705557"/>
              <a:gd name="connsiteX255" fmla="*/ 409815 w 10232859"/>
              <a:gd name="connsiteY255" fmla="*/ 11559 h 1705557"/>
              <a:gd name="connsiteX256" fmla="*/ 424169 w 10232859"/>
              <a:gd name="connsiteY256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089450 w 10232859"/>
              <a:gd name="connsiteY77" fmla="*/ 162714 h 1705557"/>
              <a:gd name="connsiteX78" fmla="*/ 3104175 w 10232859"/>
              <a:gd name="connsiteY78" fmla="*/ 169945 h 1705557"/>
              <a:gd name="connsiteX79" fmla="*/ 3254203 w 10232859"/>
              <a:gd name="connsiteY79" fmla="*/ 158270 h 1705557"/>
              <a:gd name="connsiteX80" fmla="*/ 3380350 w 10232859"/>
              <a:gd name="connsiteY80" fmla="*/ 157665 h 1705557"/>
              <a:gd name="connsiteX81" fmla="*/ 3476147 w 10232859"/>
              <a:gd name="connsiteY81" fmla="*/ 177439 h 1705557"/>
              <a:gd name="connsiteX82" fmla="*/ 3581876 w 10232859"/>
              <a:gd name="connsiteY82" fmla="*/ 156962 h 1705557"/>
              <a:gd name="connsiteX83" fmla="*/ 3704761 w 10232859"/>
              <a:gd name="connsiteY83" fmla="*/ 157006 h 1705557"/>
              <a:gd name="connsiteX84" fmla="*/ 3755040 w 10232859"/>
              <a:gd name="connsiteY84" fmla="*/ 148492 h 1705557"/>
              <a:gd name="connsiteX85" fmla="*/ 3804689 w 10232859"/>
              <a:gd name="connsiteY85" fmla="*/ 158407 h 1705557"/>
              <a:gd name="connsiteX86" fmla="*/ 3821793 w 10232859"/>
              <a:gd name="connsiteY86" fmla="*/ 151257 h 1705557"/>
              <a:gd name="connsiteX87" fmla="*/ 3824682 w 10232859"/>
              <a:gd name="connsiteY87" fmla="*/ 149833 h 1705557"/>
              <a:gd name="connsiteX88" fmla="*/ 3837536 w 10232859"/>
              <a:gd name="connsiteY88" fmla="*/ 148292 h 1705557"/>
              <a:gd name="connsiteX89" fmla="*/ 3839550 w 10232859"/>
              <a:gd name="connsiteY89" fmla="*/ 142661 h 1705557"/>
              <a:gd name="connsiteX90" fmla="*/ 3857743 w 10232859"/>
              <a:gd name="connsiteY90" fmla="*/ 136618 h 1705557"/>
              <a:gd name="connsiteX91" fmla="*/ 3881852 w 10232859"/>
              <a:gd name="connsiteY91" fmla="*/ 135231 h 1705557"/>
              <a:gd name="connsiteX92" fmla="*/ 3998088 w 10232859"/>
              <a:gd name="connsiteY92" fmla="*/ 134446 h 1705557"/>
              <a:gd name="connsiteX93" fmla="*/ 4066682 w 10232859"/>
              <a:gd name="connsiteY93" fmla="*/ 130661 h 1705557"/>
              <a:gd name="connsiteX94" fmla="*/ 4091246 w 10232859"/>
              <a:gd name="connsiteY94" fmla="*/ 124017 h 1705557"/>
              <a:gd name="connsiteX95" fmla="*/ 4126556 w 10232859"/>
              <a:gd name="connsiteY95" fmla="*/ 118239 h 1705557"/>
              <a:gd name="connsiteX96" fmla="*/ 4187717 w 10232859"/>
              <a:gd name="connsiteY96" fmla="*/ 104010 h 1705557"/>
              <a:gd name="connsiteX97" fmla="*/ 4220826 w 10232859"/>
              <a:gd name="connsiteY97" fmla="*/ 102505 h 1705557"/>
              <a:gd name="connsiteX98" fmla="*/ 4239014 w 10232859"/>
              <a:gd name="connsiteY98" fmla="*/ 97354 h 1705557"/>
              <a:gd name="connsiteX99" fmla="*/ 4246653 w 10232859"/>
              <a:gd name="connsiteY99" fmla="*/ 97874 h 1705557"/>
              <a:gd name="connsiteX100" fmla="*/ 4271841 w 10232859"/>
              <a:gd name="connsiteY100" fmla="*/ 96702 h 1705557"/>
              <a:gd name="connsiteX101" fmla="*/ 4286277 w 10232859"/>
              <a:gd name="connsiteY101" fmla="*/ 96687 h 1705557"/>
              <a:gd name="connsiteX102" fmla="*/ 4292025 w 10232859"/>
              <a:gd name="connsiteY102" fmla="*/ 96921 h 1705557"/>
              <a:gd name="connsiteX103" fmla="*/ 4304713 w 10232859"/>
              <a:gd name="connsiteY103" fmla="*/ 102187 h 1705557"/>
              <a:gd name="connsiteX104" fmla="*/ 4321285 w 10232859"/>
              <a:gd name="connsiteY104" fmla="*/ 100074 h 1705557"/>
              <a:gd name="connsiteX105" fmla="*/ 4339561 w 10232859"/>
              <a:gd name="connsiteY105" fmla="*/ 105320 h 1705557"/>
              <a:gd name="connsiteX106" fmla="*/ 4343990 w 10232859"/>
              <a:gd name="connsiteY106" fmla="*/ 101090 h 1705557"/>
              <a:gd name="connsiteX107" fmla="*/ 4358885 w 10232859"/>
              <a:gd name="connsiteY107" fmla="*/ 96778 h 1705557"/>
              <a:gd name="connsiteX108" fmla="*/ 4371648 w 10232859"/>
              <a:gd name="connsiteY108" fmla="*/ 101826 h 1705557"/>
              <a:gd name="connsiteX109" fmla="*/ 4398380 w 10232859"/>
              <a:gd name="connsiteY109" fmla="*/ 104961 h 1705557"/>
              <a:gd name="connsiteX110" fmla="*/ 4405729 w 10232859"/>
              <a:gd name="connsiteY110" fmla="*/ 104191 h 1705557"/>
              <a:gd name="connsiteX111" fmla="*/ 4431408 w 10232859"/>
              <a:gd name="connsiteY111" fmla="*/ 110825 h 1705557"/>
              <a:gd name="connsiteX112" fmla="*/ 4472183 w 10232859"/>
              <a:gd name="connsiteY112" fmla="*/ 116430 h 1705557"/>
              <a:gd name="connsiteX113" fmla="*/ 4518828 w 10232859"/>
              <a:gd name="connsiteY113" fmla="*/ 119114 h 1705557"/>
              <a:gd name="connsiteX114" fmla="*/ 4532040 w 10232859"/>
              <a:gd name="connsiteY114" fmla="*/ 124307 h 1705557"/>
              <a:gd name="connsiteX115" fmla="*/ 4617778 w 10232859"/>
              <a:gd name="connsiteY115" fmla="*/ 136993 h 1705557"/>
              <a:gd name="connsiteX116" fmla="*/ 4641872 w 10232859"/>
              <a:gd name="connsiteY116" fmla="*/ 140721 h 1705557"/>
              <a:gd name="connsiteX117" fmla="*/ 4662766 w 10232859"/>
              <a:gd name="connsiteY117" fmla="*/ 138952 h 1705557"/>
              <a:gd name="connsiteX118" fmla="*/ 4667770 w 10232859"/>
              <a:gd name="connsiteY118" fmla="*/ 134208 h 1705557"/>
              <a:gd name="connsiteX119" fmla="*/ 4681052 w 10232859"/>
              <a:gd name="connsiteY119" fmla="*/ 135461 h 1705557"/>
              <a:gd name="connsiteX120" fmla="*/ 4684624 w 10232859"/>
              <a:gd name="connsiteY120" fmla="*/ 134755 h 1705557"/>
              <a:gd name="connsiteX121" fmla="*/ 4705061 w 10232859"/>
              <a:gd name="connsiteY121" fmla="*/ 131748 h 1705557"/>
              <a:gd name="connsiteX122" fmla="*/ 4747746 w 10232859"/>
              <a:gd name="connsiteY122" fmla="*/ 151131 h 1705557"/>
              <a:gd name="connsiteX123" fmla="*/ 4801045 w 10232859"/>
              <a:gd name="connsiteY123" fmla="*/ 153753 h 1705557"/>
              <a:gd name="connsiteX124" fmla="*/ 5001600 w 10232859"/>
              <a:gd name="connsiteY124" fmla="*/ 196753 h 1705557"/>
              <a:gd name="connsiteX125" fmla="*/ 5033465 w 10232859"/>
              <a:gd name="connsiteY125" fmla="*/ 182429 h 1705557"/>
              <a:gd name="connsiteX126" fmla="*/ 5115965 w 10232859"/>
              <a:gd name="connsiteY126" fmla="*/ 192583 h 1705557"/>
              <a:gd name="connsiteX127" fmla="*/ 5237936 w 10232859"/>
              <a:gd name="connsiteY127" fmla="*/ 246022 h 1705557"/>
              <a:gd name="connsiteX128" fmla="*/ 5290566 w 10232859"/>
              <a:gd name="connsiteY128" fmla="*/ 269809 h 1705557"/>
              <a:gd name="connsiteX129" fmla="*/ 5344878 w 10232859"/>
              <a:gd name="connsiteY129" fmla="*/ 282874 h 1705557"/>
              <a:gd name="connsiteX130" fmla="*/ 5413398 w 10232859"/>
              <a:gd name="connsiteY130" fmla="*/ 282749 h 1705557"/>
              <a:gd name="connsiteX131" fmla="*/ 5415629 w 10232859"/>
              <a:gd name="connsiteY131" fmla="*/ 282282 h 1705557"/>
              <a:gd name="connsiteX132" fmla="*/ 5433078 w 10232859"/>
              <a:gd name="connsiteY132" fmla="*/ 286198 h 1705557"/>
              <a:gd name="connsiteX133" fmla="*/ 5435759 w 10232859"/>
              <a:gd name="connsiteY133" fmla="*/ 289614 h 1705557"/>
              <a:gd name="connsiteX134" fmla="*/ 5447372 w 10232859"/>
              <a:gd name="connsiteY134" fmla="*/ 293101 h 1705557"/>
              <a:gd name="connsiteX135" fmla="*/ 5469289 w 10232859"/>
              <a:gd name="connsiteY135" fmla="*/ 302134 h 1705557"/>
              <a:gd name="connsiteX136" fmla="*/ 5508752 w 10232859"/>
              <a:gd name="connsiteY136" fmla="*/ 312267 h 1705557"/>
              <a:gd name="connsiteX137" fmla="*/ 5509657 w 10232859"/>
              <a:gd name="connsiteY137" fmla="*/ 311450 h 1705557"/>
              <a:gd name="connsiteX138" fmla="*/ 5521245 w 10232859"/>
              <a:gd name="connsiteY138" fmla="*/ 310202 h 1705557"/>
              <a:gd name="connsiteX139" fmla="*/ 5542415 w 10232859"/>
              <a:gd name="connsiteY139" fmla="*/ 310009 h 1705557"/>
              <a:gd name="connsiteX140" fmla="*/ 5596538 w 10232859"/>
              <a:gd name="connsiteY140" fmla="*/ 297667 h 1705557"/>
              <a:gd name="connsiteX141" fmla="*/ 5632514 w 10232859"/>
              <a:gd name="connsiteY141" fmla="*/ 308476 h 1705557"/>
              <a:gd name="connsiteX142" fmla="*/ 5640005 w 10232859"/>
              <a:gd name="connsiteY142" fmla="*/ 310131 h 1705557"/>
              <a:gd name="connsiteX143" fmla="*/ 5640259 w 10232859"/>
              <a:gd name="connsiteY143" fmla="*/ 309949 h 1705557"/>
              <a:gd name="connsiteX144" fmla="*/ 5648365 w 10232859"/>
              <a:gd name="connsiteY144" fmla="*/ 311268 h 1705557"/>
              <a:gd name="connsiteX145" fmla="*/ 5653662 w 10232859"/>
              <a:gd name="connsiteY145" fmla="*/ 313149 h 1705557"/>
              <a:gd name="connsiteX146" fmla="*/ 5668196 w 10232859"/>
              <a:gd name="connsiteY146" fmla="*/ 316360 h 1705557"/>
              <a:gd name="connsiteX147" fmla="*/ 5673886 w 10232859"/>
              <a:gd name="connsiteY147" fmla="*/ 316040 h 1705557"/>
              <a:gd name="connsiteX148" fmla="*/ 5677139 w 10232859"/>
              <a:gd name="connsiteY148" fmla="*/ 313859 h 1705557"/>
              <a:gd name="connsiteX149" fmla="*/ 5708983 w 10232859"/>
              <a:gd name="connsiteY149" fmla="*/ 313188 h 1705557"/>
              <a:gd name="connsiteX150" fmla="*/ 5773909 w 10232859"/>
              <a:gd name="connsiteY150" fmla="*/ 318575 h 1705557"/>
              <a:gd name="connsiteX151" fmla="*/ 5809500 w 10232859"/>
              <a:gd name="connsiteY151" fmla="*/ 324964 h 1705557"/>
              <a:gd name="connsiteX152" fmla="*/ 5908729 w 10232859"/>
              <a:gd name="connsiteY152" fmla="*/ 338849 h 1705557"/>
              <a:gd name="connsiteX153" fmla="*/ 6009654 w 10232859"/>
              <a:gd name="connsiteY153" fmla="*/ 350040 h 1705557"/>
              <a:gd name="connsiteX154" fmla="*/ 6067487 w 10232859"/>
              <a:gd name="connsiteY154" fmla="*/ 340226 h 1705557"/>
              <a:gd name="connsiteX155" fmla="*/ 6073281 w 10232859"/>
              <a:gd name="connsiteY155" fmla="*/ 340830 h 1705557"/>
              <a:gd name="connsiteX156" fmla="*/ 6086225 w 10232859"/>
              <a:gd name="connsiteY156" fmla="*/ 346135 h 1705557"/>
              <a:gd name="connsiteX157" fmla="*/ 6105063 w 10232859"/>
              <a:gd name="connsiteY157" fmla="*/ 353854 h 1705557"/>
              <a:gd name="connsiteX158" fmla="*/ 6135796 w 10232859"/>
              <a:gd name="connsiteY158" fmla="*/ 369657 h 1705557"/>
              <a:gd name="connsiteX159" fmla="*/ 6195166 w 10232859"/>
              <a:gd name="connsiteY159" fmla="*/ 366704 h 1705557"/>
              <a:gd name="connsiteX160" fmla="*/ 6216259 w 10232859"/>
              <a:gd name="connsiteY160" fmla="*/ 369879 h 1705557"/>
              <a:gd name="connsiteX161" fmla="*/ 6228331 w 10232859"/>
              <a:gd name="connsiteY161" fmla="*/ 370548 h 1705557"/>
              <a:gd name="connsiteX162" fmla="*/ 6229602 w 10232859"/>
              <a:gd name="connsiteY162" fmla="*/ 369928 h 1705557"/>
              <a:gd name="connsiteX163" fmla="*/ 6258988 w 10232859"/>
              <a:gd name="connsiteY163" fmla="*/ 385174 h 1705557"/>
              <a:gd name="connsiteX164" fmla="*/ 6264106 w 10232859"/>
              <a:gd name="connsiteY164" fmla="*/ 385655 h 1705557"/>
              <a:gd name="connsiteX165" fmla="*/ 6281703 w 10232859"/>
              <a:gd name="connsiteY165" fmla="*/ 397568 h 1705557"/>
              <a:gd name="connsiteX166" fmla="*/ 6291622 w 10232859"/>
              <a:gd name="connsiteY166" fmla="*/ 402669 h 1705557"/>
              <a:gd name="connsiteX167" fmla="*/ 6292712 w 10232859"/>
              <a:gd name="connsiteY167" fmla="*/ 406285 h 1705557"/>
              <a:gd name="connsiteX168" fmla="*/ 6308227 w 10232859"/>
              <a:gd name="connsiteY168" fmla="*/ 412710 h 1705557"/>
              <a:gd name="connsiteX169" fmla="*/ 6328981 w 10232859"/>
              <a:gd name="connsiteY169" fmla="*/ 416009 h 1705557"/>
              <a:gd name="connsiteX170" fmla="*/ 6368693 w 10232859"/>
              <a:gd name="connsiteY170" fmla="*/ 424359 h 1705557"/>
              <a:gd name="connsiteX171" fmla="*/ 6414811 w 10232859"/>
              <a:gd name="connsiteY171" fmla="*/ 458714 h 1705557"/>
              <a:gd name="connsiteX172" fmla="*/ 6467879 w 10232859"/>
              <a:gd name="connsiteY172" fmla="*/ 474762 h 1705557"/>
              <a:gd name="connsiteX173" fmla="*/ 6564351 w 10232859"/>
              <a:gd name="connsiteY173" fmla="*/ 544032 h 1705557"/>
              <a:gd name="connsiteX174" fmla="*/ 6711178 w 10232859"/>
              <a:gd name="connsiteY174" fmla="*/ 580124 h 1705557"/>
              <a:gd name="connsiteX175" fmla="*/ 6764036 w 10232859"/>
              <a:gd name="connsiteY175" fmla="*/ 595457 h 1705557"/>
              <a:gd name="connsiteX176" fmla="*/ 6858983 w 10232859"/>
              <a:gd name="connsiteY176" fmla="*/ 630237 h 1705557"/>
              <a:gd name="connsiteX177" fmla="*/ 6910661 w 10232859"/>
              <a:gd name="connsiteY177" fmla="*/ 641134 h 1705557"/>
              <a:gd name="connsiteX178" fmla="*/ 6944111 w 10232859"/>
              <a:gd name="connsiteY178" fmla="*/ 666016 h 1705557"/>
              <a:gd name="connsiteX179" fmla="*/ 6965771 w 10232859"/>
              <a:gd name="connsiteY179" fmla="*/ 666445 h 1705557"/>
              <a:gd name="connsiteX180" fmla="*/ 6969639 w 10232859"/>
              <a:gd name="connsiteY180" fmla="*/ 666351 h 1705557"/>
              <a:gd name="connsiteX181" fmla="*/ 6982242 w 10232859"/>
              <a:gd name="connsiteY181" fmla="*/ 669626 h 1705557"/>
              <a:gd name="connsiteX182" fmla="*/ 6989387 w 10232859"/>
              <a:gd name="connsiteY182" fmla="*/ 665988 h 1705557"/>
              <a:gd name="connsiteX183" fmla="*/ 7010930 w 10232859"/>
              <a:gd name="connsiteY183" fmla="*/ 667648 h 1705557"/>
              <a:gd name="connsiteX184" fmla="*/ 7033125 w 10232859"/>
              <a:gd name="connsiteY184" fmla="*/ 674950 h 1705557"/>
              <a:gd name="connsiteX185" fmla="*/ 7134461 w 10232859"/>
              <a:gd name="connsiteY185" fmla="*/ 714706 h 1705557"/>
              <a:gd name="connsiteX186" fmla="*/ 7197450 w 10232859"/>
              <a:gd name="connsiteY186" fmla="*/ 735608 h 1705557"/>
              <a:gd name="connsiteX187" fmla="*/ 7225084 w 10232859"/>
              <a:gd name="connsiteY187" fmla="*/ 739019 h 1705557"/>
              <a:gd name="connsiteX188" fmla="*/ 7261183 w 10232859"/>
              <a:gd name="connsiteY188" fmla="*/ 746827 h 1705557"/>
              <a:gd name="connsiteX189" fmla="*/ 7327760 w 10232859"/>
              <a:gd name="connsiteY189" fmla="*/ 757100 h 1705557"/>
              <a:gd name="connsiteX190" fmla="*/ 7412222 w 10232859"/>
              <a:gd name="connsiteY190" fmla="*/ 777001 h 1705557"/>
              <a:gd name="connsiteX191" fmla="*/ 7457904 w 10232859"/>
              <a:gd name="connsiteY191" fmla="*/ 810835 h 1705557"/>
              <a:gd name="connsiteX192" fmla="*/ 7465795 w 10232859"/>
              <a:gd name="connsiteY192" fmla="*/ 809112 h 1705557"/>
              <a:gd name="connsiteX193" fmla="*/ 7505046 w 10232859"/>
              <a:gd name="connsiteY193" fmla="*/ 823031 h 1705557"/>
              <a:gd name="connsiteX194" fmla="*/ 7623220 w 10232859"/>
              <a:gd name="connsiteY194" fmla="*/ 895034 h 1705557"/>
              <a:gd name="connsiteX195" fmla="*/ 7700458 w 10232859"/>
              <a:gd name="connsiteY195" fmla="*/ 921593 h 1705557"/>
              <a:gd name="connsiteX196" fmla="*/ 7730988 w 10232859"/>
              <a:gd name="connsiteY196" fmla="*/ 927270 h 1705557"/>
              <a:gd name="connsiteX197" fmla="*/ 7781942 w 10232859"/>
              <a:gd name="connsiteY197" fmla="*/ 937017 h 1705557"/>
              <a:gd name="connsiteX198" fmla="*/ 7827704 w 10232859"/>
              <a:gd name="connsiteY198" fmla="*/ 935072 h 1705557"/>
              <a:gd name="connsiteX199" fmla="*/ 7867270 w 10232859"/>
              <a:gd name="connsiteY199" fmla="*/ 946880 h 1705557"/>
              <a:gd name="connsiteX200" fmla="*/ 7866538 w 10232859"/>
              <a:gd name="connsiteY200" fmla="*/ 961559 h 1705557"/>
              <a:gd name="connsiteX201" fmla="*/ 7912084 w 10232859"/>
              <a:gd name="connsiteY201" fmla="*/ 970314 h 1705557"/>
              <a:gd name="connsiteX202" fmla="*/ 7982264 w 10232859"/>
              <a:gd name="connsiteY202" fmla="*/ 982287 h 1705557"/>
              <a:gd name="connsiteX203" fmla="*/ 7991272 w 10232859"/>
              <a:gd name="connsiteY203" fmla="*/ 987618 h 1705557"/>
              <a:gd name="connsiteX204" fmla="*/ 8006496 w 10232859"/>
              <a:gd name="connsiteY204" fmla="*/ 979353 h 1705557"/>
              <a:gd name="connsiteX205" fmla="*/ 8034497 w 10232859"/>
              <a:gd name="connsiteY205" fmla="*/ 978568 h 1705557"/>
              <a:gd name="connsiteX206" fmla="*/ 8150881 w 10232859"/>
              <a:gd name="connsiteY206" fmla="*/ 996925 h 1705557"/>
              <a:gd name="connsiteX207" fmla="*/ 8172106 w 10232859"/>
              <a:gd name="connsiteY207" fmla="*/ 997026 h 1705557"/>
              <a:gd name="connsiteX208" fmla="*/ 8196076 w 10232859"/>
              <a:gd name="connsiteY208" fmla="*/ 1006592 h 1705557"/>
              <a:gd name="connsiteX209" fmla="*/ 8247463 w 10232859"/>
              <a:gd name="connsiteY209" fmla="*/ 1022846 h 1705557"/>
              <a:gd name="connsiteX210" fmla="*/ 8279272 w 10232859"/>
              <a:gd name="connsiteY210" fmla="*/ 1039435 h 1705557"/>
              <a:gd name="connsiteX211" fmla="*/ 8289611 w 10232859"/>
              <a:gd name="connsiteY211" fmla="*/ 1035144 h 1705557"/>
              <a:gd name="connsiteX212" fmla="*/ 8311483 w 10232859"/>
              <a:gd name="connsiteY212" fmla="*/ 1035913 h 1705557"/>
              <a:gd name="connsiteX213" fmla="*/ 8399489 w 10232859"/>
              <a:gd name="connsiteY213" fmla="*/ 1055076 h 1705557"/>
              <a:gd name="connsiteX214" fmla="*/ 8415973 w 10232859"/>
              <a:gd name="connsiteY214" fmla="*/ 1056174 h 1705557"/>
              <a:gd name="connsiteX215" fmla="*/ 8433326 w 10232859"/>
              <a:gd name="connsiteY215" fmla="*/ 1064395 h 1705557"/>
              <a:gd name="connsiteX216" fmla="*/ 8502328 w 10232859"/>
              <a:gd name="connsiteY216" fmla="*/ 1098012 h 1705557"/>
              <a:gd name="connsiteX217" fmla="*/ 8534346 w 10232859"/>
              <a:gd name="connsiteY217" fmla="*/ 1113494 h 1705557"/>
              <a:gd name="connsiteX218" fmla="*/ 8534980 w 10232859"/>
              <a:gd name="connsiteY218" fmla="*/ 1117375 h 1705557"/>
              <a:gd name="connsiteX219" fmla="*/ 8544104 w 10232859"/>
              <a:gd name="connsiteY219" fmla="*/ 1114920 h 1705557"/>
              <a:gd name="connsiteX220" fmla="*/ 8567742 w 10232859"/>
              <a:gd name="connsiteY220" fmla="*/ 1124104 h 1705557"/>
              <a:gd name="connsiteX221" fmla="*/ 8633779 w 10232859"/>
              <a:gd name="connsiteY221" fmla="*/ 1145740 h 1705557"/>
              <a:gd name="connsiteX222" fmla="*/ 8676965 w 10232859"/>
              <a:gd name="connsiteY222" fmla="*/ 1163463 h 1705557"/>
              <a:gd name="connsiteX223" fmla="*/ 8698944 w 10232859"/>
              <a:gd name="connsiteY223" fmla="*/ 1163453 h 1705557"/>
              <a:gd name="connsiteX224" fmla="*/ 8711456 w 10232859"/>
              <a:gd name="connsiteY224" fmla="*/ 1175731 h 1705557"/>
              <a:gd name="connsiteX225" fmla="*/ 8732793 w 10232859"/>
              <a:gd name="connsiteY225" fmla="*/ 1179486 h 1705557"/>
              <a:gd name="connsiteX226" fmla="*/ 8751897 w 10232859"/>
              <a:gd name="connsiteY226" fmla="*/ 1197400 h 1705557"/>
              <a:gd name="connsiteX227" fmla="*/ 8793564 w 10232859"/>
              <a:gd name="connsiteY227" fmla="*/ 1179086 h 1705557"/>
              <a:gd name="connsiteX228" fmla="*/ 8834270 w 10232859"/>
              <a:gd name="connsiteY228" fmla="*/ 1213138 h 1705557"/>
              <a:gd name="connsiteX229" fmla="*/ 8853872 w 10232859"/>
              <a:gd name="connsiteY229" fmla="*/ 1221228 h 1705557"/>
              <a:gd name="connsiteX230" fmla="*/ 8861901 w 10232859"/>
              <a:gd name="connsiteY230" fmla="*/ 1217889 h 1705557"/>
              <a:gd name="connsiteX231" fmla="*/ 8874168 w 10232859"/>
              <a:gd name="connsiteY231" fmla="*/ 1220481 h 1705557"/>
              <a:gd name="connsiteX232" fmla="*/ 8871123 w 10232859"/>
              <a:gd name="connsiteY232" fmla="*/ 1227674 h 1705557"/>
              <a:gd name="connsiteX233" fmla="*/ 8903537 w 10232859"/>
              <a:gd name="connsiteY233" fmla="*/ 1237102 h 1705557"/>
              <a:gd name="connsiteX234" fmla="*/ 8933767 w 10232859"/>
              <a:gd name="connsiteY234" fmla="*/ 1269882 h 1705557"/>
              <a:gd name="connsiteX235" fmla="*/ 8985765 w 10232859"/>
              <a:gd name="connsiteY235" fmla="*/ 1294178 h 1705557"/>
              <a:gd name="connsiteX236" fmla="*/ 9071444 w 10232859"/>
              <a:gd name="connsiteY236" fmla="*/ 1323819 h 1705557"/>
              <a:gd name="connsiteX237" fmla="*/ 9096711 w 10232859"/>
              <a:gd name="connsiteY237" fmla="*/ 1334291 h 1705557"/>
              <a:gd name="connsiteX238" fmla="*/ 9338853 w 10232859"/>
              <a:gd name="connsiteY238" fmla="*/ 1454560 h 1705557"/>
              <a:gd name="connsiteX239" fmla="*/ 9520814 w 10232859"/>
              <a:gd name="connsiteY239" fmla="*/ 1456341 h 1705557"/>
              <a:gd name="connsiteX240" fmla="*/ 9702271 w 10232859"/>
              <a:gd name="connsiteY240" fmla="*/ 1495067 h 1705557"/>
              <a:gd name="connsiteX241" fmla="*/ 9744273 w 10232859"/>
              <a:gd name="connsiteY241" fmla="*/ 1530026 h 1705557"/>
              <a:gd name="connsiteX242" fmla="*/ 9771903 w 10232859"/>
              <a:gd name="connsiteY242" fmla="*/ 1536548 h 1705557"/>
              <a:gd name="connsiteX243" fmla="*/ 9818565 w 10232859"/>
              <a:gd name="connsiteY243" fmla="*/ 1545059 h 1705557"/>
              <a:gd name="connsiteX244" fmla="*/ 9882202 w 10232859"/>
              <a:gd name="connsiteY244" fmla="*/ 1572402 h 1705557"/>
              <a:gd name="connsiteX245" fmla="*/ 10022025 w 10232859"/>
              <a:gd name="connsiteY245" fmla="*/ 1606210 h 1705557"/>
              <a:gd name="connsiteX246" fmla="*/ 10220406 w 10232859"/>
              <a:gd name="connsiteY246" fmla="*/ 1683519 h 1705557"/>
              <a:gd name="connsiteX247" fmla="*/ 10232859 w 10232859"/>
              <a:gd name="connsiteY247" fmla="*/ 1705557 h 1705557"/>
              <a:gd name="connsiteX248" fmla="*/ 0 w 10232859"/>
              <a:gd name="connsiteY248" fmla="*/ 1705557 h 1705557"/>
              <a:gd name="connsiteX249" fmla="*/ 0 w 10232859"/>
              <a:gd name="connsiteY249" fmla="*/ 28342 h 1705557"/>
              <a:gd name="connsiteX250" fmla="*/ 8097 w 10232859"/>
              <a:gd name="connsiteY250" fmla="*/ 30869 h 1705557"/>
              <a:gd name="connsiteX251" fmla="*/ 77128 w 10232859"/>
              <a:gd name="connsiteY251" fmla="*/ 13381 h 1705557"/>
              <a:gd name="connsiteX252" fmla="*/ 188338 w 10232859"/>
              <a:gd name="connsiteY252" fmla="*/ 11593 h 1705557"/>
              <a:gd name="connsiteX253" fmla="*/ 298809 w 10232859"/>
              <a:gd name="connsiteY253" fmla="*/ 12712 h 1705557"/>
              <a:gd name="connsiteX254" fmla="*/ 338985 w 10232859"/>
              <a:gd name="connsiteY254" fmla="*/ 14520 h 1705557"/>
              <a:gd name="connsiteX255" fmla="*/ 409815 w 10232859"/>
              <a:gd name="connsiteY255" fmla="*/ 11559 h 1705557"/>
              <a:gd name="connsiteX256" fmla="*/ 424169 w 10232859"/>
              <a:gd name="connsiteY256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089450 w 10232859"/>
              <a:gd name="connsiteY77" fmla="*/ 162714 h 1705557"/>
              <a:gd name="connsiteX78" fmla="*/ 3104175 w 10232859"/>
              <a:gd name="connsiteY78" fmla="*/ 169945 h 1705557"/>
              <a:gd name="connsiteX79" fmla="*/ 3254203 w 10232859"/>
              <a:gd name="connsiteY79" fmla="*/ 158270 h 1705557"/>
              <a:gd name="connsiteX80" fmla="*/ 3380350 w 10232859"/>
              <a:gd name="connsiteY80" fmla="*/ 157665 h 1705557"/>
              <a:gd name="connsiteX81" fmla="*/ 3476147 w 10232859"/>
              <a:gd name="connsiteY81" fmla="*/ 177439 h 1705557"/>
              <a:gd name="connsiteX82" fmla="*/ 3581876 w 10232859"/>
              <a:gd name="connsiteY82" fmla="*/ 156962 h 1705557"/>
              <a:gd name="connsiteX83" fmla="*/ 3704761 w 10232859"/>
              <a:gd name="connsiteY83" fmla="*/ 157006 h 1705557"/>
              <a:gd name="connsiteX84" fmla="*/ 3755040 w 10232859"/>
              <a:gd name="connsiteY84" fmla="*/ 148492 h 1705557"/>
              <a:gd name="connsiteX85" fmla="*/ 3804689 w 10232859"/>
              <a:gd name="connsiteY85" fmla="*/ 158407 h 1705557"/>
              <a:gd name="connsiteX86" fmla="*/ 3821793 w 10232859"/>
              <a:gd name="connsiteY86" fmla="*/ 151257 h 1705557"/>
              <a:gd name="connsiteX87" fmla="*/ 3824682 w 10232859"/>
              <a:gd name="connsiteY87" fmla="*/ 149833 h 1705557"/>
              <a:gd name="connsiteX88" fmla="*/ 3837536 w 10232859"/>
              <a:gd name="connsiteY88" fmla="*/ 148292 h 1705557"/>
              <a:gd name="connsiteX89" fmla="*/ 3839550 w 10232859"/>
              <a:gd name="connsiteY89" fmla="*/ 142661 h 1705557"/>
              <a:gd name="connsiteX90" fmla="*/ 3857743 w 10232859"/>
              <a:gd name="connsiteY90" fmla="*/ 136618 h 1705557"/>
              <a:gd name="connsiteX91" fmla="*/ 3881852 w 10232859"/>
              <a:gd name="connsiteY91" fmla="*/ 135231 h 1705557"/>
              <a:gd name="connsiteX92" fmla="*/ 3998088 w 10232859"/>
              <a:gd name="connsiteY92" fmla="*/ 134446 h 1705557"/>
              <a:gd name="connsiteX93" fmla="*/ 4066682 w 10232859"/>
              <a:gd name="connsiteY93" fmla="*/ 130661 h 1705557"/>
              <a:gd name="connsiteX94" fmla="*/ 4091246 w 10232859"/>
              <a:gd name="connsiteY94" fmla="*/ 124017 h 1705557"/>
              <a:gd name="connsiteX95" fmla="*/ 4126556 w 10232859"/>
              <a:gd name="connsiteY95" fmla="*/ 118239 h 1705557"/>
              <a:gd name="connsiteX96" fmla="*/ 4187717 w 10232859"/>
              <a:gd name="connsiteY96" fmla="*/ 104010 h 1705557"/>
              <a:gd name="connsiteX97" fmla="*/ 4220826 w 10232859"/>
              <a:gd name="connsiteY97" fmla="*/ 102505 h 1705557"/>
              <a:gd name="connsiteX98" fmla="*/ 4239014 w 10232859"/>
              <a:gd name="connsiteY98" fmla="*/ 97354 h 1705557"/>
              <a:gd name="connsiteX99" fmla="*/ 4246653 w 10232859"/>
              <a:gd name="connsiteY99" fmla="*/ 97874 h 1705557"/>
              <a:gd name="connsiteX100" fmla="*/ 4271841 w 10232859"/>
              <a:gd name="connsiteY100" fmla="*/ 96702 h 1705557"/>
              <a:gd name="connsiteX101" fmla="*/ 4286277 w 10232859"/>
              <a:gd name="connsiteY101" fmla="*/ 96687 h 1705557"/>
              <a:gd name="connsiteX102" fmla="*/ 4292025 w 10232859"/>
              <a:gd name="connsiteY102" fmla="*/ 96921 h 1705557"/>
              <a:gd name="connsiteX103" fmla="*/ 4304713 w 10232859"/>
              <a:gd name="connsiteY103" fmla="*/ 102187 h 1705557"/>
              <a:gd name="connsiteX104" fmla="*/ 4321285 w 10232859"/>
              <a:gd name="connsiteY104" fmla="*/ 100074 h 1705557"/>
              <a:gd name="connsiteX105" fmla="*/ 4339561 w 10232859"/>
              <a:gd name="connsiteY105" fmla="*/ 105320 h 1705557"/>
              <a:gd name="connsiteX106" fmla="*/ 4343990 w 10232859"/>
              <a:gd name="connsiteY106" fmla="*/ 101090 h 1705557"/>
              <a:gd name="connsiteX107" fmla="*/ 4358885 w 10232859"/>
              <a:gd name="connsiteY107" fmla="*/ 96778 h 1705557"/>
              <a:gd name="connsiteX108" fmla="*/ 4371648 w 10232859"/>
              <a:gd name="connsiteY108" fmla="*/ 101826 h 1705557"/>
              <a:gd name="connsiteX109" fmla="*/ 4398380 w 10232859"/>
              <a:gd name="connsiteY109" fmla="*/ 104961 h 1705557"/>
              <a:gd name="connsiteX110" fmla="*/ 4405729 w 10232859"/>
              <a:gd name="connsiteY110" fmla="*/ 104191 h 1705557"/>
              <a:gd name="connsiteX111" fmla="*/ 4431408 w 10232859"/>
              <a:gd name="connsiteY111" fmla="*/ 110825 h 1705557"/>
              <a:gd name="connsiteX112" fmla="*/ 4472183 w 10232859"/>
              <a:gd name="connsiteY112" fmla="*/ 116430 h 1705557"/>
              <a:gd name="connsiteX113" fmla="*/ 4518828 w 10232859"/>
              <a:gd name="connsiteY113" fmla="*/ 119114 h 1705557"/>
              <a:gd name="connsiteX114" fmla="*/ 4532040 w 10232859"/>
              <a:gd name="connsiteY114" fmla="*/ 124307 h 1705557"/>
              <a:gd name="connsiteX115" fmla="*/ 4617778 w 10232859"/>
              <a:gd name="connsiteY115" fmla="*/ 136993 h 1705557"/>
              <a:gd name="connsiteX116" fmla="*/ 4641872 w 10232859"/>
              <a:gd name="connsiteY116" fmla="*/ 140721 h 1705557"/>
              <a:gd name="connsiteX117" fmla="*/ 4662766 w 10232859"/>
              <a:gd name="connsiteY117" fmla="*/ 138952 h 1705557"/>
              <a:gd name="connsiteX118" fmla="*/ 4667770 w 10232859"/>
              <a:gd name="connsiteY118" fmla="*/ 134208 h 1705557"/>
              <a:gd name="connsiteX119" fmla="*/ 4681052 w 10232859"/>
              <a:gd name="connsiteY119" fmla="*/ 135461 h 1705557"/>
              <a:gd name="connsiteX120" fmla="*/ 4684624 w 10232859"/>
              <a:gd name="connsiteY120" fmla="*/ 134755 h 1705557"/>
              <a:gd name="connsiteX121" fmla="*/ 4705061 w 10232859"/>
              <a:gd name="connsiteY121" fmla="*/ 131748 h 1705557"/>
              <a:gd name="connsiteX122" fmla="*/ 4747746 w 10232859"/>
              <a:gd name="connsiteY122" fmla="*/ 151131 h 1705557"/>
              <a:gd name="connsiteX123" fmla="*/ 4801045 w 10232859"/>
              <a:gd name="connsiteY123" fmla="*/ 153753 h 1705557"/>
              <a:gd name="connsiteX124" fmla="*/ 5001600 w 10232859"/>
              <a:gd name="connsiteY124" fmla="*/ 196753 h 1705557"/>
              <a:gd name="connsiteX125" fmla="*/ 5033465 w 10232859"/>
              <a:gd name="connsiteY125" fmla="*/ 182429 h 1705557"/>
              <a:gd name="connsiteX126" fmla="*/ 5115965 w 10232859"/>
              <a:gd name="connsiteY126" fmla="*/ 192583 h 1705557"/>
              <a:gd name="connsiteX127" fmla="*/ 5237936 w 10232859"/>
              <a:gd name="connsiteY127" fmla="*/ 246022 h 1705557"/>
              <a:gd name="connsiteX128" fmla="*/ 5290566 w 10232859"/>
              <a:gd name="connsiteY128" fmla="*/ 269809 h 1705557"/>
              <a:gd name="connsiteX129" fmla="*/ 5344878 w 10232859"/>
              <a:gd name="connsiteY129" fmla="*/ 282874 h 1705557"/>
              <a:gd name="connsiteX130" fmla="*/ 5413398 w 10232859"/>
              <a:gd name="connsiteY130" fmla="*/ 282749 h 1705557"/>
              <a:gd name="connsiteX131" fmla="*/ 5415629 w 10232859"/>
              <a:gd name="connsiteY131" fmla="*/ 282282 h 1705557"/>
              <a:gd name="connsiteX132" fmla="*/ 5433078 w 10232859"/>
              <a:gd name="connsiteY132" fmla="*/ 286198 h 1705557"/>
              <a:gd name="connsiteX133" fmla="*/ 5435759 w 10232859"/>
              <a:gd name="connsiteY133" fmla="*/ 289614 h 1705557"/>
              <a:gd name="connsiteX134" fmla="*/ 5447372 w 10232859"/>
              <a:gd name="connsiteY134" fmla="*/ 293101 h 1705557"/>
              <a:gd name="connsiteX135" fmla="*/ 5469289 w 10232859"/>
              <a:gd name="connsiteY135" fmla="*/ 302134 h 1705557"/>
              <a:gd name="connsiteX136" fmla="*/ 5508752 w 10232859"/>
              <a:gd name="connsiteY136" fmla="*/ 312267 h 1705557"/>
              <a:gd name="connsiteX137" fmla="*/ 5509657 w 10232859"/>
              <a:gd name="connsiteY137" fmla="*/ 311450 h 1705557"/>
              <a:gd name="connsiteX138" fmla="*/ 5521245 w 10232859"/>
              <a:gd name="connsiteY138" fmla="*/ 310202 h 1705557"/>
              <a:gd name="connsiteX139" fmla="*/ 5542415 w 10232859"/>
              <a:gd name="connsiteY139" fmla="*/ 310009 h 1705557"/>
              <a:gd name="connsiteX140" fmla="*/ 5596538 w 10232859"/>
              <a:gd name="connsiteY140" fmla="*/ 297667 h 1705557"/>
              <a:gd name="connsiteX141" fmla="*/ 5632514 w 10232859"/>
              <a:gd name="connsiteY141" fmla="*/ 308476 h 1705557"/>
              <a:gd name="connsiteX142" fmla="*/ 5640005 w 10232859"/>
              <a:gd name="connsiteY142" fmla="*/ 310131 h 1705557"/>
              <a:gd name="connsiteX143" fmla="*/ 5640259 w 10232859"/>
              <a:gd name="connsiteY143" fmla="*/ 309949 h 1705557"/>
              <a:gd name="connsiteX144" fmla="*/ 5648365 w 10232859"/>
              <a:gd name="connsiteY144" fmla="*/ 311268 h 1705557"/>
              <a:gd name="connsiteX145" fmla="*/ 5653662 w 10232859"/>
              <a:gd name="connsiteY145" fmla="*/ 313149 h 1705557"/>
              <a:gd name="connsiteX146" fmla="*/ 5668196 w 10232859"/>
              <a:gd name="connsiteY146" fmla="*/ 316360 h 1705557"/>
              <a:gd name="connsiteX147" fmla="*/ 5673886 w 10232859"/>
              <a:gd name="connsiteY147" fmla="*/ 316040 h 1705557"/>
              <a:gd name="connsiteX148" fmla="*/ 5677139 w 10232859"/>
              <a:gd name="connsiteY148" fmla="*/ 313859 h 1705557"/>
              <a:gd name="connsiteX149" fmla="*/ 5708983 w 10232859"/>
              <a:gd name="connsiteY149" fmla="*/ 313188 h 1705557"/>
              <a:gd name="connsiteX150" fmla="*/ 5773909 w 10232859"/>
              <a:gd name="connsiteY150" fmla="*/ 318575 h 1705557"/>
              <a:gd name="connsiteX151" fmla="*/ 5809500 w 10232859"/>
              <a:gd name="connsiteY151" fmla="*/ 324964 h 1705557"/>
              <a:gd name="connsiteX152" fmla="*/ 5908729 w 10232859"/>
              <a:gd name="connsiteY152" fmla="*/ 338849 h 1705557"/>
              <a:gd name="connsiteX153" fmla="*/ 6009654 w 10232859"/>
              <a:gd name="connsiteY153" fmla="*/ 350040 h 1705557"/>
              <a:gd name="connsiteX154" fmla="*/ 6067487 w 10232859"/>
              <a:gd name="connsiteY154" fmla="*/ 340226 h 1705557"/>
              <a:gd name="connsiteX155" fmla="*/ 6073281 w 10232859"/>
              <a:gd name="connsiteY155" fmla="*/ 340830 h 1705557"/>
              <a:gd name="connsiteX156" fmla="*/ 6086225 w 10232859"/>
              <a:gd name="connsiteY156" fmla="*/ 346135 h 1705557"/>
              <a:gd name="connsiteX157" fmla="*/ 6105063 w 10232859"/>
              <a:gd name="connsiteY157" fmla="*/ 353854 h 1705557"/>
              <a:gd name="connsiteX158" fmla="*/ 6135796 w 10232859"/>
              <a:gd name="connsiteY158" fmla="*/ 369657 h 1705557"/>
              <a:gd name="connsiteX159" fmla="*/ 6195166 w 10232859"/>
              <a:gd name="connsiteY159" fmla="*/ 366704 h 1705557"/>
              <a:gd name="connsiteX160" fmla="*/ 6216259 w 10232859"/>
              <a:gd name="connsiteY160" fmla="*/ 369879 h 1705557"/>
              <a:gd name="connsiteX161" fmla="*/ 6228331 w 10232859"/>
              <a:gd name="connsiteY161" fmla="*/ 370548 h 1705557"/>
              <a:gd name="connsiteX162" fmla="*/ 6229602 w 10232859"/>
              <a:gd name="connsiteY162" fmla="*/ 369928 h 1705557"/>
              <a:gd name="connsiteX163" fmla="*/ 6258988 w 10232859"/>
              <a:gd name="connsiteY163" fmla="*/ 385174 h 1705557"/>
              <a:gd name="connsiteX164" fmla="*/ 6264106 w 10232859"/>
              <a:gd name="connsiteY164" fmla="*/ 385655 h 1705557"/>
              <a:gd name="connsiteX165" fmla="*/ 6281703 w 10232859"/>
              <a:gd name="connsiteY165" fmla="*/ 397568 h 1705557"/>
              <a:gd name="connsiteX166" fmla="*/ 6291622 w 10232859"/>
              <a:gd name="connsiteY166" fmla="*/ 402669 h 1705557"/>
              <a:gd name="connsiteX167" fmla="*/ 6292712 w 10232859"/>
              <a:gd name="connsiteY167" fmla="*/ 406285 h 1705557"/>
              <a:gd name="connsiteX168" fmla="*/ 6308227 w 10232859"/>
              <a:gd name="connsiteY168" fmla="*/ 412710 h 1705557"/>
              <a:gd name="connsiteX169" fmla="*/ 6328981 w 10232859"/>
              <a:gd name="connsiteY169" fmla="*/ 416009 h 1705557"/>
              <a:gd name="connsiteX170" fmla="*/ 6368693 w 10232859"/>
              <a:gd name="connsiteY170" fmla="*/ 424359 h 1705557"/>
              <a:gd name="connsiteX171" fmla="*/ 6414811 w 10232859"/>
              <a:gd name="connsiteY171" fmla="*/ 458714 h 1705557"/>
              <a:gd name="connsiteX172" fmla="*/ 6467879 w 10232859"/>
              <a:gd name="connsiteY172" fmla="*/ 474762 h 1705557"/>
              <a:gd name="connsiteX173" fmla="*/ 6564351 w 10232859"/>
              <a:gd name="connsiteY173" fmla="*/ 544032 h 1705557"/>
              <a:gd name="connsiteX174" fmla="*/ 6711178 w 10232859"/>
              <a:gd name="connsiteY174" fmla="*/ 580124 h 1705557"/>
              <a:gd name="connsiteX175" fmla="*/ 6764036 w 10232859"/>
              <a:gd name="connsiteY175" fmla="*/ 595457 h 1705557"/>
              <a:gd name="connsiteX176" fmla="*/ 6858983 w 10232859"/>
              <a:gd name="connsiteY176" fmla="*/ 630237 h 1705557"/>
              <a:gd name="connsiteX177" fmla="*/ 6910661 w 10232859"/>
              <a:gd name="connsiteY177" fmla="*/ 641134 h 1705557"/>
              <a:gd name="connsiteX178" fmla="*/ 6944111 w 10232859"/>
              <a:gd name="connsiteY178" fmla="*/ 666016 h 1705557"/>
              <a:gd name="connsiteX179" fmla="*/ 6965771 w 10232859"/>
              <a:gd name="connsiteY179" fmla="*/ 666445 h 1705557"/>
              <a:gd name="connsiteX180" fmla="*/ 6969639 w 10232859"/>
              <a:gd name="connsiteY180" fmla="*/ 666351 h 1705557"/>
              <a:gd name="connsiteX181" fmla="*/ 6982242 w 10232859"/>
              <a:gd name="connsiteY181" fmla="*/ 669626 h 1705557"/>
              <a:gd name="connsiteX182" fmla="*/ 6989387 w 10232859"/>
              <a:gd name="connsiteY182" fmla="*/ 665988 h 1705557"/>
              <a:gd name="connsiteX183" fmla="*/ 7010930 w 10232859"/>
              <a:gd name="connsiteY183" fmla="*/ 667648 h 1705557"/>
              <a:gd name="connsiteX184" fmla="*/ 7033125 w 10232859"/>
              <a:gd name="connsiteY184" fmla="*/ 674950 h 1705557"/>
              <a:gd name="connsiteX185" fmla="*/ 7134461 w 10232859"/>
              <a:gd name="connsiteY185" fmla="*/ 714706 h 1705557"/>
              <a:gd name="connsiteX186" fmla="*/ 7197450 w 10232859"/>
              <a:gd name="connsiteY186" fmla="*/ 735608 h 1705557"/>
              <a:gd name="connsiteX187" fmla="*/ 7225084 w 10232859"/>
              <a:gd name="connsiteY187" fmla="*/ 739019 h 1705557"/>
              <a:gd name="connsiteX188" fmla="*/ 7261183 w 10232859"/>
              <a:gd name="connsiteY188" fmla="*/ 746827 h 1705557"/>
              <a:gd name="connsiteX189" fmla="*/ 7327760 w 10232859"/>
              <a:gd name="connsiteY189" fmla="*/ 757100 h 1705557"/>
              <a:gd name="connsiteX190" fmla="*/ 7412222 w 10232859"/>
              <a:gd name="connsiteY190" fmla="*/ 777001 h 1705557"/>
              <a:gd name="connsiteX191" fmla="*/ 7457904 w 10232859"/>
              <a:gd name="connsiteY191" fmla="*/ 810835 h 1705557"/>
              <a:gd name="connsiteX192" fmla="*/ 7465795 w 10232859"/>
              <a:gd name="connsiteY192" fmla="*/ 809112 h 1705557"/>
              <a:gd name="connsiteX193" fmla="*/ 7505046 w 10232859"/>
              <a:gd name="connsiteY193" fmla="*/ 823031 h 1705557"/>
              <a:gd name="connsiteX194" fmla="*/ 7623220 w 10232859"/>
              <a:gd name="connsiteY194" fmla="*/ 895034 h 1705557"/>
              <a:gd name="connsiteX195" fmla="*/ 7700458 w 10232859"/>
              <a:gd name="connsiteY195" fmla="*/ 921593 h 1705557"/>
              <a:gd name="connsiteX196" fmla="*/ 7730988 w 10232859"/>
              <a:gd name="connsiteY196" fmla="*/ 927270 h 1705557"/>
              <a:gd name="connsiteX197" fmla="*/ 7781942 w 10232859"/>
              <a:gd name="connsiteY197" fmla="*/ 937017 h 1705557"/>
              <a:gd name="connsiteX198" fmla="*/ 7827704 w 10232859"/>
              <a:gd name="connsiteY198" fmla="*/ 935072 h 1705557"/>
              <a:gd name="connsiteX199" fmla="*/ 7867270 w 10232859"/>
              <a:gd name="connsiteY199" fmla="*/ 946880 h 1705557"/>
              <a:gd name="connsiteX200" fmla="*/ 7866538 w 10232859"/>
              <a:gd name="connsiteY200" fmla="*/ 961559 h 1705557"/>
              <a:gd name="connsiteX201" fmla="*/ 7912084 w 10232859"/>
              <a:gd name="connsiteY201" fmla="*/ 970314 h 1705557"/>
              <a:gd name="connsiteX202" fmla="*/ 7982264 w 10232859"/>
              <a:gd name="connsiteY202" fmla="*/ 982287 h 1705557"/>
              <a:gd name="connsiteX203" fmla="*/ 7991272 w 10232859"/>
              <a:gd name="connsiteY203" fmla="*/ 987618 h 1705557"/>
              <a:gd name="connsiteX204" fmla="*/ 8006496 w 10232859"/>
              <a:gd name="connsiteY204" fmla="*/ 979353 h 1705557"/>
              <a:gd name="connsiteX205" fmla="*/ 8034497 w 10232859"/>
              <a:gd name="connsiteY205" fmla="*/ 978568 h 1705557"/>
              <a:gd name="connsiteX206" fmla="*/ 8150881 w 10232859"/>
              <a:gd name="connsiteY206" fmla="*/ 996925 h 1705557"/>
              <a:gd name="connsiteX207" fmla="*/ 8172106 w 10232859"/>
              <a:gd name="connsiteY207" fmla="*/ 997026 h 1705557"/>
              <a:gd name="connsiteX208" fmla="*/ 8196076 w 10232859"/>
              <a:gd name="connsiteY208" fmla="*/ 1006592 h 1705557"/>
              <a:gd name="connsiteX209" fmla="*/ 8247463 w 10232859"/>
              <a:gd name="connsiteY209" fmla="*/ 1022846 h 1705557"/>
              <a:gd name="connsiteX210" fmla="*/ 8279272 w 10232859"/>
              <a:gd name="connsiteY210" fmla="*/ 1039435 h 1705557"/>
              <a:gd name="connsiteX211" fmla="*/ 8289611 w 10232859"/>
              <a:gd name="connsiteY211" fmla="*/ 1035144 h 1705557"/>
              <a:gd name="connsiteX212" fmla="*/ 8311483 w 10232859"/>
              <a:gd name="connsiteY212" fmla="*/ 1035913 h 1705557"/>
              <a:gd name="connsiteX213" fmla="*/ 8399489 w 10232859"/>
              <a:gd name="connsiteY213" fmla="*/ 1055076 h 1705557"/>
              <a:gd name="connsiteX214" fmla="*/ 8415973 w 10232859"/>
              <a:gd name="connsiteY214" fmla="*/ 1056174 h 1705557"/>
              <a:gd name="connsiteX215" fmla="*/ 8433326 w 10232859"/>
              <a:gd name="connsiteY215" fmla="*/ 1064395 h 1705557"/>
              <a:gd name="connsiteX216" fmla="*/ 8502328 w 10232859"/>
              <a:gd name="connsiteY216" fmla="*/ 1098012 h 1705557"/>
              <a:gd name="connsiteX217" fmla="*/ 8534346 w 10232859"/>
              <a:gd name="connsiteY217" fmla="*/ 1113494 h 1705557"/>
              <a:gd name="connsiteX218" fmla="*/ 8534980 w 10232859"/>
              <a:gd name="connsiteY218" fmla="*/ 1117375 h 1705557"/>
              <a:gd name="connsiteX219" fmla="*/ 8544104 w 10232859"/>
              <a:gd name="connsiteY219" fmla="*/ 1114920 h 1705557"/>
              <a:gd name="connsiteX220" fmla="*/ 8567742 w 10232859"/>
              <a:gd name="connsiteY220" fmla="*/ 1124104 h 1705557"/>
              <a:gd name="connsiteX221" fmla="*/ 8633779 w 10232859"/>
              <a:gd name="connsiteY221" fmla="*/ 1145740 h 1705557"/>
              <a:gd name="connsiteX222" fmla="*/ 8676965 w 10232859"/>
              <a:gd name="connsiteY222" fmla="*/ 1163463 h 1705557"/>
              <a:gd name="connsiteX223" fmla="*/ 8698944 w 10232859"/>
              <a:gd name="connsiteY223" fmla="*/ 1163453 h 1705557"/>
              <a:gd name="connsiteX224" fmla="*/ 8711456 w 10232859"/>
              <a:gd name="connsiteY224" fmla="*/ 1175731 h 1705557"/>
              <a:gd name="connsiteX225" fmla="*/ 8732793 w 10232859"/>
              <a:gd name="connsiteY225" fmla="*/ 1179486 h 1705557"/>
              <a:gd name="connsiteX226" fmla="*/ 8751897 w 10232859"/>
              <a:gd name="connsiteY226" fmla="*/ 1197400 h 1705557"/>
              <a:gd name="connsiteX227" fmla="*/ 8793564 w 10232859"/>
              <a:gd name="connsiteY227" fmla="*/ 1179086 h 1705557"/>
              <a:gd name="connsiteX228" fmla="*/ 8834270 w 10232859"/>
              <a:gd name="connsiteY228" fmla="*/ 1213138 h 1705557"/>
              <a:gd name="connsiteX229" fmla="*/ 8853872 w 10232859"/>
              <a:gd name="connsiteY229" fmla="*/ 1221228 h 1705557"/>
              <a:gd name="connsiteX230" fmla="*/ 8861901 w 10232859"/>
              <a:gd name="connsiteY230" fmla="*/ 1217889 h 1705557"/>
              <a:gd name="connsiteX231" fmla="*/ 8874168 w 10232859"/>
              <a:gd name="connsiteY231" fmla="*/ 1220481 h 1705557"/>
              <a:gd name="connsiteX232" fmla="*/ 8871123 w 10232859"/>
              <a:gd name="connsiteY232" fmla="*/ 1227674 h 1705557"/>
              <a:gd name="connsiteX233" fmla="*/ 8903537 w 10232859"/>
              <a:gd name="connsiteY233" fmla="*/ 1237102 h 1705557"/>
              <a:gd name="connsiteX234" fmla="*/ 8933767 w 10232859"/>
              <a:gd name="connsiteY234" fmla="*/ 1269882 h 1705557"/>
              <a:gd name="connsiteX235" fmla="*/ 8985765 w 10232859"/>
              <a:gd name="connsiteY235" fmla="*/ 1294178 h 1705557"/>
              <a:gd name="connsiteX236" fmla="*/ 9071444 w 10232859"/>
              <a:gd name="connsiteY236" fmla="*/ 1323819 h 1705557"/>
              <a:gd name="connsiteX237" fmla="*/ 9096711 w 10232859"/>
              <a:gd name="connsiteY237" fmla="*/ 1334291 h 1705557"/>
              <a:gd name="connsiteX238" fmla="*/ 9338853 w 10232859"/>
              <a:gd name="connsiteY238" fmla="*/ 1454560 h 1705557"/>
              <a:gd name="connsiteX239" fmla="*/ 9520814 w 10232859"/>
              <a:gd name="connsiteY239" fmla="*/ 1456341 h 1705557"/>
              <a:gd name="connsiteX240" fmla="*/ 9702271 w 10232859"/>
              <a:gd name="connsiteY240" fmla="*/ 1495067 h 1705557"/>
              <a:gd name="connsiteX241" fmla="*/ 9744273 w 10232859"/>
              <a:gd name="connsiteY241" fmla="*/ 1530026 h 1705557"/>
              <a:gd name="connsiteX242" fmla="*/ 9771903 w 10232859"/>
              <a:gd name="connsiteY242" fmla="*/ 1536548 h 1705557"/>
              <a:gd name="connsiteX243" fmla="*/ 9818565 w 10232859"/>
              <a:gd name="connsiteY243" fmla="*/ 1545059 h 1705557"/>
              <a:gd name="connsiteX244" fmla="*/ 9882202 w 10232859"/>
              <a:gd name="connsiteY244" fmla="*/ 1572402 h 1705557"/>
              <a:gd name="connsiteX245" fmla="*/ 10022025 w 10232859"/>
              <a:gd name="connsiteY245" fmla="*/ 1606210 h 1705557"/>
              <a:gd name="connsiteX246" fmla="*/ 10220406 w 10232859"/>
              <a:gd name="connsiteY246" fmla="*/ 1683519 h 1705557"/>
              <a:gd name="connsiteX247" fmla="*/ 10232859 w 10232859"/>
              <a:gd name="connsiteY247" fmla="*/ 1705557 h 1705557"/>
              <a:gd name="connsiteX248" fmla="*/ 0 w 10232859"/>
              <a:gd name="connsiteY248" fmla="*/ 1705557 h 1705557"/>
              <a:gd name="connsiteX249" fmla="*/ 0 w 10232859"/>
              <a:gd name="connsiteY249" fmla="*/ 28342 h 1705557"/>
              <a:gd name="connsiteX250" fmla="*/ 8097 w 10232859"/>
              <a:gd name="connsiteY250" fmla="*/ 30869 h 1705557"/>
              <a:gd name="connsiteX251" fmla="*/ 77128 w 10232859"/>
              <a:gd name="connsiteY251" fmla="*/ 13381 h 1705557"/>
              <a:gd name="connsiteX252" fmla="*/ 188338 w 10232859"/>
              <a:gd name="connsiteY252" fmla="*/ 11593 h 1705557"/>
              <a:gd name="connsiteX253" fmla="*/ 298809 w 10232859"/>
              <a:gd name="connsiteY253" fmla="*/ 12712 h 1705557"/>
              <a:gd name="connsiteX254" fmla="*/ 338985 w 10232859"/>
              <a:gd name="connsiteY254" fmla="*/ 14520 h 1705557"/>
              <a:gd name="connsiteX255" fmla="*/ 409815 w 10232859"/>
              <a:gd name="connsiteY255" fmla="*/ 11559 h 1705557"/>
              <a:gd name="connsiteX256" fmla="*/ 424169 w 10232859"/>
              <a:gd name="connsiteY256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089450 w 10232859"/>
              <a:gd name="connsiteY77" fmla="*/ 162714 h 1705557"/>
              <a:gd name="connsiteX78" fmla="*/ 3104175 w 10232859"/>
              <a:gd name="connsiteY78" fmla="*/ 169945 h 1705557"/>
              <a:gd name="connsiteX79" fmla="*/ 3254203 w 10232859"/>
              <a:gd name="connsiteY79" fmla="*/ 158270 h 1705557"/>
              <a:gd name="connsiteX80" fmla="*/ 3380350 w 10232859"/>
              <a:gd name="connsiteY80" fmla="*/ 157665 h 1705557"/>
              <a:gd name="connsiteX81" fmla="*/ 3476147 w 10232859"/>
              <a:gd name="connsiteY81" fmla="*/ 177439 h 1705557"/>
              <a:gd name="connsiteX82" fmla="*/ 3581876 w 10232859"/>
              <a:gd name="connsiteY82" fmla="*/ 156962 h 1705557"/>
              <a:gd name="connsiteX83" fmla="*/ 3704761 w 10232859"/>
              <a:gd name="connsiteY83" fmla="*/ 157006 h 1705557"/>
              <a:gd name="connsiteX84" fmla="*/ 3755040 w 10232859"/>
              <a:gd name="connsiteY84" fmla="*/ 148492 h 1705557"/>
              <a:gd name="connsiteX85" fmla="*/ 3804689 w 10232859"/>
              <a:gd name="connsiteY85" fmla="*/ 158407 h 1705557"/>
              <a:gd name="connsiteX86" fmla="*/ 3821793 w 10232859"/>
              <a:gd name="connsiteY86" fmla="*/ 151257 h 1705557"/>
              <a:gd name="connsiteX87" fmla="*/ 3824682 w 10232859"/>
              <a:gd name="connsiteY87" fmla="*/ 149833 h 1705557"/>
              <a:gd name="connsiteX88" fmla="*/ 3837536 w 10232859"/>
              <a:gd name="connsiteY88" fmla="*/ 148292 h 1705557"/>
              <a:gd name="connsiteX89" fmla="*/ 3839550 w 10232859"/>
              <a:gd name="connsiteY89" fmla="*/ 142661 h 1705557"/>
              <a:gd name="connsiteX90" fmla="*/ 3857743 w 10232859"/>
              <a:gd name="connsiteY90" fmla="*/ 136618 h 1705557"/>
              <a:gd name="connsiteX91" fmla="*/ 3881852 w 10232859"/>
              <a:gd name="connsiteY91" fmla="*/ 135231 h 1705557"/>
              <a:gd name="connsiteX92" fmla="*/ 3998088 w 10232859"/>
              <a:gd name="connsiteY92" fmla="*/ 134446 h 1705557"/>
              <a:gd name="connsiteX93" fmla="*/ 4066682 w 10232859"/>
              <a:gd name="connsiteY93" fmla="*/ 130661 h 1705557"/>
              <a:gd name="connsiteX94" fmla="*/ 4091246 w 10232859"/>
              <a:gd name="connsiteY94" fmla="*/ 124017 h 1705557"/>
              <a:gd name="connsiteX95" fmla="*/ 4126556 w 10232859"/>
              <a:gd name="connsiteY95" fmla="*/ 118239 h 1705557"/>
              <a:gd name="connsiteX96" fmla="*/ 4187717 w 10232859"/>
              <a:gd name="connsiteY96" fmla="*/ 104010 h 1705557"/>
              <a:gd name="connsiteX97" fmla="*/ 4220826 w 10232859"/>
              <a:gd name="connsiteY97" fmla="*/ 102505 h 1705557"/>
              <a:gd name="connsiteX98" fmla="*/ 4239014 w 10232859"/>
              <a:gd name="connsiteY98" fmla="*/ 97354 h 1705557"/>
              <a:gd name="connsiteX99" fmla="*/ 4246653 w 10232859"/>
              <a:gd name="connsiteY99" fmla="*/ 97874 h 1705557"/>
              <a:gd name="connsiteX100" fmla="*/ 4271841 w 10232859"/>
              <a:gd name="connsiteY100" fmla="*/ 96702 h 1705557"/>
              <a:gd name="connsiteX101" fmla="*/ 4286277 w 10232859"/>
              <a:gd name="connsiteY101" fmla="*/ 96687 h 1705557"/>
              <a:gd name="connsiteX102" fmla="*/ 4292025 w 10232859"/>
              <a:gd name="connsiteY102" fmla="*/ 96921 h 1705557"/>
              <a:gd name="connsiteX103" fmla="*/ 4304713 w 10232859"/>
              <a:gd name="connsiteY103" fmla="*/ 102187 h 1705557"/>
              <a:gd name="connsiteX104" fmla="*/ 4321285 w 10232859"/>
              <a:gd name="connsiteY104" fmla="*/ 100074 h 1705557"/>
              <a:gd name="connsiteX105" fmla="*/ 4339561 w 10232859"/>
              <a:gd name="connsiteY105" fmla="*/ 105320 h 1705557"/>
              <a:gd name="connsiteX106" fmla="*/ 4343990 w 10232859"/>
              <a:gd name="connsiteY106" fmla="*/ 101090 h 1705557"/>
              <a:gd name="connsiteX107" fmla="*/ 4358885 w 10232859"/>
              <a:gd name="connsiteY107" fmla="*/ 96778 h 1705557"/>
              <a:gd name="connsiteX108" fmla="*/ 4371648 w 10232859"/>
              <a:gd name="connsiteY108" fmla="*/ 101826 h 1705557"/>
              <a:gd name="connsiteX109" fmla="*/ 4398380 w 10232859"/>
              <a:gd name="connsiteY109" fmla="*/ 104961 h 1705557"/>
              <a:gd name="connsiteX110" fmla="*/ 4405729 w 10232859"/>
              <a:gd name="connsiteY110" fmla="*/ 104191 h 1705557"/>
              <a:gd name="connsiteX111" fmla="*/ 4431408 w 10232859"/>
              <a:gd name="connsiteY111" fmla="*/ 110825 h 1705557"/>
              <a:gd name="connsiteX112" fmla="*/ 4472183 w 10232859"/>
              <a:gd name="connsiteY112" fmla="*/ 116430 h 1705557"/>
              <a:gd name="connsiteX113" fmla="*/ 4518828 w 10232859"/>
              <a:gd name="connsiteY113" fmla="*/ 119114 h 1705557"/>
              <a:gd name="connsiteX114" fmla="*/ 4532040 w 10232859"/>
              <a:gd name="connsiteY114" fmla="*/ 124307 h 1705557"/>
              <a:gd name="connsiteX115" fmla="*/ 4617778 w 10232859"/>
              <a:gd name="connsiteY115" fmla="*/ 136993 h 1705557"/>
              <a:gd name="connsiteX116" fmla="*/ 4641872 w 10232859"/>
              <a:gd name="connsiteY116" fmla="*/ 140721 h 1705557"/>
              <a:gd name="connsiteX117" fmla="*/ 4662766 w 10232859"/>
              <a:gd name="connsiteY117" fmla="*/ 138952 h 1705557"/>
              <a:gd name="connsiteX118" fmla="*/ 4667770 w 10232859"/>
              <a:gd name="connsiteY118" fmla="*/ 134208 h 1705557"/>
              <a:gd name="connsiteX119" fmla="*/ 4681052 w 10232859"/>
              <a:gd name="connsiteY119" fmla="*/ 135461 h 1705557"/>
              <a:gd name="connsiteX120" fmla="*/ 4684624 w 10232859"/>
              <a:gd name="connsiteY120" fmla="*/ 134755 h 1705557"/>
              <a:gd name="connsiteX121" fmla="*/ 4705061 w 10232859"/>
              <a:gd name="connsiteY121" fmla="*/ 131748 h 1705557"/>
              <a:gd name="connsiteX122" fmla="*/ 4747746 w 10232859"/>
              <a:gd name="connsiteY122" fmla="*/ 151131 h 1705557"/>
              <a:gd name="connsiteX123" fmla="*/ 4801045 w 10232859"/>
              <a:gd name="connsiteY123" fmla="*/ 153753 h 1705557"/>
              <a:gd name="connsiteX124" fmla="*/ 5001600 w 10232859"/>
              <a:gd name="connsiteY124" fmla="*/ 196753 h 1705557"/>
              <a:gd name="connsiteX125" fmla="*/ 5033465 w 10232859"/>
              <a:gd name="connsiteY125" fmla="*/ 182429 h 1705557"/>
              <a:gd name="connsiteX126" fmla="*/ 5115965 w 10232859"/>
              <a:gd name="connsiteY126" fmla="*/ 192583 h 1705557"/>
              <a:gd name="connsiteX127" fmla="*/ 5237936 w 10232859"/>
              <a:gd name="connsiteY127" fmla="*/ 246022 h 1705557"/>
              <a:gd name="connsiteX128" fmla="*/ 5290566 w 10232859"/>
              <a:gd name="connsiteY128" fmla="*/ 269809 h 1705557"/>
              <a:gd name="connsiteX129" fmla="*/ 5344878 w 10232859"/>
              <a:gd name="connsiteY129" fmla="*/ 282874 h 1705557"/>
              <a:gd name="connsiteX130" fmla="*/ 5413398 w 10232859"/>
              <a:gd name="connsiteY130" fmla="*/ 282749 h 1705557"/>
              <a:gd name="connsiteX131" fmla="*/ 5415629 w 10232859"/>
              <a:gd name="connsiteY131" fmla="*/ 282282 h 1705557"/>
              <a:gd name="connsiteX132" fmla="*/ 5433078 w 10232859"/>
              <a:gd name="connsiteY132" fmla="*/ 286198 h 1705557"/>
              <a:gd name="connsiteX133" fmla="*/ 5435759 w 10232859"/>
              <a:gd name="connsiteY133" fmla="*/ 289614 h 1705557"/>
              <a:gd name="connsiteX134" fmla="*/ 5447372 w 10232859"/>
              <a:gd name="connsiteY134" fmla="*/ 293101 h 1705557"/>
              <a:gd name="connsiteX135" fmla="*/ 5469289 w 10232859"/>
              <a:gd name="connsiteY135" fmla="*/ 302134 h 1705557"/>
              <a:gd name="connsiteX136" fmla="*/ 5508752 w 10232859"/>
              <a:gd name="connsiteY136" fmla="*/ 312267 h 1705557"/>
              <a:gd name="connsiteX137" fmla="*/ 5509657 w 10232859"/>
              <a:gd name="connsiteY137" fmla="*/ 311450 h 1705557"/>
              <a:gd name="connsiteX138" fmla="*/ 5521245 w 10232859"/>
              <a:gd name="connsiteY138" fmla="*/ 310202 h 1705557"/>
              <a:gd name="connsiteX139" fmla="*/ 5542415 w 10232859"/>
              <a:gd name="connsiteY139" fmla="*/ 310009 h 1705557"/>
              <a:gd name="connsiteX140" fmla="*/ 5596538 w 10232859"/>
              <a:gd name="connsiteY140" fmla="*/ 297667 h 1705557"/>
              <a:gd name="connsiteX141" fmla="*/ 5632514 w 10232859"/>
              <a:gd name="connsiteY141" fmla="*/ 308476 h 1705557"/>
              <a:gd name="connsiteX142" fmla="*/ 5640005 w 10232859"/>
              <a:gd name="connsiteY142" fmla="*/ 310131 h 1705557"/>
              <a:gd name="connsiteX143" fmla="*/ 5640259 w 10232859"/>
              <a:gd name="connsiteY143" fmla="*/ 309949 h 1705557"/>
              <a:gd name="connsiteX144" fmla="*/ 5648365 w 10232859"/>
              <a:gd name="connsiteY144" fmla="*/ 311268 h 1705557"/>
              <a:gd name="connsiteX145" fmla="*/ 5653662 w 10232859"/>
              <a:gd name="connsiteY145" fmla="*/ 313149 h 1705557"/>
              <a:gd name="connsiteX146" fmla="*/ 5668196 w 10232859"/>
              <a:gd name="connsiteY146" fmla="*/ 316360 h 1705557"/>
              <a:gd name="connsiteX147" fmla="*/ 5673886 w 10232859"/>
              <a:gd name="connsiteY147" fmla="*/ 316040 h 1705557"/>
              <a:gd name="connsiteX148" fmla="*/ 5677139 w 10232859"/>
              <a:gd name="connsiteY148" fmla="*/ 313859 h 1705557"/>
              <a:gd name="connsiteX149" fmla="*/ 5708983 w 10232859"/>
              <a:gd name="connsiteY149" fmla="*/ 313188 h 1705557"/>
              <a:gd name="connsiteX150" fmla="*/ 5773909 w 10232859"/>
              <a:gd name="connsiteY150" fmla="*/ 318575 h 1705557"/>
              <a:gd name="connsiteX151" fmla="*/ 5809500 w 10232859"/>
              <a:gd name="connsiteY151" fmla="*/ 324964 h 1705557"/>
              <a:gd name="connsiteX152" fmla="*/ 5908729 w 10232859"/>
              <a:gd name="connsiteY152" fmla="*/ 338849 h 1705557"/>
              <a:gd name="connsiteX153" fmla="*/ 6009654 w 10232859"/>
              <a:gd name="connsiteY153" fmla="*/ 350040 h 1705557"/>
              <a:gd name="connsiteX154" fmla="*/ 6067487 w 10232859"/>
              <a:gd name="connsiteY154" fmla="*/ 340226 h 1705557"/>
              <a:gd name="connsiteX155" fmla="*/ 6073281 w 10232859"/>
              <a:gd name="connsiteY155" fmla="*/ 340830 h 1705557"/>
              <a:gd name="connsiteX156" fmla="*/ 6086225 w 10232859"/>
              <a:gd name="connsiteY156" fmla="*/ 346135 h 1705557"/>
              <a:gd name="connsiteX157" fmla="*/ 6105063 w 10232859"/>
              <a:gd name="connsiteY157" fmla="*/ 353854 h 1705557"/>
              <a:gd name="connsiteX158" fmla="*/ 6135796 w 10232859"/>
              <a:gd name="connsiteY158" fmla="*/ 369657 h 1705557"/>
              <a:gd name="connsiteX159" fmla="*/ 6195166 w 10232859"/>
              <a:gd name="connsiteY159" fmla="*/ 366704 h 1705557"/>
              <a:gd name="connsiteX160" fmla="*/ 6216259 w 10232859"/>
              <a:gd name="connsiteY160" fmla="*/ 369879 h 1705557"/>
              <a:gd name="connsiteX161" fmla="*/ 6228331 w 10232859"/>
              <a:gd name="connsiteY161" fmla="*/ 370548 h 1705557"/>
              <a:gd name="connsiteX162" fmla="*/ 6229602 w 10232859"/>
              <a:gd name="connsiteY162" fmla="*/ 369928 h 1705557"/>
              <a:gd name="connsiteX163" fmla="*/ 6258988 w 10232859"/>
              <a:gd name="connsiteY163" fmla="*/ 385174 h 1705557"/>
              <a:gd name="connsiteX164" fmla="*/ 6264106 w 10232859"/>
              <a:gd name="connsiteY164" fmla="*/ 385655 h 1705557"/>
              <a:gd name="connsiteX165" fmla="*/ 6281703 w 10232859"/>
              <a:gd name="connsiteY165" fmla="*/ 397568 h 1705557"/>
              <a:gd name="connsiteX166" fmla="*/ 6291622 w 10232859"/>
              <a:gd name="connsiteY166" fmla="*/ 402669 h 1705557"/>
              <a:gd name="connsiteX167" fmla="*/ 6292712 w 10232859"/>
              <a:gd name="connsiteY167" fmla="*/ 406285 h 1705557"/>
              <a:gd name="connsiteX168" fmla="*/ 6308227 w 10232859"/>
              <a:gd name="connsiteY168" fmla="*/ 412710 h 1705557"/>
              <a:gd name="connsiteX169" fmla="*/ 6328981 w 10232859"/>
              <a:gd name="connsiteY169" fmla="*/ 416009 h 1705557"/>
              <a:gd name="connsiteX170" fmla="*/ 6368693 w 10232859"/>
              <a:gd name="connsiteY170" fmla="*/ 424359 h 1705557"/>
              <a:gd name="connsiteX171" fmla="*/ 6414811 w 10232859"/>
              <a:gd name="connsiteY171" fmla="*/ 458714 h 1705557"/>
              <a:gd name="connsiteX172" fmla="*/ 6467879 w 10232859"/>
              <a:gd name="connsiteY172" fmla="*/ 474762 h 1705557"/>
              <a:gd name="connsiteX173" fmla="*/ 6564351 w 10232859"/>
              <a:gd name="connsiteY173" fmla="*/ 544032 h 1705557"/>
              <a:gd name="connsiteX174" fmla="*/ 6711178 w 10232859"/>
              <a:gd name="connsiteY174" fmla="*/ 580124 h 1705557"/>
              <a:gd name="connsiteX175" fmla="*/ 6764036 w 10232859"/>
              <a:gd name="connsiteY175" fmla="*/ 595457 h 1705557"/>
              <a:gd name="connsiteX176" fmla="*/ 6858983 w 10232859"/>
              <a:gd name="connsiteY176" fmla="*/ 630237 h 1705557"/>
              <a:gd name="connsiteX177" fmla="*/ 6910661 w 10232859"/>
              <a:gd name="connsiteY177" fmla="*/ 641134 h 1705557"/>
              <a:gd name="connsiteX178" fmla="*/ 6944111 w 10232859"/>
              <a:gd name="connsiteY178" fmla="*/ 666016 h 1705557"/>
              <a:gd name="connsiteX179" fmla="*/ 6965771 w 10232859"/>
              <a:gd name="connsiteY179" fmla="*/ 666445 h 1705557"/>
              <a:gd name="connsiteX180" fmla="*/ 6969639 w 10232859"/>
              <a:gd name="connsiteY180" fmla="*/ 666351 h 1705557"/>
              <a:gd name="connsiteX181" fmla="*/ 6982242 w 10232859"/>
              <a:gd name="connsiteY181" fmla="*/ 669626 h 1705557"/>
              <a:gd name="connsiteX182" fmla="*/ 6989387 w 10232859"/>
              <a:gd name="connsiteY182" fmla="*/ 665988 h 1705557"/>
              <a:gd name="connsiteX183" fmla="*/ 7010930 w 10232859"/>
              <a:gd name="connsiteY183" fmla="*/ 667648 h 1705557"/>
              <a:gd name="connsiteX184" fmla="*/ 7033125 w 10232859"/>
              <a:gd name="connsiteY184" fmla="*/ 674950 h 1705557"/>
              <a:gd name="connsiteX185" fmla="*/ 7134461 w 10232859"/>
              <a:gd name="connsiteY185" fmla="*/ 714706 h 1705557"/>
              <a:gd name="connsiteX186" fmla="*/ 7197450 w 10232859"/>
              <a:gd name="connsiteY186" fmla="*/ 735608 h 1705557"/>
              <a:gd name="connsiteX187" fmla="*/ 7225084 w 10232859"/>
              <a:gd name="connsiteY187" fmla="*/ 739019 h 1705557"/>
              <a:gd name="connsiteX188" fmla="*/ 7261183 w 10232859"/>
              <a:gd name="connsiteY188" fmla="*/ 746827 h 1705557"/>
              <a:gd name="connsiteX189" fmla="*/ 7327760 w 10232859"/>
              <a:gd name="connsiteY189" fmla="*/ 757100 h 1705557"/>
              <a:gd name="connsiteX190" fmla="*/ 7412222 w 10232859"/>
              <a:gd name="connsiteY190" fmla="*/ 777001 h 1705557"/>
              <a:gd name="connsiteX191" fmla="*/ 7457904 w 10232859"/>
              <a:gd name="connsiteY191" fmla="*/ 810835 h 1705557"/>
              <a:gd name="connsiteX192" fmla="*/ 7465795 w 10232859"/>
              <a:gd name="connsiteY192" fmla="*/ 809112 h 1705557"/>
              <a:gd name="connsiteX193" fmla="*/ 7505046 w 10232859"/>
              <a:gd name="connsiteY193" fmla="*/ 823031 h 1705557"/>
              <a:gd name="connsiteX194" fmla="*/ 7623220 w 10232859"/>
              <a:gd name="connsiteY194" fmla="*/ 895034 h 1705557"/>
              <a:gd name="connsiteX195" fmla="*/ 7700458 w 10232859"/>
              <a:gd name="connsiteY195" fmla="*/ 921593 h 1705557"/>
              <a:gd name="connsiteX196" fmla="*/ 7730988 w 10232859"/>
              <a:gd name="connsiteY196" fmla="*/ 927270 h 1705557"/>
              <a:gd name="connsiteX197" fmla="*/ 7781942 w 10232859"/>
              <a:gd name="connsiteY197" fmla="*/ 937017 h 1705557"/>
              <a:gd name="connsiteX198" fmla="*/ 7827704 w 10232859"/>
              <a:gd name="connsiteY198" fmla="*/ 935072 h 1705557"/>
              <a:gd name="connsiteX199" fmla="*/ 7867270 w 10232859"/>
              <a:gd name="connsiteY199" fmla="*/ 946880 h 1705557"/>
              <a:gd name="connsiteX200" fmla="*/ 7866538 w 10232859"/>
              <a:gd name="connsiteY200" fmla="*/ 961559 h 1705557"/>
              <a:gd name="connsiteX201" fmla="*/ 7912084 w 10232859"/>
              <a:gd name="connsiteY201" fmla="*/ 970314 h 1705557"/>
              <a:gd name="connsiteX202" fmla="*/ 7982264 w 10232859"/>
              <a:gd name="connsiteY202" fmla="*/ 982287 h 1705557"/>
              <a:gd name="connsiteX203" fmla="*/ 7991272 w 10232859"/>
              <a:gd name="connsiteY203" fmla="*/ 987618 h 1705557"/>
              <a:gd name="connsiteX204" fmla="*/ 8006496 w 10232859"/>
              <a:gd name="connsiteY204" fmla="*/ 979353 h 1705557"/>
              <a:gd name="connsiteX205" fmla="*/ 8034497 w 10232859"/>
              <a:gd name="connsiteY205" fmla="*/ 978568 h 1705557"/>
              <a:gd name="connsiteX206" fmla="*/ 8150881 w 10232859"/>
              <a:gd name="connsiteY206" fmla="*/ 996925 h 1705557"/>
              <a:gd name="connsiteX207" fmla="*/ 8172106 w 10232859"/>
              <a:gd name="connsiteY207" fmla="*/ 997026 h 1705557"/>
              <a:gd name="connsiteX208" fmla="*/ 8196076 w 10232859"/>
              <a:gd name="connsiteY208" fmla="*/ 1006592 h 1705557"/>
              <a:gd name="connsiteX209" fmla="*/ 8247463 w 10232859"/>
              <a:gd name="connsiteY209" fmla="*/ 1022846 h 1705557"/>
              <a:gd name="connsiteX210" fmla="*/ 8279272 w 10232859"/>
              <a:gd name="connsiteY210" fmla="*/ 1039435 h 1705557"/>
              <a:gd name="connsiteX211" fmla="*/ 8289611 w 10232859"/>
              <a:gd name="connsiteY211" fmla="*/ 1035144 h 1705557"/>
              <a:gd name="connsiteX212" fmla="*/ 8311483 w 10232859"/>
              <a:gd name="connsiteY212" fmla="*/ 1035913 h 1705557"/>
              <a:gd name="connsiteX213" fmla="*/ 8399489 w 10232859"/>
              <a:gd name="connsiteY213" fmla="*/ 1055076 h 1705557"/>
              <a:gd name="connsiteX214" fmla="*/ 8415973 w 10232859"/>
              <a:gd name="connsiteY214" fmla="*/ 1056174 h 1705557"/>
              <a:gd name="connsiteX215" fmla="*/ 8433326 w 10232859"/>
              <a:gd name="connsiteY215" fmla="*/ 1064395 h 1705557"/>
              <a:gd name="connsiteX216" fmla="*/ 8502328 w 10232859"/>
              <a:gd name="connsiteY216" fmla="*/ 1098012 h 1705557"/>
              <a:gd name="connsiteX217" fmla="*/ 8534346 w 10232859"/>
              <a:gd name="connsiteY217" fmla="*/ 1113494 h 1705557"/>
              <a:gd name="connsiteX218" fmla="*/ 8534980 w 10232859"/>
              <a:gd name="connsiteY218" fmla="*/ 1117375 h 1705557"/>
              <a:gd name="connsiteX219" fmla="*/ 8544104 w 10232859"/>
              <a:gd name="connsiteY219" fmla="*/ 1114920 h 1705557"/>
              <a:gd name="connsiteX220" fmla="*/ 8567742 w 10232859"/>
              <a:gd name="connsiteY220" fmla="*/ 1124104 h 1705557"/>
              <a:gd name="connsiteX221" fmla="*/ 8633779 w 10232859"/>
              <a:gd name="connsiteY221" fmla="*/ 1145740 h 1705557"/>
              <a:gd name="connsiteX222" fmla="*/ 8676965 w 10232859"/>
              <a:gd name="connsiteY222" fmla="*/ 1163463 h 1705557"/>
              <a:gd name="connsiteX223" fmla="*/ 8698944 w 10232859"/>
              <a:gd name="connsiteY223" fmla="*/ 1163453 h 1705557"/>
              <a:gd name="connsiteX224" fmla="*/ 8711456 w 10232859"/>
              <a:gd name="connsiteY224" fmla="*/ 1175731 h 1705557"/>
              <a:gd name="connsiteX225" fmla="*/ 8732793 w 10232859"/>
              <a:gd name="connsiteY225" fmla="*/ 1179486 h 1705557"/>
              <a:gd name="connsiteX226" fmla="*/ 8751897 w 10232859"/>
              <a:gd name="connsiteY226" fmla="*/ 1197400 h 1705557"/>
              <a:gd name="connsiteX227" fmla="*/ 8793564 w 10232859"/>
              <a:gd name="connsiteY227" fmla="*/ 1179086 h 1705557"/>
              <a:gd name="connsiteX228" fmla="*/ 8834270 w 10232859"/>
              <a:gd name="connsiteY228" fmla="*/ 1213138 h 1705557"/>
              <a:gd name="connsiteX229" fmla="*/ 8853872 w 10232859"/>
              <a:gd name="connsiteY229" fmla="*/ 1221228 h 1705557"/>
              <a:gd name="connsiteX230" fmla="*/ 8861901 w 10232859"/>
              <a:gd name="connsiteY230" fmla="*/ 1217889 h 1705557"/>
              <a:gd name="connsiteX231" fmla="*/ 8874168 w 10232859"/>
              <a:gd name="connsiteY231" fmla="*/ 1220481 h 1705557"/>
              <a:gd name="connsiteX232" fmla="*/ 8871123 w 10232859"/>
              <a:gd name="connsiteY232" fmla="*/ 1227674 h 1705557"/>
              <a:gd name="connsiteX233" fmla="*/ 8903537 w 10232859"/>
              <a:gd name="connsiteY233" fmla="*/ 1237102 h 1705557"/>
              <a:gd name="connsiteX234" fmla="*/ 8933767 w 10232859"/>
              <a:gd name="connsiteY234" fmla="*/ 1269882 h 1705557"/>
              <a:gd name="connsiteX235" fmla="*/ 8985765 w 10232859"/>
              <a:gd name="connsiteY235" fmla="*/ 1294178 h 1705557"/>
              <a:gd name="connsiteX236" fmla="*/ 9071444 w 10232859"/>
              <a:gd name="connsiteY236" fmla="*/ 1323819 h 1705557"/>
              <a:gd name="connsiteX237" fmla="*/ 9096711 w 10232859"/>
              <a:gd name="connsiteY237" fmla="*/ 1334291 h 1705557"/>
              <a:gd name="connsiteX238" fmla="*/ 9338853 w 10232859"/>
              <a:gd name="connsiteY238" fmla="*/ 1454560 h 1705557"/>
              <a:gd name="connsiteX239" fmla="*/ 9520814 w 10232859"/>
              <a:gd name="connsiteY239" fmla="*/ 1456341 h 1705557"/>
              <a:gd name="connsiteX240" fmla="*/ 9702271 w 10232859"/>
              <a:gd name="connsiteY240" fmla="*/ 1495067 h 1705557"/>
              <a:gd name="connsiteX241" fmla="*/ 9744273 w 10232859"/>
              <a:gd name="connsiteY241" fmla="*/ 1530026 h 1705557"/>
              <a:gd name="connsiteX242" fmla="*/ 9771903 w 10232859"/>
              <a:gd name="connsiteY242" fmla="*/ 1536548 h 1705557"/>
              <a:gd name="connsiteX243" fmla="*/ 9818565 w 10232859"/>
              <a:gd name="connsiteY243" fmla="*/ 1545059 h 1705557"/>
              <a:gd name="connsiteX244" fmla="*/ 9882202 w 10232859"/>
              <a:gd name="connsiteY244" fmla="*/ 1572402 h 1705557"/>
              <a:gd name="connsiteX245" fmla="*/ 10022025 w 10232859"/>
              <a:gd name="connsiteY245" fmla="*/ 1606210 h 1705557"/>
              <a:gd name="connsiteX246" fmla="*/ 10220406 w 10232859"/>
              <a:gd name="connsiteY246" fmla="*/ 1683519 h 1705557"/>
              <a:gd name="connsiteX247" fmla="*/ 10232859 w 10232859"/>
              <a:gd name="connsiteY247" fmla="*/ 1705557 h 1705557"/>
              <a:gd name="connsiteX248" fmla="*/ 0 w 10232859"/>
              <a:gd name="connsiteY248" fmla="*/ 1705557 h 1705557"/>
              <a:gd name="connsiteX249" fmla="*/ 0 w 10232859"/>
              <a:gd name="connsiteY249" fmla="*/ 28342 h 1705557"/>
              <a:gd name="connsiteX250" fmla="*/ 8097 w 10232859"/>
              <a:gd name="connsiteY250" fmla="*/ 30869 h 1705557"/>
              <a:gd name="connsiteX251" fmla="*/ 77128 w 10232859"/>
              <a:gd name="connsiteY251" fmla="*/ 13381 h 1705557"/>
              <a:gd name="connsiteX252" fmla="*/ 188338 w 10232859"/>
              <a:gd name="connsiteY252" fmla="*/ 11593 h 1705557"/>
              <a:gd name="connsiteX253" fmla="*/ 298809 w 10232859"/>
              <a:gd name="connsiteY253" fmla="*/ 12712 h 1705557"/>
              <a:gd name="connsiteX254" fmla="*/ 338985 w 10232859"/>
              <a:gd name="connsiteY254" fmla="*/ 14520 h 1705557"/>
              <a:gd name="connsiteX255" fmla="*/ 409815 w 10232859"/>
              <a:gd name="connsiteY255" fmla="*/ 11559 h 1705557"/>
              <a:gd name="connsiteX256" fmla="*/ 424169 w 10232859"/>
              <a:gd name="connsiteY256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089450 w 10232859"/>
              <a:gd name="connsiteY77" fmla="*/ 162714 h 1705557"/>
              <a:gd name="connsiteX78" fmla="*/ 3104175 w 10232859"/>
              <a:gd name="connsiteY78" fmla="*/ 169945 h 1705557"/>
              <a:gd name="connsiteX79" fmla="*/ 3254203 w 10232859"/>
              <a:gd name="connsiteY79" fmla="*/ 158270 h 1705557"/>
              <a:gd name="connsiteX80" fmla="*/ 3380350 w 10232859"/>
              <a:gd name="connsiteY80" fmla="*/ 157665 h 1705557"/>
              <a:gd name="connsiteX81" fmla="*/ 3476147 w 10232859"/>
              <a:gd name="connsiteY81" fmla="*/ 177439 h 1705557"/>
              <a:gd name="connsiteX82" fmla="*/ 3581876 w 10232859"/>
              <a:gd name="connsiteY82" fmla="*/ 156962 h 1705557"/>
              <a:gd name="connsiteX83" fmla="*/ 3704761 w 10232859"/>
              <a:gd name="connsiteY83" fmla="*/ 157006 h 1705557"/>
              <a:gd name="connsiteX84" fmla="*/ 3755040 w 10232859"/>
              <a:gd name="connsiteY84" fmla="*/ 148492 h 1705557"/>
              <a:gd name="connsiteX85" fmla="*/ 3804689 w 10232859"/>
              <a:gd name="connsiteY85" fmla="*/ 158407 h 1705557"/>
              <a:gd name="connsiteX86" fmla="*/ 3821793 w 10232859"/>
              <a:gd name="connsiteY86" fmla="*/ 151257 h 1705557"/>
              <a:gd name="connsiteX87" fmla="*/ 3824682 w 10232859"/>
              <a:gd name="connsiteY87" fmla="*/ 149833 h 1705557"/>
              <a:gd name="connsiteX88" fmla="*/ 3837536 w 10232859"/>
              <a:gd name="connsiteY88" fmla="*/ 148292 h 1705557"/>
              <a:gd name="connsiteX89" fmla="*/ 3839550 w 10232859"/>
              <a:gd name="connsiteY89" fmla="*/ 142661 h 1705557"/>
              <a:gd name="connsiteX90" fmla="*/ 3857743 w 10232859"/>
              <a:gd name="connsiteY90" fmla="*/ 136618 h 1705557"/>
              <a:gd name="connsiteX91" fmla="*/ 3881852 w 10232859"/>
              <a:gd name="connsiteY91" fmla="*/ 135231 h 1705557"/>
              <a:gd name="connsiteX92" fmla="*/ 3998088 w 10232859"/>
              <a:gd name="connsiteY92" fmla="*/ 134446 h 1705557"/>
              <a:gd name="connsiteX93" fmla="*/ 4066682 w 10232859"/>
              <a:gd name="connsiteY93" fmla="*/ 130661 h 1705557"/>
              <a:gd name="connsiteX94" fmla="*/ 4091246 w 10232859"/>
              <a:gd name="connsiteY94" fmla="*/ 124017 h 1705557"/>
              <a:gd name="connsiteX95" fmla="*/ 4126556 w 10232859"/>
              <a:gd name="connsiteY95" fmla="*/ 118239 h 1705557"/>
              <a:gd name="connsiteX96" fmla="*/ 4187717 w 10232859"/>
              <a:gd name="connsiteY96" fmla="*/ 104010 h 1705557"/>
              <a:gd name="connsiteX97" fmla="*/ 4220826 w 10232859"/>
              <a:gd name="connsiteY97" fmla="*/ 102505 h 1705557"/>
              <a:gd name="connsiteX98" fmla="*/ 4239014 w 10232859"/>
              <a:gd name="connsiteY98" fmla="*/ 97354 h 1705557"/>
              <a:gd name="connsiteX99" fmla="*/ 4246653 w 10232859"/>
              <a:gd name="connsiteY99" fmla="*/ 97874 h 1705557"/>
              <a:gd name="connsiteX100" fmla="*/ 4271841 w 10232859"/>
              <a:gd name="connsiteY100" fmla="*/ 96702 h 1705557"/>
              <a:gd name="connsiteX101" fmla="*/ 4286277 w 10232859"/>
              <a:gd name="connsiteY101" fmla="*/ 96687 h 1705557"/>
              <a:gd name="connsiteX102" fmla="*/ 4292025 w 10232859"/>
              <a:gd name="connsiteY102" fmla="*/ 96921 h 1705557"/>
              <a:gd name="connsiteX103" fmla="*/ 4304713 w 10232859"/>
              <a:gd name="connsiteY103" fmla="*/ 102187 h 1705557"/>
              <a:gd name="connsiteX104" fmla="*/ 4321285 w 10232859"/>
              <a:gd name="connsiteY104" fmla="*/ 100074 h 1705557"/>
              <a:gd name="connsiteX105" fmla="*/ 4339561 w 10232859"/>
              <a:gd name="connsiteY105" fmla="*/ 105320 h 1705557"/>
              <a:gd name="connsiteX106" fmla="*/ 4343990 w 10232859"/>
              <a:gd name="connsiteY106" fmla="*/ 101090 h 1705557"/>
              <a:gd name="connsiteX107" fmla="*/ 4358885 w 10232859"/>
              <a:gd name="connsiteY107" fmla="*/ 96778 h 1705557"/>
              <a:gd name="connsiteX108" fmla="*/ 4371648 w 10232859"/>
              <a:gd name="connsiteY108" fmla="*/ 101826 h 1705557"/>
              <a:gd name="connsiteX109" fmla="*/ 4398380 w 10232859"/>
              <a:gd name="connsiteY109" fmla="*/ 104961 h 1705557"/>
              <a:gd name="connsiteX110" fmla="*/ 4405729 w 10232859"/>
              <a:gd name="connsiteY110" fmla="*/ 104191 h 1705557"/>
              <a:gd name="connsiteX111" fmla="*/ 4431408 w 10232859"/>
              <a:gd name="connsiteY111" fmla="*/ 110825 h 1705557"/>
              <a:gd name="connsiteX112" fmla="*/ 4472183 w 10232859"/>
              <a:gd name="connsiteY112" fmla="*/ 116430 h 1705557"/>
              <a:gd name="connsiteX113" fmla="*/ 4518828 w 10232859"/>
              <a:gd name="connsiteY113" fmla="*/ 119114 h 1705557"/>
              <a:gd name="connsiteX114" fmla="*/ 4532040 w 10232859"/>
              <a:gd name="connsiteY114" fmla="*/ 124307 h 1705557"/>
              <a:gd name="connsiteX115" fmla="*/ 4617778 w 10232859"/>
              <a:gd name="connsiteY115" fmla="*/ 136993 h 1705557"/>
              <a:gd name="connsiteX116" fmla="*/ 4641872 w 10232859"/>
              <a:gd name="connsiteY116" fmla="*/ 140721 h 1705557"/>
              <a:gd name="connsiteX117" fmla="*/ 4662766 w 10232859"/>
              <a:gd name="connsiteY117" fmla="*/ 138952 h 1705557"/>
              <a:gd name="connsiteX118" fmla="*/ 4667770 w 10232859"/>
              <a:gd name="connsiteY118" fmla="*/ 134208 h 1705557"/>
              <a:gd name="connsiteX119" fmla="*/ 4681052 w 10232859"/>
              <a:gd name="connsiteY119" fmla="*/ 135461 h 1705557"/>
              <a:gd name="connsiteX120" fmla="*/ 4684624 w 10232859"/>
              <a:gd name="connsiteY120" fmla="*/ 134755 h 1705557"/>
              <a:gd name="connsiteX121" fmla="*/ 4705061 w 10232859"/>
              <a:gd name="connsiteY121" fmla="*/ 131748 h 1705557"/>
              <a:gd name="connsiteX122" fmla="*/ 4747746 w 10232859"/>
              <a:gd name="connsiteY122" fmla="*/ 151131 h 1705557"/>
              <a:gd name="connsiteX123" fmla="*/ 4801045 w 10232859"/>
              <a:gd name="connsiteY123" fmla="*/ 153753 h 1705557"/>
              <a:gd name="connsiteX124" fmla="*/ 5001600 w 10232859"/>
              <a:gd name="connsiteY124" fmla="*/ 196753 h 1705557"/>
              <a:gd name="connsiteX125" fmla="*/ 5033465 w 10232859"/>
              <a:gd name="connsiteY125" fmla="*/ 182429 h 1705557"/>
              <a:gd name="connsiteX126" fmla="*/ 5115965 w 10232859"/>
              <a:gd name="connsiteY126" fmla="*/ 192583 h 1705557"/>
              <a:gd name="connsiteX127" fmla="*/ 5237936 w 10232859"/>
              <a:gd name="connsiteY127" fmla="*/ 246022 h 1705557"/>
              <a:gd name="connsiteX128" fmla="*/ 5290566 w 10232859"/>
              <a:gd name="connsiteY128" fmla="*/ 269809 h 1705557"/>
              <a:gd name="connsiteX129" fmla="*/ 5344878 w 10232859"/>
              <a:gd name="connsiteY129" fmla="*/ 282874 h 1705557"/>
              <a:gd name="connsiteX130" fmla="*/ 5413398 w 10232859"/>
              <a:gd name="connsiteY130" fmla="*/ 282749 h 1705557"/>
              <a:gd name="connsiteX131" fmla="*/ 5415629 w 10232859"/>
              <a:gd name="connsiteY131" fmla="*/ 282282 h 1705557"/>
              <a:gd name="connsiteX132" fmla="*/ 5433078 w 10232859"/>
              <a:gd name="connsiteY132" fmla="*/ 286198 h 1705557"/>
              <a:gd name="connsiteX133" fmla="*/ 5435759 w 10232859"/>
              <a:gd name="connsiteY133" fmla="*/ 289614 h 1705557"/>
              <a:gd name="connsiteX134" fmla="*/ 5447372 w 10232859"/>
              <a:gd name="connsiteY134" fmla="*/ 293101 h 1705557"/>
              <a:gd name="connsiteX135" fmla="*/ 5469289 w 10232859"/>
              <a:gd name="connsiteY135" fmla="*/ 302134 h 1705557"/>
              <a:gd name="connsiteX136" fmla="*/ 5508752 w 10232859"/>
              <a:gd name="connsiteY136" fmla="*/ 312267 h 1705557"/>
              <a:gd name="connsiteX137" fmla="*/ 5509657 w 10232859"/>
              <a:gd name="connsiteY137" fmla="*/ 311450 h 1705557"/>
              <a:gd name="connsiteX138" fmla="*/ 5521245 w 10232859"/>
              <a:gd name="connsiteY138" fmla="*/ 310202 h 1705557"/>
              <a:gd name="connsiteX139" fmla="*/ 5542415 w 10232859"/>
              <a:gd name="connsiteY139" fmla="*/ 310009 h 1705557"/>
              <a:gd name="connsiteX140" fmla="*/ 5596538 w 10232859"/>
              <a:gd name="connsiteY140" fmla="*/ 297667 h 1705557"/>
              <a:gd name="connsiteX141" fmla="*/ 5632514 w 10232859"/>
              <a:gd name="connsiteY141" fmla="*/ 308476 h 1705557"/>
              <a:gd name="connsiteX142" fmla="*/ 5640005 w 10232859"/>
              <a:gd name="connsiteY142" fmla="*/ 310131 h 1705557"/>
              <a:gd name="connsiteX143" fmla="*/ 5640259 w 10232859"/>
              <a:gd name="connsiteY143" fmla="*/ 309949 h 1705557"/>
              <a:gd name="connsiteX144" fmla="*/ 5648365 w 10232859"/>
              <a:gd name="connsiteY144" fmla="*/ 311268 h 1705557"/>
              <a:gd name="connsiteX145" fmla="*/ 5653662 w 10232859"/>
              <a:gd name="connsiteY145" fmla="*/ 313149 h 1705557"/>
              <a:gd name="connsiteX146" fmla="*/ 5668196 w 10232859"/>
              <a:gd name="connsiteY146" fmla="*/ 316360 h 1705557"/>
              <a:gd name="connsiteX147" fmla="*/ 5673886 w 10232859"/>
              <a:gd name="connsiteY147" fmla="*/ 316040 h 1705557"/>
              <a:gd name="connsiteX148" fmla="*/ 5677139 w 10232859"/>
              <a:gd name="connsiteY148" fmla="*/ 313859 h 1705557"/>
              <a:gd name="connsiteX149" fmla="*/ 5708983 w 10232859"/>
              <a:gd name="connsiteY149" fmla="*/ 313188 h 1705557"/>
              <a:gd name="connsiteX150" fmla="*/ 5773909 w 10232859"/>
              <a:gd name="connsiteY150" fmla="*/ 318575 h 1705557"/>
              <a:gd name="connsiteX151" fmla="*/ 5809500 w 10232859"/>
              <a:gd name="connsiteY151" fmla="*/ 324964 h 1705557"/>
              <a:gd name="connsiteX152" fmla="*/ 5908729 w 10232859"/>
              <a:gd name="connsiteY152" fmla="*/ 338849 h 1705557"/>
              <a:gd name="connsiteX153" fmla="*/ 6009654 w 10232859"/>
              <a:gd name="connsiteY153" fmla="*/ 350040 h 1705557"/>
              <a:gd name="connsiteX154" fmla="*/ 6067487 w 10232859"/>
              <a:gd name="connsiteY154" fmla="*/ 340226 h 1705557"/>
              <a:gd name="connsiteX155" fmla="*/ 6073281 w 10232859"/>
              <a:gd name="connsiteY155" fmla="*/ 340830 h 1705557"/>
              <a:gd name="connsiteX156" fmla="*/ 6086225 w 10232859"/>
              <a:gd name="connsiteY156" fmla="*/ 346135 h 1705557"/>
              <a:gd name="connsiteX157" fmla="*/ 6105063 w 10232859"/>
              <a:gd name="connsiteY157" fmla="*/ 353854 h 1705557"/>
              <a:gd name="connsiteX158" fmla="*/ 6135796 w 10232859"/>
              <a:gd name="connsiteY158" fmla="*/ 369657 h 1705557"/>
              <a:gd name="connsiteX159" fmla="*/ 6195166 w 10232859"/>
              <a:gd name="connsiteY159" fmla="*/ 366704 h 1705557"/>
              <a:gd name="connsiteX160" fmla="*/ 6216259 w 10232859"/>
              <a:gd name="connsiteY160" fmla="*/ 369879 h 1705557"/>
              <a:gd name="connsiteX161" fmla="*/ 6228331 w 10232859"/>
              <a:gd name="connsiteY161" fmla="*/ 370548 h 1705557"/>
              <a:gd name="connsiteX162" fmla="*/ 6229602 w 10232859"/>
              <a:gd name="connsiteY162" fmla="*/ 369928 h 1705557"/>
              <a:gd name="connsiteX163" fmla="*/ 6258988 w 10232859"/>
              <a:gd name="connsiteY163" fmla="*/ 385174 h 1705557"/>
              <a:gd name="connsiteX164" fmla="*/ 6264106 w 10232859"/>
              <a:gd name="connsiteY164" fmla="*/ 385655 h 1705557"/>
              <a:gd name="connsiteX165" fmla="*/ 6281703 w 10232859"/>
              <a:gd name="connsiteY165" fmla="*/ 397568 h 1705557"/>
              <a:gd name="connsiteX166" fmla="*/ 6291622 w 10232859"/>
              <a:gd name="connsiteY166" fmla="*/ 402669 h 1705557"/>
              <a:gd name="connsiteX167" fmla="*/ 6292712 w 10232859"/>
              <a:gd name="connsiteY167" fmla="*/ 406285 h 1705557"/>
              <a:gd name="connsiteX168" fmla="*/ 6308227 w 10232859"/>
              <a:gd name="connsiteY168" fmla="*/ 412710 h 1705557"/>
              <a:gd name="connsiteX169" fmla="*/ 6328981 w 10232859"/>
              <a:gd name="connsiteY169" fmla="*/ 416009 h 1705557"/>
              <a:gd name="connsiteX170" fmla="*/ 6368693 w 10232859"/>
              <a:gd name="connsiteY170" fmla="*/ 424359 h 1705557"/>
              <a:gd name="connsiteX171" fmla="*/ 6414811 w 10232859"/>
              <a:gd name="connsiteY171" fmla="*/ 458714 h 1705557"/>
              <a:gd name="connsiteX172" fmla="*/ 6467879 w 10232859"/>
              <a:gd name="connsiteY172" fmla="*/ 474762 h 1705557"/>
              <a:gd name="connsiteX173" fmla="*/ 6564351 w 10232859"/>
              <a:gd name="connsiteY173" fmla="*/ 544032 h 1705557"/>
              <a:gd name="connsiteX174" fmla="*/ 6711178 w 10232859"/>
              <a:gd name="connsiteY174" fmla="*/ 580124 h 1705557"/>
              <a:gd name="connsiteX175" fmla="*/ 6764036 w 10232859"/>
              <a:gd name="connsiteY175" fmla="*/ 595457 h 1705557"/>
              <a:gd name="connsiteX176" fmla="*/ 6858983 w 10232859"/>
              <a:gd name="connsiteY176" fmla="*/ 630237 h 1705557"/>
              <a:gd name="connsiteX177" fmla="*/ 6910661 w 10232859"/>
              <a:gd name="connsiteY177" fmla="*/ 641134 h 1705557"/>
              <a:gd name="connsiteX178" fmla="*/ 6944111 w 10232859"/>
              <a:gd name="connsiteY178" fmla="*/ 666016 h 1705557"/>
              <a:gd name="connsiteX179" fmla="*/ 6965771 w 10232859"/>
              <a:gd name="connsiteY179" fmla="*/ 666445 h 1705557"/>
              <a:gd name="connsiteX180" fmla="*/ 6969639 w 10232859"/>
              <a:gd name="connsiteY180" fmla="*/ 666351 h 1705557"/>
              <a:gd name="connsiteX181" fmla="*/ 6982242 w 10232859"/>
              <a:gd name="connsiteY181" fmla="*/ 669626 h 1705557"/>
              <a:gd name="connsiteX182" fmla="*/ 6989387 w 10232859"/>
              <a:gd name="connsiteY182" fmla="*/ 665988 h 1705557"/>
              <a:gd name="connsiteX183" fmla="*/ 7010930 w 10232859"/>
              <a:gd name="connsiteY183" fmla="*/ 667648 h 1705557"/>
              <a:gd name="connsiteX184" fmla="*/ 7033125 w 10232859"/>
              <a:gd name="connsiteY184" fmla="*/ 674950 h 1705557"/>
              <a:gd name="connsiteX185" fmla="*/ 7134461 w 10232859"/>
              <a:gd name="connsiteY185" fmla="*/ 714706 h 1705557"/>
              <a:gd name="connsiteX186" fmla="*/ 7197450 w 10232859"/>
              <a:gd name="connsiteY186" fmla="*/ 735608 h 1705557"/>
              <a:gd name="connsiteX187" fmla="*/ 7225084 w 10232859"/>
              <a:gd name="connsiteY187" fmla="*/ 739019 h 1705557"/>
              <a:gd name="connsiteX188" fmla="*/ 7261183 w 10232859"/>
              <a:gd name="connsiteY188" fmla="*/ 746827 h 1705557"/>
              <a:gd name="connsiteX189" fmla="*/ 7327760 w 10232859"/>
              <a:gd name="connsiteY189" fmla="*/ 757100 h 1705557"/>
              <a:gd name="connsiteX190" fmla="*/ 7412222 w 10232859"/>
              <a:gd name="connsiteY190" fmla="*/ 777001 h 1705557"/>
              <a:gd name="connsiteX191" fmla="*/ 7457904 w 10232859"/>
              <a:gd name="connsiteY191" fmla="*/ 810835 h 1705557"/>
              <a:gd name="connsiteX192" fmla="*/ 7465795 w 10232859"/>
              <a:gd name="connsiteY192" fmla="*/ 809112 h 1705557"/>
              <a:gd name="connsiteX193" fmla="*/ 7505046 w 10232859"/>
              <a:gd name="connsiteY193" fmla="*/ 823031 h 1705557"/>
              <a:gd name="connsiteX194" fmla="*/ 7623220 w 10232859"/>
              <a:gd name="connsiteY194" fmla="*/ 895034 h 1705557"/>
              <a:gd name="connsiteX195" fmla="*/ 7700458 w 10232859"/>
              <a:gd name="connsiteY195" fmla="*/ 921593 h 1705557"/>
              <a:gd name="connsiteX196" fmla="*/ 7730988 w 10232859"/>
              <a:gd name="connsiteY196" fmla="*/ 927270 h 1705557"/>
              <a:gd name="connsiteX197" fmla="*/ 7781942 w 10232859"/>
              <a:gd name="connsiteY197" fmla="*/ 937017 h 1705557"/>
              <a:gd name="connsiteX198" fmla="*/ 7827704 w 10232859"/>
              <a:gd name="connsiteY198" fmla="*/ 935072 h 1705557"/>
              <a:gd name="connsiteX199" fmla="*/ 7867270 w 10232859"/>
              <a:gd name="connsiteY199" fmla="*/ 946880 h 1705557"/>
              <a:gd name="connsiteX200" fmla="*/ 7866538 w 10232859"/>
              <a:gd name="connsiteY200" fmla="*/ 961559 h 1705557"/>
              <a:gd name="connsiteX201" fmla="*/ 7912084 w 10232859"/>
              <a:gd name="connsiteY201" fmla="*/ 970314 h 1705557"/>
              <a:gd name="connsiteX202" fmla="*/ 7982264 w 10232859"/>
              <a:gd name="connsiteY202" fmla="*/ 982287 h 1705557"/>
              <a:gd name="connsiteX203" fmla="*/ 7991272 w 10232859"/>
              <a:gd name="connsiteY203" fmla="*/ 987618 h 1705557"/>
              <a:gd name="connsiteX204" fmla="*/ 8006496 w 10232859"/>
              <a:gd name="connsiteY204" fmla="*/ 979353 h 1705557"/>
              <a:gd name="connsiteX205" fmla="*/ 8034497 w 10232859"/>
              <a:gd name="connsiteY205" fmla="*/ 978568 h 1705557"/>
              <a:gd name="connsiteX206" fmla="*/ 8150881 w 10232859"/>
              <a:gd name="connsiteY206" fmla="*/ 996925 h 1705557"/>
              <a:gd name="connsiteX207" fmla="*/ 8172106 w 10232859"/>
              <a:gd name="connsiteY207" fmla="*/ 997026 h 1705557"/>
              <a:gd name="connsiteX208" fmla="*/ 8196076 w 10232859"/>
              <a:gd name="connsiteY208" fmla="*/ 1006592 h 1705557"/>
              <a:gd name="connsiteX209" fmla="*/ 8247463 w 10232859"/>
              <a:gd name="connsiteY209" fmla="*/ 1022846 h 1705557"/>
              <a:gd name="connsiteX210" fmla="*/ 8279272 w 10232859"/>
              <a:gd name="connsiteY210" fmla="*/ 1039435 h 1705557"/>
              <a:gd name="connsiteX211" fmla="*/ 8289611 w 10232859"/>
              <a:gd name="connsiteY211" fmla="*/ 1035144 h 1705557"/>
              <a:gd name="connsiteX212" fmla="*/ 8311483 w 10232859"/>
              <a:gd name="connsiteY212" fmla="*/ 1035913 h 1705557"/>
              <a:gd name="connsiteX213" fmla="*/ 8399489 w 10232859"/>
              <a:gd name="connsiteY213" fmla="*/ 1055076 h 1705557"/>
              <a:gd name="connsiteX214" fmla="*/ 8415973 w 10232859"/>
              <a:gd name="connsiteY214" fmla="*/ 1056174 h 1705557"/>
              <a:gd name="connsiteX215" fmla="*/ 8433326 w 10232859"/>
              <a:gd name="connsiteY215" fmla="*/ 1064395 h 1705557"/>
              <a:gd name="connsiteX216" fmla="*/ 8502328 w 10232859"/>
              <a:gd name="connsiteY216" fmla="*/ 1098012 h 1705557"/>
              <a:gd name="connsiteX217" fmla="*/ 8534346 w 10232859"/>
              <a:gd name="connsiteY217" fmla="*/ 1113494 h 1705557"/>
              <a:gd name="connsiteX218" fmla="*/ 8534980 w 10232859"/>
              <a:gd name="connsiteY218" fmla="*/ 1117375 h 1705557"/>
              <a:gd name="connsiteX219" fmla="*/ 8544104 w 10232859"/>
              <a:gd name="connsiteY219" fmla="*/ 1114920 h 1705557"/>
              <a:gd name="connsiteX220" fmla="*/ 8567742 w 10232859"/>
              <a:gd name="connsiteY220" fmla="*/ 1124104 h 1705557"/>
              <a:gd name="connsiteX221" fmla="*/ 8633779 w 10232859"/>
              <a:gd name="connsiteY221" fmla="*/ 1145740 h 1705557"/>
              <a:gd name="connsiteX222" fmla="*/ 8676965 w 10232859"/>
              <a:gd name="connsiteY222" fmla="*/ 1163463 h 1705557"/>
              <a:gd name="connsiteX223" fmla="*/ 8698944 w 10232859"/>
              <a:gd name="connsiteY223" fmla="*/ 1163453 h 1705557"/>
              <a:gd name="connsiteX224" fmla="*/ 8711456 w 10232859"/>
              <a:gd name="connsiteY224" fmla="*/ 1175731 h 1705557"/>
              <a:gd name="connsiteX225" fmla="*/ 8732793 w 10232859"/>
              <a:gd name="connsiteY225" fmla="*/ 1179486 h 1705557"/>
              <a:gd name="connsiteX226" fmla="*/ 8751897 w 10232859"/>
              <a:gd name="connsiteY226" fmla="*/ 1197400 h 1705557"/>
              <a:gd name="connsiteX227" fmla="*/ 8793564 w 10232859"/>
              <a:gd name="connsiteY227" fmla="*/ 1179086 h 1705557"/>
              <a:gd name="connsiteX228" fmla="*/ 8834270 w 10232859"/>
              <a:gd name="connsiteY228" fmla="*/ 1213138 h 1705557"/>
              <a:gd name="connsiteX229" fmla="*/ 8853872 w 10232859"/>
              <a:gd name="connsiteY229" fmla="*/ 1221228 h 1705557"/>
              <a:gd name="connsiteX230" fmla="*/ 8861901 w 10232859"/>
              <a:gd name="connsiteY230" fmla="*/ 1217889 h 1705557"/>
              <a:gd name="connsiteX231" fmla="*/ 8874168 w 10232859"/>
              <a:gd name="connsiteY231" fmla="*/ 1220481 h 1705557"/>
              <a:gd name="connsiteX232" fmla="*/ 8871123 w 10232859"/>
              <a:gd name="connsiteY232" fmla="*/ 1227674 h 1705557"/>
              <a:gd name="connsiteX233" fmla="*/ 8903537 w 10232859"/>
              <a:gd name="connsiteY233" fmla="*/ 1237102 h 1705557"/>
              <a:gd name="connsiteX234" fmla="*/ 8933767 w 10232859"/>
              <a:gd name="connsiteY234" fmla="*/ 1269882 h 1705557"/>
              <a:gd name="connsiteX235" fmla="*/ 8985765 w 10232859"/>
              <a:gd name="connsiteY235" fmla="*/ 1294178 h 1705557"/>
              <a:gd name="connsiteX236" fmla="*/ 9071444 w 10232859"/>
              <a:gd name="connsiteY236" fmla="*/ 1323819 h 1705557"/>
              <a:gd name="connsiteX237" fmla="*/ 9096711 w 10232859"/>
              <a:gd name="connsiteY237" fmla="*/ 1334291 h 1705557"/>
              <a:gd name="connsiteX238" fmla="*/ 9338853 w 10232859"/>
              <a:gd name="connsiteY238" fmla="*/ 1454560 h 1705557"/>
              <a:gd name="connsiteX239" fmla="*/ 9520814 w 10232859"/>
              <a:gd name="connsiteY239" fmla="*/ 1456341 h 1705557"/>
              <a:gd name="connsiteX240" fmla="*/ 9702271 w 10232859"/>
              <a:gd name="connsiteY240" fmla="*/ 1495067 h 1705557"/>
              <a:gd name="connsiteX241" fmla="*/ 9744273 w 10232859"/>
              <a:gd name="connsiteY241" fmla="*/ 1530026 h 1705557"/>
              <a:gd name="connsiteX242" fmla="*/ 9771903 w 10232859"/>
              <a:gd name="connsiteY242" fmla="*/ 1536548 h 1705557"/>
              <a:gd name="connsiteX243" fmla="*/ 9818565 w 10232859"/>
              <a:gd name="connsiteY243" fmla="*/ 1545059 h 1705557"/>
              <a:gd name="connsiteX244" fmla="*/ 9882202 w 10232859"/>
              <a:gd name="connsiteY244" fmla="*/ 1572402 h 1705557"/>
              <a:gd name="connsiteX245" fmla="*/ 10022025 w 10232859"/>
              <a:gd name="connsiteY245" fmla="*/ 1606210 h 1705557"/>
              <a:gd name="connsiteX246" fmla="*/ 10220406 w 10232859"/>
              <a:gd name="connsiteY246" fmla="*/ 1683519 h 1705557"/>
              <a:gd name="connsiteX247" fmla="*/ 10232859 w 10232859"/>
              <a:gd name="connsiteY247" fmla="*/ 1705557 h 1705557"/>
              <a:gd name="connsiteX248" fmla="*/ 0 w 10232859"/>
              <a:gd name="connsiteY248" fmla="*/ 1705557 h 1705557"/>
              <a:gd name="connsiteX249" fmla="*/ 0 w 10232859"/>
              <a:gd name="connsiteY249" fmla="*/ 28342 h 1705557"/>
              <a:gd name="connsiteX250" fmla="*/ 8097 w 10232859"/>
              <a:gd name="connsiteY250" fmla="*/ 30869 h 1705557"/>
              <a:gd name="connsiteX251" fmla="*/ 77128 w 10232859"/>
              <a:gd name="connsiteY251" fmla="*/ 13381 h 1705557"/>
              <a:gd name="connsiteX252" fmla="*/ 188338 w 10232859"/>
              <a:gd name="connsiteY252" fmla="*/ 11593 h 1705557"/>
              <a:gd name="connsiteX253" fmla="*/ 298809 w 10232859"/>
              <a:gd name="connsiteY253" fmla="*/ 12712 h 1705557"/>
              <a:gd name="connsiteX254" fmla="*/ 338985 w 10232859"/>
              <a:gd name="connsiteY254" fmla="*/ 14520 h 1705557"/>
              <a:gd name="connsiteX255" fmla="*/ 409815 w 10232859"/>
              <a:gd name="connsiteY255" fmla="*/ 11559 h 1705557"/>
              <a:gd name="connsiteX256" fmla="*/ 424169 w 10232859"/>
              <a:gd name="connsiteY256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089450 w 10232859"/>
              <a:gd name="connsiteY77" fmla="*/ 162714 h 1705557"/>
              <a:gd name="connsiteX78" fmla="*/ 3254203 w 10232859"/>
              <a:gd name="connsiteY78" fmla="*/ 158270 h 1705557"/>
              <a:gd name="connsiteX79" fmla="*/ 3380350 w 10232859"/>
              <a:gd name="connsiteY79" fmla="*/ 157665 h 1705557"/>
              <a:gd name="connsiteX80" fmla="*/ 3476147 w 10232859"/>
              <a:gd name="connsiteY80" fmla="*/ 177439 h 1705557"/>
              <a:gd name="connsiteX81" fmla="*/ 3581876 w 10232859"/>
              <a:gd name="connsiteY81" fmla="*/ 156962 h 1705557"/>
              <a:gd name="connsiteX82" fmla="*/ 3704761 w 10232859"/>
              <a:gd name="connsiteY82" fmla="*/ 157006 h 1705557"/>
              <a:gd name="connsiteX83" fmla="*/ 3755040 w 10232859"/>
              <a:gd name="connsiteY83" fmla="*/ 148492 h 1705557"/>
              <a:gd name="connsiteX84" fmla="*/ 3804689 w 10232859"/>
              <a:gd name="connsiteY84" fmla="*/ 158407 h 1705557"/>
              <a:gd name="connsiteX85" fmla="*/ 3821793 w 10232859"/>
              <a:gd name="connsiteY85" fmla="*/ 151257 h 1705557"/>
              <a:gd name="connsiteX86" fmla="*/ 3824682 w 10232859"/>
              <a:gd name="connsiteY86" fmla="*/ 149833 h 1705557"/>
              <a:gd name="connsiteX87" fmla="*/ 3837536 w 10232859"/>
              <a:gd name="connsiteY87" fmla="*/ 148292 h 1705557"/>
              <a:gd name="connsiteX88" fmla="*/ 3839550 w 10232859"/>
              <a:gd name="connsiteY88" fmla="*/ 142661 h 1705557"/>
              <a:gd name="connsiteX89" fmla="*/ 3857743 w 10232859"/>
              <a:gd name="connsiteY89" fmla="*/ 136618 h 1705557"/>
              <a:gd name="connsiteX90" fmla="*/ 3881852 w 10232859"/>
              <a:gd name="connsiteY90" fmla="*/ 135231 h 1705557"/>
              <a:gd name="connsiteX91" fmla="*/ 3998088 w 10232859"/>
              <a:gd name="connsiteY91" fmla="*/ 134446 h 1705557"/>
              <a:gd name="connsiteX92" fmla="*/ 4066682 w 10232859"/>
              <a:gd name="connsiteY92" fmla="*/ 130661 h 1705557"/>
              <a:gd name="connsiteX93" fmla="*/ 4091246 w 10232859"/>
              <a:gd name="connsiteY93" fmla="*/ 124017 h 1705557"/>
              <a:gd name="connsiteX94" fmla="*/ 4126556 w 10232859"/>
              <a:gd name="connsiteY94" fmla="*/ 118239 h 1705557"/>
              <a:gd name="connsiteX95" fmla="*/ 4187717 w 10232859"/>
              <a:gd name="connsiteY95" fmla="*/ 104010 h 1705557"/>
              <a:gd name="connsiteX96" fmla="*/ 4220826 w 10232859"/>
              <a:gd name="connsiteY96" fmla="*/ 102505 h 1705557"/>
              <a:gd name="connsiteX97" fmla="*/ 4239014 w 10232859"/>
              <a:gd name="connsiteY97" fmla="*/ 97354 h 1705557"/>
              <a:gd name="connsiteX98" fmla="*/ 4246653 w 10232859"/>
              <a:gd name="connsiteY98" fmla="*/ 97874 h 1705557"/>
              <a:gd name="connsiteX99" fmla="*/ 4271841 w 10232859"/>
              <a:gd name="connsiteY99" fmla="*/ 96702 h 1705557"/>
              <a:gd name="connsiteX100" fmla="*/ 4286277 w 10232859"/>
              <a:gd name="connsiteY100" fmla="*/ 96687 h 1705557"/>
              <a:gd name="connsiteX101" fmla="*/ 4292025 w 10232859"/>
              <a:gd name="connsiteY101" fmla="*/ 96921 h 1705557"/>
              <a:gd name="connsiteX102" fmla="*/ 4304713 w 10232859"/>
              <a:gd name="connsiteY102" fmla="*/ 102187 h 1705557"/>
              <a:gd name="connsiteX103" fmla="*/ 4321285 w 10232859"/>
              <a:gd name="connsiteY103" fmla="*/ 100074 h 1705557"/>
              <a:gd name="connsiteX104" fmla="*/ 4339561 w 10232859"/>
              <a:gd name="connsiteY104" fmla="*/ 105320 h 1705557"/>
              <a:gd name="connsiteX105" fmla="*/ 4343990 w 10232859"/>
              <a:gd name="connsiteY105" fmla="*/ 101090 h 1705557"/>
              <a:gd name="connsiteX106" fmla="*/ 4358885 w 10232859"/>
              <a:gd name="connsiteY106" fmla="*/ 96778 h 1705557"/>
              <a:gd name="connsiteX107" fmla="*/ 4371648 w 10232859"/>
              <a:gd name="connsiteY107" fmla="*/ 101826 h 1705557"/>
              <a:gd name="connsiteX108" fmla="*/ 4398380 w 10232859"/>
              <a:gd name="connsiteY108" fmla="*/ 104961 h 1705557"/>
              <a:gd name="connsiteX109" fmla="*/ 4405729 w 10232859"/>
              <a:gd name="connsiteY109" fmla="*/ 104191 h 1705557"/>
              <a:gd name="connsiteX110" fmla="*/ 4431408 w 10232859"/>
              <a:gd name="connsiteY110" fmla="*/ 110825 h 1705557"/>
              <a:gd name="connsiteX111" fmla="*/ 4472183 w 10232859"/>
              <a:gd name="connsiteY111" fmla="*/ 116430 h 1705557"/>
              <a:gd name="connsiteX112" fmla="*/ 4518828 w 10232859"/>
              <a:gd name="connsiteY112" fmla="*/ 119114 h 1705557"/>
              <a:gd name="connsiteX113" fmla="*/ 4532040 w 10232859"/>
              <a:gd name="connsiteY113" fmla="*/ 124307 h 1705557"/>
              <a:gd name="connsiteX114" fmla="*/ 4617778 w 10232859"/>
              <a:gd name="connsiteY114" fmla="*/ 136993 h 1705557"/>
              <a:gd name="connsiteX115" fmla="*/ 4641872 w 10232859"/>
              <a:gd name="connsiteY115" fmla="*/ 140721 h 1705557"/>
              <a:gd name="connsiteX116" fmla="*/ 4662766 w 10232859"/>
              <a:gd name="connsiteY116" fmla="*/ 138952 h 1705557"/>
              <a:gd name="connsiteX117" fmla="*/ 4667770 w 10232859"/>
              <a:gd name="connsiteY117" fmla="*/ 134208 h 1705557"/>
              <a:gd name="connsiteX118" fmla="*/ 4681052 w 10232859"/>
              <a:gd name="connsiteY118" fmla="*/ 135461 h 1705557"/>
              <a:gd name="connsiteX119" fmla="*/ 4684624 w 10232859"/>
              <a:gd name="connsiteY119" fmla="*/ 134755 h 1705557"/>
              <a:gd name="connsiteX120" fmla="*/ 4705061 w 10232859"/>
              <a:gd name="connsiteY120" fmla="*/ 131748 h 1705557"/>
              <a:gd name="connsiteX121" fmla="*/ 4747746 w 10232859"/>
              <a:gd name="connsiteY121" fmla="*/ 151131 h 1705557"/>
              <a:gd name="connsiteX122" fmla="*/ 4801045 w 10232859"/>
              <a:gd name="connsiteY122" fmla="*/ 153753 h 1705557"/>
              <a:gd name="connsiteX123" fmla="*/ 5001600 w 10232859"/>
              <a:gd name="connsiteY123" fmla="*/ 196753 h 1705557"/>
              <a:gd name="connsiteX124" fmla="*/ 5033465 w 10232859"/>
              <a:gd name="connsiteY124" fmla="*/ 182429 h 1705557"/>
              <a:gd name="connsiteX125" fmla="*/ 5115965 w 10232859"/>
              <a:gd name="connsiteY125" fmla="*/ 192583 h 1705557"/>
              <a:gd name="connsiteX126" fmla="*/ 5237936 w 10232859"/>
              <a:gd name="connsiteY126" fmla="*/ 246022 h 1705557"/>
              <a:gd name="connsiteX127" fmla="*/ 5290566 w 10232859"/>
              <a:gd name="connsiteY127" fmla="*/ 269809 h 1705557"/>
              <a:gd name="connsiteX128" fmla="*/ 5344878 w 10232859"/>
              <a:gd name="connsiteY128" fmla="*/ 282874 h 1705557"/>
              <a:gd name="connsiteX129" fmla="*/ 5413398 w 10232859"/>
              <a:gd name="connsiteY129" fmla="*/ 282749 h 1705557"/>
              <a:gd name="connsiteX130" fmla="*/ 5415629 w 10232859"/>
              <a:gd name="connsiteY130" fmla="*/ 282282 h 1705557"/>
              <a:gd name="connsiteX131" fmla="*/ 5433078 w 10232859"/>
              <a:gd name="connsiteY131" fmla="*/ 286198 h 1705557"/>
              <a:gd name="connsiteX132" fmla="*/ 5435759 w 10232859"/>
              <a:gd name="connsiteY132" fmla="*/ 289614 h 1705557"/>
              <a:gd name="connsiteX133" fmla="*/ 5447372 w 10232859"/>
              <a:gd name="connsiteY133" fmla="*/ 293101 h 1705557"/>
              <a:gd name="connsiteX134" fmla="*/ 5469289 w 10232859"/>
              <a:gd name="connsiteY134" fmla="*/ 302134 h 1705557"/>
              <a:gd name="connsiteX135" fmla="*/ 5508752 w 10232859"/>
              <a:gd name="connsiteY135" fmla="*/ 312267 h 1705557"/>
              <a:gd name="connsiteX136" fmla="*/ 5509657 w 10232859"/>
              <a:gd name="connsiteY136" fmla="*/ 311450 h 1705557"/>
              <a:gd name="connsiteX137" fmla="*/ 5521245 w 10232859"/>
              <a:gd name="connsiteY137" fmla="*/ 310202 h 1705557"/>
              <a:gd name="connsiteX138" fmla="*/ 5542415 w 10232859"/>
              <a:gd name="connsiteY138" fmla="*/ 310009 h 1705557"/>
              <a:gd name="connsiteX139" fmla="*/ 5596538 w 10232859"/>
              <a:gd name="connsiteY139" fmla="*/ 297667 h 1705557"/>
              <a:gd name="connsiteX140" fmla="*/ 5632514 w 10232859"/>
              <a:gd name="connsiteY140" fmla="*/ 308476 h 1705557"/>
              <a:gd name="connsiteX141" fmla="*/ 5640005 w 10232859"/>
              <a:gd name="connsiteY141" fmla="*/ 310131 h 1705557"/>
              <a:gd name="connsiteX142" fmla="*/ 5640259 w 10232859"/>
              <a:gd name="connsiteY142" fmla="*/ 309949 h 1705557"/>
              <a:gd name="connsiteX143" fmla="*/ 5648365 w 10232859"/>
              <a:gd name="connsiteY143" fmla="*/ 311268 h 1705557"/>
              <a:gd name="connsiteX144" fmla="*/ 5653662 w 10232859"/>
              <a:gd name="connsiteY144" fmla="*/ 313149 h 1705557"/>
              <a:gd name="connsiteX145" fmla="*/ 5668196 w 10232859"/>
              <a:gd name="connsiteY145" fmla="*/ 316360 h 1705557"/>
              <a:gd name="connsiteX146" fmla="*/ 5673886 w 10232859"/>
              <a:gd name="connsiteY146" fmla="*/ 316040 h 1705557"/>
              <a:gd name="connsiteX147" fmla="*/ 5677139 w 10232859"/>
              <a:gd name="connsiteY147" fmla="*/ 313859 h 1705557"/>
              <a:gd name="connsiteX148" fmla="*/ 5708983 w 10232859"/>
              <a:gd name="connsiteY148" fmla="*/ 313188 h 1705557"/>
              <a:gd name="connsiteX149" fmla="*/ 5773909 w 10232859"/>
              <a:gd name="connsiteY149" fmla="*/ 318575 h 1705557"/>
              <a:gd name="connsiteX150" fmla="*/ 5809500 w 10232859"/>
              <a:gd name="connsiteY150" fmla="*/ 324964 h 1705557"/>
              <a:gd name="connsiteX151" fmla="*/ 5908729 w 10232859"/>
              <a:gd name="connsiteY151" fmla="*/ 338849 h 1705557"/>
              <a:gd name="connsiteX152" fmla="*/ 6009654 w 10232859"/>
              <a:gd name="connsiteY152" fmla="*/ 350040 h 1705557"/>
              <a:gd name="connsiteX153" fmla="*/ 6067487 w 10232859"/>
              <a:gd name="connsiteY153" fmla="*/ 340226 h 1705557"/>
              <a:gd name="connsiteX154" fmla="*/ 6073281 w 10232859"/>
              <a:gd name="connsiteY154" fmla="*/ 340830 h 1705557"/>
              <a:gd name="connsiteX155" fmla="*/ 6086225 w 10232859"/>
              <a:gd name="connsiteY155" fmla="*/ 346135 h 1705557"/>
              <a:gd name="connsiteX156" fmla="*/ 6105063 w 10232859"/>
              <a:gd name="connsiteY156" fmla="*/ 353854 h 1705557"/>
              <a:gd name="connsiteX157" fmla="*/ 6135796 w 10232859"/>
              <a:gd name="connsiteY157" fmla="*/ 369657 h 1705557"/>
              <a:gd name="connsiteX158" fmla="*/ 6195166 w 10232859"/>
              <a:gd name="connsiteY158" fmla="*/ 366704 h 1705557"/>
              <a:gd name="connsiteX159" fmla="*/ 6216259 w 10232859"/>
              <a:gd name="connsiteY159" fmla="*/ 369879 h 1705557"/>
              <a:gd name="connsiteX160" fmla="*/ 6228331 w 10232859"/>
              <a:gd name="connsiteY160" fmla="*/ 370548 h 1705557"/>
              <a:gd name="connsiteX161" fmla="*/ 6229602 w 10232859"/>
              <a:gd name="connsiteY161" fmla="*/ 369928 h 1705557"/>
              <a:gd name="connsiteX162" fmla="*/ 6258988 w 10232859"/>
              <a:gd name="connsiteY162" fmla="*/ 385174 h 1705557"/>
              <a:gd name="connsiteX163" fmla="*/ 6264106 w 10232859"/>
              <a:gd name="connsiteY163" fmla="*/ 385655 h 1705557"/>
              <a:gd name="connsiteX164" fmla="*/ 6281703 w 10232859"/>
              <a:gd name="connsiteY164" fmla="*/ 397568 h 1705557"/>
              <a:gd name="connsiteX165" fmla="*/ 6291622 w 10232859"/>
              <a:gd name="connsiteY165" fmla="*/ 402669 h 1705557"/>
              <a:gd name="connsiteX166" fmla="*/ 6292712 w 10232859"/>
              <a:gd name="connsiteY166" fmla="*/ 406285 h 1705557"/>
              <a:gd name="connsiteX167" fmla="*/ 6308227 w 10232859"/>
              <a:gd name="connsiteY167" fmla="*/ 412710 h 1705557"/>
              <a:gd name="connsiteX168" fmla="*/ 6328981 w 10232859"/>
              <a:gd name="connsiteY168" fmla="*/ 416009 h 1705557"/>
              <a:gd name="connsiteX169" fmla="*/ 6368693 w 10232859"/>
              <a:gd name="connsiteY169" fmla="*/ 424359 h 1705557"/>
              <a:gd name="connsiteX170" fmla="*/ 6414811 w 10232859"/>
              <a:gd name="connsiteY170" fmla="*/ 458714 h 1705557"/>
              <a:gd name="connsiteX171" fmla="*/ 6467879 w 10232859"/>
              <a:gd name="connsiteY171" fmla="*/ 474762 h 1705557"/>
              <a:gd name="connsiteX172" fmla="*/ 6564351 w 10232859"/>
              <a:gd name="connsiteY172" fmla="*/ 544032 h 1705557"/>
              <a:gd name="connsiteX173" fmla="*/ 6711178 w 10232859"/>
              <a:gd name="connsiteY173" fmla="*/ 580124 h 1705557"/>
              <a:gd name="connsiteX174" fmla="*/ 6764036 w 10232859"/>
              <a:gd name="connsiteY174" fmla="*/ 595457 h 1705557"/>
              <a:gd name="connsiteX175" fmla="*/ 6858983 w 10232859"/>
              <a:gd name="connsiteY175" fmla="*/ 630237 h 1705557"/>
              <a:gd name="connsiteX176" fmla="*/ 6910661 w 10232859"/>
              <a:gd name="connsiteY176" fmla="*/ 641134 h 1705557"/>
              <a:gd name="connsiteX177" fmla="*/ 6944111 w 10232859"/>
              <a:gd name="connsiteY177" fmla="*/ 666016 h 1705557"/>
              <a:gd name="connsiteX178" fmla="*/ 6965771 w 10232859"/>
              <a:gd name="connsiteY178" fmla="*/ 666445 h 1705557"/>
              <a:gd name="connsiteX179" fmla="*/ 6969639 w 10232859"/>
              <a:gd name="connsiteY179" fmla="*/ 666351 h 1705557"/>
              <a:gd name="connsiteX180" fmla="*/ 6982242 w 10232859"/>
              <a:gd name="connsiteY180" fmla="*/ 669626 h 1705557"/>
              <a:gd name="connsiteX181" fmla="*/ 6989387 w 10232859"/>
              <a:gd name="connsiteY181" fmla="*/ 665988 h 1705557"/>
              <a:gd name="connsiteX182" fmla="*/ 7010930 w 10232859"/>
              <a:gd name="connsiteY182" fmla="*/ 667648 h 1705557"/>
              <a:gd name="connsiteX183" fmla="*/ 7033125 w 10232859"/>
              <a:gd name="connsiteY183" fmla="*/ 674950 h 1705557"/>
              <a:gd name="connsiteX184" fmla="*/ 7134461 w 10232859"/>
              <a:gd name="connsiteY184" fmla="*/ 714706 h 1705557"/>
              <a:gd name="connsiteX185" fmla="*/ 7197450 w 10232859"/>
              <a:gd name="connsiteY185" fmla="*/ 735608 h 1705557"/>
              <a:gd name="connsiteX186" fmla="*/ 7225084 w 10232859"/>
              <a:gd name="connsiteY186" fmla="*/ 739019 h 1705557"/>
              <a:gd name="connsiteX187" fmla="*/ 7261183 w 10232859"/>
              <a:gd name="connsiteY187" fmla="*/ 746827 h 1705557"/>
              <a:gd name="connsiteX188" fmla="*/ 7327760 w 10232859"/>
              <a:gd name="connsiteY188" fmla="*/ 757100 h 1705557"/>
              <a:gd name="connsiteX189" fmla="*/ 7412222 w 10232859"/>
              <a:gd name="connsiteY189" fmla="*/ 777001 h 1705557"/>
              <a:gd name="connsiteX190" fmla="*/ 7457904 w 10232859"/>
              <a:gd name="connsiteY190" fmla="*/ 810835 h 1705557"/>
              <a:gd name="connsiteX191" fmla="*/ 7465795 w 10232859"/>
              <a:gd name="connsiteY191" fmla="*/ 809112 h 1705557"/>
              <a:gd name="connsiteX192" fmla="*/ 7505046 w 10232859"/>
              <a:gd name="connsiteY192" fmla="*/ 823031 h 1705557"/>
              <a:gd name="connsiteX193" fmla="*/ 7623220 w 10232859"/>
              <a:gd name="connsiteY193" fmla="*/ 895034 h 1705557"/>
              <a:gd name="connsiteX194" fmla="*/ 7700458 w 10232859"/>
              <a:gd name="connsiteY194" fmla="*/ 921593 h 1705557"/>
              <a:gd name="connsiteX195" fmla="*/ 7730988 w 10232859"/>
              <a:gd name="connsiteY195" fmla="*/ 927270 h 1705557"/>
              <a:gd name="connsiteX196" fmla="*/ 7781942 w 10232859"/>
              <a:gd name="connsiteY196" fmla="*/ 937017 h 1705557"/>
              <a:gd name="connsiteX197" fmla="*/ 7827704 w 10232859"/>
              <a:gd name="connsiteY197" fmla="*/ 935072 h 1705557"/>
              <a:gd name="connsiteX198" fmla="*/ 7867270 w 10232859"/>
              <a:gd name="connsiteY198" fmla="*/ 946880 h 1705557"/>
              <a:gd name="connsiteX199" fmla="*/ 7866538 w 10232859"/>
              <a:gd name="connsiteY199" fmla="*/ 961559 h 1705557"/>
              <a:gd name="connsiteX200" fmla="*/ 7912084 w 10232859"/>
              <a:gd name="connsiteY200" fmla="*/ 970314 h 1705557"/>
              <a:gd name="connsiteX201" fmla="*/ 7982264 w 10232859"/>
              <a:gd name="connsiteY201" fmla="*/ 982287 h 1705557"/>
              <a:gd name="connsiteX202" fmla="*/ 7991272 w 10232859"/>
              <a:gd name="connsiteY202" fmla="*/ 987618 h 1705557"/>
              <a:gd name="connsiteX203" fmla="*/ 8006496 w 10232859"/>
              <a:gd name="connsiteY203" fmla="*/ 979353 h 1705557"/>
              <a:gd name="connsiteX204" fmla="*/ 8034497 w 10232859"/>
              <a:gd name="connsiteY204" fmla="*/ 978568 h 1705557"/>
              <a:gd name="connsiteX205" fmla="*/ 8150881 w 10232859"/>
              <a:gd name="connsiteY205" fmla="*/ 996925 h 1705557"/>
              <a:gd name="connsiteX206" fmla="*/ 8172106 w 10232859"/>
              <a:gd name="connsiteY206" fmla="*/ 997026 h 1705557"/>
              <a:gd name="connsiteX207" fmla="*/ 8196076 w 10232859"/>
              <a:gd name="connsiteY207" fmla="*/ 1006592 h 1705557"/>
              <a:gd name="connsiteX208" fmla="*/ 8247463 w 10232859"/>
              <a:gd name="connsiteY208" fmla="*/ 1022846 h 1705557"/>
              <a:gd name="connsiteX209" fmla="*/ 8279272 w 10232859"/>
              <a:gd name="connsiteY209" fmla="*/ 1039435 h 1705557"/>
              <a:gd name="connsiteX210" fmla="*/ 8289611 w 10232859"/>
              <a:gd name="connsiteY210" fmla="*/ 1035144 h 1705557"/>
              <a:gd name="connsiteX211" fmla="*/ 8311483 w 10232859"/>
              <a:gd name="connsiteY211" fmla="*/ 1035913 h 1705557"/>
              <a:gd name="connsiteX212" fmla="*/ 8399489 w 10232859"/>
              <a:gd name="connsiteY212" fmla="*/ 1055076 h 1705557"/>
              <a:gd name="connsiteX213" fmla="*/ 8415973 w 10232859"/>
              <a:gd name="connsiteY213" fmla="*/ 1056174 h 1705557"/>
              <a:gd name="connsiteX214" fmla="*/ 8433326 w 10232859"/>
              <a:gd name="connsiteY214" fmla="*/ 1064395 h 1705557"/>
              <a:gd name="connsiteX215" fmla="*/ 8502328 w 10232859"/>
              <a:gd name="connsiteY215" fmla="*/ 1098012 h 1705557"/>
              <a:gd name="connsiteX216" fmla="*/ 8534346 w 10232859"/>
              <a:gd name="connsiteY216" fmla="*/ 1113494 h 1705557"/>
              <a:gd name="connsiteX217" fmla="*/ 8534980 w 10232859"/>
              <a:gd name="connsiteY217" fmla="*/ 1117375 h 1705557"/>
              <a:gd name="connsiteX218" fmla="*/ 8544104 w 10232859"/>
              <a:gd name="connsiteY218" fmla="*/ 1114920 h 1705557"/>
              <a:gd name="connsiteX219" fmla="*/ 8567742 w 10232859"/>
              <a:gd name="connsiteY219" fmla="*/ 1124104 h 1705557"/>
              <a:gd name="connsiteX220" fmla="*/ 8633779 w 10232859"/>
              <a:gd name="connsiteY220" fmla="*/ 1145740 h 1705557"/>
              <a:gd name="connsiteX221" fmla="*/ 8676965 w 10232859"/>
              <a:gd name="connsiteY221" fmla="*/ 1163463 h 1705557"/>
              <a:gd name="connsiteX222" fmla="*/ 8698944 w 10232859"/>
              <a:gd name="connsiteY222" fmla="*/ 1163453 h 1705557"/>
              <a:gd name="connsiteX223" fmla="*/ 8711456 w 10232859"/>
              <a:gd name="connsiteY223" fmla="*/ 1175731 h 1705557"/>
              <a:gd name="connsiteX224" fmla="*/ 8732793 w 10232859"/>
              <a:gd name="connsiteY224" fmla="*/ 1179486 h 1705557"/>
              <a:gd name="connsiteX225" fmla="*/ 8751897 w 10232859"/>
              <a:gd name="connsiteY225" fmla="*/ 1197400 h 1705557"/>
              <a:gd name="connsiteX226" fmla="*/ 8793564 w 10232859"/>
              <a:gd name="connsiteY226" fmla="*/ 1179086 h 1705557"/>
              <a:gd name="connsiteX227" fmla="*/ 8834270 w 10232859"/>
              <a:gd name="connsiteY227" fmla="*/ 1213138 h 1705557"/>
              <a:gd name="connsiteX228" fmla="*/ 8853872 w 10232859"/>
              <a:gd name="connsiteY228" fmla="*/ 1221228 h 1705557"/>
              <a:gd name="connsiteX229" fmla="*/ 8861901 w 10232859"/>
              <a:gd name="connsiteY229" fmla="*/ 1217889 h 1705557"/>
              <a:gd name="connsiteX230" fmla="*/ 8874168 w 10232859"/>
              <a:gd name="connsiteY230" fmla="*/ 1220481 h 1705557"/>
              <a:gd name="connsiteX231" fmla="*/ 8871123 w 10232859"/>
              <a:gd name="connsiteY231" fmla="*/ 1227674 h 1705557"/>
              <a:gd name="connsiteX232" fmla="*/ 8903537 w 10232859"/>
              <a:gd name="connsiteY232" fmla="*/ 1237102 h 1705557"/>
              <a:gd name="connsiteX233" fmla="*/ 8933767 w 10232859"/>
              <a:gd name="connsiteY233" fmla="*/ 1269882 h 1705557"/>
              <a:gd name="connsiteX234" fmla="*/ 8985765 w 10232859"/>
              <a:gd name="connsiteY234" fmla="*/ 1294178 h 1705557"/>
              <a:gd name="connsiteX235" fmla="*/ 9071444 w 10232859"/>
              <a:gd name="connsiteY235" fmla="*/ 1323819 h 1705557"/>
              <a:gd name="connsiteX236" fmla="*/ 9096711 w 10232859"/>
              <a:gd name="connsiteY236" fmla="*/ 1334291 h 1705557"/>
              <a:gd name="connsiteX237" fmla="*/ 9338853 w 10232859"/>
              <a:gd name="connsiteY237" fmla="*/ 1454560 h 1705557"/>
              <a:gd name="connsiteX238" fmla="*/ 9520814 w 10232859"/>
              <a:gd name="connsiteY238" fmla="*/ 1456341 h 1705557"/>
              <a:gd name="connsiteX239" fmla="*/ 9702271 w 10232859"/>
              <a:gd name="connsiteY239" fmla="*/ 1495067 h 1705557"/>
              <a:gd name="connsiteX240" fmla="*/ 9744273 w 10232859"/>
              <a:gd name="connsiteY240" fmla="*/ 1530026 h 1705557"/>
              <a:gd name="connsiteX241" fmla="*/ 9771903 w 10232859"/>
              <a:gd name="connsiteY241" fmla="*/ 1536548 h 1705557"/>
              <a:gd name="connsiteX242" fmla="*/ 9818565 w 10232859"/>
              <a:gd name="connsiteY242" fmla="*/ 1545059 h 1705557"/>
              <a:gd name="connsiteX243" fmla="*/ 9882202 w 10232859"/>
              <a:gd name="connsiteY243" fmla="*/ 1572402 h 1705557"/>
              <a:gd name="connsiteX244" fmla="*/ 10022025 w 10232859"/>
              <a:gd name="connsiteY244" fmla="*/ 1606210 h 1705557"/>
              <a:gd name="connsiteX245" fmla="*/ 10220406 w 10232859"/>
              <a:gd name="connsiteY245" fmla="*/ 1683519 h 1705557"/>
              <a:gd name="connsiteX246" fmla="*/ 10232859 w 10232859"/>
              <a:gd name="connsiteY246" fmla="*/ 1705557 h 1705557"/>
              <a:gd name="connsiteX247" fmla="*/ 0 w 10232859"/>
              <a:gd name="connsiteY247" fmla="*/ 1705557 h 1705557"/>
              <a:gd name="connsiteX248" fmla="*/ 0 w 10232859"/>
              <a:gd name="connsiteY248" fmla="*/ 28342 h 1705557"/>
              <a:gd name="connsiteX249" fmla="*/ 8097 w 10232859"/>
              <a:gd name="connsiteY249" fmla="*/ 30869 h 1705557"/>
              <a:gd name="connsiteX250" fmla="*/ 77128 w 10232859"/>
              <a:gd name="connsiteY250" fmla="*/ 13381 h 1705557"/>
              <a:gd name="connsiteX251" fmla="*/ 188338 w 10232859"/>
              <a:gd name="connsiteY251" fmla="*/ 11593 h 1705557"/>
              <a:gd name="connsiteX252" fmla="*/ 298809 w 10232859"/>
              <a:gd name="connsiteY252" fmla="*/ 12712 h 1705557"/>
              <a:gd name="connsiteX253" fmla="*/ 338985 w 10232859"/>
              <a:gd name="connsiteY253" fmla="*/ 14520 h 1705557"/>
              <a:gd name="connsiteX254" fmla="*/ 409815 w 10232859"/>
              <a:gd name="connsiteY254" fmla="*/ 11559 h 1705557"/>
              <a:gd name="connsiteX255" fmla="*/ 424169 w 10232859"/>
              <a:gd name="connsiteY255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073428 w 10232859"/>
              <a:gd name="connsiteY76" fmla="*/ 159097 h 1705557"/>
              <a:gd name="connsiteX77" fmla="*/ 3173743 w 10232859"/>
              <a:gd name="connsiteY77" fmla="*/ 166095 h 1705557"/>
              <a:gd name="connsiteX78" fmla="*/ 3254203 w 10232859"/>
              <a:gd name="connsiteY78" fmla="*/ 158270 h 1705557"/>
              <a:gd name="connsiteX79" fmla="*/ 3380350 w 10232859"/>
              <a:gd name="connsiteY79" fmla="*/ 157665 h 1705557"/>
              <a:gd name="connsiteX80" fmla="*/ 3476147 w 10232859"/>
              <a:gd name="connsiteY80" fmla="*/ 177439 h 1705557"/>
              <a:gd name="connsiteX81" fmla="*/ 3581876 w 10232859"/>
              <a:gd name="connsiteY81" fmla="*/ 156962 h 1705557"/>
              <a:gd name="connsiteX82" fmla="*/ 3704761 w 10232859"/>
              <a:gd name="connsiteY82" fmla="*/ 157006 h 1705557"/>
              <a:gd name="connsiteX83" fmla="*/ 3755040 w 10232859"/>
              <a:gd name="connsiteY83" fmla="*/ 148492 h 1705557"/>
              <a:gd name="connsiteX84" fmla="*/ 3804689 w 10232859"/>
              <a:gd name="connsiteY84" fmla="*/ 158407 h 1705557"/>
              <a:gd name="connsiteX85" fmla="*/ 3821793 w 10232859"/>
              <a:gd name="connsiteY85" fmla="*/ 151257 h 1705557"/>
              <a:gd name="connsiteX86" fmla="*/ 3824682 w 10232859"/>
              <a:gd name="connsiteY86" fmla="*/ 149833 h 1705557"/>
              <a:gd name="connsiteX87" fmla="*/ 3837536 w 10232859"/>
              <a:gd name="connsiteY87" fmla="*/ 148292 h 1705557"/>
              <a:gd name="connsiteX88" fmla="*/ 3839550 w 10232859"/>
              <a:gd name="connsiteY88" fmla="*/ 142661 h 1705557"/>
              <a:gd name="connsiteX89" fmla="*/ 3857743 w 10232859"/>
              <a:gd name="connsiteY89" fmla="*/ 136618 h 1705557"/>
              <a:gd name="connsiteX90" fmla="*/ 3881852 w 10232859"/>
              <a:gd name="connsiteY90" fmla="*/ 135231 h 1705557"/>
              <a:gd name="connsiteX91" fmla="*/ 3998088 w 10232859"/>
              <a:gd name="connsiteY91" fmla="*/ 134446 h 1705557"/>
              <a:gd name="connsiteX92" fmla="*/ 4066682 w 10232859"/>
              <a:gd name="connsiteY92" fmla="*/ 130661 h 1705557"/>
              <a:gd name="connsiteX93" fmla="*/ 4091246 w 10232859"/>
              <a:gd name="connsiteY93" fmla="*/ 124017 h 1705557"/>
              <a:gd name="connsiteX94" fmla="*/ 4126556 w 10232859"/>
              <a:gd name="connsiteY94" fmla="*/ 118239 h 1705557"/>
              <a:gd name="connsiteX95" fmla="*/ 4187717 w 10232859"/>
              <a:gd name="connsiteY95" fmla="*/ 104010 h 1705557"/>
              <a:gd name="connsiteX96" fmla="*/ 4220826 w 10232859"/>
              <a:gd name="connsiteY96" fmla="*/ 102505 h 1705557"/>
              <a:gd name="connsiteX97" fmla="*/ 4239014 w 10232859"/>
              <a:gd name="connsiteY97" fmla="*/ 97354 h 1705557"/>
              <a:gd name="connsiteX98" fmla="*/ 4246653 w 10232859"/>
              <a:gd name="connsiteY98" fmla="*/ 97874 h 1705557"/>
              <a:gd name="connsiteX99" fmla="*/ 4271841 w 10232859"/>
              <a:gd name="connsiteY99" fmla="*/ 96702 h 1705557"/>
              <a:gd name="connsiteX100" fmla="*/ 4286277 w 10232859"/>
              <a:gd name="connsiteY100" fmla="*/ 96687 h 1705557"/>
              <a:gd name="connsiteX101" fmla="*/ 4292025 w 10232859"/>
              <a:gd name="connsiteY101" fmla="*/ 96921 h 1705557"/>
              <a:gd name="connsiteX102" fmla="*/ 4304713 w 10232859"/>
              <a:gd name="connsiteY102" fmla="*/ 102187 h 1705557"/>
              <a:gd name="connsiteX103" fmla="*/ 4321285 w 10232859"/>
              <a:gd name="connsiteY103" fmla="*/ 100074 h 1705557"/>
              <a:gd name="connsiteX104" fmla="*/ 4339561 w 10232859"/>
              <a:gd name="connsiteY104" fmla="*/ 105320 h 1705557"/>
              <a:gd name="connsiteX105" fmla="*/ 4343990 w 10232859"/>
              <a:gd name="connsiteY105" fmla="*/ 101090 h 1705557"/>
              <a:gd name="connsiteX106" fmla="*/ 4358885 w 10232859"/>
              <a:gd name="connsiteY106" fmla="*/ 96778 h 1705557"/>
              <a:gd name="connsiteX107" fmla="*/ 4371648 w 10232859"/>
              <a:gd name="connsiteY107" fmla="*/ 101826 h 1705557"/>
              <a:gd name="connsiteX108" fmla="*/ 4398380 w 10232859"/>
              <a:gd name="connsiteY108" fmla="*/ 104961 h 1705557"/>
              <a:gd name="connsiteX109" fmla="*/ 4405729 w 10232859"/>
              <a:gd name="connsiteY109" fmla="*/ 104191 h 1705557"/>
              <a:gd name="connsiteX110" fmla="*/ 4431408 w 10232859"/>
              <a:gd name="connsiteY110" fmla="*/ 110825 h 1705557"/>
              <a:gd name="connsiteX111" fmla="*/ 4472183 w 10232859"/>
              <a:gd name="connsiteY111" fmla="*/ 116430 h 1705557"/>
              <a:gd name="connsiteX112" fmla="*/ 4518828 w 10232859"/>
              <a:gd name="connsiteY112" fmla="*/ 119114 h 1705557"/>
              <a:gd name="connsiteX113" fmla="*/ 4532040 w 10232859"/>
              <a:gd name="connsiteY113" fmla="*/ 124307 h 1705557"/>
              <a:gd name="connsiteX114" fmla="*/ 4617778 w 10232859"/>
              <a:gd name="connsiteY114" fmla="*/ 136993 h 1705557"/>
              <a:gd name="connsiteX115" fmla="*/ 4641872 w 10232859"/>
              <a:gd name="connsiteY115" fmla="*/ 140721 h 1705557"/>
              <a:gd name="connsiteX116" fmla="*/ 4662766 w 10232859"/>
              <a:gd name="connsiteY116" fmla="*/ 138952 h 1705557"/>
              <a:gd name="connsiteX117" fmla="*/ 4667770 w 10232859"/>
              <a:gd name="connsiteY117" fmla="*/ 134208 h 1705557"/>
              <a:gd name="connsiteX118" fmla="*/ 4681052 w 10232859"/>
              <a:gd name="connsiteY118" fmla="*/ 135461 h 1705557"/>
              <a:gd name="connsiteX119" fmla="*/ 4684624 w 10232859"/>
              <a:gd name="connsiteY119" fmla="*/ 134755 h 1705557"/>
              <a:gd name="connsiteX120" fmla="*/ 4705061 w 10232859"/>
              <a:gd name="connsiteY120" fmla="*/ 131748 h 1705557"/>
              <a:gd name="connsiteX121" fmla="*/ 4747746 w 10232859"/>
              <a:gd name="connsiteY121" fmla="*/ 151131 h 1705557"/>
              <a:gd name="connsiteX122" fmla="*/ 4801045 w 10232859"/>
              <a:gd name="connsiteY122" fmla="*/ 153753 h 1705557"/>
              <a:gd name="connsiteX123" fmla="*/ 5001600 w 10232859"/>
              <a:gd name="connsiteY123" fmla="*/ 196753 h 1705557"/>
              <a:gd name="connsiteX124" fmla="*/ 5033465 w 10232859"/>
              <a:gd name="connsiteY124" fmla="*/ 182429 h 1705557"/>
              <a:gd name="connsiteX125" fmla="*/ 5115965 w 10232859"/>
              <a:gd name="connsiteY125" fmla="*/ 192583 h 1705557"/>
              <a:gd name="connsiteX126" fmla="*/ 5237936 w 10232859"/>
              <a:gd name="connsiteY126" fmla="*/ 246022 h 1705557"/>
              <a:gd name="connsiteX127" fmla="*/ 5290566 w 10232859"/>
              <a:gd name="connsiteY127" fmla="*/ 269809 h 1705557"/>
              <a:gd name="connsiteX128" fmla="*/ 5344878 w 10232859"/>
              <a:gd name="connsiteY128" fmla="*/ 282874 h 1705557"/>
              <a:gd name="connsiteX129" fmla="*/ 5413398 w 10232859"/>
              <a:gd name="connsiteY129" fmla="*/ 282749 h 1705557"/>
              <a:gd name="connsiteX130" fmla="*/ 5415629 w 10232859"/>
              <a:gd name="connsiteY130" fmla="*/ 282282 h 1705557"/>
              <a:gd name="connsiteX131" fmla="*/ 5433078 w 10232859"/>
              <a:gd name="connsiteY131" fmla="*/ 286198 h 1705557"/>
              <a:gd name="connsiteX132" fmla="*/ 5435759 w 10232859"/>
              <a:gd name="connsiteY132" fmla="*/ 289614 h 1705557"/>
              <a:gd name="connsiteX133" fmla="*/ 5447372 w 10232859"/>
              <a:gd name="connsiteY133" fmla="*/ 293101 h 1705557"/>
              <a:gd name="connsiteX134" fmla="*/ 5469289 w 10232859"/>
              <a:gd name="connsiteY134" fmla="*/ 302134 h 1705557"/>
              <a:gd name="connsiteX135" fmla="*/ 5508752 w 10232859"/>
              <a:gd name="connsiteY135" fmla="*/ 312267 h 1705557"/>
              <a:gd name="connsiteX136" fmla="*/ 5509657 w 10232859"/>
              <a:gd name="connsiteY136" fmla="*/ 311450 h 1705557"/>
              <a:gd name="connsiteX137" fmla="*/ 5521245 w 10232859"/>
              <a:gd name="connsiteY137" fmla="*/ 310202 h 1705557"/>
              <a:gd name="connsiteX138" fmla="*/ 5542415 w 10232859"/>
              <a:gd name="connsiteY138" fmla="*/ 310009 h 1705557"/>
              <a:gd name="connsiteX139" fmla="*/ 5596538 w 10232859"/>
              <a:gd name="connsiteY139" fmla="*/ 297667 h 1705557"/>
              <a:gd name="connsiteX140" fmla="*/ 5632514 w 10232859"/>
              <a:gd name="connsiteY140" fmla="*/ 308476 h 1705557"/>
              <a:gd name="connsiteX141" fmla="*/ 5640005 w 10232859"/>
              <a:gd name="connsiteY141" fmla="*/ 310131 h 1705557"/>
              <a:gd name="connsiteX142" fmla="*/ 5640259 w 10232859"/>
              <a:gd name="connsiteY142" fmla="*/ 309949 h 1705557"/>
              <a:gd name="connsiteX143" fmla="*/ 5648365 w 10232859"/>
              <a:gd name="connsiteY143" fmla="*/ 311268 h 1705557"/>
              <a:gd name="connsiteX144" fmla="*/ 5653662 w 10232859"/>
              <a:gd name="connsiteY144" fmla="*/ 313149 h 1705557"/>
              <a:gd name="connsiteX145" fmla="*/ 5668196 w 10232859"/>
              <a:gd name="connsiteY145" fmla="*/ 316360 h 1705557"/>
              <a:gd name="connsiteX146" fmla="*/ 5673886 w 10232859"/>
              <a:gd name="connsiteY146" fmla="*/ 316040 h 1705557"/>
              <a:gd name="connsiteX147" fmla="*/ 5677139 w 10232859"/>
              <a:gd name="connsiteY147" fmla="*/ 313859 h 1705557"/>
              <a:gd name="connsiteX148" fmla="*/ 5708983 w 10232859"/>
              <a:gd name="connsiteY148" fmla="*/ 313188 h 1705557"/>
              <a:gd name="connsiteX149" fmla="*/ 5773909 w 10232859"/>
              <a:gd name="connsiteY149" fmla="*/ 318575 h 1705557"/>
              <a:gd name="connsiteX150" fmla="*/ 5809500 w 10232859"/>
              <a:gd name="connsiteY150" fmla="*/ 324964 h 1705557"/>
              <a:gd name="connsiteX151" fmla="*/ 5908729 w 10232859"/>
              <a:gd name="connsiteY151" fmla="*/ 338849 h 1705557"/>
              <a:gd name="connsiteX152" fmla="*/ 6009654 w 10232859"/>
              <a:gd name="connsiteY152" fmla="*/ 350040 h 1705557"/>
              <a:gd name="connsiteX153" fmla="*/ 6067487 w 10232859"/>
              <a:gd name="connsiteY153" fmla="*/ 340226 h 1705557"/>
              <a:gd name="connsiteX154" fmla="*/ 6073281 w 10232859"/>
              <a:gd name="connsiteY154" fmla="*/ 340830 h 1705557"/>
              <a:gd name="connsiteX155" fmla="*/ 6086225 w 10232859"/>
              <a:gd name="connsiteY155" fmla="*/ 346135 h 1705557"/>
              <a:gd name="connsiteX156" fmla="*/ 6105063 w 10232859"/>
              <a:gd name="connsiteY156" fmla="*/ 353854 h 1705557"/>
              <a:gd name="connsiteX157" fmla="*/ 6135796 w 10232859"/>
              <a:gd name="connsiteY157" fmla="*/ 369657 h 1705557"/>
              <a:gd name="connsiteX158" fmla="*/ 6195166 w 10232859"/>
              <a:gd name="connsiteY158" fmla="*/ 366704 h 1705557"/>
              <a:gd name="connsiteX159" fmla="*/ 6216259 w 10232859"/>
              <a:gd name="connsiteY159" fmla="*/ 369879 h 1705557"/>
              <a:gd name="connsiteX160" fmla="*/ 6228331 w 10232859"/>
              <a:gd name="connsiteY160" fmla="*/ 370548 h 1705557"/>
              <a:gd name="connsiteX161" fmla="*/ 6229602 w 10232859"/>
              <a:gd name="connsiteY161" fmla="*/ 369928 h 1705557"/>
              <a:gd name="connsiteX162" fmla="*/ 6258988 w 10232859"/>
              <a:gd name="connsiteY162" fmla="*/ 385174 h 1705557"/>
              <a:gd name="connsiteX163" fmla="*/ 6264106 w 10232859"/>
              <a:gd name="connsiteY163" fmla="*/ 385655 h 1705557"/>
              <a:gd name="connsiteX164" fmla="*/ 6281703 w 10232859"/>
              <a:gd name="connsiteY164" fmla="*/ 397568 h 1705557"/>
              <a:gd name="connsiteX165" fmla="*/ 6291622 w 10232859"/>
              <a:gd name="connsiteY165" fmla="*/ 402669 h 1705557"/>
              <a:gd name="connsiteX166" fmla="*/ 6292712 w 10232859"/>
              <a:gd name="connsiteY166" fmla="*/ 406285 h 1705557"/>
              <a:gd name="connsiteX167" fmla="*/ 6308227 w 10232859"/>
              <a:gd name="connsiteY167" fmla="*/ 412710 h 1705557"/>
              <a:gd name="connsiteX168" fmla="*/ 6328981 w 10232859"/>
              <a:gd name="connsiteY168" fmla="*/ 416009 h 1705557"/>
              <a:gd name="connsiteX169" fmla="*/ 6368693 w 10232859"/>
              <a:gd name="connsiteY169" fmla="*/ 424359 h 1705557"/>
              <a:gd name="connsiteX170" fmla="*/ 6414811 w 10232859"/>
              <a:gd name="connsiteY170" fmla="*/ 458714 h 1705557"/>
              <a:gd name="connsiteX171" fmla="*/ 6467879 w 10232859"/>
              <a:gd name="connsiteY171" fmla="*/ 474762 h 1705557"/>
              <a:gd name="connsiteX172" fmla="*/ 6564351 w 10232859"/>
              <a:gd name="connsiteY172" fmla="*/ 544032 h 1705557"/>
              <a:gd name="connsiteX173" fmla="*/ 6711178 w 10232859"/>
              <a:gd name="connsiteY173" fmla="*/ 580124 h 1705557"/>
              <a:gd name="connsiteX174" fmla="*/ 6764036 w 10232859"/>
              <a:gd name="connsiteY174" fmla="*/ 595457 h 1705557"/>
              <a:gd name="connsiteX175" fmla="*/ 6858983 w 10232859"/>
              <a:gd name="connsiteY175" fmla="*/ 630237 h 1705557"/>
              <a:gd name="connsiteX176" fmla="*/ 6910661 w 10232859"/>
              <a:gd name="connsiteY176" fmla="*/ 641134 h 1705557"/>
              <a:gd name="connsiteX177" fmla="*/ 6944111 w 10232859"/>
              <a:gd name="connsiteY177" fmla="*/ 666016 h 1705557"/>
              <a:gd name="connsiteX178" fmla="*/ 6965771 w 10232859"/>
              <a:gd name="connsiteY178" fmla="*/ 666445 h 1705557"/>
              <a:gd name="connsiteX179" fmla="*/ 6969639 w 10232859"/>
              <a:gd name="connsiteY179" fmla="*/ 666351 h 1705557"/>
              <a:gd name="connsiteX180" fmla="*/ 6982242 w 10232859"/>
              <a:gd name="connsiteY180" fmla="*/ 669626 h 1705557"/>
              <a:gd name="connsiteX181" fmla="*/ 6989387 w 10232859"/>
              <a:gd name="connsiteY181" fmla="*/ 665988 h 1705557"/>
              <a:gd name="connsiteX182" fmla="*/ 7010930 w 10232859"/>
              <a:gd name="connsiteY182" fmla="*/ 667648 h 1705557"/>
              <a:gd name="connsiteX183" fmla="*/ 7033125 w 10232859"/>
              <a:gd name="connsiteY183" fmla="*/ 674950 h 1705557"/>
              <a:gd name="connsiteX184" fmla="*/ 7134461 w 10232859"/>
              <a:gd name="connsiteY184" fmla="*/ 714706 h 1705557"/>
              <a:gd name="connsiteX185" fmla="*/ 7197450 w 10232859"/>
              <a:gd name="connsiteY185" fmla="*/ 735608 h 1705557"/>
              <a:gd name="connsiteX186" fmla="*/ 7225084 w 10232859"/>
              <a:gd name="connsiteY186" fmla="*/ 739019 h 1705557"/>
              <a:gd name="connsiteX187" fmla="*/ 7261183 w 10232859"/>
              <a:gd name="connsiteY187" fmla="*/ 746827 h 1705557"/>
              <a:gd name="connsiteX188" fmla="*/ 7327760 w 10232859"/>
              <a:gd name="connsiteY188" fmla="*/ 757100 h 1705557"/>
              <a:gd name="connsiteX189" fmla="*/ 7412222 w 10232859"/>
              <a:gd name="connsiteY189" fmla="*/ 777001 h 1705557"/>
              <a:gd name="connsiteX190" fmla="*/ 7457904 w 10232859"/>
              <a:gd name="connsiteY190" fmla="*/ 810835 h 1705557"/>
              <a:gd name="connsiteX191" fmla="*/ 7465795 w 10232859"/>
              <a:gd name="connsiteY191" fmla="*/ 809112 h 1705557"/>
              <a:gd name="connsiteX192" fmla="*/ 7505046 w 10232859"/>
              <a:gd name="connsiteY192" fmla="*/ 823031 h 1705557"/>
              <a:gd name="connsiteX193" fmla="*/ 7623220 w 10232859"/>
              <a:gd name="connsiteY193" fmla="*/ 895034 h 1705557"/>
              <a:gd name="connsiteX194" fmla="*/ 7700458 w 10232859"/>
              <a:gd name="connsiteY194" fmla="*/ 921593 h 1705557"/>
              <a:gd name="connsiteX195" fmla="*/ 7730988 w 10232859"/>
              <a:gd name="connsiteY195" fmla="*/ 927270 h 1705557"/>
              <a:gd name="connsiteX196" fmla="*/ 7781942 w 10232859"/>
              <a:gd name="connsiteY196" fmla="*/ 937017 h 1705557"/>
              <a:gd name="connsiteX197" fmla="*/ 7827704 w 10232859"/>
              <a:gd name="connsiteY197" fmla="*/ 935072 h 1705557"/>
              <a:gd name="connsiteX198" fmla="*/ 7867270 w 10232859"/>
              <a:gd name="connsiteY198" fmla="*/ 946880 h 1705557"/>
              <a:gd name="connsiteX199" fmla="*/ 7866538 w 10232859"/>
              <a:gd name="connsiteY199" fmla="*/ 961559 h 1705557"/>
              <a:gd name="connsiteX200" fmla="*/ 7912084 w 10232859"/>
              <a:gd name="connsiteY200" fmla="*/ 970314 h 1705557"/>
              <a:gd name="connsiteX201" fmla="*/ 7982264 w 10232859"/>
              <a:gd name="connsiteY201" fmla="*/ 982287 h 1705557"/>
              <a:gd name="connsiteX202" fmla="*/ 7991272 w 10232859"/>
              <a:gd name="connsiteY202" fmla="*/ 987618 h 1705557"/>
              <a:gd name="connsiteX203" fmla="*/ 8006496 w 10232859"/>
              <a:gd name="connsiteY203" fmla="*/ 979353 h 1705557"/>
              <a:gd name="connsiteX204" fmla="*/ 8034497 w 10232859"/>
              <a:gd name="connsiteY204" fmla="*/ 978568 h 1705557"/>
              <a:gd name="connsiteX205" fmla="*/ 8150881 w 10232859"/>
              <a:gd name="connsiteY205" fmla="*/ 996925 h 1705557"/>
              <a:gd name="connsiteX206" fmla="*/ 8172106 w 10232859"/>
              <a:gd name="connsiteY206" fmla="*/ 997026 h 1705557"/>
              <a:gd name="connsiteX207" fmla="*/ 8196076 w 10232859"/>
              <a:gd name="connsiteY207" fmla="*/ 1006592 h 1705557"/>
              <a:gd name="connsiteX208" fmla="*/ 8247463 w 10232859"/>
              <a:gd name="connsiteY208" fmla="*/ 1022846 h 1705557"/>
              <a:gd name="connsiteX209" fmla="*/ 8279272 w 10232859"/>
              <a:gd name="connsiteY209" fmla="*/ 1039435 h 1705557"/>
              <a:gd name="connsiteX210" fmla="*/ 8289611 w 10232859"/>
              <a:gd name="connsiteY210" fmla="*/ 1035144 h 1705557"/>
              <a:gd name="connsiteX211" fmla="*/ 8311483 w 10232859"/>
              <a:gd name="connsiteY211" fmla="*/ 1035913 h 1705557"/>
              <a:gd name="connsiteX212" fmla="*/ 8399489 w 10232859"/>
              <a:gd name="connsiteY212" fmla="*/ 1055076 h 1705557"/>
              <a:gd name="connsiteX213" fmla="*/ 8415973 w 10232859"/>
              <a:gd name="connsiteY213" fmla="*/ 1056174 h 1705557"/>
              <a:gd name="connsiteX214" fmla="*/ 8433326 w 10232859"/>
              <a:gd name="connsiteY214" fmla="*/ 1064395 h 1705557"/>
              <a:gd name="connsiteX215" fmla="*/ 8502328 w 10232859"/>
              <a:gd name="connsiteY215" fmla="*/ 1098012 h 1705557"/>
              <a:gd name="connsiteX216" fmla="*/ 8534346 w 10232859"/>
              <a:gd name="connsiteY216" fmla="*/ 1113494 h 1705557"/>
              <a:gd name="connsiteX217" fmla="*/ 8534980 w 10232859"/>
              <a:gd name="connsiteY217" fmla="*/ 1117375 h 1705557"/>
              <a:gd name="connsiteX218" fmla="*/ 8544104 w 10232859"/>
              <a:gd name="connsiteY218" fmla="*/ 1114920 h 1705557"/>
              <a:gd name="connsiteX219" fmla="*/ 8567742 w 10232859"/>
              <a:gd name="connsiteY219" fmla="*/ 1124104 h 1705557"/>
              <a:gd name="connsiteX220" fmla="*/ 8633779 w 10232859"/>
              <a:gd name="connsiteY220" fmla="*/ 1145740 h 1705557"/>
              <a:gd name="connsiteX221" fmla="*/ 8676965 w 10232859"/>
              <a:gd name="connsiteY221" fmla="*/ 1163463 h 1705557"/>
              <a:gd name="connsiteX222" fmla="*/ 8698944 w 10232859"/>
              <a:gd name="connsiteY222" fmla="*/ 1163453 h 1705557"/>
              <a:gd name="connsiteX223" fmla="*/ 8711456 w 10232859"/>
              <a:gd name="connsiteY223" fmla="*/ 1175731 h 1705557"/>
              <a:gd name="connsiteX224" fmla="*/ 8732793 w 10232859"/>
              <a:gd name="connsiteY224" fmla="*/ 1179486 h 1705557"/>
              <a:gd name="connsiteX225" fmla="*/ 8751897 w 10232859"/>
              <a:gd name="connsiteY225" fmla="*/ 1197400 h 1705557"/>
              <a:gd name="connsiteX226" fmla="*/ 8793564 w 10232859"/>
              <a:gd name="connsiteY226" fmla="*/ 1179086 h 1705557"/>
              <a:gd name="connsiteX227" fmla="*/ 8834270 w 10232859"/>
              <a:gd name="connsiteY227" fmla="*/ 1213138 h 1705557"/>
              <a:gd name="connsiteX228" fmla="*/ 8853872 w 10232859"/>
              <a:gd name="connsiteY228" fmla="*/ 1221228 h 1705557"/>
              <a:gd name="connsiteX229" fmla="*/ 8861901 w 10232859"/>
              <a:gd name="connsiteY229" fmla="*/ 1217889 h 1705557"/>
              <a:gd name="connsiteX230" fmla="*/ 8874168 w 10232859"/>
              <a:gd name="connsiteY230" fmla="*/ 1220481 h 1705557"/>
              <a:gd name="connsiteX231" fmla="*/ 8871123 w 10232859"/>
              <a:gd name="connsiteY231" fmla="*/ 1227674 h 1705557"/>
              <a:gd name="connsiteX232" fmla="*/ 8903537 w 10232859"/>
              <a:gd name="connsiteY232" fmla="*/ 1237102 h 1705557"/>
              <a:gd name="connsiteX233" fmla="*/ 8933767 w 10232859"/>
              <a:gd name="connsiteY233" fmla="*/ 1269882 h 1705557"/>
              <a:gd name="connsiteX234" fmla="*/ 8985765 w 10232859"/>
              <a:gd name="connsiteY234" fmla="*/ 1294178 h 1705557"/>
              <a:gd name="connsiteX235" fmla="*/ 9071444 w 10232859"/>
              <a:gd name="connsiteY235" fmla="*/ 1323819 h 1705557"/>
              <a:gd name="connsiteX236" fmla="*/ 9096711 w 10232859"/>
              <a:gd name="connsiteY236" fmla="*/ 1334291 h 1705557"/>
              <a:gd name="connsiteX237" fmla="*/ 9338853 w 10232859"/>
              <a:gd name="connsiteY237" fmla="*/ 1454560 h 1705557"/>
              <a:gd name="connsiteX238" fmla="*/ 9520814 w 10232859"/>
              <a:gd name="connsiteY238" fmla="*/ 1456341 h 1705557"/>
              <a:gd name="connsiteX239" fmla="*/ 9702271 w 10232859"/>
              <a:gd name="connsiteY239" fmla="*/ 1495067 h 1705557"/>
              <a:gd name="connsiteX240" fmla="*/ 9744273 w 10232859"/>
              <a:gd name="connsiteY240" fmla="*/ 1530026 h 1705557"/>
              <a:gd name="connsiteX241" fmla="*/ 9771903 w 10232859"/>
              <a:gd name="connsiteY241" fmla="*/ 1536548 h 1705557"/>
              <a:gd name="connsiteX242" fmla="*/ 9818565 w 10232859"/>
              <a:gd name="connsiteY242" fmla="*/ 1545059 h 1705557"/>
              <a:gd name="connsiteX243" fmla="*/ 9882202 w 10232859"/>
              <a:gd name="connsiteY243" fmla="*/ 1572402 h 1705557"/>
              <a:gd name="connsiteX244" fmla="*/ 10022025 w 10232859"/>
              <a:gd name="connsiteY244" fmla="*/ 1606210 h 1705557"/>
              <a:gd name="connsiteX245" fmla="*/ 10220406 w 10232859"/>
              <a:gd name="connsiteY245" fmla="*/ 1683519 h 1705557"/>
              <a:gd name="connsiteX246" fmla="*/ 10232859 w 10232859"/>
              <a:gd name="connsiteY246" fmla="*/ 1705557 h 1705557"/>
              <a:gd name="connsiteX247" fmla="*/ 0 w 10232859"/>
              <a:gd name="connsiteY247" fmla="*/ 1705557 h 1705557"/>
              <a:gd name="connsiteX248" fmla="*/ 0 w 10232859"/>
              <a:gd name="connsiteY248" fmla="*/ 28342 h 1705557"/>
              <a:gd name="connsiteX249" fmla="*/ 8097 w 10232859"/>
              <a:gd name="connsiteY249" fmla="*/ 30869 h 1705557"/>
              <a:gd name="connsiteX250" fmla="*/ 77128 w 10232859"/>
              <a:gd name="connsiteY250" fmla="*/ 13381 h 1705557"/>
              <a:gd name="connsiteX251" fmla="*/ 188338 w 10232859"/>
              <a:gd name="connsiteY251" fmla="*/ 11593 h 1705557"/>
              <a:gd name="connsiteX252" fmla="*/ 298809 w 10232859"/>
              <a:gd name="connsiteY252" fmla="*/ 12712 h 1705557"/>
              <a:gd name="connsiteX253" fmla="*/ 338985 w 10232859"/>
              <a:gd name="connsiteY253" fmla="*/ 14520 h 1705557"/>
              <a:gd name="connsiteX254" fmla="*/ 409815 w 10232859"/>
              <a:gd name="connsiteY254" fmla="*/ 11559 h 1705557"/>
              <a:gd name="connsiteX255" fmla="*/ 424169 w 10232859"/>
              <a:gd name="connsiteY255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42655 w 10232859"/>
              <a:gd name="connsiteY50" fmla="*/ 239080 h 1705557"/>
              <a:gd name="connsiteX51" fmla="*/ 2490341 w 10232859"/>
              <a:gd name="connsiteY51" fmla="*/ 217588 h 1705557"/>
              <a:gd name="connsiteX52" fmla="*/ 2588929 w 10232859"/>
              <a:gd name="connsiteY52" fmla="*/ 207494 h 1705557"/>
              <a:gd name="connsiteX53" fmla="*/ 2687426 w 10232859"/>
              <a:gd name="connsiteY53" fmla="*/ 200362 h 1705557"/>
              <a:gd name="connsiteX54" fmla="*/ 2723517 w 10232859"/>
              <a:gd name="connsiteY54" fmla="*/ 199166 h 1705557"/>
              <a:gd name="connsiteX55" fmla="*/ 2785956 w 10232859"/>
              <a:gd name="connsiteY55" fmla="*/ 190918 h 1705557"/>
              <a:gd name="connsiteX56" fmla="*/ 2813378 w 10232859"/>
              <a:gd name="connsiteY56" fmla="*/ 183347 h 1705557"/>
              <a:gd name="connsiteX57" fmla="*/ 2814782 w 10232859"/>
              <a:gd name="connsiteY57" fmla="*/ 183667 h 1705557"/>
              <a:gd name="connsiteX58" fmla="*/ 2816580 w 10232859"/>
              <a:gd name="connsiteY58" fmla="*/ 180880 h 1705557"/>
              <a:gd name="connsiteX59" fmla="*/ 2821623 w 10232859"/>
              <a:gd name="connsiteY59" fmla="*/ 179389 h 1705557"/>
              <a:gd name="connsiteX60" fmla="*/ 2836688 w 10232859"/>
              <a:gd name="connsiteY60" fmla="*/ 179485 h 1705557"/>
              <a:gd name="connsiteX61" fmla="*/ 2842564 w 10232859"/>
              <a:gd name="connsiteY61" fmla="*/ 180209 h 1705557"/>
              <a:gd name="connsiteX62" fmla="*/ 2850712 w 10232859"/>
              <a:gd name="connsiteY62" fmla="*/ 179804 h 1705557"/>
              <a:gd name="connsiteX63" fmla="*/ 2850846 w 10232859"/>
              <a:gd name="connsiteY63" fmla="*/ 179576 h 1705557"/>
              <a:gd name="connsiteX64" fmla="*/ 2858611 w 10232859"/>
              <a:gd name="connsiteY64" fmla="*/ 179626 h 1705557"/>
              <a:gd name="connsiteX65" fmla="*/ 2897454 w 10232859"/>
              <a:gd name="connsiteY65" fmla="*/ 182628 h 1705557"/>
              <a:gd name="connsiteX66" fmla="*/ 2940369 w 10232859"/>
              <a:gd name="connsiteY66" fmla="*/ 159458 h 1705557"/>
              <a:gd name="connsiteX67" fmla="*/ 2959670 w 10232859"/>
              <a:gd name="connsiteY67" fmla="*/ 154881 h 1705557"/>
              <a:gd name="connsiteX68" fmla="*/ 2969615 w 10232859"/>
              <a:gd name="connsiteY68" fmla="*/ 151269 h 1705557"/>
              <a:gd name="connsiteX69" fmla="*/ 2970000 w 10232859"/>
              <a:gd name="connsiteY69" fmla="*/ 150290 h 1705557"/>
              <a:gd name="connsiteX70" fmla="*/ 3007272 w 10232859"/>
              <a:gd name="connsiteY70" fmla="*/ 153280 h 1705557"/>
              <a:gd name="connsiteX71" fmla="*/ 3011677 w 10232859"/>
              <a:gd name="connsiteY71" fmla="*/ 151918 h 1705557"/>
              <a:gd name="connsiteX72" fmla="*/ 3036668 w 10232859"/>
              <a:gd name="connsiteY72" fmla="*/ 156118 h 1705557"/>
              <a:gd name="connsiteX73" fmla="*/ 3049208 w 10232859"/>
              <a:gd name="connsiteY73" fmla="*/ 157087 h 1705557"/>
              <a:gd name="connsiteX74" fmla="*/ 3053517 w 10232859"/>
              <a:gd name="connsiteY74" fmla="*/ 159836 h 1705557"/>
              <a:gd name="connsiteX75" fmla="*/ 3071637 w 10232859"/>
              <a:gd name="connsiteY75" fmla="*/ 160010 h 1705557"/>
              <a:gd name="connsiteX76" fmla="*/ 3110077 w 10232859"/>
              <a:gd name="connsiteY76" fmla="*/ 155716 h 1705557"/>
              <a:gd name="connsiteX77" fmla="*/ 3173743 w 10232859"/>
              <a:gd name="connsiteY77" fmla="*/ 166095 h 1705557"/>
              <a:gd name="connsiteX78" fmla="*/ 3254203 w 10232859"/>
              <a:gd name="connsiteY78" fmla="*/ 158270 h 1705557"/>
              <a:gd name="connsiteX79" fmla="*/ 3380350 w 10232859"/>
              <a:gd name="connsiteY79" fmla="*/ 157665 h 1705557"/>
              <a:gd name="connsiteX80" fmla="*/ 3476147 w 10232859"/>
              <a:gd name="connsiteY80" fmla="*/ 177439 h 1705557"/>
              <a:gd name="connsiteX81" fmla="*/ 3581876 w 10232859"/>
              <a:gd name="connsiteY81" fmla="*/ 156962 h 1705557"/>
              <a:gd name="connsiteX82" fmla="*/ 3704761 w 10232859"/>
              <a:gd name="connsiteY82" fmla="*/ 157006 h 1705557"/>
              <a:gd name="connsiteX83" fmla="*/ 3755040 w 10232859"/>
              <a:gd name="connsiteY83" fmla="*/ 148492 h 1705557"/>
              <a:gd name="connsiteX84" fmla="*/ 3804689 w 10232859"/>
              <a:gd name="connsiteY84" fmla="*/ 158407 h 1705557"/>
              <a:gd name="connsiteX85" fmla="*/ 3821793 w 10232859"/>
              <a:gd name="connsiteY85" fmla="*/ 151257 h 1705557"/>
              <a:gd name="connsiteX86" fmla="*/ 3824682 w 10232859"/>
              <a:gd name="connsiteY86" fmla="*/ 149833 h 1705557"/>
              <a:gd name="connsiteX87" fmla="*/ 3837536 w 10232859"/>
              <a:gd name="connsiteY87" fmla="*/ 148292 h 1705557"/>
              <a:gd name="connsiteX88" fmla="*/ 3839550 w 10232859"/>
              <a:gd name="connsiteY88" fmla="*/ 142661 h 1705557"/>
              <a:gd name="connsiteX89" fmla="*/ 3857743 w 10232859"/>
              <a:gd name="connsiteY89" fmla="*/ 136618 h 1705557"/>
              <a:gd name="connsiteX90" fmla="*/ 3881852 w 10232859"/>
              <a:gd name="connsiteY90" fmla="*/ 135231 h 1705557"/>
              <a:gd name="connsiteX91" fmla="*/ 3998088 w 10232859"/>
              <a:gd name="connsiteY91" fmla="*/ 134446 h 1705557"/>
              <a:gd name="connsiteX92" fmla="*/ 4066682 w 10232859"/>
              <a:gd name="connsiteY92" fmla="*/ 130661 h 1705557"/>
              <a:gd name="connsiteX93" fmla="*/ 4091246 w 10232859"/>
              <a:gd name="connsiteY93" fmla="*/ 124017 h 1705557"/>
              <a:gd name="connsiteX94" fmla="*/ 4126556 w 10232859"/>
              <a:gd name="connsiteY94" fmla="*/ 118239 h 1705557"/>
              <a:gd name="connsiteX95" fmla="*/ 4187717 w 10232859"/>
              <a:gd name="connsiteY95" fmla="*/ 104010 h 1705557"/>
              <a:gd name="connsiteX96" fmla="*/ 4220826 w 10232859"/>
              <a:gd name="connsiteY96" fmla="*/ 102505 h 1705557"/>
              <a:gd name="connsiteX97" fmla="*/ 4239014 w 10232859"/>
              <a:gd name="connsiteY97" fmla="*/ 97354 h 1705557"/>
              <a:gd name="connsiteX98" fmla="*/ 4246653 w 10232859"/>
              <a:gd name="connsiteY98" fmla="*/ 97874 h 1705557"/>
              <a:gd name="connsiteX99" fmla="*/ 4271841 w 10232859"/>
              <a:gd name="connsiteY99" fmla="*/ 96702 h 1705557"/>
              <a:gd name="connsiteX100" fmla="*/ 4286277 w 10232859"/>
              <a:gd name="connsiteY100" fmla="*/ 96687 h 1705557"/>
              <a:gd name="connsiteX101" fmla="*/ 4292025 w 10232859"/>
              <a:gd name="connsiteY101" fmla="*/ 96921 h 1705557"/>
              <a:gd name="connsiteX102" fmla="*/ 4304713 w 10232859"/>
              <a:gd name="connsiteY102" fmla="*/ 102187 h 1705557"/>
              <a:gd name="connsiteX103" fmla="*/ 4321285 w 10232859"/>
              <a:gd name="connsiteY103" fmla="*/ 100074 h 1705557"/>
              <a:gd name="connsiteX104" fmla="*/ 4339561 w 10232859"/>
              <a:gd name="connsiteY104" fmla="*/ 105320 h 1705557"/>
              <a:gd name="connsiteX105" fmla="*/ 4343990 w 10232859"/>
              <a:gd name="connsiteY105" fmla="*/ 101090 h 1705557"/>
              <a:gd name="connsiteX106" fmla="*/ 4358885 w 10232859"/>
              <a:gd name="connsiteY106" fmla="*/ 96778 h 1705557"/>
              <a:gd name="connsiteX107" fmla="*/ 4371648 w 10232859"/>
              <a:gd name="connsiteY107" fmla="*/ 101826 h 1705557"/>
              <a:gd name="connsiteX108" fmla="*/ 4398380 w 10232859"/>
              <a:gd name="connsiteY108" fmla="*/ 104961 h 1705557"/>
              <a:gd name="connsiteX109" fmla="*/ 4405729 w 10232859"/>
              <a:gd name="connsiteY109" fmla="*/ 104191 h 1705557"/>
              <a:gd name="connsiteX110" fmla="*/ 4431408 w 10232859"/>
              <a:gd name="connsiteY110" fmla="*/ 110825 h 1705557"/>
              <a:gd name="connsiteX111" fmla="*/ 4472183 w 10232859"/>
              <a:gd name="connsiteY111" fmla="*/ 116430 h 1705557"/>
              <a:gd name="connsiteX112" fmla="*/ 4518828 w 10232859"/>
              <a:gd name="connsiteY112" fmla="*/ 119114 h 1705557"/>
              <a:gd name="connsiteX113" fmla="*/ 4532040 w 10232859"/>
              <a:gd name="connsiteY113" fmla="*/ 124307 h 1705557"/>
              <a:gd name="connsiteX114" fmla="*/ 4617778 w 10232859"/>
              <a:gd name="connsiteY114" fmla="*/ 136993 h 1705557"/>
              <a:gd name="connsiteX115" fmla="*/ 4641872 w 10232859"/>
              <a:gd name="connsiteY115" fmla="*/ 140721 h 1705557"/>
              <a:gd name="connsiteX116" fmla="*/ 4662766 w 10232859"/>
              <a:gd name="connsiteY116" fmla="*/ 138952 h 1705557"/>
              <a:gd name="connsiteX117" fmla="*/ 4667770 w 10232859"/>
              <a:gd name="connsiteY117" fmla="*/ 134208 h 1705557"/>
              <a:gd name="connsiteX118" fmla="*/ 4681052 w 10232859"/>
              <a:gd name="connsiteY118" fmla="*/ 135461 h 1705557"/>
              <a:gd name="connsiteX119" fmla="*/ 4684624 w 10232859"/>
              <a:gd name="connsiteY119" fmla="*/ 134755 h 1705557"/>
              <a:gd name="connsiteX120" fmla="*/ 4705061 w 10232859"/>
              <a:gd name="connsiteY120" fmla="*/ 131748 h 1705557"/>
              <a:gd name="connsiteX121" fmla="*/ 4747746 w 10232859"/>
              <a:gd name="connsiteY121" fmla="*/ 151131 h 1705557"/>
              <a:gd name="connsiteX122" fmla="*/ 4801045 w 10232859"/>
              <a:gd name="connsiteY122" fmla="*/ 153753 h 1705557"/>
              <a:gd name="connsiteX123" fmla="*/ 5001600 w 10232859"/>
              <a:gd name="connsiteY123" fmla="*/ 196753 h 1705557"/>
              <a:gd name="connsiteX124" fmla="*/ 5033465 w 10232859"/>
              <a:gd name="connsiteY124" fmla="*/ 182429 h 1705557"/>
              <a:gd name="connsiteX125" fmla="*/ 5115965 w 10232859"/>
              <a:gd name="connsiteY125" fmla="*/ 192583 h 1705557"/>
              <a:gd name="connsiteX126" fmla="*/ 5237936 w 10232859"/>
              <a:gd name="connsiteY126" fmla="*/ 246022 h 1705557"/>
              <a:gd name="connsiteX127" fmla="*/ 5290566 w 10232859"/>
              <a:gd name="connsiteY127" fmla="*/ 269809 h 1705557"/>
              <a:gd name="connsiteX128" fmla="*/ 5344878 w 10232859"/>
              <a:gd name="connsiteY128" fmla="*/ 282874 h 1705557"/>
              <a:gd name="connsiteX129" fmla="*/ 5413398 w 10232859"/>
              <a:gd name="connsiteY129" fmla="*/ 282749 h 1705557"/>
              <a:gd name="connsiteX130" fmla="*/ 5415629 w 10232859"/>
              <a:gd name="connsiteY130" fmla="*/ 282282 h 1705557"/>
              <a:gd name="connsiteX131" fmla="*/ 5433078 w 10232859"/>
              <a:gd name="connsiteY131" fmla="*/ 286198 h 1705557"/>
              <a:gd name="connsiteX132" fmla="*/ 5435759 w 10232859"/>
              <a:gd name="connsiteY132" fmla="*/ 289614 h 1705557"/>
              <a:gd name="connsiteX133" fmla="*/ 5447372 w 10232859"/>
              <a:gd name="connsiteY133" fmla="*/ 293101 h 1705557"/>
              <a:gd name="connsiteX134" fmla="*/ 5469289 w 10232859"/>
              <a:gd name="connsiteY134" fmla="*/ 302134 h 1705557"/>
              <a:gd name="connsiteX135" fmla="*/ 5508752 w 10232859"/>
              <a:gd name="connsiteY135" fmla="*/ 312267 h 1705557"/>
              <a:gd name="connsiteX136" fmla="*/ 5509657 w 10232859"/>
              <a:gd name="connsiteY136" fmla="*/ 311450 h 1705557"/>
              <a:gd name="connsiteX137" fmla="*/ 5521245 w 10232859"/>
              <a:gd name="connsiteY137" fmla="*/ 310202 h 1705557"/>
              <a:gd name="connsiteX138" fmla="*/ 5542415 w 10232859"/>
              <a:gd name="connsiteY138" fmla="*/ 310009 h 1705557"/>
              <a:gd name="connsiteX139" fmla="*/ 5596538 w 10232859"/>
              <a:gd name="connsiteY139" fmla="*/ 297667 h 1705557"/>
              <a:gd name="connsiteX140" fmla="*/ 5632514 w 10232859"/>
              <a:gd name="connsiteY140" fmla="*/ 308476 h 1705557"/>
              <a:gd name="connsiteX141" fmla="*/ 5640005 w 10232859"/>
              <a:gd name="connsiteY141" fmla="*/ 310131 h 1705557"/>
              <a:gd name="connsiteX142" fmla="*/ 5640259 w 10232859"/>
              <a:gd name="connsiteY142" fmla="*/ 309949 h 1705557"/>
              <a:gd name="connsiteX143" fmla="*/ 5648365 w 10232859"/>
              <a:gd name="connsiteY143" fmla="*/ 311268 h 1705557"/>
              <a:gd name="connsiteX144" fmla="*/ 5653662 w 10232859"/>
              <a:gd name="connsiteY144" fmla="*/ 313149 h 1705557"/>
              <a:gd name="connsiteX145" fmla="*/ 5668196 w 10232859"/>
              <a:gd name="connsiteY145" fmla="*/ 316360 h 1705557"/>
              <a:gd name="connsiteX146" fmla="*/ 5673886 w 10232859"/>
              <a:gd name="connsiteY146" fmla="*/ 316040 h 1705557"/>
              <a:gd name="connsiteX147" fmla="*/ 5677139 w 10232859"/>
              <a:gd name="connsiteY147" fmla="*/ 313859 h 1705557"/>
              <a:gd name="connsiteX148" fmla="*/ 5708983 w 10232859"/>
              <a:gd name="connsiteY148" fmla="*/ 313188 h 1705557"/>
              <a:gd name="connsiteX149" fmla="*/ 5773909 w 10232859"/>
              <a:gd name="connsiteY149" fmla="*/ 318575 h 1705557"/>
              <a:gd name="connsiteX150" fmla="*/ 5809500 w 10232859"/>
              <a:gd name="connsiteY150" fmla="*/ 324964 h 1705557"/>
              <a:gd name="connsiteX151" fmla="*/ 5908729 w 10232859"/>
              <a:gd name="connsiteY151" fmla="*/ 338849 h 1705557"/>
              <a:gd name="connsiteX152" fmla="*/ 6009654 w 10232859"/>
              <a:gd name="connsiteY152" fmla="*/ 350040 h 1705557"/>
              <a:gd name="connsiteX153" fmla="*/ 6067487 w 10232859"/>
              <a:gd name="connsiteY153" fmla="*/ 340226 h 1705557"/>
              <a:gd name="connsiteX154" fmla="*/ 6073281 w 10232859"/>
              <a:gd name="connsiteY154" fmla="*/ 340830 h 1705557"/>
              <a:gd name="connsiteX155" fmla="*/ 6086225 w 10232859"/>
              <a:gd name="connsiteY155" fmla="*/ 346135 h 1705557"/>
              <a:gd name="connsiteX156" fmla="*/ 6105063 w 10232859"/>
              <a:gd name="connsiteY156" fmla="*/ 353854 h 1705557"/>
              <a:gd name="connsiteX157" fmla="*/ 6135796 w 10232859"/>
              <a:gd name="connsiteY157" fmla="*/ 369657 h 1705557"/>
              <a:gd name="connsiteX158" fmla="*/ 6195166 w 10232859"/>
              <a:gd name="connsiteY158" fmla="*/ 366704 h 1705557"/>
              <a:gd name="connsiteX159" fmla="*/ 6216259 w 10232859"/>
              <a:gd name="connsiteY159" fmla="*/ 369879 h 1705557"/>
              <a:gd name="connsiteX160" fmla="*/ 6228331 w 10232859"/>
              <a:gd name="connsiteY160" fmla="*/ 370548 h 1705557"/>
              <a:gd name="connsiteX161" fmla="*/ 6229602 w 10232859"/>
              <a:gd name="connsiteY161" fmla="*/ 369928 h 1705557"/>
              <a:gd name="connsiteX162" fmla="*/ 6258988 w 10232859"/>
              <a:gd name="connsiteY162" fmla="*/ 385174 h 1705557"/>
              <a:gd name="connsiteX163" fmla="*/ 6264106 w 10232859"/>
              <a:gd name="connsiteY163" fmla="*/ 385655 h 1705557"/>
              <a:gd name="connsiteX164" fmla="*/ 6281703 w 10232859"/>
              <a:gd name="connsiteY164" fmla="*/ 397568 h 1705557"/>
              <a:gd name="connsiteX165" fmla="*/ 6291622 w 10232859"/>
              <a:gd name="connsiteY165" fmla="*/ 402669 h 1705557"/>
              <a:gd name="connsiteX166" fmla="*/ 6292712 w 10232859"/>
              <a:gd name="connsiteY166" fmla="*/ 406285 h 1705557"/>
              <a:gd name="connsiteX167" fmla="*/ 6308227 w 10232859"/>
              <a:gd name="connsiteY167" fmla="*/ 412710 h 1705557"/>
              <a:gd name="connsiteX168" fmla="*/ 6328981 w 10232859"/>
              <a:gd name="connsiteY168" fmla="*/ 416009 h 1705557"/>
              <a:gd name="connsiteX169" fmla="*/ 6368693 w 10232859"/>
              <a:gd name="connsiteY169" fmla="*/ 424359 h 1705557"/>
              <a:gd name="connsiteX170" fmla="*/ 6414811 w 10232859"/>
              <a:gd name="connsiteY170" fmla="*/ 458714 h 1705557"/>
              <a:gd name="connsiteX171" fmla="*/ 6467879 w 10232859"/>
              <a:gd name="connsiteY171" fmla="*/ 474762 h 1705557"/>
              <a:gd name="connsiteX172" fmla="*/ 6564351 w 10232859"/>
              <a:gd name="connsiteY172" fmla="*/ 544032 h 1705557"/>
              <a:gd name="connsiteX173" fmla="*/ 6711178 w 10232859"/>
              <a:gd name="connsiteY173" fmla="*/ 580124 h 1705557"/>
              <a:gd name="connsiteX174" fmla="*/ 6764036 w 10232859"/>
              <a:gd name="connsiteY174" fmla="*/ 595457 h 1705557"/>
              <a:gd name="connsiteX175" fmla="*/ 6858983 w 10232859"/>
              <a:gd name="connsiteY175" fmla="*/ 630237 h 1705557"/>
              <a:gd name="connsiteX176" fmla="*/ 6910661 w 10232859"/>
              <a:gd name="connsiteY176" fmla="*/ 641134 h 1705557"/>
              <a:gd name="connsiteX177" fmla="*/ 6944111 w 10232859"/>
              <a:gd name="connsiteY177" fmla="*/ 666016 h 1705557"/>
              <a:gd name="connsiteX178" fmla="*/ 6965771 w 10232859"/>
              <a:gd name="connsiteY178" fmla="*/ 666445 h 1705557"/>
              <a:gd name="connsiteX179" fmla="*/ 6969639 w 10232859"/>
              <a:gd name="connsiteY179" fmla="*/ 666351 h 1705557"/>
              <a:gd name="connsiteX180" fmla="*/ 6982242 w 10232859"/>
              <a:gd name="connsiteY180" fmla="*/ 669626 h 1705557"/>
              <a:gd name="connsiteX181" fmla="*/ 6989387 w 10232859"/>
              <a:gd name="connsiteY181" fmla="*/ 665988 h 1705557"/>
              <a:gd name="connsiteX182" fmla="*/ 7010930 w 10232859"/>
              <a:gd name="connsiteY182" fmla="*/ 667648 h 1705557"/>
              <a:gd name="connsiteX183" fmla="*/ 7033125 w 10232859"/>
              <a:gd name="connsiteY183" fmla="*/ 674950 h 1705557"/>
              <a:gd name="connsiteX184" fmla="*/ 7134461 w 10232859"/>
              <a:gd name="connsiteY184" fmla="*/ 714706 h 1705557"/>
              <a:gd name="connsiteX185" fmla="*/ 7197450 w 10232859"/>
              <a:gd name="connsiteY185" fmla="*/ 735608 h 1705557"/>
              <a:gd name="connsiteX186" fmla="*/ 7225084 w 10232859"/>
              <a:gd name="connsiteY186" fmla="*/ 739019 h 1705557"/>
              <a:gd name="connsiteX187" fmla="*/ 7261183 w 10232859"/>
              <a:gd name="connsiteY187" fmla="*/ 746827 h 1705557"/>
              <a:gd name="connsiteX188" fmla="*/ 7327760 w 10232859"/>
              <a:gd name="connsiteY188" fmla="*/ 757100 h 1705557"/>
              <a:gd name="connsiteX189" fmla="*/ 7412222 w 10232859"/>
              <a:gd name="connsiteY189" fmla="*/ 777001 h 1705557"/>
              <a:gd name="connsiteX190" fmla="*/ 7457904 w 10232859"/>
              <a:gd name="connsiteY190" fmla="*/ 810835 h 1705557"/>
              <a:gd name="connsiteX191" fmla="*/ 7465795 w 10232859"/>
              <a:gd name="connsiteY191" fmla="*/ 809112 h 1705557"/>
              <a:gd name="connsiteX192" fmla="*/ 7505046 w 10232859"/>
              <a:gd name="connsiteY192" fmla="*/ 823031 h 1705557"/>
              <a:gd name="connsiteX193" fmla="*/ 7623220 w 10232859"/>
              <a:gd name="connsiteY193" fmla="*/ 895034 h 1705557"/>
              <a:gd name="connsiteX194" fmla="*/ 7700458 w 10232859"/>
              <a:gd name="connsiteY194" fmla="*/ 921593 h 1705557"/>
              <a:gd name="connsiteX195" fmla="*/ 7730988 w 10232859"/>
              <a:gd name="connsiteY195" fmla="*/ 927270 h 1705557"/>
              <a:gd name="connsiteX196" fmla="*/ 7781942 w 10232859"/>
              <a:gd name="connsiteY196" fmla="*/ 937017 h 1705557"/>
              <a:gd name="connsiteX197" fmla="*/ 7827704 w 10232859"/>
              <a:gd name="connsiteY197" fmla="*/ 935072 h 1705557"/>
              <a:gd name="connsiteX198" fmla="*/ 7867270 w 10232859"/>
              <a:gd name="connsiteY198" fmla="*/ 946880 h 1705557"/>
              <a:gd name="connsiteX199" fmla="*/ 7866538 w 10232859"/>
              <a:gd name="connsiteY199" fmla="*/ 961559 h 1705557"/>
              <a:gd name="connsiteX200" fmla="*/ 7912084 w 10232859"/>
              <a:gd name="connsiteY200" fmla="*/ 970314 h 1705557"/>
              <a:gd name="connsiteX201" fmla="*/ 7982264 w 10232859"/>
              <a:gd name="connsiteY201" fmla="*/ 982287 h 1705557"/>
              <a:gd name="connsiteX202" fmla="*/ 7991272 w 10232859"/>
              <a:gd name="connsiteY202" fmla="*/ 987618 h 1705557"/>
              <a:gd name="connsiteX203" fmla="*/ 8006496 w 10232859"/>
              <a:gd name="connsiteY203" fmla="*/ 979353 h 1705557"/>
              <a:gd name="connsiteX204" fmla="*/ 8034497 w 10232859"/>
              <a:gd name="connsiteY204" fmla="*/ 978568 h 1705557"/>
              <a:gd name="connsiteX205" fmla="*/ 8150881 w 10232859"/>
              <a:gd name="connsiteY205" fmla="*/ 996925 h 1705557"/>
              <a:gd name="connsiteX206" fmla="*/ 8172106 w 10232859"/>
              <a:gd name="connsiteY206" fmla="*/ 997026 h 1705557"/>
              <a:gd name="connsiteX207" fmla="*/ 8196076 w 10232859"/>
              <a:gd name="connsiteY207" fmla="*/ 1006592 h 1705557"/>
              <a:gd name="connsiteX208" fmla="*/ 8247463 w 10232859"/>
              <a:gd name="connsiteY208" fmla="*/ 1022846 h 1705557"/>
              <a:gd name="connsiteX209" fmla="*/ 8279272 w 10232859"/>
              <a:gd name="connsiteY209" fmla="*/ 1039435 h 1705557"/>
              <a:gd name="connsiteX210" fmla="*/ 8289611 w 10232859"/>
              <a:gd name="connsiteY210" fmla="*/ 1035144 h 1705557"/>
              <a:gd name="connsiteX211" fmla="*/ 8311483 w 10232859"/>
              <a:gd name="connsiteY211" fmla="*/ 1035913 h 1705557"/>
              <a:gd name="connsiteX212" fmla="*/ 8399489 w 10232859"/>
              <a:gd name="connsiteY212" fmla="*/ 1055076 h 1705557"/>
              <a:gd name="connsiteX213" fmla="*/ 8415973 w 10232859"/>
              <a:gd name="connsiteY213" fmla="*/ 1056174 h 1705557"/>
              <a:gd name="connsiteX214" fmla="*/ 8433326 w 10232859"/>
              <a:gd name="connsiteY214" fmla="*/ 1064395 h 1705557"/>
              <a:gd name="connsiteX215" fmla="*/ 8502328 w 10232859"/>
              <a:gd name="connsiteY215" fmla="*/ 1098012 h 1705557"/>
              <a:gd name="connsiteX216" fmla="*/ 8534346 w 10232859"/>
              <a:gd name="connsiteY216" fmla="*/ 1113494 h 1705557"/>
              <a:gd name="connsiteX217" fmla="*/ 8534980 w 10232859"/>
              <a:gd name="connsiteY217" fmla="*/ 1117375 h 1705557"/>
              <a:gd name="connsiteX218" fmla="*/ 8544104 w 10232859"/>
              <a:gd name="connsiteY218" fmla="*/ 1114920 h 1705557"/>
              <a:gd name="connsiteX219" fmla="*/ 8567742 w 10232859"/>
              <a:gd name="connsiteY219" fmla="*/ 1124104 h 1705557"/>
              <a:gd name="connsiteX220" fmla="*/ 8633779 w 10232859"/>
              <a:gd name="connsiteY220" fmla="*/ 1145740 h 1705557"/>
              <a:gd name="connsiteX221" fmla="*/ 8676965 w 10232859"/>
              <a:gd name="connsiteY221" fmla="*/ 1163463 h 1705557"/>
              <a:gd name="connsiteX222" fmla="*/ 8698944 w 10232859"/>
              <a:gd name="connsiteY222" fmla="*/ 1163453 h 1705557"/>
              <a:gd name="connsiteX223" fmla="*/ 8711456 w 10232859"/>
              <a:gd name="connsiteY223" fmla="*/ 1175731 h 1705557"/>
              <a:gd name="connsiteX224" fmla="*/ 8732793 w 10232859"/>
              <a:gd name="connsiteY224" fmla="*/ 1179486 h 1705557"/>
              <a:gd name="connsiteX225" fmla="*/ 8751897 w 10232859"/>
              <a:gd name="connsiteY225" fmla="*/ 1197400 h 1705557"/>
              <a:gd name="connsiteX226" fmla="*/ 8793564 w 10232859"/>
              <a:gd name="connsiteY226" fmla="*/ 1179086 h 1705557"/>
              <a:gd name="connsiteX227" fmla="*/ 8834270 w 10232859"/>
              <a:gd name="connsiteY227" fmla="*/ 1213138 h 1705557"/>
              <a:gd name="connsiteX228" fmla="*/ 8853872 w 10232859"/>
              <a:gd name="connsiteY228" fmla="*/ 1221228 h 1705557"/>
              <a:gd name="connsiteX229" fmla="*/ 8861901 w 10232859"/>
              <a:gd name="connsiteY229" fmla="*/ 1217889 h 1705557"/>
              <a:gd name="connsiteX230" fmla="*/ 8874168 w 10232859"/>
              <a:gd name="connsiteY230" fmla="*/ 1220481 h 1705557"/>
              <a:gd name="connsiteX231" fmla="*/ 8871123 w 10232859"/>
              <a:gd name="connsiteY231" fmla="*/ 1227674 h 1705557"/>
              <a:gd name="connsiteX232" fmla="*/ 8903537 w 10232859"/>
              <a:gd name="connsiteY232" fmla="*/ 1237102 h 1705557"/>
              <a:gd name="connsiteX233" fmla="*/ 8933767 w 10232859"/>
              <a:gd name="connsiteY233" fmla="*/ 1269882 h 1705557"/>
              <a:gd name="connsiteX234" fmla="*/ 8985765 w 10232859"/>
              <a:gd name="connsiteY234" fmla="*/ 1294178 h 1705557"/>
              <a:gd name="connsiteX235" fmla="*/ 9071444 w 10232859"/>
              <a:gd name="connsiteY235" fmla="*/ 1323819 h 1705557"/>
              <a:gd name="connsiteX236" fmla="*/ 9096711 w 10232859"/>
              <a:gd name="connsiteY236" fmla="*/ 1334291 h 1705557"/>
              <a:gd name="connsiteX237" fmla="*/ 9338853 w 10232859"/>
              <a:gd name="connsiteY237" fmla="*/ 1454560 h 1705557"/>
              <a:gd name="connsiteX238" fmla="*/ 9520814 w 10232859"/>
              <a:gd name="connsiteY238" fmla="*/ 1456341 h 1705557"/>
              <a:gd name="connsiteX239" fmla="*/ 9702271 w 10232859"/>
              <a:gd name="connsiteY239" fmla="*/ 1495067 h 1705557"/>
              <a:gd name="connsiteX240" fmla="*/ 9744273 w 10232859"/>
              <a:gd name="connsiteY240" fmla="*/ 1530026 h 1705557"/>
              <a:gd name="connsiteX241" fmla="*/ 9771903 w 10232859"/>
              <a:gd name="connsiteY241" fmla="*/ 1536548 h 1705557"/>
              <a:gd name="connsiteX242" fmla="*/ 9818565 w 10232859"/>
              <a:gd name="connsiteY242" fmla="*/ 1545059 h 1705557"/>
              <a:gd name="connsiteX243" fmla="*/ 9882202 w 10232859"/>
              <a:gd name="connsiteY243" fmla="*/ 1572402 h 1705557"/>
              <a:gd name="connsiteX244" fmla="*/ 10022025 w 10232859"/>
              <a:gd name="connsiteY244" fmla="*/ 1606210 h 1705557"/>
              <a:gd name="connsiteX245" fmla="*/ 10220406 w 10232859"/>
              <a:gd name="connsiteY245" fmla="*/ 1683519 h 1705557"/>
              <a:gd name="connsiteX246" fmla="*/ 10232859 w 10232859"/>
              <a:gd name="connsiteY246" fmla="*/ 1705557 h 1705557"/>
              <a:gd name="connsiteX247" fmla="*/ 0 w 10232859"/>
              <a:gd name="connsiteY247" fmla="*/ 1705557 h 1705557"/>
              <a:gd name="connsiteX248" fmla="*/ 0 w 10232859"/>
              <a:gd name="connsiteY248" fmla="*/ 28342 h 1705557"/>
              <a:gd name="connsiteX249" fmla="*/ 8097 w 10232859"/>
              <a:gd name="connsiteY249" fmla="*/ 30869 h 1705557"/>
              <a:gd name="connsiteX250" fmla="*/ 77128 w 10232859"/>
              <a:gd name="connsiteY250" fmla="*/ 13381 h 1705557"/>
              <a:gd name="connsiteX251" fmla="*/ 188338 w 10232859"/>
              <a:gd name="connsiteY251" fmla="*/ 11593 h 1705557"/>
              <a:gd name="connsiteX252" fmla="*/ 298809 w 10232859"/>
              <a:gd name="connsiteY252" fmla="*/ 12712 h 1705557"/>
              <a:gd name="connsiteX253" fmla="*/ 338985 w 10232859"/>
              <a:gd name="connsiteY253" fmla="*/ 14520 h 1705557"/>
              <a:gd name="connsiteX254" fmla="*/ 409815 w 10232859"/>
              <a:gd name="connsiteY254" fmla="*/ 11559 h 1705557"/>
              <a:gd name="connsiteX255" fmla="*/ 424169 w 10232859"/>
              <a:gd name="connsiteY255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37015 w 10232859"/>
              <a:gd name="connsiteY49" fmla="*/ 239698 h 1705557"/>
              <a:gd name="connsiteX50" fmla="*/ 2490341 w 10232859"/>
              <a:gd name="connsiteY50" fmla="*/ 217588 h 1705557"/>
              <a:gd name="connsiteX51" fmla="*/ 2588929 w 10232859"/>
              <a:gd name="connsiteY51" fmla="*/ 207494 h 1705557"/>
              <a:gd name="connsiteX52" fmla="*/ 2687426 w 10232859"/>
              <a:gd name="connsiteY52" fmla="*/ 200362 h 1705557"/>
              <a:gd name="connsiteX53" fmla="*/ 2723517 w 10232859"/>
              <a:gd name="connsiteY53" fmla="*/ 199166 h 1705557"/>
              <a:gd name="connsiteX54" fmla="*/ 2785956 w 10232859"/>
              <a:gd name="connsiteY54" fmla="*/ 190918 h 1705557"/>
              <a:gd name="connsiteX55" fmla="*/ 2813378 w 10232859"/>
              <a:gd name="connsiteY55" fmla="*/ 183347 h 1705557"/>
              <a:gd name="connsiteX56" fmla="*/ 2814782 w 10232859"/>
              <a:gd name="connsiteY56" fmla="*/ 183667 h 1705557"/>
              <a:gd name="connsiteX57" fmla="*/ 2816580 w 10232859"/>
              <a:gd name="connsiteY57" fmla="*/ 180880 h 1705557"/>
              <a:gd name="connsiteX58" fmla="*/ 2821623 w 10232859"/>
              <a:gd name="connsiteY58" fmla="*/ 179389 h 1705557"/>
              <a:gd name="connsiteX59" fmla="*/ 2836688 w 10232859"/>
              <a:gd name="connsiteY59" fmla="*/ 179485 h 1705557"/>
              <a:gd name="connsiteX60" fmla="*/ 2842564 w 10232859"/>
              <a:gd name="connsiteY60" fmla="*/ 180209 h 1705557"/>
              <a:gd name="connsiteX61" fmla="*/ 2850712 w 10232859"/>
              <a:gd name="connsiteY61" fmla="*/ 179804 h 1705557"/>
              <a:gd name="connsiteX62" fmla="*/ 2850846 w 10232859"/>
              <a:gd name="connsiteY62" fmla="*/ 179576 h 1705557"/>
              <a:gd name="connsiteX63" fmla="*/ 2858611 w 10232859"/>
              <a:gd name="connsiteY63" fmla="*/ 179626 h 1705557"/>
              <a:gd name="connsiteX64" fmla="*/ 2897454 w 10232859"/>
              <a:gd name="connsiteY64" fmla="*/ 182628 h 1705557"/>
              <a:gd name="connsiteX65" fmla="*/ 2940369 w 10232859"/>
              <a:gd name="connsiteY65" fmla="*/ 159458 h 1705557"/>
              <a:gd name="connsiteX66" fmla="*/ 2959670 w 10232859"/>
              <a:gd name="connsiteY66" fmla="*/ 154881 h 1705557"/>
              <a:gd name="connsiteX67" fmla="*/ 2969615 w 10232859"/>
              <a:gd name="connsiteY67" fmla="*/ 151269 h 1705557"/>
              <a:gd name="connsiteX68" fmla="*/ 2970000 w 10232859"/>
              <a:gd name="connsiteY68" fmla="*/ 150290 h 1705557"/>
              <a:gd name="connsiteX69" fmla="*/ 3007272 w 10232859"/>
              <a:gd name="connsiteY69" fmla="*/ 153280 h 1705557"/>
              <a:gd name="connsiteX70" fmla="*/ 3011677 w 10232859"/>
              <a:gd name="connsiteY70" fmla="*/ 151918 h 1705557"/>
              <a:gd name="connsiteX71" fmla="*/ 3036668 w 10232859"/>
              <a:gd name="connsiteY71" fmla="*/ 156118 h 1705557"/>
              <a:gd name="connsiteX72" fmla="*/ 3049208 w 10232859"/>
              <a:gd name="connsiteY72" fmla="*/ 157087 h 1705557"/>
              <a:gd name="connsiteX73" fmla="*/ 3053517 w 10232859"/>
              <a:gd name="connsiteY73" fmla="*/ 159836 h 1705557"/>
              <a:gd name="connsiteX74" fmla="*/ 3071637 w 10232859"/>
              <a:gd name="connsiteY74" fmla="*/ 160010 h 1705557"/>
              <a:gd name="connsiteX75" fmla="*/ 3110077 w 10232859"/>
              <a:gd name="connsiteY75" fmla="*/ 155716 h 1705557"/>
              <a:gd name="connsiteX76" fmla="*/ 3173743 w 10232859"/>
              <a:gd name="connsiteY76" fmla="*/ 166095 h 1705557"/>
              <a:gd name="connsiteX77" fmla="*/ 3254203 w 10232859"/>
              <a:gd name="connsiteY77" fmla="*/ 158270 h 1705557"/>
              <a:gd name="connsiteX78" fmla="*/ 3380350 w 10232859"/>
              <a:gd name="connsiteY78" fmla="*/ 157665 h 1705557"/>
              <a:gd name="connsiteX79" fmla="*/ 3476147 w 10232859"/>
              <a:gd name="connsiteY79" fmla="*/ 177439 h 1705557"/>
              <a:gd name="connsiteX80" fmla="*/ 3581876 w 10232859"/>
              <a:gd name="connsiteY80" fmla="*/ 156962 h 1705557"/>
              <a:gd name="connsiteX81" fmla="*/ 3704761 w 10232859"/>
              <a:gd name="connsiteY81" fmla="*/ 157006 h 1705557"/>
              <a:gd name="connsiteX82" fmla="*/ 3755040 w 10232859"/>
              <a:gd name="connsiteY82" fmla="*/ 148492 h 1705557"/>
              <a:gd name="connsiteX83" fmla="*/ 3804689 w 10232859"/>
              <a:gd name="connsiteY83" fmla="*/ 158407 h 1705557"/>
              <a:gd name="connsiteX84" fmla="*/ 3821793 w 10232859"/>
              <a:gd name="connsiteY84" fmla="*/ 151257 h 1705557"/>
              <a:gd name="connsiteX85" fmla="*/ 3824682 w 10232859"/>
              <a:gd name="connsiteY85" fmla="*/ 149833 h 1705557"/>
              <a:gd name="connsiteX86" fmla="*/ 3837536 w 10232859"/>
              <a:gd name="connsiteY86" fmla="*/ 148292 h 1705557"/>
              <a:gd name="connsiteX87" fmla="*/ 3839550 w 10232859"/>
              <a:gd name="connsiteY87" fmla="*/ 142661 h 1705557"/>
              <a:gd name="connsiteX88" fmla="*/ 3857743 w 10232859"/>
              <a:gd name="connsiteY88" fmla="*/ 136618 h 1705557"/>
              <a:gd name="connsiteX89" fmla="*/ 3881852 w 10232859"/>
              <a:gd name="connsiteY89" fmla="*/ 135231 h 1705557"/>
              <a:gd name="connsiteX90" fmla="*/ 3998088 w 10232859"/>
              <a:gd name="connsiteY90" fmla="*/ 134446 h 1705557"/>
              <a:gd name="connsiteX91" fmla="*/ 4066682 w 10232859"/>
              <a:gd name="connsiteY91" fmla="*/ 130661 h 1705557"/>
              <a:gd name="connsiteX92" fmla="*/ 4091246 w 10232859"/>
              <a:gd name="connsiteY92" fmla="*/ 124017 h 1705557"/>
              <a:gd name="connsiteX93" fmla="*/ 4126556 w 10232859"/>
              <a:gd name="connsiteY93" fmla="*/ 118239 h 1705557"/>
              <a:gd name="connsiteX94" fmla="*/ 4187717 w 10232859"/>
              <a:gd name="connsiteY94" fmla="*/ 104010 h 1705557"/>
              <a:gd name="connsiteX95" fmla="*/ 4220826 w 10232859"/>
              <a:gd name="connsiteY95" fmla="*/ 102505 h 1705557"/>
              <a:gd name="connsiteX96" fmla="*/ 4239014 w 10232859"/>
              <a:gd name="connsiteY96" fmla="*/ 97354 h 1705557"/>
              <a:gd name="connsiteX97" fmla="*/ 4246653 w 10232859"/>
              <a:gd name="connsiteY97" fmla="*/ 97874 h 1705557"/>
              <a:gd name="connsiteX98" fmla="*/ 4271841 w 10232859"/>
              <a:gd name="connsiteY98" fmla="*/ 96702 h 1705557"/>
              <a:gd name="connsiteX99" fmla="*/ 4286277 w 10232859"/>
              <a:gd name="connsiteY99" fmla="*/ 96687 h 1705557"/>
              <a:gd name="connsiteX100" fmla="*/ 4292025 w 10232859"/>
              <a:gd name="connsiteY100" fmla="*/ 96921 h 1705557"/>
              <a:gd name="connsiteX101" fmla="*/ 4304713 w 10232859"/>
              <a:gd name="connsiteY101" fmla="*/ 102187 h 1705557"/>
              <a:gd name="connsiteX102" fmla="*/ 4321285 w 10232859"/>
              <a:gd name="connsiteY102" fmla="*/ 100074 h 1705557"/>
              <a:gd name="connsiteX103" fmla="*/ 4339561 w 10232859"/>
              <a:gd name="connsiteY103" fmla="*/ 105320 h 1705557"/>
              <a:gd name="connsiteX104" fmla="*/ 4343990 w 10232859"/>
              <a:gd name="connsiteY104" fmla="*/ 101090 h 1705557"/>
              <a:gd name="connsiteX105" fmla="*/ 4358885 w 10232859"/>
              <a:gd name="connsiteY105" fmla="*/ 96778 h 1705557"/>
              <a:gd name="connsiteX106" fmla="*/ 4371648 w 10232859"/>
              <a:gd name="connsiteY106" fmla="*/ 101826 h 1705557"/>
              <a:gd name="connsiteX107" fmla="*/ 4398380 w 10232859"/>
              <a:gd name="connsiteY107" fmla="*/ 104961 h 1705557"/>
              <a:gd name="connsiteX108" fmla="*/ 4405729 w 10232859"/>
              <a:gd name="connsiteY108" fmla="*/ 104191 h 1705557"/>
              <a:gd name="connsiteX109" fmla="*/ 4431408 w 10232859"/>
              <a:gd name="connsiteY109" fmla="*/ 110825 h 1705557"/>
              <a:gd name="connsiteX110" fmla="*/ 4472183 w 10232859"/>
              <a:gd name="connsiteY110" fmla="*/ 116430 h 1705557"/>
              <a:gd name="connsiteX111" fmla="*/ 4518828 w 10232859"/>
              <a:gd name="connsiteY111" fmla="*/ 119114 h 1705557"/>
              <a:gd name="connsiteX112" fmla="*/ 4532040 w 10232859"/>
              <a:gd name="connsiteY112" fmla="*/ 124307 h 1705557"/>
              <a:gd name="connsiteX113" fmla="*/ 4617778 w 10232859"/>
              <a:gd name="connsiteY113" fmla="*/ 136993 h 1705557"/>
              <a:gd name="connsiteX114" fmla="*/ 4641872 w 10232859"/>
              <a:gd name="connsiteY114" fmla="*/ 140721 h 1705557"/>
              <a:gd name="connsiteX115" fmla="*/ 4662766 w 10232859"/>
              <a:gd name="connsiteY115" fmla="*/ 138952 h 1705557"/>
              <a:gd name="connsiteX116" fmla="*/ 4667770 w 10232859"/>
              <a:gd name="connsiteY116" fmla="*/ 134208 h 1705557"/>
              <a:gd name="connsiteX117" fmla="*/ 4681052 w 10232859"/>
              <a:gd name="connsiteY117" fmla="*/ 135461 h 1705557"/>
              <a:gd name="connsiteX118" fmla="*/ 4684624 w 10232859"/>
              <a:gd name="connsiteY118" fmla="*/ 134755 h 1705557"/>
              <a:gd name="connsiteX119" fmla="*/ 4705061 w 10232859"/>
              <a:gd name="connsiteY119" fmla="*/ 131748 h 1705557"/>
              <a:gd name="connsiteX120" fmla="*/ 4747746 w 10232859"/>
              <a:gd name="connsiteY120" fmla="*/ 151131 h 1705557"/>
              <a:gd name="connsiteX121" fmla="*/ 4801045 w 10232859"/>
              <a:gd name="connsiteY121" fmla="*/ 153753 h 1705557"/>
              <a:gd name="connsiteX122" fmla="*/ 5001600 w 10232859"/>
              <a:gd name="connsiteY122" fmla="*/ 196753 h 1705557"/>
              <a:gd name="connsiteX123" fmla="*/ 5033465 w 10232859"/>
              <a:gd name="connsiteY123" fmla="*/ 182429 h 1705557"/>
              <a:gd name="connsiteX124" fmla="*/ 5115965 w 10232859"/>
              <a:gd name="connsiteY124" fmla="*/ 192583 h 1705557"/>
              <a:gd name="connsiteX125" fmla="*/ 5237936 w 10232859"/>
              <a:gd name="connsiteY125" fmla="*/ 246022 h 1705557"/>
              <a:gd name="connsiteX126" fmla="*/ 5290566 w 10232859"/>
              <a:gd name="connsiteY126" fmla="*/ 269809 h 1705557"/>
              <a:gd name="connsiteX127" fmla="*/ 5344878 w 10232859"/>
              <a:gd name="connsiteY127" fmla="*/ 282874 h 1705557"/>
              <a:gd name="connsiteX128" fmla="*/ 5413398 w 10232859"/>
              <a:gd name="connsiteY128" fmla="*/ 282749 h 1705557"/>
              <a:gd name="connsiteX129" fmla="*/ 5415629 w 10232859"/>
              <a:gd name="connsiteY129" fmla="*/ 282282 h 1705557"/>
              <a:gd name="connsiteX130" fmla="*/ 5433078 w 10232859"/>
              <a:gd name="connsiteY130" fmla="*/ 286198 h 1705557"/>
              <a:gd name="connsiteX131" fmla="*/ 5435759 w 10232859"/>
              <a:gd name="connsiteY131" fmla="*/ 289614 h 1705557"/>
              <a:gd name="connsiteX132" fmla="*/ 5447372 w 10232859"/>
              <a:gd name="connsiteY132" fmla="*/ 293101 h 1705557"/>
              <a:gd name="connsiteX133" fmla="*/ 5469289 w 10232859"/>
              <a:gd name="connsiteY133" fmla="*/ 302134 h 1705557"/>
              <a:gd name="connsiteX134" fmla="*/ 5508752 w 10232859"/>
              <a:gd name="connsiteY134" fmla="*/ 312267 h 1705557"/>
              <a:gd name="connsiteX135" fmla="*/ 5509657 w 10232859"/>
              <a:gd name="connsiteY135" fmla="*/ 311450 h 1705557"/>
              <a:gd name="connsiteX136" fmla="*/ 5521245 w 10232859"/>
              <a:gd name="connsiteY136" fmla="*/ 310202 h 1705557"/>
              <a:gd name="connsiteX137" fmla="*/ 5542415 w 10232859"/>
              <a:gd name="connsiteY137" fmla="*/ 310009 h 1705557"/>
              <a:gd name="connsiteX138" fmla="*/ 5596538 w 10232859"/>
              <a:gd name="connsiteY138" fmla="*/ 297667 h 1705557"/>
              <a:gd name="connsiteX139" fmla="*/ 5632514 w 10232859"/>
              <a:gd name="connsiteY139" fmla="*/ 308476 h 1705557"/>
              <a:gd name="connsiteX140" fmla="*/ 5640005 w 10232859"/>
              <a:gd name="connsiteY140" fmla="*/ 310131 h 1705557"/>
              <a:gd name="connsiteX141" fmla="*/ 5640259 w 10232859"/>
              <a:gd name="connsiteY141" fmla="*/ 309949 h 1705557"/>
              <a:gd name="connsiteX142" fmla="*/ 5648365 w 10232859"/>
              <a:gd name="connsiteY142" fmla="*/ 311268 h 1705557"/>
              <a:gd name="connsiteX143" fmla="*/ 5653662 w 10232859"/>
              <a:gd name="connsiteY143" fmla="*/ 313149 h 1705557"/>
              <a:gd name="connsiteX144" fmla="*/ 5668196 w 10232859"/>
              <a:gd name="connsiteY144" fmla="*/ 316360 h 1705557"/>
              <a:gd name="connsiteX145" fmla="*/ 5673886 w 10232859"/>
              <a:gd name="connsiteY145" fmla="*/ 316040 h 1705557"/>
              <a:gd name="connsiteX146" fmla="*/ 5677139 w 10232859"/>
              <a:gd name="connsiteY146" fmla="*/ 313859 h 1705557"/>
              <a:gd name="connsiteX147" fmla="*/ 5708983 w 10232859"/>
              <a:gd name="connsiteY147" fmla="*/ 313188 h 1705557"/>
              <a:gd name="connsiteX148" fmla="*/ 5773909 w 10232859"/>
              <a:gd name="connsiteY148" fmla="*/ 318575 h 1705557"/>
              <a:gd name="connsiteX149" fmla="*/ 5809500 w 10232859"/>
              <a:gd name="connsiteY149" fmla="*/ 324964 h 1705557"/>
              <a:gd name="connsiteX150" fmla="*/ 5908729 w 10232859"/>
              <a:gd name="connsiteY150" fmla="*/ 338849 h 1705557"/>
              <a:gd name="connsiteX151" fmla="*/ 6009654 w 10232859"/>
              <a:gd name="connsiteY151" fmla="*/ 350040 h 1705557"/>
              <a:gd name="connsiteX152" fmla="*/ 6067487 w 10232859"/>
              <a:gd name="connsiteY152" fmla="*/ 340226 h 1705557"/>
              <a:gd name="connsiteX153" fmla="*/ 6073281 w 10232859"/>
              <a:gd name="connsiteY153" fmla="*/ 340830 h 1705557"/>
              <a:gd name="connsiteX154" fmla="*/ 6086225 w 10232859"/>
              <a:gd name="connsiteY154" fmla="*/ 346135 h 1705557"/>
              <a:gd name="connsiteX155" fmla="*/ 6105063 w 10232859"/>
              <a:gd name="connsiteY155" fmla="*/ 353854 h 1705557"/>
              <a:gd name="connsiteX156" fmla="*/ 6135796 w 10232859"/>
              <a:gd name="connsiteY156" fmla="*/ 369657 h 1705557"/>
              <a:gd name="connsiteX157" fmla="*/ 6195166 w 10232859"/>
              <a:gd name="connsiteY157" fmla="*/ 366704 h 1705557"/>
              <a:gd name="connsiteX158" fmla="*/ 6216259 w 10232859"/>
              <a:gd name="connsiteY158" fmla="*/ 369879 h 1705557"/>
              <a:gd name="connsiteX159" fmla="*/ 6228331 w 10232859"/>
              <a:gd name="connsiteY159" fmla="*/ 370548 h 1705557"/>
              <a:gd name="connsiteX160" fmla="*/ 6229602 w 10232859"/>
              <a:gd name="connsiteY160" fmla="*/ 369928 h 1705557"/>
              <a:gd name="connsiteX161" fmla="*/ 6258988 w 10232859"/>
              <a:gd name="connsiteY161" fmla="*/ 385174 h 1705557"/>
              <a:gd name="connsiteX162" fmla="*/ 6264106 w 10232859"/>
              <a:gd name="connsiteY162" fmla="*/ 385655 h 1705557"/>
              <a:gd name="connsiteX163" fmla="*/ 6281703 w 10232859"/>
              <a:gd name="connsiteY163" fmla="*/ 397568 h 1705557"/>
              <a:gd name="connsiteX164" fmla="*/ 6291622 w 10232859"/>
              <a:gd name="connsiteY164" fmla="*/ 402669 h 1705557"/>
              <a:gd name="connsiteX165" fmla="*/ 6292712 w 10232859"/>
              <a:gd name="connsiteY165" fmla="*/ 406285 h 1705557"/>
              <a:gd name="connsiteX166" fmla="*/ 6308227 w 10232859"/>
              <a:gd name="connsiteY166" fmla="*/ 412710 h 1705557"/>
              <a:gd name="connsiteX167" fmla="*/ 6328981 w 10232859"/>
              <a:gd name="connsiteY167" fmla="*/ 416009 h 1705557"/>
              <a:gd name="connsiteX168" fmla="*/ 6368693 w 10232859"/>
              <a:gd name="connsiteY168" fmla="*/ 424359 h 1705557"/>
              <a:gd name="connsiteX169" fmla="*/ 6414811 w 10232859"/>
              <a:gd name="connsiteY169" fmla="*/ 458714 h 1705557"/>
              <a:gd name="connsiteX170" fmla="*/ 6467879 w 10232859"/>
              <a:gd name="connsiteY170" fmla="*/ 474762 h 1705557"/>
              <a:gd name="connsiteX171" fmla="*/ 6564351 w 10232859"/>
              <a:gd name="connsiteY171" fmla="*/ 544032 h 1705557"/>
              <a:gd name="connsiteX172" fmla="*/ 6711178 w 10232859"/>
              <a:gd name="connsiteY172" fmla="*/ 580124 h 1705557"/>
              <a:gd name="connsiteX173" fmla="*/ 6764036 w 10232859"/>
              <a:gd name="connsiteY173" fmla="*/ 595457 h 1705557"/>
              <a:gd name="connsiteX174" fmla="*/ 6858983 w 10232859"/>
              <a:gd name="connsiteY174" fmla="*/ 630237 h 1705557"/>
              <a:gd name="connsiteX175" fmla="*/ 6910661 w 10232859"/>
              <a:gd name="connsiteY175" fmla="*/ 641134 h 1705557"/>
              <a:gd name="connsiteX176" fmla="*/ 6944111 w 10232859"/>
              <a:gd name="connsiteY176" fmla="*/ 666016 h 1705557"/>
              <a:gd name="connsiteX177" fmla="*/ 6965771 w 10232859"/>
              <a:gd name="connsiteY177" fmla="*/ 666445 h 1705557"/>
              <a:gd name="connsiteX178" fmla="*/ 6969639 w 10232859"/>
              <a:gd name="connsiteY178" fmla="*/ 666351 h 1705557"/>
              <a:gd name="connsiteX179" fmla="*/ 6982242 w 10232859"/>
              <a:gd name="connsiteY179" fmla="*/ 669626 h 1705557"/>
              <a:gd name="connsiteX180" fmla="*/ 6989387 w 10232859"/>
              <a:gd name="connsiteY180" fmla="*/ 665988 h 1705557"/>
              <a:gd name="connsiteX181" fmla="*/ 7010930 w 10232859"/>
              <a:gd name="connsiteY181" fmla="*/ 667648 h 1705557"/>
              <a:gd name="connsiteX182" fmla="*/ 7033125 w 10232859"/>
              <a:gd name="connsiteY182" fmla="*/ 674950 h 1705557"/>
              <a:gd name="connsiteX183" fmla="*/ 7134461 w 10232859"/>
              <a:gd name="connsiteY183" fmla="*/ 714706 h 1705557"/>
              <a:gd name="connsiteX184" fmla="*/ 7197450 w 10232859"/>
              <a:gd name="connsiteY184" fmla="*/ 735608 h 1705557"/>
              <a:gd name="connsiteX185" fmla="*/ 7225084 w 10232859"/>
              <a:gd name="connsiteY185" fmla="*/ 739019 h 1705557"/>
              <a:gd name="connsiteX186" fmla="*/ 7261183 w 10232859"/>
              <a:gd name="connsiteY186" fmla="*/ 746827 h 1705557"/>
              <a:gd name="connsiteX187" fmla="*/ 7327760 w 10232859"/>
              <a:gd name="connsiteY187" fmla="*/ 757100 h 1705557"/>
              <a:gd name="connsiteX188" fmla="*/ 7412222 w 10232859"/>
              <a:gd name="connsiteY188" fmla="*/ 777001 h 1705557"/>
              <a:gd name="connsiteX189" fmla="*/ 7457904 w 10232859"/>
              <a:gd name="connsiteY189" fmla="*/ 810835 h 1705557"/>
              <a:gd name="connsiteX190" fmla="*/ 7465795 w 10232859"/>
              <a:gd name="connsiteY190" fmla="*/ 809112 h 1705557"/>
              <a:gd name="connsiteX191" fmla="*/ 7505046 w 10232859"/>
              <a:gd name="connsiteY191" fmla="*/ 823031 h 1705557"/>
              <a:gd name="connsiteX192" fmla="*/ 7623220 w 10232859"/>
              <a:gd name="connsiteY192" fmla="*/ 895034 h 1705557"/>
              <a:gd name="connsiteX193" fmla="*/ 7700458 w 10232859"/>
              <a:gd name="connsiteY193" fmla="*/ 921593 h 1705557"/>
              <a:gd name="connsiteX194" fmla="*/ 7730988 w 10232859"/>
              <a:gd name="connsiteY194" fmla="*/ 927270 h 1705557"/>
              <a:gd name="connsiteX195" fmla="*/ 7781942 w 10232859"/>
              <a:gd name="connsiteY195" fmla="*/ 937017 h 1705557"/>
              <a:gd name="connsiteX196" fmla="*/ 7827704 w 10232859"/>
              <a:gd name="connsiteY196" fmla="*/ 935072 h 1705557"/>
              <a:gd name="connsiteX197" fmla="*/ 7867270 w 10232859"/>
              <a:gd name="connsiteY197" fmla="*/ 946880 h 1705557"/>
              <a:gd name="connsiteX198" fmla="*/ 7866538 w 10232859"/>
              <a:gd name="connsiteY198" fmla="*/ 961559 h 1705557"/>
              <a:gd name="connsiteX199" fmla="*/ 7912084 w 10232859"/>
              <a:gd name="connsiteY199" fmla="*/ 970314 h 1705557"/>
              <a:gd name="connsiteX200" fmla="*/ 7982264 w 10232859"/>
              <a:gd name="connsiteY200" fmla="*/ 982287 h 1705557"/>
              <a:gd name="connsiteX201" fmla="*/ 7991272 w 10232859"/>
              <a:gd name="connsiteY201" fmla="*/ 987618 h 1705557"/>
              <a:gd name="connsiteX202" fmla="*/ 8006496 w 10232859"/>
              <a:gd name="connsiteY202" fmla="*/ 979353 h 1705557"/>
              <a:gd name="connsiteX203" fmla="*/ 8034497 w 10232859"/>
              <a:gd name="connsiteY203" fmla="*/ 978568 h 1705557"/>
              <a:gd name="connsiteX204" fmla="*/ 8150881 w 10232859"/>
              <a:gd name="connsiteY204" fmla="*/ 996925 h 1705557"/>
              <a:gd name="connsiteX205" fmla="*/ 8172106 w 10232859"/>
              <a:gd name="connsiteY205" fmla="*/ 997026 h 1705557"/>
              <a:gd name="connsiteX206" fmla="*/ 8196076 w 10232859"/>
              <a:gd name="connsiteY206" fmla="*/ 1006592 h 1705557"/>
              <a:gd name="connsiteX207" fmla="*/ 8247463 w 10232859"/>
              <a:gd name="connsiteY207" fmla="*/ 1022846 h 1705557"/>
              <a:gd name="connsiteX208" fmla="*/ 8279272 w 10232859"/>
              <a:gd name="connsiteY208" fmla="*/ 1039435 h 1705557"/>
              <a:gd name="connsiteX209" fmla="*/ 8289611 w 10232859"/>
              <a:gd name="connsiteY209" fmla="*/ 1035144 h 1705557"/>
              <a:gd name="connsiteX210" fmla="*/ 8311483 w 10232859"/>
              <a:gd name="connsiteY210" fmla="*/ 1035913 h 1705557"/>
              <a:gd name="connsiteX211" fmla="*/ 8399489 w 10232859"/>
              <a:gd name="connsiteY211" fmla="*/ 1055076 h 1705557"/>
              <a:gd name="connsiteX212" fmla="*/ 8415973 w 10232859"/>
              <a:gd name="connsiteY212" fmla="*/ 1056174 h 1705557"/>
              <a:gd name="connsiteX213" fmla="*/ 8433326 w 10232859"/>
              <a:gd name="connsiteY213" fmla="*/ 1064395 h 1705557"/>
              <a:gd name="connsiteX214" fmla="*/ 8502328 w 10232859"/>
              <a:gd name="connsiteY214" fmla="*/ 1098012 h 1705557"/>
              <a:gd name="connsiteX215" fmla="*/ 8534346 w 10232859"/>
              <a:gd name="connsiteY215" fmla="*/ 1113494 h 1705557"/>
              <a:gd name="connsiteX216" fmla="*/ 8534980 w 10232859"/>
              <a:gd name="connsiteY216" fmla="*/ 1117375 h 1705557"/>
              <a:gd name="connsiteX217" fmla="*/ 8544104 w 10232859"/>
              <a:gd name="connsiteY217" fmla="*/ 1114920 h 1705557"/>
              <a:gd name="connsiteX218" fmla="*/ 8567742 w 10232859"/>
              <a:gd name="connsiteY218" fmla="*/ 1124104 h 1705557"/>
              <a:gd name="connsiteX219" fmla="*/ 8633779 w 10232859"/>
              <a:gd name="connsiteY219" fmla="*/ 1145740 h 1705557"/>
              <a:gd name="connsiteX220" fmla="*/ 8676965 w 10232859"/>
              <a:gd name="connsiteY220" fmla="*/ 1163463 h 1705557"/>
              <a:gd name="connsiteX221" fmla="*/ 8698944 w 10232859"/>
              <a:gd name="connsiteY221" fmla="*/ 1163453 h 1705557"/>
              <a:gd name="connsiteX222" fmla="*/ 8711456 w 10232859"/>
              <a:gd name="connsiteY222" fmla="*/ 1175731 h 1705557"/>
              <a:gd name="connsiteX223" fmla="*/ 8732793 w 10232859"/>
              <a:gd name="connsiteY223" fmla="*/ 1179486 h 1705557"/>
              <a:gd name="connsiteX224" fmla="*/ 8751897 w 10232859"/>
              <a:gd name="connsiteY224" fmla="*/ 1197400 h 1705557"/>
              <a:gd name="connsiteX225" fmla="*/ 8793564 w 10232859"/>
              <a:gd name="connsiteY225" fmla="*/ 1179086 h 1705557"/>
              <a:gd name="connsiteX226" fmla="*/ 8834270 w 10232859"/>
              <a:gd name="connsiteY226" fmla="*/ 1213138 h 1705557"/>
              <a:gd name="connsiteX227" fmla="*/ 8853872 w 10232859"/>
              <a:gd name="connsiteY227" fmla="*/ 1221228 h 1705557"/>
              <a:gd name="connsiteX228" fmla="*/ 8861901 w 10232859"/>
              <a:gd name="connsiteY228" fmla="*/ 1217889 h 1705557"/>
              <a:gd name="connsiteX229" fmla="*/ 8874168 w 10232859"/>
              <a:gd name="connsiteY229" fmla="*/ 1220481 h 1705557"/>
              <a:gd name="connsiteX230" fmla="*/ 8871123 w 10232859"/>
              <a:gd name="connsiteY230" fmla="*/ 1227674 h 1705557"/>
              <a:gd name="connsiteX231" fmla="*/ 8903537 w 10232859"/>
              <a:gd name="connsiteY231" fmla="*/ 1237102 h 1705557"/>
              <a:gd name="connsiteX232" fmla="*/ 8933767 w 10232859"/>
              <a:gd name="connsiteY232" fmla="*/ 1269882 h 1705557"/>
              <a:gd name="connsiteX233" fmla="*/ 8985765 w 10232859"/>
              <a:gd name="connsiteY233" fmla="*/ 1294178 h 1705557"/>
              <a:gd name="connsiteX234" fmla="*/ 9071444 w 10232859"/>
              <a:gd name="connsiteY234" fmla="*/ 1323819 h 1705557"/>
              <a:gd name="connsiteX235" fmla="*/ 9096711 w 10232859"/>
              <a:gd name="connsiteY235" fmla="*/ 1334291 h 1705557"/>
              <a:gd name="connsiteX236" fmla="*/ 9338853 w 10232859"/>
              <a:gd name="connsiteY236" fmla="*/ 1454560 h 1705557"/>
              <a:gd name="connsiteX237" fmla="*/ 9520814 w 10232859"/>
              <a:gd name="connsiteY237" fmla="*/ 1456341 h 1705557"/>
              <a:gd name="connsiteX238" fmla="*/ 9702271 w 10232859"/>
              <a:gd name="connsiteY238" fmla="*/ 1495067 h 1705557"/>
              <a:gd name="connsiteX239" fmla="*/ 9744273 w 10232859"/>
              <a:gd name="connsiteY239" fmla="*/ 1530026 h 1705557"/>
              <a:gd name="connsiteX240" fmla="*/ 9771903 w 10232859"/>
              <a:gd name="connsiteY240" fmla="*/ 1536548 h 1705557"/>
              <a:gd name="connsiteX241" fmla="*/ 9818565 w 10232859"/>
              <a:gd name="connsiteY241" fmla="*/ 1545059 h 1705557"/>
              <a:gd name="connsiteX242" fmla="*/ 9882202 w 10232859"/>
              <a:gd name="connsiteY242" fmla="*/ 1572402 h 1705557"/>
              <a:gd name="connsiteX243" fmla="*/ 10022025 w 10232859"/>
              <a:gd name="connsiteY243" fmla="*/ 1606210 h 1705557"/>
              <a:gd name="connsiteX244" fmla="*/ 10220406 w 10232859"/>
              <a:gd name="connsiteY244" fmla="*/ 1683519 h 1705557"/>
              <a:gd name="connsiteX245" fmla="*/ 10232859 w 10232859"/>
              <a:gd name="connsiteY245" fmla="*/ 1705557 h 1705557"/>
              <a:gd name="connsiteX246" fmla="*/ 0 w 10232859"/>
              <a:gd name="connsiteY246" fmla="*/ 1705557 h 1705557"/>
              <a:gd name="connsiteX247" fmla="*/ 0 w 10232859"/>
              <a:gd name="connsiteY247" fmla="*/ 28342 h 1705557"/>
              <a:gd name="connsiteX248" fmla="*/ 8097 w 10232859"/>
              <a:gd name="connsiteY248" fmla="*/ 30869 h 1705557"/>
              <a:gd name="connsiteX249" fmla="*/ 77128 w 10232859"/>
              <a:gd name="connsiteY249" fmla="*/ 13381 h 1705557"/>
              <a:gd name="connsiteX250" fmla="*/ 188338 w 10232859"/>
              <a:gd name="connsiteY250" fmla="*/ 11593 h 1705557"/>
              <a:gd name="connsiteX251" fmla="*/ 298809 w 10232859"/>
              <a:gd name="connsiteY251" fmla="*/ 12712 h 1705557"/>
              <a:gd name="connsiteX252" fmla="*/ 338985 w 10232859"/>
              <a:gd name="connsiteY252" fmla="*/ 14520 h 1705557"/>
              <a:gd name="connsiteX253" fmla="*/ 409815 w 10232859"/>
              <a:gd name="connsiteY253" fmla="*/ 11559 h 1705557"/>
              <a:gd name="connsiteX254" fmla="*/ 424169 w 10232859"/>
              <a:gd name="connsiteY254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793580 w 10232859"/>
              <a:gd name="connsiteY27" fmla="*/ 138955 h 1705557"/>
              <a:gd name="connsiteX28" fmla="*/ 1876587 w 10232859"/>
              <a:gd name="connsiteY28" fmla="*/ 144797 h 1705557"/>
              <a:gd name="connsiteX29" fmla="*/ 2002612 w 10232859"/>
              <a:gd name="connsiteY29" fmla="*/ 191856 h 1705557"/>
              <a:gd name="connsiteX30" fmla="*/ 2155278 w 10232859"/>
              <a:gd name="connsiteY30" fmla="*/ 204338 h 1705557"/>
              <a:gd name="connsiteX31" fmla="*/ 2166398 w 10232859"/>
              <a:gd name="connsiteY31" fmla="*/ 213479 h 1705557"/>
              <a:gd name="connsiteX32" fmla="*/ 2180455 w 10232859"/>
              <a:gd name="connsiteY32" fmla="*/ 219408 h 1705557"/>
              <a:gd name="connsiteX33" fmla="*/ 2182638 w 10232859"/>
              <a:gd name="connsiteY33" fmla="*/ 218827 h 1705557"/>
              <a:gd name="connsiteX34" fmla="*/ 2200348 w 10232859"/>
              <a:gd name="connsiteY34" fmla="*/ 221830 h 1705557"/>
              <a:gd name="connsiteX35" fmla="*/ 2203307 w 10232859"/>
              <a:gd name="connsiteY35" fmla="*/ 225104 h 1705557"/>
              <a:gd name="connsiteX36" fmla="*/ 2215170 w 10232859"/>
              <a:gd name="connsiteY36" fmla="*/ 227986 h 1705557"/>
              <a:gd name="connsiteX37" fmla="*/ 2237765 w 10232859"/>
              <a:gd name="connsiteY37" fmla="*/ 235871 h 1705557"/>
              <a:gd name="connsiteX38" fmla="*/ 2242719 w 10232859"/>
              <a:gd name="connsiteY38" fmla="*/ 235274 h 1705557"/>
              <a:gd name="connsiteX39" fmla="*/ 2277928 w 10232859"/>
              <a:gd name="connsiteY39" fmla="*/ 243941 h 1705557"/>
              <a:gd name="connsiteX40" fmla="*/ 2278759 w 10232859"/>
              <a:gd name="connsiteY40" fmla="*/ 243077 h 1705557"/>
              <a:gd name="connsiteX41" fmla="*/ 2290187 w 10232859"/>
              <a:gd name="connsiteY41" fmla="*/ 241223 h 1705557"/>
              <a:gd name="connsiteX42" fmla="*/ 2311246 w 10232859"/>
              <a:gd name="connsiteY42" fmla="*/ 239922 h 1705557"/>
              <a:gd name="connsiteX43" fmla="*/ 2364066 w 10232859"/>
              <a:gd name="connsiteY43" fmla="*/ 224751 h 1705557"/>
              <a:gd name="connsiteX44" fmla="*/ 2400814 w 10232859"/>
              <a:gd name="connsiteY44" fmla="*/ 233679 h 1705557"/>
              <a:gd name="connsiteX45" fmla="*/ 2408414 w 10232859"/>
              <a:gd name="connsiteY45" fmla="*/ 234943 h 1705557"/>
              <a:gd name="connsiteX46" fmla="*/ 2408650 w 10232859"/>
              <a:gd name="connsiteY46" fmla="*/ 234748 h 1705557"/>
              <a:gd name="connsiteX47" fmla="*/ 2416835 w 10232859"/>
              <a:gd name="connsiteY47" fmla="*/ 235642 h 1705557"/>
              <a:gd name="connsiteX48" fmla="*/ 2422271 w 10232859"/>
              <a:gd name="connsiteY48" fmla="*/ 237247 h 1705557"/>
              <a:gd name="connsiteX49" fmla="*/ 2490341 w 10232859"/>
              <a:gd name="connsiteY49" fmla="*/ 217588 h 1705557"/>
              <a:gd name="connsiteX50" fmla="*/ 2588929 w 10232859"/>
              <a:gd name="connsiteY50" fmla="*/ 207494 h 1705557"/>
              <a:gd name="connsiteX51" fmla="*/ 2687426 w 10232859"/>
              <a:gd name="connsiteY51" fmla="*/ 200362 h 1705557"/>
              <a:gd name="connsiteX52" fmla="*/ 2723517 w 10232859"/>
              <a:gd name="connsiteY52" fmla="*/ 199166 h 1705557"/>
              <a:gd name="connsiteX53" fmla="*/ 2785956 w 10232859"/>
              <a:gd name="connsiteY53" fmla="*/ 190918 h 1705557"/>
              <a:gd name="connsiteX54" fmla="*/ 2813378 w 10232859"/>
              <a:gd name="connsiteY54" fmla="*/ 183347 h 1705557"/>
              <a:gd name="connsiteX55" fmla="*/ 2814782 w 10232859"/>
              <a:gd name="connsiteY55" fmla="*/ 183667 h 1705557"/>
              <a:gd name="connsiteX56" fmla="*/ 2816580 w 10232859"/>
              <a:gd name="connsiteY56" fmla="*/ 180880 h 1705557"/>
              <a:gd name="connsiteX57" fmla="*/ 2821623 w 10232859"/>
              <a:gd name="connsiteY57" fmla="*/ 179389 h 1705557"/>
              <a:gd name="connsiteX58" fmla="*/ 2836688 w 10232859"/>
              <a:gd name="connsiteY58" fmla="*/ 179485 h 1705557"/>
              <a:gd name="connsiteX59" fmla="*/ 2842564 w 10232859"/>
              <a:gd name="connsiteY59" fmla="*/ 180209 h 1705557"/>
              <a:gd name="connsiteX60" fmla="*/ 2850712 w 10232859"/>
              <a:gd name="connsiteY60" fmla="*/ 179804 h 1705557"/>
              <a:gd name="connsiteX61" fmla="*/ 2850846 w 10232859"/>
              <a:gd name="connsiteY61" fmla="*/ 179576 h 1705557"/>
              <a:gd name="connsiteX62" fmla="*/ 2858611 w 10232859"/>
              <a:gd name="connsiteY62" fmla="*/ 179626 h 1705557"/>
              <a:gd name="connsiteX63" fmla="*/ 2897454 w 10232859"/>
              <a:gd name="connsiteY63" fmla="*/ 182628 h 1705557"/>
              <a:gd name="connsiteX64" fmla="*/ 2940369 w 10232859"/>
              <a:gd name="connsiteY64" fmla="*/ 159458 h 1705557"/>
              <a:gd name="connsiteX65" fmla="*/ 2959670 w 10232859"/>
              <a:gd name="connsiteY65" fmla="*/ 154881 h 1705557"/>
              <a:gd name="connsiteX66" fmla="*/ 2969615 w 10232859"/>
              <a:gd name="connsiteY66" fmla="*/ 151269 h 1705557"/>
              <a:gd name="connsiteX67" fmla="*/ 2970000 w 10232859"/>
              <a:gd name="connsiteY67" fmla="*/ 150290 h 1705557"/>
              <a:gd name="connsiteX68" fmla="*/ 3007272 w 10232859"/>
              <a:gd name="connsiteY68" fmla="*/ 153280 h 1705557"/>
              <a:gd name="connsiteX69" fmla="*/ 3011677 w 10232859"/>
              <a:gd name="connsiteY69" fmla="*/ 151918 h 1705557"/>
              <a:gd name="connsiteX70" fmla="*/ 3036668 w 10232859"/>
              <a:gd name="connsiteY70" fmla="*/ 156118 h 1705557"/>
              <a:gd name="connsiteX71" fmla="*/ 3049208 w 10232859"/>
              <a:gd name="connsiteY71" fmla="*/ 157087 h 1705557"/>
              <a:gd name="connsiteX72" fmla="*/ 3053517 w 10232859"/>
              <a:gd name="connsiteY72" fmla="*/ 159836 h 1705557"/>
              <a:gd name="connsiteX73" fmla="*/ 3071637 w 10232859"/>
              <a:gd name="connsiteY73" fmla="*/ 160010 h 1705557"/>
              <a:gd name="connsiteX74" fmla="*/ 3110077 w 10232859"/>
              <a:gd name="connsiteY74" fmla="*/ 155716 h 1705557"/>
              <a:gd name="connsiteX75" fmla="*/ 3173743 w 10232859"/>
              <a:gd name="connsiteY75" fmla="*/ 166095 h 1705557"/>
              <a:gd name="connsiteX76" fmla="*/ 3254203 w 10232859"/>
              <a:gd name="connsiteY76" fmla="*/ 158270 h 1705557"/>
              <a:gd name="connsiteX77" fmla="*/ 3380350 w 10232859"/>
              <a:gd name="connsiteY77" fmla="*/ 157665 h 1705557"/>
              <a:gd name="connsiteX78" fmla="*/ 3476147 w 10232859"/>
              <a:gd name="connsiteY78" fmla="*/ 177439 h 1705557"/>
              <a:gd name="connsiteX79" fmla="*/ 3581876 w 10232859"/>
              <a:gd name="connsiteY79" fmla="*/ 156962 h 1705557"/>
              <a:gd name="connsiteX80" fmla="*/ 3704761 w 10232859"/>
              <a:gd name="connsiteY80" fmla="*/ 157006 h 1705557"/>
              <a:gd name="connsiteX81" fmla="*/ 3755040 w 10232859"/>
              <a:gd name="connsiteY81" fmla="*/ 148492 h 1705557"/>
              <a:gd name="connsiteX82" fmla="*/ 3804689 w 10232859"/>
              <a:gd name="connsiteY82" fmla="*/ 158407 h 1705557"/>
              <a:gd name="connsiteX83" fmla="*/ 3821793 w 10232859"/>
              <a:gd name="connsiteY83" fmla="*/ 151257 h 1705557"/>
              <a:gd name="connsiteX84" fmla="*/ 3824682 w 10232859"/>
              <a:gd name="connsiteY84" fmla="*/ 149833 h 1705557"/>
              <a:gd name="connsiteX85" fmla="*/ 3837536 w 10232859"/>
              <a:gd name="connsiteY85" fmla="*/ 148292 h 1705557"/>
              <a:gd name="connsiteX86" fmla="*/ 3839550 w 10232859"/>
              <a:gd name="connsiteY86" fmla="*/ 142661 h 1705557"/>
              <a:gd name="connsiteX87" fmla="*/ 3857743 w 10232859"/>
              <a:gd name="connsiteY87" fmla="*/ 136618 h 1705557"/>
              <a:gd name="connsiteX88" fmla="*/ 3881852 w 10232859"/>
              <a:gd name="connsiteY88" fmla="*/ 135231 h 1705557"/>
              <a:gd name="connsiteX89" fmla="*/ 3998088 w 10232859"/>
              <a:gd name="connsiteY89" fmla="*/ 134446 h 1705557"/>
              <a:gd name="connsiteX90" fmla="*/ 4066682 w 10232859"/>
              <a:gd name="connsiteY90" fmla="*/ 130661 h 1705557"/>
              <a:gd name="connsiteX91" fmla="*/ 4091246 w 10232859"/>
              <a:gd name="connsiteY91" fmla="*/ 124017 h 1705557"/>
              <a:gd name="connsiteX92" fmla="*/ 4126556 w 10232859"/>
              <a:gd name="connsiteY92" fmla="*/ 118239 h 1705557"/>
              <a:gd name="connsiteX93" fmla="*/ 4187717 w 10232859"/>
              <a:gd name="connsiteY93" fmla="*/ 104010 h 1705557"/>
              <a:gd name="connsiteX94" fmla="*/ 4220826 w 10232859"/>
              <a:gd name="connsiteY94" fmla="*/ 102505 h 1705557"/>
              <a:gd name="connsiteX95" fmla="*/ 4239014 w 10232859"/>
              <a:gd name="connsiteY95" fmla="*/ 97354 h 1705557"/>
              <a:gd name="connsiteX96" fmla="*/ 4246653 w 10232859"/>
              <a:gd name="connsiteY96" fmla="*/ 97874 h 1705557"/>
              <a:gd name="connsiteX97" fmla="*/ 4271841 w 10232859"/>
              <a:gd name="connsiteY97" fmla="*/ 96702 h 1705557"/>
              <a:gd name="connsiteX98" fmla="*/ 4286277 w 10232859"/>
              <a:gd name="connsiteY98" fmla="*/ 96687 h 1705557"/>
              <a:gd name="connsiteX99" fmla="*/ 4292025 w 10232859"/>
              <a:gd name="connsiteY99" fmla="*/ 96921 h 1705557"/>
              <a:gd name="connsiteX100" fmla="*/ 4304713 w 10232859"/>
              <a:gd name="connsiteY100" fmla="*/ 102187 h 1705557"/>
              <a:gd name="connsiteX101" fmla="*/ 4321285 w 10232859"/>
              <a:gd name="connsiteY101" fmla="*/ 100074 h 1705557"/>
              <a:gd name="connsiteX102" fmla="*/ 4339561 w 10232859"/>
              <a:gd name="connsiteY102" fmla="*/ 105320 h 1705557"/>
              <a:gd name="connsiteX103" fmla="*/ 4343990 w 10232859"/>
              <a:gd name="connsiteY103" fmla="*/ 101090 h 1705557"/>
              <a:gd name="connsiteX104" fmla="*/ 4358885 w 10232859"/>
              <a:gd name="connsiteY104" fmla="*/ 96778 h 1705557"/>
              <a:gd name="connsiteX105" fmla="*/ 4371648 w 10232859"/>
              <a:gd name="connsiteY105" fmla="*/ 101826 h 1705557"/>
              <a:gd name="connsiteX106" fmla="*/ 4398380 w 10232859"/>
              <a:gd name="connsiteY106" fmla="*/ 104961 h 1705557"/>
              <a:gd name="connsiteX107" fmla="*/ 4405729 w 10232859"/>
              <a:gd name="connsiteY107" fmla="*/ 104191 h 1705557"/>
              <a:gd name="connsiteX108" fmla="*/ 4431408 w 10232859"/>
              <a:gd name="connsiteY108" fmla="*/ 110825 h 1705557"/>
              <a:gd name="connsiteX109" fmla="*/ 4472183 w 10232859"/>
              <a:gd name="connsiteY109" fmla="*/ 116430 h 1705557"/>
              <a:gd name="connsiteX110" fmla="*/ 4518828 w 10232859"/>
              <a:gd name="connsiteY110" fmla="*/ 119114 h 1705557"/>
              <a:gd name="connsiteX111" fmla="*/ 4532040 w 10232859"/>
              <a:gd name="connsiteY111" fmla="*/ 124307 h 1705557"/>
              <a:gd name="connsiteX112" fmla="*/ 4617778 w 10232859"/>
              <a:gd name="connsiteY112" fmla="*/ 136993 h 1705557"/>
              <a:gd name="connsiteX113" fmla="*/ 4641872 w 10232859"/>
              <a:gd name="connsiteY113" fmla="*/ 140721 h 1705557"/>
              <a:gd name="connsiteX114" fmla="*/ 4662766 w 10232859"/>
              <a:gd name="connsiteY114" fmla="*/ 138952 h 1705557"/>
              <a:gd name="connsiteX115" fmla="*/ 4667770 w 10232859"/>
              <a:gd name="connsiteY115" fmla="*/ 134208 h 1705557"/>
              <a:gd name="connsiteX116" fmla="*/ 4681052 w 10232859"/>
              <a:gd name="connsiteY116" fmla="*/ 135461 h 1705557"/>
              <a:gd name="connsiteX117" fmla="*/ 4684624 w 10232859"/>
              <a:gd name="connsiteY117" fmla="*/ 134755 h 1705557"/>
              <a:gd name="connsiteX118" fmla="*/ 4705061 w 10232859"/>
              <a:gd name="connsiteY118" fmla="*/ 131748 h 1705557"/>
              <a:gd name="connsiteX119" fmla="*/ 4747746 w 10232859"/>
              <a:gd name="connsiteY119" fmla="*/ 151131 h 1705557"/>
              <a:gd name="connsiteX120" fmla="*/ 4801045 w 10232859"/>
              <a:gd name="connsiteY120" fmla="*/ 153753 h 1705557"/>
              <a:gd name="connsiteX121" fmla="*/ 5001600 w 10232859"/>
              <a:gd name="connsiteY121" fmla="*/ 196753 h 1705557"/>
              <a:gd name="connsiteX122" fmla="*/ 5033465 w 10232859"/>
              <a:gd name="connsiteY122" fmla="*/ 182429 h 1705557"/>
              <a:gd name="connsiteX123" fmla="*/ 5115965 w 10232859"/>
              <a:gd name="connsiteY123" fmla="*/ 192583 h 1705557"/>
              <a:gd name="connsiteX124" fmla="*/ 5237936 w 10232859"/>
              <a:gd name="connsiteY124" fmla="*/ 246022 h 1705557"/>
              <a:gd name="connsiteX125" fmla="*/ 5290566 w 10232859"/>
              <a:gd name="connsiteY125" fmla="*/ 269809 h 1705557"/>
              <a:gd name="connsiteX126" fmla="*/ 5344878 w 10232859"/>
              <a:gd name="connsiteY126" fmla="*/ 282874 h 1705557"/>
              <a:gd name="connsiteX127" fmla="*/ 5413398 w 10232859"/>
              <a:gd name="connsiteY127" fmla="*/ 282749 h 1705557"/>
              <a:gd name="connsiteX128" fmla="*/ 5415629 w 10232859"/>
              <a:gd name="connsiteY128" fmla="*/ 282282 h 1705557"/>
              <a:gd name="connsiteX129" fmla="*/ 5433078 w 10232859"/>
              <a:gd name="connsiteY129" fmla="*/ 286198 h 1705557"/>
              <a:gd name="connsiteX130" fmla="*/ 5435759 w 10232859"/>
              <a:gd name="connsiteY130" fmla="*/ 289614 h 1705557"/>
              <a:gd name="connsiteX131" fmla="*/ 5447372 w 10232859"/>
              <a:gd name="connsiteY131" fmla="*/ 293101 h 1705557"/>
              <a:gd name="connsiteX132" fmla="*/ 5469289 w 10232859"/>
              <a:gd name="connsiteY132" fmla="*/ 302134 h 1705557"/>
              <a:gd name="connsiteX133" fmla="*/ 5508752 w 10232859"/>
              <a:gd name="connsiteY133" fmla="*/ 312267 h 1705557"/>
              <a:gd name="connsiteX134" fmla="*/ 5509657 w 10232859"/>
              <a:gd name="connsiteY134" fmla="*/ 311450 h 1705557"/>
              <a:gd name="connsiteX135" fmla="*/ 5521245 w 10232859"/>
              <a:gd name="connsiteY135" fmla="*/ 310202 h 1705557"/>
              <a:gd name="connsiteX136" fmla="*/ 5542415 w 10232859"/>
              <a:gd name="connsiteY136" fmla="*/ 310009 h 1705557"/>
              <a:gd name="connsiteX137" fmla="*/ 5596538 w 10232859"/>
              <a:gd name="connsiteY137" fmla="*/ 297667 h 1705557"/>
              <a:gd name="connsiteX138" fmla="*/ 5632514 w 10232859"/>
              <a:gd name="connsiteY138" fmla="*/ 308476 h 1705557"/>
              <a:gd name="connsiteX139" fmla="*/ 5640005 w 10232859"/>
              <a:gd name="connsiteY139" fmla="*/ 310131 h 1705557"/>
              <a:gd name="connsiteX140" fmla="*/ 5640259 w 10232859"/>
              <a:gd name="connsiteY140" fmla="*/ 309949 h 1705557"/>
              <a:gd name="connsiteX141" fmla="*/ 5648365 w 10232859"/>
              <a:gd name="connsiteY141" fmla="*/ 311268 h 1705557"/>
              <a:gd name="connsiteX142" fmla="*/ 5653662 w 10232859"/>
              <a:gd name="connsiteY142" fmla="*/ 313149 h 1705557"/>
              <a:gd name="connsiteX143" fmla="*/ 5668196 w 10232859"/>
              <a:gd name="connsiteY143" fmla="*/ 316360 h 1705557"/>
              <a:gd name="connsiteX144" fmla="*/ 5673886 w 10232859"/>
              <a:gd name="connsiteY144" fmla="*/ 316040 h 1705557"/>
              <a:gd name="connsiteX145" fmla="*/ 5677139 w 10232859"/>
              <a:gd name="connsiteY145" fmla="*/ 313859 h 1705557"/>
              <a:gd name="connsiteX146" fmla="*/ 5708983 w 10232859"/>
              <a:gd name="connsiteY146" fmla="*/ 313188 h 1705557"/>
              <a:gd name="connsiteX147" fmla="*/ 5773909 w 10232859"/>
              <a:gd name="connsiteY147" fmla="*/ 318575 h 1705557"/>
              <a:gd name="connsiteX148" fmla="*/ 5809500 w 10232859"/>
              <a:gd name="connsiteY148" fmla="*/ 324964 h 1705557"/>
              <a:gd name="connsiteX149" fmla="*/ 5908729 w 10232859"/>
              <a:gd name="connsiteY149" fmla="*/ 338849 h 1705557"/>
              <a:gd name="connsiteX150" fmla="*/ 6009654 w 10232859"/>
              <a:gd name="connsiteY150" fmla="*/ 350040 h 1705557"/>
              <a:gd name="connsiteX151" fmla="*/ 6067487 w 10232859"/>
              <a:gd name="connsiteY151" fmla="*/ 340226 h 1705557"/>
              <a:gd name="connsiteX152" fmla="*/ 6073281 w 10232859"/>
              <a:gd name="connsiteY152" fmla="*/ 340830 h 1705557"/>
              <a:gd name="connsiteX153" fmla="*/ 6086225 w 10232859"/>
              <a:gd name="connsiteY153" fmla="*/ 346135 h 1705557"/>
              <a:gd name="connsiteX154" fmla="*/ 6105063 w 10232859"/>
              <a:gd name="connsiteY154" fmla="*/ 353854 h 1705557"/>
              <a:gd name="connsiteX155" fmla="*/ 6135796 w 10232859"/>
              <a:gd name="connsiteY155" fmla="*/ 369657 h 1705557"/>
              <a:gd name="connsiteX156" fmla="*/ 6195166 w 10232859"/>
              <a:gd name="connsiteY156" fmla="*/ 366704 h 1705557"/>
              <a:gd name="connsiteX157" fmla="*/ 6216259 w 10232859"/>
              <a:gd name="connsiteY157" fmla="*/ 369879 h 1705557"/>
              <a:gd name="connsiteX158" fmla="*/ 6228331 w 10232859"/>
              <a:gd name="connsiteY158" fmla="*/ 370548 h 1705557"/>
              <a:gd name="connsiteX159" fmla="*/ 6229602 w 10232859"/>
              <a:gd name="connsiteY159" fmla="*/ 369928 h 1705557"/>
              <a:gd name="connsiteX160" fmla="*/ 6258988 w 10232859"/>
              <a:gd name="connsiteY160" fmla="*/ 385174 h 1705557"/>
              <a:gd name="connsiteX161" fmla="*/ 6264106 w 10232859"/>
              <a:gd name="connsiteY161" fmla="*/ 385655 h 1705557"/>
              <a:gd name="connsiteX162" fmla="*/ 6281703 w 10232859"/>
              <a:gd name="connsiteY162" fmla="*/ 397568 h 1705557"/>
              <a:gd name="connsiteX163" fmla="*/ 6291622 w 10232859"/>
              <a:gd name="connsiteY163" fmla="*/ 402669 h 1705557"/>
              <a:gd name="connsiteX164" fmla="*/ 6292712 w 10232859"/>
              <a:gd name="connsiteY164" fmla="*/ 406285 h 1705557"/>
              <a:gd name="connsiteX165" fmla="*/ 6308227 w 10232859"/>
              <a:gd name="connsiteY165" fmla="*/ 412710 h 1705557"/>
              <a:gd name="connsiteX166" fmla="*/ 6328981 w 10232859"/>
              <a:gd name="connsiteY166" fmla="*/ 416009 h 1705557"/>
              <a:gd name="connsiteX167" fmla="*/ 6368693 w 10232859"/>
              <a:gd name="connsiteY167" fmla="*/ 424359 h 1705557"/>
              <a:gd name="connsiteX168" fmla="*/ 6414811 w 10232859"/>
              <a:gd name="connsiteY168" fmla="*/ 458714 h 1705557"/>
              <a:gd name="connsiteX169" fmla="*/ 6467879 w 10232859"/>
              <a:gd name="connsiteY169" fmla="*/ 474762 h 1705557"/>
              <a:gd name="connsiteX170" fmla="*/ 6564351 w 10232859"/>
              <a:gd name="connsiteY170" fmla="*/ 544032 h 1705557"/>
              <a:gd name="connsiteX171" fmla="*/ 6711178 w 10232859"/>
              <a:gd name="connsiteY171" fmla="*/ 580124 h 1705557"/>
              <a:gd name="connsiteX172" fmla="*/ 6764036 w 10232859"/>
              <a:gd name="connsiteY172" fmla="*/ 595457 h 1705557"/>
              <a:gd name="connsiteX173" fmla="*/ 6858983 w 10232859"/>
              <a:gd name="connsiteY173" fmla="*/ 630237 h 1705557"/>
              <a:gd name="connsiteX174" fmla="*/ 6910661 w 10232859"/>
              <a:gd name="connsiteY174" fmla="*/ 641134 h 1705557"/>
              <a:gd name="connsiteX175" fmla="*/ 6944111 w 10232859"/>
              <a:gd name="connsiteY175" fmla="*/ 666016 h 1705557"/>
              <a:gd name="connsiteX176" fmla="*/ 6965771 w 10232859"/>
              <a:gd name="connsiteY176" fmla="*/ 666445 h 1705557"/>
              <a:gd name="connsiteX177" fmla="*/ 6969639 w 10232859"/>
              <a:gd name="connsiteY177" fmla="*/ 666351 h 1705557"/>
              <a:gd name="connsiteX178" fmla="*/ 6982242 w 10232859"/>
              <a:gd name="connsiteY178" fmla="*/ 669626 h 1705557"/>
              <a:gd name="connsiteX179" fmla="*/ 6989387 w 10232859"/>
              <a:gd name="connsiteY179" fmla="*/ 665988 h 1705557"/>
              <a:gd name="connsiteX180" fmla="*/ 7010930 w 10232859"/>
              <a:gd name="connsiteY180" fmla="*/ 667648 h 1705557"/>
              <a:gd name="connsiteX181" fmla="*/ 7033125 w 10232859"/>
              <a:gd name="connsiteY181" fmla="*/ 674950 h 1705557"/>
              <a:gd name="connsiteX182" fmla="*/ 7134461 w 10232859"/>
              <a:gd name="connsiteY182" fmla="*/ 714706 h 1705557"/>
              <a:gd name="connsiteX183" fmla="*/ 7197450 w 10232859"/>
              <a:gd name="connsiteY183" fmla="*/ 735608 h 1705557"/>
              <a:gd name="connsiteX184" fmla="*/ 7225084 w 10232859"/>
              <a:gd name="connsiteY184" fmla="*/ 739019 h 1705557"/>
              <a:gd name="connsiteX185" fmla="*/ 7261183 w 10232859"/>
              <a:gd name="connsiteY185" fmla="*/ 746827 h 1705557"/>
              <a:gd name="connsiteX186" fmla="*/ 7327760 w 10232859"/>
              <a:gd name="connsiteY186" fmla="*/ 757100 h 1705557"/>
              <a:gd name="connsiteX187" fmla="*/ 7412222 w 10232859"/>
              <a:gd name="connsiteY187" fmla="*/ 777001 h 1705557"/>
              <a:gd name="connsiteX188" fmla="*/ 7457904 w 10232859"/>
              <a:gd name="connsiteY188" fmla="*/ 810835 h 1705557"/>
              <a:gd name="connsiteX189" fmla="*/ 7465795 w 10232859"/>
              <a:gd name="connsiteY189" fmla="*/ 809112 h 1705557"/>
              <a:gd name="connsiteX190" fmla="*/ 7505046 w 10232859"/>
              <a:gd name="connsiteY190" fmla="*/ 823031 h 1705557"/>
              <a:gd name="connsiteX191" fmla="*/ 7623220 w 10232859"/>
              <a:gd name="connsiteY191" fmla="*/ 895034 h 1705557"/>
              <a:gd name="connsiteX192" fmla="*/ 7700458 w 10232859"/>
              <a:gd name="connsiteY192" fmla="*/ 921593 h 1705557"/>
              <a:gd name="connsiteX193" fmla="*/ 7730988 w 10232859"/>
              <a:gd name="connsiteY193" fmla="*/ 927270 h 1705557"/>
              <a:gd name="connsiteX194" fmla="*/ 7781942 w 10232859"/>
              <a:gd name="connsiteY194" fmla="*/ 937017 h 1705557"/>
              <a:gd name="connsiteX195" fmla="*/ 7827704 w 10232859"/>
              <a:gd name="connsiteY195" fmla="*/ 935072 h 1705557"/>
              <a:gd name="connsiteX196" fmla="*/ 7867270 w 10232859"/>
              <a:gd name="connsiteY196" fmla="*/ 946880 h 1705557"/>
              <a:gd name="connsiteX197" fmla="*/ 7866538 w 10232859"/>
              <a:gd name="connsiteY197" fmla="*/ 961559 h 1705557"/>
              <a:gd name="connsiteX198" fmla="*/ 7912084 w 10232859"/>
              <a:gd name="connsiteY198" fmla="*/ 970314 h 1705557"/>
              <a:gd name="connsiteX199" fmla="*/ 7982264 w 10232859"/>
              <a:gd name="connsiteY199" fmla="*/ 982287 h 1705557"/>
              <a:gd name="connsiteX200" fmla="*/ 7991272 w 10232859"/>
              <a:gd name="connsiteY200" fmla="*/ 987618 h 1705557"/>
              <a:gd name="connsiteX201" fmla="*/ 8006496 w 10232859"/>
              <a:gd name="connsiteY201" fmla="*/ 979353 h 1705557"/>
              <a:gd name="connsiteX202" fmla="*/ 8034497 w 10232859"/>
              <a:gd name="connsiteY202" fmla="*/ 978568 h 1705557"/>
              <a:gd name="connsiteX203" fmla="*/ 8150881 w 10232859"/>
              <a:gd name="connsiteY203" fmla="*/ 996925 h 1705557"/>
              <a:gd name="connsiteX204" fmla="*/ 8172106 w 10232859"/>
              <a:gd name="connsiteY204" fmla="*/ 997026 h 1705557"/>
              <a:gd name="connsiteX205" fmla="*/ 8196076 w 10232859"/>
              <a:gd name="connsiteY205" fmla="*/ 1006592 h 1705557"/>
              <a:gd name="connsiteX206" fmla="*/ 8247463 w 10232859"/>
              <a:gd name="connsiteY206" fmla="*/ 1022846 h 1705557"/>
              <a:gd name="connsiteX207" fmla="*/ 8279272 w 10232859"/>
              <a:gd name="connsiteY207" fmla="*/ 1039435 h 1705557"/>
              <a:gd name="connsiteX208" fmla="*/ 8289611 w 10232859"/>
              <a:gd name="connsiteY208" fmla="*/ 1035144 h 1705557"/>
              <a:gd name="connsiteX209" fmla="*/ 8311483 w 10232859"/>
              <a:gd name="connsiteY209" fmla="*/ 1035913 h 1705557"/>
              <a:gd name="connsiteX210" fmla="*/ 8399489 w 10232859"/>
              <a:gd name="connsiteY210" fmla="*/ 1055076 h 1705557"/>
              <a:gd name="connsiteX211" fmla="*/ 8415973 w 10232859"/>
              <a:gd name="connsiteY211" fmla="*/ 1056174 h 1705557"/>
              <a:gd name="connsiteX212" fmla="*/ 8433326 w 10232859"/>
              <a:gd name="connsiteY212" fmla="*/ 1064395 h 1705557"/>
              <a:gd name="connsiteX213" fmla="*/ 8502328 w 10232859"/>
              <a:gd name="connsiteY213" fmla="*/ 1098012 h 1705557"/>
              <a:gd name="connsiteX214" fmla="*/ 8534346 w 10232859"/>
              <a:gd name="connsiteY214" fmla="*/ 1113494 h 1705557"/>
              <a:gd name="connsiteX215" fmla="*/ 8534980 w 10232859"/>
              <a:gd name="connsiteY215" fmla="*/ 1117375 h 1705557"/>
              <a:gd name="connsiteX216" fmla="*/ 8544104 w 10232859"/>
              <a:gd name="connsiteY216" fmla="*/ 1114920 h 1705557"/>
              <a:gd name="connsiteX217" fmla="*/ 8567742 w 10232859"/>
              <a:gd name="connsiteY217" fmla="*/ 1124104 h 1705557"/>
              <a:gd name="connsiteX218" fmla="*/ 8633779 w 10232859"/>
              <a:gd name="connsiteY218" fmla="*/ 1145740 h 1705557"/>
              <a:gd name="connsiteX219" fmla="*/ 8676965 w 10232859"/>
              <a:gd name="connsiteY219" fmla="*/ 1163463 h 1705557"/>
              <a:gd name="connsiteX220" fmla="*/ 8698944 w 10232859"/>
              <a:gd name="connsiteY220" fmla="*/ 1163453 h 1705557"/>
              <a:gd name="connsiteX221" fmla="*/ 8711456 w 10232859"/>
              <a:gd name="connsiteY221" fmla="*/ 1175731 h 1705557"/>
              <a:gd name="connsiteX222" fmla="*/ 8732793 w 10232859"/>
              <a:gd name="connsiteY222" fmla="*/ 1179486 h 1705557"/>
              <a:gd name="connsiteX223" fmla="*/ 8751897 w 10232859"/>
              <a:gd name="connsiteY223" fmla="*/ 1197400 h 1705557"/>
              <a:gd name="connsiteX224" fmla="*/ 8793564 w 10232859"/>
              <a:gd name="connsiteY224" fmla="*/ 1179086 h 1705557"/>
              <a:gd name="connsiteX225" fmla="*/ 8834270 w 10232859"/>
              <a:gd name="connsiteY225" fmla="*/ 1213138 h 1705557"/>
              <a:gd name="connsiteX226" fmla="*/ 8853872 w 10232859"/>
              <a:gd name="connsiteY226" fmla="*/ 1221228 h 1705557"/>
              <a:gd name="connsiteX227" fmla="*/ 8861901 w 10232859"/>
              <a:gd name="connsiteY227" fmla="*/ 1217889 h 1705557"/>
              <a:gd name="connsiteX228" fmla="*/ 8874168 w 10232859"/>
              <a:gd name="connsiteY228" fmla="*/ 1220481 h 1705557"/>
              <a:gd name="connsiteX229" fmla="*/ 8871123 w 10232859"/>
              <a:gd name="connsiteY229" fmla="*/ 1227674 h 1705557"/>
              <a:gd name="connsiteX230" fmla="*/ 8903537 w 10232859"/>
              <a:gd name="connsiteY230" fmla="*/ 1237102 h 1705557"/>
              <a:gd name="connsiteX231" fmla="*/ 8933767 w 10232859"/>
              <a:gd name="connsiteY231" fmla="*/ 1269882 h 1705557"/>
              <a:gd name="connsiteX232" fmla="*/ 8985765 w 10232859"/>
              <a:gd name="connsiteY232" fmla="*/ 1294178 h 1705557"/>
              <a:gd name="connsiteX233" fmla="*/ 9071444 w 10232859"/>
              <a:gd name="connsiteY233" fmla="*/ 1323819 h 1705557"/>
              <a:gd name="connsiteX234" fmla="*/ 9096711 w 10232859"/>
              <a:gd name="connsiteY234" fmla="*/ 1334291 h 1705557"/>
              <a:gd name="connsiteX235" fmla="*/ 9338853 w 10232859"/>
              <a:gd name="connsiteY235" fmla="*/ 1454560 h 1705557"/>
              <a:gd name="connsiteX236" fmla="*/ 9520814 w 10232859"/>
              <a:gd name="connsiteY236" fmla="*/ 1456341 h 1705557"/>
              <a:gd name="connsiteX237" fmla="*/ 9702271 w 10232859"/>
              <a:gd name="connsiteY237" fmla="*/ 1495067 h 1705557"/>
              <a:gd name="connsiteX238" fmla="*/ 9744273 w 10232859"/>
              <a:gd name="connsiteY238" fmla="*/ 1530026 h 1705557"/>
              <a:gd name="connsiteX239" fmla="*/ 9771903 w 10232859"/>
              <a:gd name="connsiteY239" fmla="*/ 1536548 h 1705557"/>
              <a:gd name="connsiteX240" fmla="*/ 9818565 w 10232859"/>
              <a:gd name="connsiteY240" fmla="*/ 1545059 h 1705557"/>
              <a:gd name="connsiteX241" fmla="*/ 9882202 w 10232859"/>
              <a:gd name="connsiteY241" fmla="*/ 1572402 h 1705557"/>
              <a:gd name="connsiteX242" fmla="*/ 10022025 w 10232859"/>
              <a:gd name="connsiteY242" fmla="*/ 1606210 h 1705557"/>
              <a:gd name="connsiteX243" fmla="*/ 10220406 w 10232859"/>
              <a:gd name="connsiteY243" fmla="*/ 1683519 h 1705557"/>
              <a:gd name="connsiteX244" fmla="*/ 10232859 w 10232859"/>
              <a:gd name="connsiteY244" fmla="*/ 1705557 h 1705557"/>
              <a:gd name="connsiteX245" fmla="*/ 0 w 10232859"/>
              <a:gd name="connsiteY245" fmla="*/ 1705557 h 1705557"/>
              <a:gd name="connsiteX246" fmla="*/ 0 w 10232859"/>
              <a:gd name="connsiteY246" fmla="*/ 28342 h 1705557"/>
              <a:gd name="connsiteX247" fmla="*/ 8097 w 10232859"/>
              <a:gd name="connsiteY247" fmla="*/ 30869 h 1705557"/>
              <a:gd name="connsiteX248" fmla="*/ 77128 w 10232859"/>
              <a:gd name="connsiteY248" fmla="*/ 13381 h 1705557"/>
              <a:gd name="connsiteX249" fmla="*/ 188338 w 10232859"/>
              <a:gd name="connsiteY249" fmla="*/ 11593 h 1705557"/>
              <a:gd name="connsiteX250" fmla="*/ 298809 w 10232859"/>
              <a:gd name="connsiteY250" fmla="*/ 12712 h 1705557"/>
              <a:gd name="connsiteX251" fmla="*/ 338985 w 10232859"/>
              <a:gd name="connsiteY251" fmla="*/ 14520 h 1705557"/>
              <a:gd name="connsiteX252" fmla="*/ 409815 w 10232859"/>
              <a:gd name="connsiteY252" fmla="*/ 11559 h 1705557"/>
              <a:gd name="connsiteX253" fmla="*/ 424169 w 10232859"/>
              <a:gd name="connsiteY253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876587 w 10232859"/>
              <a:gd name="connsiteY27" fmla="*/ 144797 h 1705557"/>
              <a:gd name="connsiteX28" fmla="*/ 2002612 w 10232859"/>
              <a:gd name="connsiteY28" fmla="*/ 191856 h 1705557"/>
              <a:gd name="connsiteX29" fmla="*/ 2155278 w 10232859"/>
              <a:gd name="connsiteY29" fmla="*/ 204338 h 1705557"/>
              <a:gd name="connsiteX30" fmla="*/ 2166398 w 10232859"/>
              <a:gd name="connsiteY30" fmla="*/ 213479 h 1705557"/>
              <a:gd name="connsiteX31" fmla="*/ 2180455 w 10232859"/>
              <a:gd name="connsiteY31" fmla="*/ 219408 h 1705557"/>
              <a:gd name="connsiteX32" fmla="*/ 2182638 w 10232859"/>
              <a:gd name="connsiteY32" fmla="*/ 218827 h 1705557"/>
              <a:gd name="connsiteX33" fmla="*/ 2200348 w 10232859"/>
              <a:gd name="connsiteY33" fmla="*/ 221830 h 1705557"/>
              <a:gd name="connsiteX34" fmla="*/ 2203307 w 10232859"/>
              <a:gd name="connsiteY34" fmla="*/ 225104 h 1705557"/>
              <a:gd name="connsiteX35" fmla="*/ 2215170 w 10232859"/>
              <a:gd name="connsiteY35" fmla="*/ 227986 h 1705557"/>
              <a:gd name="connsiteX36" fmla="*/ 2237765 w 10232859"/>
              <a:gd name="connsiteY36" fmla="*/ 235871 h 1705557"/>
              <a:gd name="connsiteX37" fmla="*/ 2242719 w 10232859"/>
              <a:gd name="connsiteY37" fmla="*/ 235274 h 1705557"/>
              <a:gd name="connsiteX38" fmla="*/ 2277928 w 10232859"/>
              <a:gd name="connsiteY38" fmla="*/ 243941 h 1705557"/>
              <a:gd name="connsiteX39" fmla="*/ 2278759 w 10232859"/>
              <a:gd name="connsiteY39" fmla="*/ 243077 h 1705557"/>
              <a:gd name="connsiteX40" fmla="*/ 2290187 w 10232859"/>
              <a:gd name="connsiteY40" fmla="*/ 241223 h 1705557"/>
              <a:gd name="connsiteX41" fmla="*/ 2311246 w 10232859"/>
              <a:gd name="connsiteY41" fmla="*/ 239922 h 1705557"/>
              <a:gd name="connsiteX42" fmla="*/ 2364066 w 10232859"/>
              <a:gd name="connsiteY42" fmla="*/ 224751 h 1705557"/>
              <a:gd name="connsiteX43" fmla="*/ 2400814 w 10232859"/>
              <a:gd name="connsiteY43" fmla="*/ 233679 h 1705557"/>
              <a:gd name="connsiteX44" fmla="*/ 2408414 w 10232859"/>
              <a:gd name="connsiteY44" fmla="*/ 234943 h 1705557"/>
              <a:gd name="connsiteX45" fmla="*/ 2408650 w 10232859"/>
              <a:gd name="connsiteY45" fmla="*/ 234748 h 1705557"/>
              <a:gd name="connsiteX46" fmla="*/ 2416835 w 10232859"/>
              <a:gd name="connsiteY46" fmla="*/ 235642 h 1705557"/>
              <a:gd name="connsiteX47" fmla="*/ 2422271 w 10232859"/>
              <a:gd name="connsiteY47" fmla="*/ 237247 h 1705557"/>
              <a:gd name="connsiteX48" fmla="*/ 2490341 w 10232859"/>
              <a:gd name="connsiteY48" fmla="*/ 217588 h 1705557"/>
              <a:gd name="connsiteX49" fmla="*/ 2588929 w 10232859"/>
              <a:gd name="connsiteY49" fmla="*/ 207494 h 1705557"/>
              <a:gd name="connsiteX50" fmla="*/ 2687426 w 10232859"/>
              <a:gd name="connsiteY50" fmla="*/ 200362 h 1705557"/>
              <a:gd name="connsiteX51" fmla="*/ 2723517 w 10232859"/>
              <a:gd name="connsiteY51" fmla="*/ 199166 h 1705557"/>
              <a:gd name="connsiteX52" fmla="*/ 2785956 w 10232859"/>
              <a:gd name="connsiteY52" fmla="*/ 190918 h 1705557"/>
              <a:gd name="connsiteX53" fmla="*/ 2813378 w 10232859"/>
              <a:gd name="connsiteY53" fmla="*/ 183347 h 1705557"/>
              <a:gd name="connsiteX54" fmla="*/ 2814782 w 10232859"/>
              <a:gd name="connsiteY54" fmla="*/ 183667 h 1705557"/>
              <a:gd name="connsiteX55" fmla="*/ 2816580 w 10232859"/>
              <a:gd name="connsiteY55" fmla="*/ 180880 h 1705557"/>
              <a:gd name="connsiteX56" fmla="*/ 2821623 w 10232859"/>
              <a:gd name="connsiteY56" fmla="*/ 179389 h 1705557"/>
              <a:gd name="connsiteX57" fmla="*/ 2836688 w 10232859"/>
              <a:gd name="connsiteY57" fmla="*/ 179485 h 1705557"/>
              <a:gd name="connsiteX58" fmla="*/ 2842564 w 10232859"/>
              <a:gd name="connsiteY58" fmla="*/ 180209 h 1705557"/>
              <a:gd name="connsiteX59" fmla="*/ 2850712 w 10232859"/>
              <a:gd name="connsiteY59" fmla="*/ 179804 h 1705557"/>
              <a:gd name="connsiteX60" fmla="*/ 2850846 w 10232859"/>
              <a:gd name="connsiteY60" fmla="*/ 179576 h 1705557"/>
              <a:gd name="connsiteX61" fmla="*/ 2858611 w 10232859"/>
              <a:gd name="connsiteY61" fmla="*/ 179626 h 1705557"/>
              <a:gd name="connsiteX62" fmla="*/ 2897454 w 10232859"/>
              <a:gd name="connsiteY62" fmla="*/ 182628 h 1705557"/>
              <a:gd name="connsiteX63" fmla="*/ 2940369 w 10232859"/>
              <a:gd name="connsiteY63" fmla="*/ 159458 h 1705557"/>
              <a:gd name="connsiteX64" fmla="*/ 2959670 w 10232859"/>
              <a:gd name="connsiteY64" fmla="*/ 154881 h 1705557"/>
              <a:gd name="connsiteX65" fmla="*/ 2969615 w 10232859"/>
              <a:gd name="connsiteY65" fmla="*/ 151269 h 1705557"/>
              <a:gd name="connsiteX66" fmla="*/ 2970000 w 10232859"/>
              <a:gd name="connsiteY66" fmla="*/ 150290 h 1705557"/>
              <a:gd name="connsiteX67" fmla="*/ 3007272 w 10232859"/>
              <a:gd name="connsiteY67" fmla="*/ 153280 h 1705557"/>
              <a:gd name="connsiteX68" fmla="*/ 3011677 w 10232859"/>
              <a:gd name="connsiteY68" fmla="*/ 151918 h 1705557"/>
              <a:gd name="connsiteX69" fmla="*/ 3036668 w 10232859"/>
              <a:gd name="connsiteY69" fmla="*/ 156118 h 1705557"/>
              <a:gd name="connsiteX70" fmla="*/ 3049208 w 10232859"/>
              <a:gd name="connsiteY70" fmla="*/ 157087 h 1705557"/>
              <a:gd name="connsiteX71" fmla="*/ 3053517 w 10232859"/>
              <a:gd name="connsiteY71" fmla="*/ 159836 h 1705557"/>
              <a:gd name="connsiteX72" fmla="*/ 3071637 w 10232859"/>
              <a:gd name="connsiteY72" fmla="*/ 160010 h 1705557"/>
              <a:gd name="connsiteX73" fmla="*/ 3110077 w 10232859"/>
              <a:gd name="connsiteY73" fmla="*/ 155716 h 1705557"/>
              <a:gd name="connsiteX74" fmla="*/ 3173743 w 10232859"/>
              <a:gd name="connsiteY74" fmla="*/ 166095 h 1705557"/>
              <a:gd name="connsiteX75" fmla="*/ 3254203 w 10232859"/>
              <a:gd name="connsiteY75" fmla="*/ 158270 h 1705557"/>
              <a:gd name="connsiteX76" fmla="*/ 3380350 w 10232859"/>
              <a:gd name="connsiteY76" fmla="*/ 157665 h 1705557"/>
              <a:gd name="connsiteX77" fmla="*/ 3476147 w 10232859"/>
              <a:gd name="connsiteY77" fmla="*/ 177439 h 1705557"/>
              <a:gd name="connsiteX78" fmla="*/ 3581876 w 10232859"/>
              <a:gd name="connsiteY78" fmla="*/ 156962 h 1705557"/>
              <a:gd name="connsiteX79" fmla="*/ 3704761 w 10232859"/>
              <a:gd name="connsiteY79" fmla="*/ 157006 h 1705557"/>
              <a:gd name="connsiteX80" fmla="*/ 3755040 w 10232859"/>
              <a:gd name="connsiteY80" fmla="*/ 148492 h 1705557"/>
              <a:gd name="connsiteX81" fmla="*/ 3804689 w 10232859"/>
              <a:gd name="connsiteY81" fmla="*/ 158407 h 1705557"/>
              <a:gd name="connsiteX82" fmla="*/ 3821793 w 10232859"/>
              <a:gd name="connsiteY82" fmla="*/ 151257 h 1705557"/>
              <a:gd name="connsiteX83" fmla="*/ 3824682 w 10232859"/>
              <a:gd name="connsiteY83" fmla="*/ 149833 h 1705557"/>
              <a:gd name="connsiteX84" fmla="*/ 3837536 w 10232859"/>
              <a:gd name="connsiteY84" fmla="*/ 148292 h 1705557"/>
              <a:gd name="connsiteX85" fmla="*/ 3839550 w 10232859"/>
              <a:gd name="connsiteY85" fmla="*/ 142661 h 1705557"/>
              <a:gd name="connsiteX86" fmla="*/ 3857743 w 10232859"/>
              <a:gd name="connsiteY86" fmla="*/ 136618 h 1705557"/>
              <a:gd name="connsiteX87" fmla="*/ 3881852 w 10232859"/>
              <a:gd name="connsiteY87" fmla="*/ 135231 h 1705557"/>
              <a:gd name="connsiteX88" fmla="*/ 3998088 w 10232859"/>
              <a:gd name="connsiteY88" fmla="*/ 134446 h 1705557"/>
              <a:gd name="connsiteX89" fmla="*/ 4066682 w 10232859"/>
              <a:gd name="connsiteY89" fmla="*/ 130661 h 1705557"/>
              <a:gd name="connsiteX90" fmla="*/ 4091246 w 10232859"/>
              <a:gd name="connsiteY90" fmla="*/ 124017 h 1705557"/>
              <a:gd name="connsiteX91" fmla="*/ 4126556 w 10232859"/>
              <a:gd name="connsiteY91" fmla="*/ 118239 h 1705557"/>
              <a:gd name="connsiteX92" fmla="*/ 4187717 w 10232859"/>
              <a:gd name="connsiteY92" fmla="*/ 104010 h 1705557"/>
              <a:gd name="connsiteX93" fmla="*/ 4220826 w 10232859"/>
              <a:gd name="connsiteY93" fmla="*/ 102505 h 1705557"/>
              <a:gd name="connsiteX94" fmla="*/ 4239014 w 10232859"/>
              <a:gd name="connsiteY94" fmla="*/ 97354 h 1705557"/>
              <a:gd name="connsiteX95" fmla="*/ 4246653 w 10232859"/>
              <a:gd name="connsiteY95" fmla="*/ 97874 h 1705557"/>
              <a:gd name="connsiteX96" fmla="*/ 4271841 w 10232859"/>
              <a:gd name="connsiteY96" fmla="*/ 96702 h 1705557"/>
              <a:gd name="connsiteX97" fmla="*/ 4286277 w 10232859"/>
              <a:gd name="connsiteY97" fmla="*/ 96687 h 1705557"/>
              <a:gd name="connsiteX98" fmla="*/ 4292025 w 10232859"/>
              <a:gd name="connsiteY98" fmla="*/ 96921 h 1705557"/>
              <a:gd name="connsiteX99" fmla="*/ 4304713 w 10232859"/>
              <a:gd name="connsiteY99" fmla="*/ 102187 h 1705557"/>
              <a:gd name="connsiteX100" fmla="*/ 4321285 w 10232859"/>
              <a:gd name="connsiteY100" fmla="*/ 100074 h 1705557"/>
              <a:gd name="connsiteX101" fmla="*/ 4339561 w 10232859"/>
              <a:gd name="connsiteY101" fmla="*/ 105320 h 1705557"/>
              <a:gd name="connsiteX102" fmla="*/ 4343990 w 10232859"/>
              <a:gd name="connsiteY102" fmla="*/ 101090 h 1705557"/>
              <a:gd name="connsiteX103" fmla="*/ 4358885 w 10232859"/>
              <a:gd name="connsiteY103" fmla="*/ 96778 h 1705557"/>
              <a:gd name="connsiteX104" fmla="*/ 4371648 w 10232859"/>
              <a:gd name="connsiteY104" fmla="*/ 101826 h 1705557"/>
              <a:gd name="connsiteX105" fmla="*/ 4398380 w 10232859"/>
              <a:gd name="connsiteY105" fmla="*/ 104961 h 1705557"/>
              <a:gd name="connsiteX106" fmla="*/ 4405729 w 10232859"/>
              <a:gd name="connsiteY106" fmla="*/ 104191 h 1705557"/>
              <a:gd name="connsiteX107" fmla="*/ 4431408 w 10232859"/>
              <a:gd name="connsiteY107" fmla="*/ 110825 h 1705557"/>
              <a:gd name="connsiteX108" fmla="*/ 4472183 w 10232859"/>
              <a:gd name="connsiteY108" fmla="*/ 116430 h 1705557"/>
              <a:gd name="connsiteX109" fmla="*/ 4518828 w 10232859"/>
              <a:gd name="connsiteY109" fmla="*/ 119114 h 1705557"/>
              <a:gd name="connsiteX110" fmla="*/ 4532040 w 10232859"/>
              <a:gd name="connsiteY110" fmla="*/ 124307 h 1705557"/>
              <a:gd name="connsiteX111" fmla="*/ 4617778 w 10232859"/>
              <a:gd name="connsiteY111" fmla="*/ 136993 h 1705557"/>
              <a:gd name="connsiteX112" fmla="*/ 4641872 w 10232859"/>
              <a:gd name="connsiteY112" fmla="*/ 140721 h 1705557"/>
              <a:gd name="connsiteX113" fmla="*/ 4662766 w 10232859"/>
              <a:gd name="connsiteY113" fmla="*/ 138952 h 1705557"/>
              <a:gd name="connsiteX114" fmla="*/ 4667770 w 10232859"/>
              <a:gd name="connsiteY114" fmla="*/ 134208 h 1705557"/>
              <a:gd name="connsiteX115" fmla="*/ 4681052 w 10232859"/>
              <a:gd name="connsiteY115" fmla="*/ 135461 h 1705557"/>
              <a:gd name="connsiteX116" fmla="*/ 4684624 w 10232859"/>
              <a:gd name="connsiteY116" fmla="*/ 134755 h 1705557"/>
              <a:gd name="connsiteX117" fmla="*/ 4705061 w 10232859"/>
              <a:gd name="connsiteY117" fmla="*/ 131748 h 1705557"/>
              <a:gd name="connsiteX118" fmla="*/ 4747746 w 10232859"/>
              <a:gd name="connsiteY118" fmla="*/ 151131 h 1705557"/>
              <a:gd name="connsiteX119" fmla="*/ 4801045 w 10232859"/>
              <a:gd name="connsiteY119" fmla="*/ 153753 h 1705557"/>
              <a:gd name="connsiteX120" fmla="*/ 5001600 w 10232859"/>
              <a:gd name="connsiteY120" fmla="*/ 196753 h 1705557"/>
              <a:gd name="connsiteX121" fmla="*/ 5033465 w 10232859"/>
              <a:gd name="connsiteY121" fmla="*/ 182429 h 1705557"/>
              <a:gd name="connsiteX122" fmla="*/ 5115965 w 10232859"/>
              <a:gd name="connsiteY122" fmla="*/ 192583 h 1705557"/>
              <a:gd name="connsiteX123" fmla="*/ 5237936 w 10232859"/>
              <a:gd name="connsiteY123" fmla="*/ 246022 h 1705557"/>
              <a:gd name="connsiteX124" fmla="*/ 5290566 w 10232859"/>
              <a:gd name="connsiteY124" fmla="*/ 269809 h 1705557"/>
              <a:gd name="connsiteX125" fmla="*/ 5344878 w 10232859"/>
              <a:gd name="connsiteY125" fmla="*/ 282874 h 1705557"/>
              <a:gd name="connsiteX126" fmla="*/ 5413398 w 10232859"/>
              <a:gd name="connsiteY126" fmla="*/ 282749 h 1705557"/>
              <a:gd name="connsiteX127" fmla="*/ 5415629 w 10232859"/>
              <a:gd name="connsiteY127" fmla="*/ 282282 h 1705557"/>
              <a:gd name="connsiteX128" fmla="*/ 5433078 w 10232859"/>
              <a:gd name="connsiteY128" fmla="*/ 286198 h 1705557"/>
              <a:gd name="connsiteX129" fmla="*/ 5435759 w 10232859"/>
              <a:gd name="connsiteY129" fmla="*/ 289614 h 1705557"/>
              <a:gd name="connsiteX130" fmla="*/ 5447372 w 10232859"/>
              <a:gd name="connsiteY130" fmla="*/ 293101 h 1705557"/>
              <a:gd name="connsiteX131" fmla="*/ 5469289 w 10232859"/>
              <a:gd name="connsiteY131" fmla="*/ 302134 h 1705557"/>
              <a:gd name="connsiteX132" fmla="*/ 5508752 w 10232859"/>
              <a:gd name="connsiteY132" fmla="*/ 312267 h 1705557"/>
              <a:gd name="connsiteX133" fmla="*/ 5509657 w 10232859"/>
              <a:gd name="connsiteY133" fmla="*/ 311450 h 1705557"/>
              <a:gd name="connsiteX134" fmla="*/ 5521245 w 10232859"/>
              <a:gd name="connsiteY134" fmla="*/ 310202 h 1705557"/>
              <a:gd name="connsiteX135" fmla="*/ 5542415 w 10232859"/>
              <a:gd name="connsiteY135" fmla="*/ 310009 h 1705557"/>
              <a:gd name="connsiteX136" fmla="*/ 5596538 w 10232859"/>
              <a:gd name="connsiteY136" fmla="*/ 297667 h 1705557"/>
              <a:gd name="connsiteX137" fmla="*/ 5632514 w 10232859"/>
              <a:gd name="connsiteY137" fmla="*/ 308476 h 1705557"/>
              <a:gd name="connsiteX138" fmla="*/ 5640005 w 10232859"/>
              <a:gd name="connsiteY138" fmla="*/ 310131 h 1705557"/>
              <a:gd name="connsiteX139" fmla="*/ 5640259 w 10232859"/>
              <a:gd name="connsiteY139" fmla="*/ 309949 h 1705557"/>
              <a:gd name="connsiteX140" fmla="*/ 5648365 w 10232859"/>
              <a:gd name="connsiteY140" fmla="*/ 311268 h 1705557"/>
              <a:gd name="connsiteX141" fmla="*/ 5653662 w 10232859"/>
              <a:gd name="connsiteY141" fmla="*/ 313149 h 1705557"/>
              <a:gd name="connsiteX142" fmla="*/ 5668196 w 10232859"/>
              <a:gd name="connsiteY142" fmla="*/ 316360 h 1705557"/>
              <a:gd name="connsiteX143" fmla="*/ 5673886 w 10232859"/>
              <a:gd name="connsiteY143" fmla="*/ 316040 h 1705557"/>
              <a:gd name="connsiteX144" fmla="*/ 5677139 w 10232859"/>
              <a:gd name="connsiteY144" fmla="*/ 313859 h 1705557"/>
              <a:gd name="connsiteX145" fmla="*/ 5708983 w 10232859"/>
              <a:gd name="connsiteY145" fmla="*/ 313188 h 1705557"/>
              <a:gd name="connsiteX146" fmla="*/ 5773909 w 10232859"/>
              <a:gd name="connsiteY146" fmla="*/ 318575 h 1705557"/>
              <a:gd name="connsiteX147" fmla="*/ 5809500 w 10232859"/>
              <a:gd name="connsiteY147" fmla="*/ 324964 h 1705557"/>
              <a:gd name="connsiteX148" fmla="*/ 5908729 w 10232859"/>
              <a:gd name="connsiteY148" fmla="*/ 338849 h 1705557"/>
              <a:gd name="connsiteX149" fmla="*/ 6009654 w 10232859"/>
              <a:gd name="connsiteY149" fmla="*/ 350040 h 1705557"/>
              <a:gd name="connsiteX150" fmla="*/ 6067487 w 10232859"/>
              <a:gd name="connsiteY150" fmla="*/ 340226 h 1705557"/>
              <a:gd name="connsiteX151" fmla="*/ 6073281 w 10232859"/>
              <a:gd name="connsiteY151" fmla="*/ 340830 h 1705557"/>
              <a:gd name="connsiteX152" fmla="*/ 6086225 w 10232859"/>
              <a:gd name="connsiteY152" fmla="*/ 346135 h 1705557"/>
              <a:gd name="connsiteX153" fmla="*/ 6105063 w 10232859"/>
              <a:gd name="connsiteY153" fmla="*/ 353854 h 1705557"/>
              <a:gd name="connsiteX154" fmla="*/ 6135796 w 10232859"/>
              <a:gd name="connsiteY154" fmla="*/ 369657 h 1705557"/>
              <a:gd name="connsiteX155" fmla="*/ 6195166 w 10232859"/>
              <a:gd name="connsiteY155" fmla="*/ 366704 h 1705557"/>
              <a:gd name="connsiteX156" fmla="*/ 6216259 w 10232859"/>
              <a:gd name="connsiteY156" fmla="*/ 369879 h 1705557"/>
              <a:gd name="connsiteX157" fmla="*/ 6228331 w 10232859"/>
              <a:gd name="connsiteY157" fmla="*/ 370548 h 1705557"/>
              <a:gd name="connsiteX158" fmla="*/ 6229602 w 10232859"/>
              <a:gd name="connsiteY158" fmla="*/ 369928 h 1705557"/>
              <a:gd name="connsiteX159" fmla="*/ 6258988 w 10232859"/>
              <a:gd name="connsiteY159" fmla="*/ 385174 h 1705557"/>
              <a:gd name="connsiteX160" fmla="*/ 6264106 w 10232859"/>
              <a:gd name="connsiteY160" fmla="*/ 385655 h 1705557"/>
              <a:gd name="connsiteX161" fmla="*/ 6281703 w 10232859"/>
              <a:gd name="connsiteY161" fmla="*/ 397568 h 1705557"/>
              <a:gd name="connsiteX162" fmla="*/ 6291622 w 10232859"/>
              <a:gd name="connsiteY162" fmla="*/ 402669 h 1705557"/>
              <a:gd name="connsiteX163" fmla="*/ 6292712 w 10232859"/>
              <a:gd name="connsiteY163" fmla="*/ 406285 h 1705557"/>
              <a:gd name="connsiteX164" fmla="*/ 6308227 w 10232859"/>
              <a:gd name="connsiteY164" fmla="*/ 412710 h 1705557"/>
              <a:gd name="connsiteX165" fmla="*/ 6328981 w 10232859"/>
              <a:gd name="connsiteY165" fmla="*/ 416009 h 1705557"/>
              <a:gd name="connsiteX166" fmla="*/ 6368693 w 10232859"/>
              <a:gd name="connsiteY166" fmla="*/ 424359 h 1705557"/>
              <a:gd name="connsiteX167" fmla="*/ 6414811 w 10232859"/>
              <a:gd name="connsiteY167" fmla="*/ 458714 h 1705557"/>
              <a:gd name="connsiteX168" fmla="*/ 6467879 w 10232859"/>
              <a:gd name="connsiteY168" fmla="*/ 474762 h 1705557"/>
              <a:gd name="connsiteX169" fmla="*/ 6564351 w 10232859"/>
              <a:gd name="connsiteY169" fmla="*/ 544032 h 1705557"/>
              <a:gd name="connsiteX170" fmla="*/ 6711178 w 10232859"/>
              <a:gd name="connsiteY170" fmla="*/ 580124 h 1705557"/>
              <a:gd name="connsiteX171" fmla="*/ 6764036 w 10232859"/>
              <a:gd name="connsiteY171" fmla="*/ 595457 h 1705557"/>
              <a:gd name="connsiteX172" fmla="*/ 6858983 w 10232859"/>
              <a:gd name="connsiteY172" fmla="*/ 630237 h 1705557"/>
              <a:gd name="connsiteX173" fmla="*/ 6910661 w 10232859"/>
              <a:gd name="connsiteY173" fmla="*/ 641134 h 1705557"/>
              <a:gd name="connsiteX174" fmla="*/ 6944111 w 10232859"/>
              <a:gd name="connsiteY174" fmla="*/ 666016 h 1705557"/>
              <a:gd name="connsiteX175" fmla="*/ 6965771 w 10232859"/>
              <a:gd name="connsiteY175" fmla="*/ 666445 h 1705557"/>
              <a:gd name="connsiteX176" fmla="*/ 6969639 w 10232859"/>
              <a:gd name="connsiteY176" fmla="*/ 666351 h 1705557"/>
              <a:gd name="connsiteX177" fmla="*/ 6982242 w 10232859"/>
              <a:gd name="connsiteY177" fmla="*/ 669626 h 1705557"/>
              <a:gd name="connsiteX178" fmla="*/ 6989387 w 10232859"/>
              <a:gd name="connsiteY178" fmla="*/ 665988 h 1705557"/>
              <a:gd name="connsiteX179" fmla="*/ 7010930 w 10232859"/>
              <a:gd name="connsiteY179" fmla="*/ 667648 h 1705557"/>
              <a:gd name="connsiteX180" fmla="*/ 7033125 w 10232859"/>
              <a:gd name="connsiteY180" fmla="*/ 674950 h 1705557"/>
              <a:gd name="connsiteX181" fmla="*/ 7134461 w 10232859"/>
              <a:gd name="connsiteY181" fmla="*/ 714706 h 1705557"/>
              <a:gd name="connsiteX182" fmla="*/ 7197450 w 10232859"/>
              <a:gd name="connsiteY182" fmla="*/ 735608 h 1705557"/>
              <a:gd name="connsiteX183" fmla="*/ 7225084 w 10232859"/>
              <a:gd name="connsiteY183" fmla="*/ 739019 h 1705557"/>
              <a:gd name="connsiteX184" fmla="*/ 7261183 w 10232859"/>
              <a:gd name="connsiteY184" fmla="*/ 746827 h 1705557"/>
              <a:gd name="connsiteX185" fmla="*/ 7327760 w 10232859"/>
              <a:gd name="connsiteY185" fmla="*/ 757100 h 1705557"/>
              <a:gd name="connsiteX186" fmla="*/ 7412222 w 10232859"/>
              <a:gd name="connsiteY186" fmla="*/ 777001 h 1705557"/>
              <a:gd name="connsiteX187" fmla="*/ 7457904 w 10232859"/>
              <a:gd name="connsiteY187" fmla="*/ 810835 h 1705557"/>
              <a:gd name="connsiteX188" fmla="*/ 7465795 w 10232859"/>
              <a:gd name="connsiteY188" fmla="*/ 809112 h 1705557"/>
              <a:gd name="connsiteX189" fmla="*/ 7505046 w 10232859"/>
              <a:gd name="connsiteY189" fmla="*/ 823031 h 1705557"/>
              <a:gd name="connsiteX190" fmla="*/ 7623220 w 10232859"/>
              <a:gd name="connsiteY190" fmla="*/ 895034 h 1705557"/>
              <a:gd name="connsiteX191" fmla="*/ 7700458 w 10232859"/>
              <a:gd name="connsiteY191" fmla="*/ 921593 h 1705557"/>
              <a:gd name="connsiteX192" fmla="*/ 7730988 w 10232859"/>
              <a:gd name="connsiteY192" fmla="*/ 927270 h 1705557"/>
              <a:gd name="connsiteX193" fmla="*/ 7781942 w 10232859"/>
              <a:gd name="connsiteY193" fmla="*/ 937017 h 1705557"/>
              <a:gd name="connsiteX194" fmla="*/ 7827704 w 10232859"/>
              <a:gd name="connsiteY194" fmla="*/ 935072 h 1705557"/>
              <a:gd name="connsiteX195" fmla="*/ 7867270 w 10232859"/>
              <a:gd name="connsiteY195" fmla="*/ 946880 h 1705557"/>
              <a:gd name="connsiteX196" fmla="*/ 7866538 w 10232859"/>
              <a:gd name="connsiteY196" fmla="*/ 961559 h 1705557"/>
              <a:gd name="connsiteX197" fmla="*/ 7912084 w 10232859"/>
              <a:gd name="connsiteY197" fmla="*/ 970314 h 1705557"/>
              <a:gd name="connsiteX198" fmla="*/ 7982264 w 10232859"/>
              <a:gd name="connsiteY198" fmla="*/ 982287 h 1705557"/>
              <a:gd name="connsiteX199" fmla="*/ 7991272 w 10232859"/>
              <a:gd name="connsiteY199" fmla="*/ 987618 h 1705557"/>
              <a:gd name="connsiteX200" fmla="*/ 8006496 w 10232859"/>
              <a:gd name="connsiteY200" fmla="*/ 979353 h 1705557"/>
              <a:gd name="connsiteX201" fmla="*/ 8034497 w 10232859"/>
              <a:gd name="connsiteY201" fmla="*/ 978568 h 1705557"/>
              <a:gd name="connsiteX202" fmla="*/ 8150881 w 10232859"/>
              <a:gd name="connsiteY202" fmla="*/ 996925 h 1705557"/>
              <a:gd name="connsiteX203" fmla="*/ 8172106 w 10232859"/>
              <a:gd name="connsiteY203" fmla="*/ 997026 h 1705557"/>
              <a:gd name="connsiteX204" fmla="*/ 8196076 w 10232859"/>
              <a:gd name="connsiteY204" fmla="*/ 1006592 h 1705557"/>
              <a:gd name="connsiteX205" fmla="*/ 8247463 w 10232859"/>
              <a:gd name="connsiteY205" fmla="*/ 1022846 h 1705557"/>
              <a:gd name="connsiteX206" fmla="*/ 8279272 w 10232859"/>
              <a:gd name="connsiteY206" fmla="*/ 1039435 h 1705557"/>
              <a:gd name="connsiteX207" fmla="*/ 8289611 w 10232859"/>
              <a:gd name="connsiteY207" fmla="*/ 1035144 h 1705557"/>
              <a:gd name="connsiteX208" fmla="*/ 8311483 w 10232859"/>
              <a:gd name="connsiteY208" fmla="*/ 1035913 h 1705557"/>
              <a:gd name="connsiteX209" fmla="*/ 8399489 w 10232859"/>
              <a:gd name="connsiteY209" fmla="*/ 1055076 h 1705557"/>
              <a:gd name="connsiteX210" fmla="*/ 8415973 w 10232859"/>
              <a:gd name="connsiteY210" fmla="*/ 1056174 h 1705557"/>
              <a:gd name="connsiteX211" fmla="*/ 8433326 w 10232859"/>
              <a:gd name="connsiteY211" fmla="*/ 1064395 h 1705557"/>
              <a:gd name="connsiteX212" fmla="*/ 8502328 w 10232859"/>
              <a:gd name="connsiteY212" fmla="*/ 1098012 h 1705557"/>
              <a:gd name="connsiteX213" fmla="*/ 8534346 w 10232859"/>
              <a:gd name="connsiteY213" fmla="*/ 1113494 h 1705557"/>
              <a:gd name="connsiteX214" fmla="*/ 8534980 w 10232859"/>
              <a:gd name="connsiteY214" fmla="*/ 1117375 h 1705557"/>
              <a:gd name="connsiteX215" fmla="*/ 8544104 w 10232859"/>
              <a:gd name="connsiteY215" fmla="*/ 1114920 h 1705557"/>
              <a:gd name="connsiteX216" fmla="*/ 8567742 w 10232859"/>
              <a:gd name="connsiteY216" fmla="*/ 1124104 h 1705557"/>
              <a:gd name="connsiteX217" fmla="*/ 8633779 w 10232859"/>
              <a:gd name="connsiteY217" fmla="*/ 1145740 h 1705557"/>
              <a:gd name="connsiteX218" fmla="*/ 8676965 w 10232859"/>
              <a:gd name="connsiteY218" fmla="*/ 1163463 h 1705557"/>
              <a:gd name="connsiteX219" fmla="*/ 8698944 w 10232859"/>
              <a:gd name="connsiteY219" fmla="*/ 1163453 h 1705557"/>
              <a:gd name="connsiteX220" fmla="*/ 8711456 w 10232859"/>
              <a:gd name="connsiteY220" fmla="*/ 1175731 h 1705557"/>
              <a:gd name="connsiteX221" fmla="*/ 8732793 w 10232859"/>
              <a:gd name="connsiteY221" fmla="*/ 1179486 h 1705557"/>
              <a:gd name="connsiteX222" fmla="*/ 8751897 w 10232859"/>
              <a:gd name="connsiteY222" fmla="*/ 1197400 h 1705557"/>
              <a:gd name="connsiteX223" fmla="*/ 8793564 w 10232859"/>
              <a:gd name="connsiteY223" fmla="*/ 1179086 h 1705557"/>
              <a:gd name="connsiteX224" fmla="*/ 8834270 w 10232859"/>
              <a:gd name="connsiteY224" fmla="*/ 1213138 h 1705557"/>
              <a:gd name="connsiteX225" fmla="*/ 8853872 w 10232859"/>
              <a:gd name="connsiteY225" fmla="*/ 1221228 h 1705557"/>
              <a:gd name="connsiteX226" fmla="*/ 8861901 w 10232859"/>
              <a:gd name="connsiteY226" fmla="*/ 1217889 h 1705557"/>
              <a:gd name="connsiteX227" fmla="*/ 8874168 w 10232859"/>
              <a:gd name="connsiteY227" fmla="*/ 1220481 h 1705557"/>
              <a:gd name="connsiteX228" fmla="*/ 8871123 w 10232859"/>
              <a:gd name="connsiteY228" fmla="*/ 1227674 h 1705557"/>
              <a:gd name="connsiteX229" fmla="*/ 8903537 w 10232859"/>
              <a:gd name="connsiteY229" fmla="*/ 1237102 h 1705557"/>
              <a:gd name="connsiteX230" fmla="*/ 8933767 w 10232859"/>
              <a:gd name="connsiteY230" fmla="*/ 1269882 h 1705557"/>
              <a:gd name="connsiteX231" fmla="*/ 8985765 w 10232859"/>
              <a:gd name="connsiteY231" fmla="*/ 1294178 h 1705557"/>
              <a:gd name="connsiteX232" fmla="*/ 9071444 w 10232859"/>
              <a:gd name="connsiteY232" fmla="*/ 1323819 h 1705557"/>
              <a:gd name="connsiteX233" fmla="*/ 9096711 w 10232859"/>
              <a:gd name="connsiteY233" fmla="*/ 1334291 h 1705557"/>
              <a:gd name="connsiteX234" fmla="*/ 9338853 w 10232859"/>
              <a:gd name="connsiteY234" fmla="*/ 1454560 h 1705557"/>
              <a:gd name="connsiteX235" fmla="*/ 9520814 w 10232859"/>
              <a:gd name="connsiteY235" fmla="*/ 1456341 h 1705557"/>
              <a:gd name="connsiteX236" fmla="*/ 9702271 w 10232859"/>
              <a:gd name="connsiteY236" fmla="*/ 1495067 h 1705557"/>
              <a:gd name="connsiteX237" fmla="*/ 9744273 w 10232859"/>
              <a:gd name="connsiteY237" fmla="*/ 1530026 h 1705557"/>
              <a:gd name="connsiteX238" fmla="*/ 9771903 w 10232859"/>
              <a:gd name="connsiteY238" fmla="*/ 1536548 h 1705557"/>
              <a:gd name="connsiteX239" fmla="*/ 9818565 w 10232859"/>
              <a:gd name="connsiteY239" fmla="*/ 1545059 h 1705557"/>
              <a:gd name="connsiteX240" fmla="*/ 9882202 w 10232859"/>
              <a:gd name="connsiteY240" fmla="*/ 1572402 h 1705557"/>
              <a:gd name="connsiteX241" fmla="*/ 10022025 w 10232859"/>
              <a:gd name="connsiteY241" fmla="*/ 1606210 h 1705557"/>
              <a:gd name="connsiteX242" fmla="*/ 10220406 w 10232859"/>
              <a:gd name="connsiteY242" fmla="*/ 1683519 h 1705557"/>
              <a:gd name="connsiteX243" fmla="*/ 10232859 w 10232859"/>
              <a:gd name="connsiteY243" fmla="*/ 1705557 h 1705557"/>
              <a:gd name="connsiteX244" fmla="*/ 0 w 10232859"/>
              <a:gd name="connsiteY244" fmla="*/ 1705557 h 1705557"/>
              <a:gd name="connsiteX245" fmla="*/ 0 w 10232859"/>
              <a:gd name="connsiteY245" fmla="*/ 28342 h 1705557"/>
              <a:gd name="connsiteX246" fmla="*/ 8097 w 10232859"/>
              <a:gd name="connsiteY246" fmla="*/ 30869 h 1705557"/>
              <a:gd name="connsiteX247" fmla="*/ 77128 w 10232859"/>
              <a:gd name="connsiteY247" fmla="*/ 13381 h 1705557"/>
              <a:gd name="connsiteX248" fmla="*/ 188338 w 10232859"/>
              <a:gd name="connsiteY248" fmla="*/ 11593 h 1705557"/>
              <a:gd name="connsiteX249" fmla="*/ 298809 w 10232859"/>
              <a:gd name="connsiteY249" fmla="*/ 12712 h 1705557"/>
              <a:gd name="connsiteX250" fmla="*/ 338985 w 10232859"/>
              <a:gd name="connsiteY250" fmla="*/ 14520 h 1705557"/>
              <a:gd name="connsiteX251" fmla="*/ 409815 w 10232859"/>
              <a:gd name="connsiteY251" fmla="*/ 11559 h 1705557"/>
              <a:gd name="connsiteX252" fmla="*/ 424169 w 10232859"/>
              <a:gd name="connsiteY252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909571 w 10232859"/>
              <a:gd name="connsiteY27" fmla="*/ 165085 h 1705557"/>
              <a:gd name="connsiteX28" fmla="*/ 2002612 w 10232859"/>
              <a:gd name="connsiteY28" fmla="*/ 191856 h 1705557"/>
              <a:gd name="connsiteX29" fmla="*/ 2155278 w 10232859"/>
              <a:gd name="connsiteY29" fmla="*/ 204338 h 1705557"/>
              <a:gd name="connsiteX30" fmla="*/ 2166398 w 10232859"/>
              <a:gd name="connsiteY30" fmla="*/ 213479 h 1705557"/>
              <a:gd name="connsiteX31" fmla="*/ 2180455 w 10232859"/>
              <a:gd name="connsiteY31" fmla="*/ 219408 h 1705557"/>
              <a:gd name="connsiteX32" fmla="*/ 2182638 w 10232859"/>
              <a:gd name="connsiteY32" fmla="*/ 218827 h 1705557"/>
              <a:gd name="connsiteX33" fmla="*/ 2200348 w 10232859"/>
              <a:gd name="connsiteY33" fmla="*/ 221830 h 1705557"/>
              <a:gd name="connsiteX34" fmla="*/ 2203307 w 10232859"/>
              <a:gd name="connsiteY34" fmla="*/ 225104 h 1705557"/>
              <a:gd name="connsiteX35" fmla="*/ 2215170 w 10232859"/>
              <a:gd name="connsiteY35" fmla="*/ 227986 h 1705557"/>
              <a:gd name="connsiteX36" fmla="*/ 2237765 w 10232859"/>
              <a:gd name="connsiteY36" fmla="*/ 235871 h 1705557"/>
              <a:gd name="connsiteX37" fmla="*/ 2242719 w 10232859"/>
              <a:gd name="connsiteY37" fmla="*/ 235274 h 1705557"/>
              <a:gd name="connsiteX38" fmla="*/ 2277928 w 10232859"/>
              <a:gd name="connsiteY38" fmla="*/ 243941 h 1705557"/>
              <a:gd name="connsiteX39" fmla="*/ 2278759 w 10232859"/>
              <a:gd name="connsiteY39" fmla="*/ 243077 h 1705557"/>
              <a:gd name="connsiteX40" fmla="*/ 2290187 w 10232859"/>
              <a:gd name="connsiteY40" fmla="*/ 241223 h 1705557"/>
              <a:gd name="connsiteX41" fmla="*/ 2311246 w 10232859"/>
              <a:gd name="connsiteY41" fmla="*/ 239922 h 1705557"/>
              <a:gd name="connsiteX42" fmla="*/ 2364066 w 10232859"/>
              <a:gd name="connsiteY42" fmla="*/ 224751 h 1705557"/>
              <a:gd name="connsiteX43" fmla="*/ 2400814 w 10232859"/>
              <a:gd name="connsiteY43" fmla="*/ 233679 h 1705557"/>
              <a:gd name="connsiteX44" fmla="*/ 2408414 w 10232859"/>
              <a:gd name="connsiteY44" fmla="*/ 234943 h 1705557"/>
              <a:gd name="connsiteX45" fmla="*/ 2408650 w 10232859"/>
              <a:gd name="connsiteY45" fmla="*/ 234748 h 1705557"/>
              <a:gd name="connsiteX46" fmla="*/ 2416835 w 10232859"/>
              <a:gd name="connsiteY46" fmla="*/ 235642 h 1705557"/>
              <a:gd name="connsiteX47" fmla="*/ 2422271 w 10232859"/>
              <a:gd name="connsiteY47" fmla="*/ 237247 h 1705557"/>
              <a:gd name="connsiteX48" fmla="*/ 2490341 w 10232859"/>
              <a:gd name="connsiteY48" fmla="*/ 217588 h 1705557"/>
              <a:gd name="connsiteX49" fmla="*/ 2588929 w 10232859"/>
              <a:gd name="connsiteY49" fmla="*/ 207494 h 1705557"/>
              <a:gd name="connsiteX50" fmla="*/ 2687426 w 10232859"/>
              <a:gd name="connsiteY50" fmla="*/ 200362 h 1705557"/>
              <a:gd name="connsiteX51" fmla="*/ 2723517 w 10232859"/>
              <a:gd name="connsiteY51" fmla="*/ 199166 h 1705557"/>
              <a:gd name="connsiteX52" fmla="*/ 2785956 w 10232859"/>
              <a:gd name="connsiteY52" fmla="*/ 190918 h 1705557"/>
              <a:gd name="connsiteX53" fmla="*/ 2813378 w 10232859"/>
              <a:gd name="connsiteY53" fmla="*/ 183347 h 1705557"/>
              <a:gd name="connsiteX54" fmla="*/ 2814782 w 10232859"/>
              <a:gd name="connsiteY54" fmla="*/ 183667 h 1705557"/>
              <a:gd name="connsiteX55" fmla="*/ 2816580 w 10232859"/>
              <a:gd name="connsiteY55" fmla="*/ 180880 h 1705557"/>
              <a:gd name="connsiteX56" fmla="*/ 2821623 w 10232859"/>
              <a:gd name="connsiteY56" fmla="*/ 179389 h 1705557"/>
              <a:gd name="connsiteX57" fmla="*/ 2836688 w 10232859"/>
              <a:gd name="connsiteY57" fmla="*/ 179485 h 1705557"/>
              <a:gd name="connsiteX58" fmla="*/ 2842564 w 10232859"/>
              <a:gd name="connsiteY58" fmla="*/ 180209 h 1705557"/>
              <a:gd name="connsiteX59" fmla="*/ 2850712 w 10232859"/>
              <a:gd name="connsiteY59" fmla="*/ 179804 h 1705557"/>
              <a:gd name="connsiteX60" fmla="*/ 2850846 w 10232859"/>
              <a:gd name="connsiteY60" fmla="*/ 179576 h 1705557"/>
              <a:gd name="connsiteX61" fmla="*/ 2858611 w 10232859"/>
              <a:gd name="connsiteY61" fmla="*/ 179626 h 1705557"/>
              <a:gd name="connsiteX62" fmla="*/ 2897454 w 10232859"/>
              <a:gd name="connsiteY62" fmla="*/ 182628 h 1705557"/>
              <a:gd name="connsiteX63" fmla="*/ 2940369 w 10232859"/>
              <a:gd name="connsiteY63" fmla="*/ 159458 h 1705557"/>
              <a:gd name="connsiteX64" fmla="*/ 2959670 w 10232859"/>
              <a:gd name="connsiteY64" fmla="*/ 154881 h 1705557"/>
              <a:gd name="connsiteX65" fmla="*/ 2969615 w 10232859"/>
              <a:gd name="connsiteY65" fmla="*/ 151269 h 1705557"/>
              <a:gd name="connsiteX66" fmla="*/ 2970000 w 10232859"/>
              <a:gd name="connsiteY66" fmla="*/ 150290 h 1705557"/>
              <a:gd name="connsiteX67" fmla="*/ 3007272 w 10232859"/>
              <a:gd name="connsiteY67" fmla="*/ 153280 h 1705557"/>
              <a:gd name="connsiteX68" fmla="*/ 3011677 w 10232859"/>
              <a:gd name="connsiteY68" fmla="*/ 151918 h 1705557"/>
              <a:gd name="connsiteX69" fmla="*/ 3036668 w 10232859"/>
              <a:gd name="connsiteY69" fmla="*/ 156118 h 1705557"/>
              <a:gd name="connsiteX70" fmla="*/ 3049208 w 10232859"/>
              <a:gd name="connsiteY70" fmla="*/ 157087 h 1705557"/>
              <a:gd name="connsiteX71" fmla="*/ 3053517 w 10232859"/>
              <a:gd name="connsiteY71" fmla="*/ 159836 h 1705557"/>
              <a:gd name="connsiteX72" fmla="*/ 3071637 w 10232859"/>
              <a:gd name="connsiteY72" fmla="*/ 160010 h 1705557"/>
              <a:gd name="connsiteX73" fmla="*/ 3110077 w 10232859"/>
              <a:gd name="connsiteY73" fmla="*/ 155716 h 1705557"/>
              <a:gd name="connsiteX74" fmla="*/ 3173743 w 10232859"/>
              <a:gd name="connsiteY74" fmla="*/ 166095 h 1705557"/>
              <a:gd name="connsiteX75" fmla="*/ 3254203 w 10232859"/>
              <a:gd name="connsiteY75" fmla="*/ 158270 h 1705557"/>
              <a:gd name="connsiteX76" fmla="*/ 3380350 w 10232859"/>
              <a:gd name="connsiteY76" fmla="*/ 157665 h 1705557"/>
              <a:gd name="connsiteX77" fmla="*/ 3476147 w 10232859"/>
              <a:gd name="connsiteY77" fmla="*/ 177439 h 1705557"/>
              <a:gd name="connsiteX78" fmla="*/ 3581876 w 10232859"/>
              <a:gd name="connsiteY78" fmla="*/ 156962 h 1705557"/>
              <a:gd name="connsiteX79" fmla="*/ 3704761 w 10232859"/>
              <a:gd name="connsiteY79" fmla="*/ 157006 h 1705557"/>
              <a:gd name="connsiteX80" fmla="*/ 3755040 w 10232859"/>
              <a:gd name="connsiteY80" fmla="*/ 148492 h 1705557"/>
              <a:gd name="connsiteX81" fmla="*/ 3804689 w 10232859"/>
              <a:gd name="connsiteY81" fmla="*/ 158407 h 1705557"/>
              <a:gd name="connsiteX82" fmla="*/ 3821793 w 10232859"/>
              <a:gd name="connsiteY82" fmla="*/ 151257 h 1705557"/>
              <a:gd name="connsiteX83" fmla="*/ 3824682 w 10232859"/>
              <a:gd name="connsiteY83" fmla="*/ 149833 h 1705557"/>
              <a:gd name="connsiteX84" fmla="*/ 3837536 w 10232859"/>
              <a:gd name="connsiteY84" fmla="*/ 148292 h 1705557"/>
              <a:gd name="connsiteX85" fmla="*/ 3839550 w 10232859"/>
              <a:gd name="connsiteY85" fmla="*/ 142661 h 1705557"/>
              <a:gd name="connsiteX86" fmla="*/ 3857743 w 10232859"/>
              <a:gd name="connsiteY86" fmla="*/ 136618 h 1705557"/>
              <a:gd name="connsiteX87" fmla="*/ 3881852 w 10232859"/>
              <a:gd name="connsiteY87" fmla="*/ 135231 h 1705557"/>
              <a:gd name="connsiteX88" fmla="*/ 3998088 w 10232859"/>
              <a:gd name="connsiteY88" fmla="*/ 134446 h 1705557"/>
              <a:gd name="connsiteX89" fmla="*/ 4066682 w 10232859"/>
              <a:gd name="connsiteY89" fmla="*/ 130661 h 1705557"/>
              <a:gd name="connsiteX90" fmla="*/ 4091246 w 10232859"/>
              <a:gd name="connsiteY90" fmla="*/ 124017 h 1705557"/>
              <a:gd name="connsiteX91" fmla="*/ 4126556 w 10232859"/>
              <a:gd name="connsiteY91" fmla="*/ 118239 h 1705557"/>
              <a:gd name="connsiteX92" fmla="*/ 4187717 w 10232859"/>
              <a:gd name="connsiteY92" fmla="*/ 104010 h 1705557"/>
              <a:gd name="connsiteX93" fmla="*/ 4220826 w 10232859"/>
              <a:gd name="connsiteY93" fmla="*/ 102505 h 1705557"/>
              <a:gd name="connsiteX94" fmla="*/ 4239014 w 10232859"/>
              <a:gd name="connsiteY94" fmla="*/ 97354 h 1705557"/>
              <a:gd name="connsiteX95" fmla="*/ 4246653 w 10232859"/>
              <a:gd name="connsiteY95" fmla="*/ 97874 h 1705557"/>
              <a:gd name="connsiteX96" fmla="*/ 4271841 w 10232859"/>
              <a:gd name="connsiteY96" fmla="*/ 96702 h 1705557"/>
              <a:gd name="connsiteX97" fmla="*/ 4286277 w 10232859"/>
              <a:gd name="connsiteY97" fmla="*/ 96687 h 1705557"/>
              <a:gd name="connsiteX98" fmla="*/ 4292025 w 10232859"/>
              <a:gd name="connsiteY98" fmla="*/ 96921 h 1705557"/>
              <a:gd name="connsiteX99" fmla="*/ 4304713 w 10232859"/>
              <a:gd name="connsiteY99" fmla="*/ 102187 h 1705557"/>
              <a:gd name="connsiteX100" fmla="*/ 4321285 w 10232859"/>
              <a:gd name="connsiteY100" fmla="*/ 100074 h 1705557"/>
              <a:gd name="connsiteX101" fmla="*/ 4339561 w 10232859"/>
              <a:gd name="connsiteY101" fmla="*/ 105320 h 1705557"/>
              <a:gd name="connsiteX102" fmla="*/ 4343990 w 10232859"/>
              <a:gd name="connsiteY102" fmla="*/ 101090 h 1705557"/>
              <a:gd name="connsiteX103" fmla="*/ 4358885 w 10232859"/>
              <a:gd name="connsiteY103" fmla="*/ 96778 h 1705557"/>
              <a:gd name="connsiteX104" fmla="*/ 4371648 w 10232859"/>
              <a:gd name="connsiteY104" fmla="*/ 101826 h 1705557"/>
              <a:gd name="connsiteX105" fmla="*/ 4398380 w 10232859"/>
              <a:gd name="connsiteY105" fmla="*/ 104961 h 1705557"/>
              <a:gd name="connsiteX106" fmla="*/ 4405729 w 10232859"/>
              <a:gd name="connsiteY106" fmla="*/ 104191 h 1705557"/>
              <a:gd name="connsiteX107" fmla="*/ 4431408 w 10232859"/>
              <a:gd name="connsiteY107" fmla="*/ 110825 h 1705557"/>
              <a:gd name="connsiteX108" fmla="*/ 4472183 w 10232859"/>
              <a:gd name="connsiteY108" fmla="*/ 116430 h 1705557"/>
              <a:gd name="connsiteX109" fmla="*/ 4518828 w 10232859"/>
              <a:gd name="connsiteY109" fmla="*/ 119114 h 1705557"/>
              <a:gd name="connsiteX110" fmla="*/ 4532040 w 10232859"/>
              <a:gd name="connsiteY110" fmla="*/ 124307 h 1705557"/>
              <a:gd name="connsiteX111" fmla="*/ 4617778 w 10232859"/>
              <a:gd name="connsiteY111" fmla="*/ 136993 h 1705557"/>
              <a:gd name="connsiteX112" fmla="*/ 4641872 w 10232859"/>
              <a:gd name="connsiteY112" fmla="*/ 140721 h 1705557"/>
              <a:gd name="connsiteX113" fmla="*/ 4662766 w 10232859"/>
              <a:gd name="connsiteY113" fmla="*/ 138952 h 1705557"/>
              <a:gd name="connsiteX114" fmla="*/ 4667770 w 10232859"/>
              <a:gd name="connsiteY114" fmla="*/ 134208 h 1705557"/>
              <a:gd name="connsiteX115" fmla="*/ 4681052 w 10232859"/>
              <a:gd name="connsiteY115" fmla="*/ 135461 h 1705557"/>
              <a:gd name="connsiteX116" fmla="*/ 4684624 w 10232859"/>
              <a:gd name="connsiteY116" fmla="*/ 134755 h 1705557"/>
              <a:gd name="connsiteX117" fmla="*/ 4705061 w 10232859"/>
              <a:gd name="connsiteY117" fmla="*/ 131748 h 1705557"/>
              <a:gd name="connsiteX118" fmla="*/ 4747746 w 10232859"/>
              <a:gd name="connsiteY118" fmla="*/ 151131 h 1705557"/>
              <a:gd name="connsiteX119" fmla="*/ 4801045 w 10232859"/>
              <a:gd name="connsiteY119" fmla="*/ 153753 h 1705557"/>
              <a:gd name="connsiteX120" fmla="*/ 5001600 w 10232859"/>
              <a:gd name="connsiteY120" fmla="*/ 196753 h 1705557"/>
              <a:gd name="connsiteX121" fmla="*/ 5033465 w 10232859"/>
              <a:gd name="connsiteY121" fmla="*/ 182429 h 1705557"/>
              <a:gd name="connsiteX122" fmla="*/ 5115965 w 10232859"/>
              <a:gd name="connsiteY122" fmla="*/ 192583 h 1705557"/>
              <a:gd name="connsiteX123" fmla="*/ 5237936 w 10232859"/>
              <a:gd name="connsiteY123" fmla="*/ 246022 h 1705557"/>
              <a:gd name="connsiteX124" fmla="*/ 5290566 w 10232859"/>
              <a:gd name="connsiteY124" fmla="*/ 269809 h 1705557"/>
              <a:gd name="connsiteX125" fmla="*/ 5344878 w 10232859"/>
              <a:gd name="connsiteY125" fmla="*/ 282874 h 1705557"/>
              <a:gd name="connsiteX126" fmla="*/ 5413398 w 10232859"/>
              <a:gd name="connsiteY126" fmla="*/ 282749 h 1705557"/>
              <a:gd name="connsiteX127" fmla="*/ 5415629 w 10232859"/>
              <a:gd name="connsiteY127" fmla="*/ 282282 h 1705557"/>
              <a:gd name="connsiteX128" fmla="*/ 5433078 w 10232859"/>
              <a:gd name="connsiteY128" fmla="*/ 286198 h 1705557"/>
              <a:gd name="connsiteX129" fmla="*/ 5435759 w 10232859"/>
              <a:gd name="connsiteY129" fmla="*/ 289614 h 1705557"/>
              <a:gd name="connsiteX130" fmla="*/ 5447372 w 10232859"/>
              <a:gd name="connsiteY130" fmla="*/ 293101 h 1705557"/>
              <a:gd name="connsiteX131" fmla="*/ 5469289 w 10232859"/>
              <a:gd name="connsiteY131" fmla="*/ 302134 h 1705557"/>
              <a:gd name="connsiteX132" fmla="*/ 5508752 w 10232859"/>
              <a:gd name="connsiteY132" fmla="*/ 312267 h 1705557"/>
              <a:gd name="connsiteX133" fmla="*/ 5509657 w 10232859"/>
              <a:gd name="connsiteY133" fmla="*/ 311450 h 1705557"/>
              <a:gd name="connsiteX134" fmla="*/ 5521245 w 10232859"/>
              <a:gd name="connsiteY134" fmla="*/ 310202 h 1705557"/>
              <a:gd name="connsiteX135" fmla="*/ 5542415 w 10232859"/>
              <a:gd name="connsiteY135" fmla="*/ 310009 h 1705557"/>
              <a:gd name="connsiteX136" fmla="*/ 5596538 w 10232859"/>
              <a:gd name="connsiteY136" fmla="*/ 297667 h 1705557"/>
              <a:gd name="connsiteX137" fmla="*/ 5632514 w 10232859"/>
              <a:gd name="connsiteY137" fmla="*/ 308476 h 1705557"/>
              <a:gd name="connsiteX138" fmla="*/ 5640005 w 10232859"/>
              <a:gd name="connsiteY138" fmla="*/ 310131 h 1705557"/>
              <a:gd name="connsiteX139" fmla="*/ 5640259 w 10232859"/>
              <a:gd name="connsiteY139" fmla="*/ 309949 h 1705557"/>
              <a:gd name="connsiteX140" fmla="*/ 5648365 w 10232859"/>
              <a:gd name="connsiteY140" fmla="*/ 311268 h 1705557"/>
              <a:gd name="connsiteX141" fmla="*/ 5653662 w 10232859"/>
              <a:gd name="connsiteY141" fmla="*/ 313149 h 1705557"/>
              <a:gd name="connsiteX142" fmla="*/ 5668196 w 10232859"/>
              <a:gd name="connsiteY142" fmla="*/ 316360 h 1705557"/>
              <a:gd name="connsiteX143" fmla="*/ 5673886 w 10232859"/>
              <a:gd name="connsiteY143" fmla="*/ 316040 h 1705557"/>
              <a:gd name="connsiteX144" fmla="*/ 5677139 w 10232859"/>
              <a:gd name="connsiteY144" fmla="*/ 313859 h 1705557"/>
              <a:gd name="connsiteX145" fmla="*/ 5708983 w 10232859"/>
              <a:gd name="connsiteY145" fmla="*/ 313188 h 1705557"/>
              <a:gd name="connsiteX146" fmla="*/ 5773909 w 10232859"/>
              <a:gd name="connsiteY146" fmla="*/ 318575 h 1705557"/>
              <a:gd name="connsiteX147" fmla="*/ 5809500 w 10232859"/>
              <a:gd name="connsiteY147" fmla="*/ 324964 h 1705557"/>
              <a:gd name="connsiteX148" fmla="*/ 5908729 w 10232859"/>
              <a:gd name="connsiteY148" fmla="*/ 338849 h 1705557"/>
              <a:gd name="connsiteX149" fmla="*/ 6009654 w 10232859"/>
              <a:gd name="connsiteY149" fmla="*/ 350040 h 1705557"/>
              <a:gd name="connsiteX150" fmla="*/ 6067487 w 10232859"/>
              <a:gd name="connsiteY150" fmla="*/ 340226 h 1705557"/>
              <a:gd name="connsiteX151" fmla="*/ 6073281 w 10232859"/>
              <a:gd name="connsiteY151" fmla="*/ 340830 h 1705557"/>
              <a:gd name="connsiteX152" fmla="*/ 6086225 w 10232859"/>
              <a:gd name="connsiteY152" fmla="*/ 346135 h 1705557"/>
              <a:gd name="connsiteX153" fmla="*/ 6105063 w 10232859"/>
              <a:gd name="connsiteY153" fmla="*/ 353854 h 1705557"/>
              <a:gd name="connsiteX154" fmla="*/ 6135796 w 10232859"/>
              <a:gd name="connsiteY154" fmla="*/ 369657 h 1705557"/>
              <a:gd name="connsiteX155" fmla="*/ 6195166 w 10232859"/>
              <a:gd name="connsiteY155" fmla="*/ 366704 h 1705557"/>
              <a:gd name="connsiteX156" fmla="*/ 6216259 w 10232859"/>
              <a:gd name="connsiteY156" fmla="*/ 369879 h 1705557"/>
              <a:gd name="connsiteX157" fmla="*/ 6228331 w 10232859"/>
              <a:gd name="connsiteY157" fmla="*/ 370548 h 1705557"/>
              <a:gd name="connsiteX158" fmla="*/ 6229602 w 10232859"/>
              <a:gd name="connsiteY158" fmla="*/ 369928 h 1705557"/>
              <a:gd name="connsiteX159" fmla="*/ 6258988 w 10232859"/>
              <a:gd name="connsiteY159" fmla="*/ 385174 h 1705557"/>
              <a:gd name="connsiteX160" fmla="*/ 6264106 w 10232859"/>
              <a:gd name="connsiteY160" fmla="*/ 385655 h 1705557"/>
              <a:gd name="connsiteX161" fmla="*/ 6281703 w 10232859"/>
              <a:gd name="connsiteY161" fmla="*/ 397568 h 1705557"/>
              <a:gd name="connsiteX162" fmla="*/ 6291622 w 10232859"/>
              <a:gd name="connsiteY162" fmla="*/ 402669 h 1705557"/>
              <a:gd name="connsiteX163" fmla="*/ 6292712 w 10232859"/>
              <a:gd name="connsiteY163" fmla="*/ 406285 h 1705557"/>
              <a:gd name="connsiteX164" fmla="*/ 6308227 w 10232859"/>
              <a:gd name="connsiteY164" fmla="*/ 412710 h 1705557"/>
              <a:gd name="connsiteX165" fmla="*/ 6328981 w 10232859"/>
              <a:gd name="connsiteY165" fmla="*/ 416009 h 1705557"/>
              <a:gd name="connsiteX166" fmla="*/ 6368693 w 10232859"/>
              <a:gd name="connsiteY166" fmla="*/ 424359 h 1705557"/>
              <a:gd name="connsiteX167" fmla="*/ 6414811 w 10232859"/>
              <a:gd name="connsiteY167" fmla="*/ 458714 h 1705557"/>
              <a:gd name="connsiteX168" fmla="*/ 6467879 w 10232859"/>
              <a:gd name="connsiteY168" fmla="*/ 474762 h 1705557"/>
              <a:gd name="connsiteX169" fmla="*/ 6564351 w 10232859"/>
              <a:gd name="connsiteY169" fmla="*/ 544032 h 1705557"/>
              <a:gd name="connsiteX170" fmla="*/ 6711178 w 10232859"/>
              <a:gd name="connsiteY170" fmla="*/ 580124 h 1705557"/>
              <a:gd name="connsiteX171" fmla="*/ 6764036 w 10232859"/>
              <a:gd name="connsiteY171" fmla="*/ 595457 h 1705557"/>
              <a:gd name="connsiteX172" fmla="*/ 6858983 w 10232859"/>
              <a:gd name="connsiteY172" fmla="*/ 630237 h 1705557"/>
              <a:gd name="connsiteX173" fmla="*/ 6910661 w 10232859"/>
              <a:gd name="connsiteY173" fmla="*/ 641134 h 1705557"/>
              <a:gd name="connsiteX174" fmla="*/ 6944111 w 10232859"/>
              <a:gd name="connsiteY174" fmla="*/ 666016 h 1705557"/>
              <a:gd name="connsiteX175" fmla="*/ 6965771 w 10232859"/>
              <a:gd name="connsiteY175" fmla="*/ 666445 h 1705557"/>
              <a:gd name="connsiteX176" fmla="*/ 6969639 w 10232859"/>
              <a:gd name="connsiteY176" fmla="*/ 666351 h 1705557"/>
              <a:gd name="connsiteX177" fmla="*/ 6982242 w 10232859"/>
              <a:gd name="connsiteY177" fmla="*/ 669626 h 1705557"/>
              <a:gd name="connsiteX178" fmla="*/ 6989387 w 10232859"/>
              <a:gd name="connsiteY178" fmla="*/ 665988 h 1705557"/>
              <a:gd name="connsiteX179" fmla="*/ 7010930 w 10232859"/>
              <a:gd name="connsiteY179" fmla="*/ 667648 h 1705557"/>
              <a:gd name="connsiteX180" fmla="*/ 7033125 w 10232859"/>
              <a:gd name="connsiteY180" fmla="*/ 674950 h 1705557"/>
              <a:gd name="connsiteX181" fmla="*/ 7134461 w 10232859"/>
              <a:gd name="connsiteY181" fmla="*/ 714706 h 1705557"/>
              <a:gd name="connsiteX182" fmla="*/ 7197450 w 10232859"/>
              <a:gd name="connsiteY182" fmla="*/ 735608 h 1705557"/>
              <a:gd name="connsiteX183" fmla="*/ 7225084 w 10232859"/>
              <a:gd name="connsiteY183" fmla="*/ 739019 h 1705557"/>
              <a:gd name="connsiteX184" fmla="*/ 7261183 w 10232859"/>
              <a:gd name="connsiteY184" fmla="*/ 746827 h 1705557"/>
              <a:gd name="connsiteX185" fmla="*/ 7327760 w 10232859"/>
              <a:gd name="connsiteY185" fmla="*/ 757100 h 1705557"/>
              <a:gd name="connsiteX186" fmla="*/ 7412222 w 10232859"/>
              <a:gd name="connsiteY186" fmla="*/ 777001 h 1705557"/>
              <a:gd name="connsiteX187" fmla="*/ 7457904 w 10232859"/>
              <a:gd name="connsiteY187" fmla="*/ 810835 h 1705557"/>
              <a:gd name="connsiteX188" fmla="*/ 7465795 w 10232859"/>
              <a:gd name="connsiteY188" fmla="*/ 809112 h 1705557"/>
              <a:gd name="connsiteX189" fmla="*/ 7505046 w 10232859"/>
              <a:gd name="connsiteY189" fmla="*/ 823031 h 1705557"/>
              <a:gd name="connsiteX190" fmla="*/ 7623220 w 10232859"/>
              <a:gd name="connsiteY190" fmla="*/ 895034 h 1705557"/>
              <a:gd name="connsiteX191" fmla="*/ 7700458 w 10232859"/>
              <a:gd name="connsiteY191" fmla="*/ 921593 h 1705557"/>
              <a:gd name="connsiteX192" fmla="*/ 7730988 w 10232859"/>
              <a:gd name="connsiteY192" fmla="*/ 927270 h 1705557"/>
              <a:gd name="connsiteX193" fmla="*/ 7781942 w 10232859"/>
              <a:gd name="connsiteY193" fmla="*/ 937017 h 1705557"/>
              <a:gd name="connsiteX194" fmla="*/ 7827704 w 10232859"/>
              <a:gd name="connsiteY194" fmla="*/ 935072 h 1705557"/>
              <a:gd name="connsiteX195" fmla="*/ 7867270 w 10232859"/>
              <a:gd name="connsiteY195" fmla="*/ 946880 h 1705557"/>
              <a:gd name="connsiteX196" fmla="*/ 7866538 w 10232859"/>
              <a:gd name="connsiteY196" fmla="*/ 961559 h 1705557"/>
              <a:gd name="connsiteX197" fmla="*/ 7912084 w 10232859"/>
              <a:gd name="connsiteY197" fmla="*/ 970314 h 1705557"/>
              <a:gd name="connsiteX198" fmla="*/ 7982264 w 10232859"/>
              <a:gd name="connsiteY198" fmla="*/ 982287 h 1705557"/>
              <a:gd name="connsiteX199" fmla="*/ 7991272 w 10232859"/>
              <a:gd name="connsiteY199" fmla="*/ 987618 h 1705557"/>
              <a:gd name="connsiteX200" fmla="*/ 8006496 w 10232859"/>
              <a:gd name="connsiteY200" fmla="*/ 979353 h 1705557"/>
              <a:gd name="connsiteX201" fmla="*/ 8034497 w 10232859"/>
              <a:gd name="connsiteY201" fmla="*/ 978568 h 1705557"/>
              <a:gd name="connsiteX202" fmla="*/ 8150881 w 10232859"/>
              <a:gd name="connsiteY202" fmla="*/ 996925 h 1705557"/>
              <a:gd name="connsiteX203" fmla="*/ 8172106 w 10232859"/>
              <a:gd name="connsiteY203" fmla="*/ 997026 h 1705557"/>
              <a:gd name="connsiteX204" fmla="*/ 8196076 w 10232859"/>
              <a:gd name="connsiteY204" fmla="*/ 1006592 h 1705557"/>
              <a:gd name="connsiteX205" fmla="*/ 8247463 w 10232859"/>
              <a:gd name="connsiteY205" fmla="*/ 1022846 h 1705557"/>
              <a:gd name="connsiteX206" fmla="*/ 8279272 w 10232859"/>
              <a:gd name="connsiteY206" fmla="*/ 1039435 h 1705557"/>
              <a:gd name="connsiteX207" fmla="*/ 8289611 w 10232859"/>
              <a:gd name="connsiteY207" fmla="*/ 1035144 h 1705557"/>
              <a:gd name="connsiteX208" fmla="*/ 8311483 w 10232859"/>
              <a:gd name="connsiteY208" fmla="*/ 1035913 h 1705557"/>
              <a:gd name="connsiteX209" fmla="*/ 8399489 w 10232859"/>
              <a:gd name="connsiteY209" fmla="*/ 1055076 h 1705557"/>
              <a:gd name="connsiteX210" fmla="*/ 8415973 w 10232859"/>
              <a:gd name="connsiteY210" fmla="*/ 1056174 h 1705557"/>
              <a:gd name="connsiteX211" fmla="*/ 8433326 w 10232859"/>
              <a:gd name="connsiteY211" fmla="*/ 1064395 h 1705557"/>
              <a:gd name="connsiteX212" fmla="*/ 8502328 w 10232859"/>
              <a:gd name="connsiteY212" fmla="*/ 1098012 h 1705557"/>
              <a:gd name="connsiteX213" fmla="*/ 8534346 w 10232859"/>
              <a:gd name="connsiteY213" fmla="*/ 1113494 h 1705557"/>
              <a:gd name="connsiteX214" fmla="*/ 8534980 w 10232859"/>
              <a:gd name="connsiteY214" fmla="*/ 1117375 h 1705557"/>
              <a:gd name="connsiteX215" fmla="*/ 8544104 w 10232859"/>
              <a:gd name="connsiteY215" fmla="*/ 1114920 h 1705557"/>
              <a:gd name="connsiteX216" fmla="*/ 8567742 w 10232859"/>
              <a:gd name="connsiteY216" fmla="*/ 1124104 h 1705557"/>
              <a:gd name="connsiteX217" fmla="*/ 8633779 w 10232859"/>
              <a:gd name="connsiteY217" fmla="*/ 1145740 h 1705557"/>
              <a:gd name="connsiteX218" fmla="*/ 8676965 w 10232859"/>
              <a:gd name="connsiteY218" fmla="*/ 1163463 h 1705557"/>
              <a:gd name="connsiteX219" fmla="*/ 8698944 w 10232859"/>
              <a:gd name="connsiteY219" fmla="*/ 1163453 h 1705557"/>
              <a:gd name="connsiteX220" fmla="*/ 8711456 w 10232859"/>
              <a:gd name="connsiteY220" fmla="*/ 1175731 h 1705557"/>
              <a:gd name="connsiteX221" fmla="*/ 8732793 w 10232859"/>
              <a:gd name="connsiteY221" fmla="*/ 1179486 h 1705557"/>
              <a:gd name="connsiteX222" fmla="*/ 8751897 w 10232859"/>
              <a:gd name="connsiteY222" fmla="*/ 1197400 h 1705557"/>
              <a:gd name="connsiteX223" fmla="*/ 8793564 w 10232859"/>
              <a:gd name="connsiteY223" fmla="*/ 1179086 h 1705557"/>
              <a:gd name="connsiteX224" fmla="*/ 8834270 w 10232859"/>
              <a:gd name="connsiteY224" fmla="*/ 1213138 h 1705557"/>
              <a:gd name="connsiteX225" fmla="*/ 8853872 w 10232859"/>
              <a:gd name="connsiteY225" fmla="*/ 1221228 h 1705557"/>
              <a:gd name="connsiteX226" fmla="*/ 8861901 w 10232859"/>
              <a:gd name="connsiteY226" fmla="*/ 1217889 h 1705557"/>
              <a:gd name="connsiteX227" fmla="*/ 8874168 w 10232859"/>
              <a:gd name="connsiteY227" fmla="*/ 1220481 h 1705557"/>
              <a:gd name="connsiteX228" fmla="*/ 8871123 w 10232859"/>
              <a:gd name="connsiteY228" fmla="*/ 1227674 h 1705557"/>
              <a:gd name="connsiteX229" fmla="*/ 8903537 w 10232859"/>
              <a:gd name="connsiteY229" fmla="*/ 1237102 h 1705557"/>
              <a:gd name="connsiteX230" fmla="*/ 8933767 w 10232859"/>
              <a:gd name="connsiteY230" fmla="*/ 1269882 h 1705557"/>
              <a:gd name="connsiteX231" fmla="*/ 8985765 w 10232859"/>
              <a:gd name="connsiteY231" fmla="*/ 1294178 h 1705557"/>
              <a:gd name="connsiteX232" fmla="*/ 9071444 w 10232859"/>
              <a:gd name="connsiteY232" fmla="*/ 1323819 h 1705557"/>
              <a:gd name="connsiteX233" fmla="*/ 9096711 w 10232859"/>
              <a:gd name="connsiteY233" fmla="*/ 1334291 h 1705557"/>
              <a:gd name="connsiteX234" fmla="*/ 9338853 w 10232859"/>
              <a:gd name="connsiteY234" fmla="*/ 1454560 h 1705557"/>
              <a:gd name="connsiteX235" fmla="*/ 9520814 w 10232859"/>
              <a:gd name="connsiteY235" fmla="*/ 1456341 h 1705557"/>
              <a:gd name="connsiteX236" fmla="*/ 9702271 w 10232859"/>
              <a:gd name="connsiteY236" fmla="*/ 1495067 h 1705557"/>
              <a:gd name="connsiteX237" fmla="*/ 9744273 w 10232859"/>
              <a:gd name="connsiteY237" fmla="*/ 1530026 h 1705557"/>
              <a:gd name="connsiteX238" fmla="*/ 9771903 w 10232859"/>
              <a:gd name="connsiteY238" fmla="*/ 1536548 h 1705557"/>
              <a:gd name="connsiteX239" fmla="*/ 9818565 w 10232859"/>
              <a:gd name="connsiteY239" fmla="*/ 1545059 h 1705557"/>
              <a:gd name="connsiteX240" fmla="*/ 9882202 w 10232859"/>
              <a:gd name="connsiteY240" fmla="*/ 1572402 h 1705557"/>
              <a:gd name="connsiteX241" fmla="*/ 10022025 w 10232859"/>
              <a:gd name="connsiteY241" fmla="*/ 1606210 h 1705557"/>
              <a:gd name="connsiteX242" fmla="*/ 10220406 w 10232859"/>
              <a:gd name="connsiteY242" fmla="*/ 1683519 h 1705557"/>
              <a:gd name="connsiteX243" fmla="*/ 10232859 w 10232859"/>
              <a:gd name="connsiteY243" fmla="*/ 1705557 h 1705557"/>
              <a:gd name="connsiteX244" fmla="*/ 0 w 10232859"/>
              <a:gd name="connsiteY244" fmla="*/ 1705557 h 1705557"/>
              <a:gd name="connsiteX245" fmla="*/ 0 w 10232859"/>
              <a:gd name="connsiteY245" fmla="*/ 28342 h 1705557"/>
              <a:gd name="connsiteX246" fmla="*/ 8097 w 10232859"/>
              <a:gd name="connsiteY246" fmla="*/ 30869 h 1705557"/>
              <a:gd name="connsiteX247" fmla="*/ 77128 w 10232859"/>
              <a:gd name="connsiteY247" fmla="*/ 13381 h 1705557"/>
              <a:gd name="connsiteX248" fmla="*/ 188338 w 10232859"/>
              <a:gd name="connsiteY248" fmla="*/ 11593 h 1705557"/>
              <a:gd name="connsiteX249" fmla="*/ 298809 w 10232859"/>
              <a:gd name="connsiteY249" fmla="*/ 12712 h 1705557"/>
              <a:gd name="connsiteX250" fmla="*/ 338985 w 10232859"/>
              <a:gd name="connsiteY250" fmla="*/ 14520 h 1705557"/>
              <a:gd name="connsiteX251" fmla="*/ 409815 w 10232859"/>
              <a:gd name="connsiteY251" fmla="*/ 11559 h 1705557"/>
              <a:gd name="connsiteX252" fmla="*/ 424169 w 10232859"/>
              <a:gd name="connsiteY252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909571 w 10232859"/>
              <a:gd name="connsiteY27" fmla="*/ 165085 h 1705557"/>
              <a:gd name="connsiteX28" fmla="*/ 2002612 w 10232859"/>
              <a:gd name="connsiteY28" fmla="*/ 191856 h 1705557"/>
              <a:gd name="connsiteX29" fmla="*/ 2155278 w 10232859"/>
              <a:gd name="connsiteY29" fmla="*/ 204338 h 1705557"/>
              <a:gd name="connsiteX30" fmla="*/ 2166398 w 10232859"/>
              <a:gd name="connsiteY30" fmla="*/ 213479 h 1705557"/>
              <a:gd name="connsiteX31" fmla="*/ 2180455 w 10232859"/>
              <a:gd name="connsiteY31" fmla="*/ 219408 h 1705557"/>
              <a:gd name="connsiteX32" fmla="*/ 2182638 w 10232859"/>
              <a:gd name="connsiteY32" fmla="*/ 218827 h 1705557"/>
              <a:gd name="connsiteX33" fmla="*/ 2200348 w 10232859"/>
              <a:gd name="connsiteY33" fmla="*/ 221830 h 1705557"/>
              <a:gd name="connsiteX34" fmla="*/ 2203307 w 10232859"/>
              <a:gd name="connsiteY34" fmla="*/ 225104 h 1705557"/>
              <a:gd name="connsiteX35" fmla="*/ 2215170 w 10232859"/>
              <a:gd name="connsiteY35" fmla="*/ 227986 h 1705557"/>
              <a:gd name="connsiteX36" fmla="*/ 2237765 w 10232859"/>
              <a:gd name="connsiteY36" fmla="*/ 235871 h 1705557"/>
              <a:gd name="connsiteX37" fmla="*/ 2242719 w 10232859"/>
              <a:gd name="connsiteY37" fmla="*/ 235274 h 1705557"/>
              <a:gd name="connsiteX38" fmla="*/ 2277928 w 10232859"/>
              <a:gd name="connsiteY38" fmla="*/ 243941 h 1705557"/>
              <a:gd name="connsiteX39" fmla="*/ 2278759 w 10232859"/>
              <a:gd name="connsiteY39" fmla="*/ 243077 h 1705557"/>
              <a:gd name="connsiteX40" fmla="*/ 2290187 w 10232859"/>
              <a:gd name="connsiteY40" fmla="*/ 241223 h 1705557"/>
              <a:gd name="connsiteX41" fmla="*/ 2311246 w 10232859"/>
              <a:gd name="connsiteY41" fmla="*/ 239922 h 1705557"/>
              <a:gd name="connsiteX42" fmla="*/ 2364066 w 10232859"/>
              <a:gd name="connsiteY42" fmla="*/ 224751 h 1705557"/>
              <a:gd name="connsiteX43" fmla="*/ 2400814 w 10232859"/>
              <a:gd name="connsiteY43" fmla="*/ 233679 h 1705557"/>
              <a:gd name="connsiteX44" fmla="*/ 2408414 w 10232859"/>
              <a:gd name="connsiteY44" fmla="*/ 234943 h 1705557"/>
              <a:gd name="connsiteX45" fmla="*/ 2408650 w 10232859"/>
              <a:gd name="connsiteY45" fmla="*/ 234748 h 1705557"/>
              <a:gd name="connsiteX46" fmla="*/ 2416835 w 10232859"/>
              <a:gd name="connsiteY46" fmla="*/ 235642 h 1705557"/>
              <a:gd name="connsiteX47" fmla="*/ 2422271 w 10232859"/>
              <a:gd name="connsiteY47" fmla="*/ 237247 h 1705557"/>
              <a:gd name="connsiteX48" fmla="*/ 2490341 w 10232859"/>
              <a:gd name="connsiteY48" fmla="*/ 217588 h 1705557"/>
              <a:gd name="connsiteX49" fmla="*/ 2588929 w 10232859"/>
              <a:gd name="connsiteY49" fmla="*/ 207494 h 1705557"/>
              <a:gd name="connsiteX50" fmla="*/ 2687426 w 10232859"/>
              <a:gd name="connsiteY50" fmla="*/ 200362 h 1705557"/>
              <a:gd name="connsiteX51" fmla="*/ 2723517 w 10232859"/>
              <a:gd name="connsiteY51" fmla="*/ 199166 h 1705557"/>
              <a:gd name="connsiteX52" fmla="*/ 2785956 w 10232859"/>
              <a:gd name="connsiteY52" fmla="*/ 190918 h 1705557"/>
              <a:gd name="connsiteX53" fmla="*/ 2813378 w 10232859"/>
              <a:gd name="connsiteY53" fmla="*/ 183347 h 1705557"/>
              <a:gd name="connsiteX54" fmla="*/ 2814782 w 10232859"/>
              <a:gd name="connsiteY54" fmla="*/ 183667 h 1705557"/>
              <a:gd name="connsiteX55" fmla="*/ 2816580 w 10232859"/>
              <a:gd name="connsiteY55" fmla="*/ 180880 h 1705557"/>
              <a:gd name="connsiteX56" fmla="*/ 2821623 w 10232859"/>
              <a:gd name="connsiteY56" fmla="*/ 179389 h 1705557"/>
              <a:gd name="connsiteX57" fmla="*/ 2836688 w 10232859"/>
              <a:gd name="connsiteY57" fmla="*/ 179485 h 1705557"/>
              <a:gd name="connsiteX58" fmla="*/ 2842564 w 10232859"/>
              <a:gd name="connsiteY58" fmla="*/ 180209 h 1705557"/>
              <a:gd name="connsiteX59" fmla="*/ 2850712 w 10232859"/>
              <a:gd name="connsiteY59" fmla="*/ 179804 h 1705557"/>
              <a:gd name="connsiteX60" fmla="*/ 2850846 w 10232859"/>
              <a:gd name="connsiteY60" fmla="*/ 179576 h 1705557"/>
              <a:gd name="connsiteX61" fmla="*/ 2858611 w 10232859"/>
              <a:gd name="connsiteY61" fmla="*/ 179626 h 1705557"/>
              <a:gd name="connsiteX62" fmla="*/ 2897454 w 10232859"/>
              <a:gd name="connsiteY62" fmla="*/ 182628 h 1705557"/>
              <a:gd name="connsiteX63" fmla="*/ 2940369 w 10232859"/>
              <a:gd name="connsiteY63" fmla="*/ 159458 h 1705557"/>
              <a:gd name="connsiteX64" fmla="*/ 2959670 w 10232859"/>
              <a:gd name="connsiteY64" fmla="*/ 154881 h 1705557"/>
              <a:gd name="connsiteX65" fmla="*/ 2969615 w 10232859"/>
              <a:gd name="connsiteY65" fmla="*/ 151269 h 1705557"/>
              <a:gd name="connsiteX66" fmla="*/ 2970000 w 10232859"/>
              <a:gd name="connsiteY66" fmla="*/ 150290 h 1705557"/>
              <a:gd name="connsiteX67" fmla="*/ 3007272 w 10232859"/>
              <a:gd name="connsiteY67" fmla="*/ 153280 h 1705557"/>
              <a:gd name="connsiteX68" fmla="*/ 3011677 w 10232859"/>
              <a:gd name="connsiteY68" fmla="*/ 151918 h 1705557"/>
              <a:gd name="connsiteX69" fmla="*/ 3036668 w 10232859"/>
              <a:gd name="connsiteY69" fmla="*/ 156118 h 1705557"/>
              <a:gd name="connsiteX70" fmla="*/ 3049208 w 10232859"/>
              <a:gd name="connsiteY70" fmla="*/ 157087 h 1705557"/>
              <a:gd name="connsiteX71" fmla="*/ 3053517 w 10232859"/>
              <a:gd name="connsiteY71" fmla="*/ 159836 h 1705557"/>
              <a:gd name="connsiteX72" fmla="*/ 3071637 w 10232859"/>
              <a:gd name="connsiteY72" fmla="*/ 160010 h 1705557"/>
              <a:gd name="connsiteX73" fmla="*/ 3110077 w 10232859"/>
              <a:gd name="connsiteY73" fmla="*/ 155716 h 1705557"/>
              <a:gd name="connsiteX74" fmla="*/ 3173743 w 10232859"/>
              <a:gd name="connsiteY74" fmla="*/ 166095 h 1705557"/>
              <a:gd name="connsiteX75" fmla="*/ 3254203 w 10232859"/>
              <a:gd name="connsiteY75" fmla="*/ 158270 h 1705557"/>
              <a:gd name="connsiteX76" fmla="*/ 3380350 w 10232859"/>
              <a:gd name="connsiteY76" fmla="*/ 157665 h 1705557"/>
              <a:gd name="connsiteX77" fmla="*/ 3476147 w 10232859"/>
              <a:gd name="connsiteY77" fmla="*/ 177439 h 1705557"/>
              <a:gd name="connsiteX78" fmla="*/ 3581876 w 10232859"/>
              <a:gd name="connsiteY78" fmla="*/ 156962 h 1705557"/>
              <a:gd name="connsiteX79" fmla="*/ 3704761 w 10232859"/>
              <a:gd name="connsiteY79" fmla="*/ 157006 h 1705557"/>
              <a:gd name="connsiteX80" fmla="*/ 3755040 w 10232859"/>
              <a:gd name="connsiteY80" fmla="*/ 148492 h 1705557"/>
              <a:gd name="connsiteX81" fmla="*/ 3804689 w 10232859"/>
              <a:gd name="connsiteY81" fmla="*/ 158407 h 1705557"/>
              <a:gd name="connsiteX82" fmla="*/ 3821793 w 10232859"/>
              <a:gd name="connsiteY82" fmla="*/ 151257 h 1705557"/>
              <a:gd name="connsiteX83" fmla="*/ 3824682 w 10232859"/>
              <a:gd name="connsiteY83" fmla="*/ 149833 h 1705557"/>
              <a:gd name="connsiteX84" fmla="*/ 3837536 w 10232859"/>
              <a:gd name="connsiteY84" fmla="*/ 148292 h 1705557"/>
              <a:gd name="connsiteX85" fmla="*/ 3839550 w 10232859"/>
              <a:gd name="connsiteY85" fmla="*/ 142661 h 1705557"/>
              <a:gd name="connsiteX86" fmla="*/ 3857743 w 10232859"/>
              <a:gd name="connsiteY86" fmla="*/ 136618 h 1705557"/>
              <a:gd name="connsiteX87" fmla="*/ 3881852 w 10232859"/>
              <a:gd name="connsiteY87" fmla="*/ 135231 h 1705557"/>
              <a:gd name="connsiteX88" fmla="*/ 3998088 w 10232859"/>
              <a:gd name="connsiteY88" fmla="*/ 134446 h 1705557"/>
              <a:gd name="connsiteX89" fmla="*/ 4066682 w 10232859"/>
              <a:gd name="connsiteY89" fmla="*/ 130661 h 1705557"/>
              <a:gd name="connsiteX90" fmla="*/ 4091246 w 10232859"/>
              <a:gd name="connsiteY90" fmla="*/ 124017 h 1705557"/>
              <a:gd name="connsiteX91" fmla="*/ 4126556 w 10232859"/>
              <a:gd name="connsiteY91" fmla="*/ 118239 h 1705557"/>
              <a:gd name="connsiteX92" fmla="*/ 4187717 w 10232859"/>
              <a:gd name="connsiteY92" fmla="*/ 104010 h 1705557"/>
              <a:gd name="connsiteX93" fmla="*/ 4220826 w 10232859"/>
              <a:gd name="connsiteY93" fmla="*/ 102505 h 1705557"/>
              <a:gd name="connsiteX94" fmla="*/ 4239014 w 10232859"/>
              <a:gd name="connsiteY94" fmla="*/ 97354 h 1705557"/>
              <a:gd name="connsiteX95" fmla="*/ 4246653 w 10232859"/>
              <a:gd name="connsiteY95" fmla="*/ 97874 h 1705557"/>
              <a:gd name="connsiteX96" fmla="*/ 4271841 w 10232859"/>
              <a:gd name="connsiteY96" fmla="*/ 96702 h 1705557"/>
              <a:gd name="connsiteX97" fmla="*/ 4286277 w 10232859"/>
              <a:gd name="connsiteY97" fmla="*/ 96687 h 1705557"/>
              <a:gd name="connsiteX98" fmla="*/ 4292025 w 10232859"/>
              <a:gd name="connsiteY98" fmla="*/ 96921 h 1705557"/>
              <a:gd name="connsiteX99" fmla="*/ 4304713 w 10232859"/>
              <a:gd name="connsiteY99" fmla="*/ 102187 h 1705557"/>
              <a:gd name="connsiteX100" fmla="*/ 4321285 w 10232859"/>
              <a:gd name="connsiteY100" fmla="*/ 100074 h 1705557"/>
              <a:gd name="connsiteX101" fmla="*/ 4339561 w 10232859"/>
              <a:gd name="connsiteY101" fmla="*/ 105320 h 1705557"/>
              <a:gd name="connsiteX102" fmla="*/ 4343990 w 10232859"/>
              <a:gd name="connsiteY102" fmla="*/ 101090 h 1705557"/>
              <a:gd name="connsiteX103" fmla="*/ 4358885 w 10232859"/>
              <a:gd name="connsiteY103" fmla="*/ 96778 h 1705557"/>
              <a:gd name="connsiteX104" fmla="*/ 4371648 w 10232859"/>
              <a:gd name="connsiteY104" fmla="*/ 101826 h 1705557"/>
              <a:gd name="connsiteX105" fmla="*/ 4398380 w 10232859"/>
              <a:gd name="connsiteY105" fmla="*/ 104961 h 1705557"/>
              <a:gd name="connsiteX106" fmla="*/ 4405729 w 10232859"/>
              <a:gd name="connsiteY106" fmla="*/ 104191 h 1705557"/>
              <a:gd name="connsiteX107" fmla="*/ 4431408 w 10232859"/>
              <a:gd name="connsiteY107" fmla="*/ 110825 h 1705557"/>
              <a:gd name="connsiteX108" fmla="*/ 4472183 w 10232859"/>
              <a:gd name="connsiteY108" fmla="*/ 116430 h 1705557"/>
              <a:gd name="connsiteX109" fmla="*/ 4518828 w 10232859"/>
              <a:gd name="connsiteY109" fmla="*/ 119114 h 1705557"/>
              <a:gd name="connsiteX110" fmla="*/ 4532040 w 10232859"/>
              <a:gd name="connsiteY110" fmla="*/ 124307 h 1705557"/>
              <a:gd name="connsiteX111" fmla="*/ 4617778 w 10232859"/>
              <a:gd name="connsiteY111" fmla="*/ 136993 h 1705557"/>
              <a:gd name="connsiteX112" fmla="*/ 4641872 w 10232859"/>
              <a:gd name="connsiteY112" fmla="*/ 140721 h 1705557"/>
              <a:gd name="connsiteX113" fmla="*/ 4662766 w 10232859"/>
              <a:gd name="connsiteY113" fmla="*/ 138952 h 1705557"/>
              <a:gd name="connsiteX114" fmla="*/ 4667770 w 10232859"/>
              <a:gd name="connsiteY114" fmla="*/ 134208 h 1705557"/>
              <a:gd name="connsiteX115" fmla="*/ 4681052 w 10232859"/>
              <a:gd name="connsiteY115" fmla="*/ 135461 h 1705557"/>
              <a:gd name="connsiteX116" fmla="*/ 4684624 w 10232859"/>
              <a:gd name="connsiteY116" fmla="*/ 134755 h 1705557"/>
              <a:gd name="connsiteX117" fmla="*/ 4705061 w 10232859"/>
              <a:gd name="connsiteY117" fmla="*/ 131748 h 1705557"/>
              <a:gd name="connsiteX118" fmla="*/ 4747746 w 10232859"/>
              <a:gd name="connsiteY118" fmla="*/ 151131 h 1705557"/>
              <a:gd name="connsiteX119" fmla="*/ 4801045 w 10232859"/>
              <a:gd name="connsiteY119" fmla="*/ 153753 h 1705557"/>
              <a:gd name="connsiteX120" fmla="*/ 5001600 w 10232859"/>
              <a:gd name="connsiteY120" fmla="*/ 196753 h 1705557"/>
              <a:gd name="connsiteX121" fmla="*/ 5033465 w 10232859"/>
              <a:gd name="connsiteY121" fmla="*/ 182429 h 1705557"/>
              <a:gd name="connsiteX122" fmla="*/ 5115965 w 10232859"/>
              <a:gd name="connsiteY122" fmla="*/ 192583 h 1705557"/>
              <a:gd name="connsiteX123" fmla="*/ 5237936 w 10232859"/>
              <a:gd name="connsiteY123" fmla="*/ 246022 h 1705557"/>
              <a:gd name="connsiteX124" fmla="*/ 5290566 w 10232859"/>
              <a:gd name="connsiteY124" fmla="*/ 269809 h 1705557"/>
              <a:gd name="connsiteX125" fmla="*/ 5344878 w 10232859"/>
              <a:gd name="connsiteY125" fmla="*/ 282874 h 1705557"/>
              <a:gd name="connsiteX126" fmla="*/ 5413398 w 10232859"/>
              <a:gd name="connsiteY126" fmla="*/ 282749 h 1705557"/>
              <a:gd name="connsiteX127" fmla="*/ 5415629 w 10232859"/>
              <a:gd name="connsiteY127" fmla="*/ 282282 h 1705557"/>
              <a:gd name="connsiteX128" fmla="*/ 5433078 w 10232859"/>
              <a:gd name="connsiteY128" fmla="*/ 286198 h 1705557"/>
              <a:gd name="connsiteX129" fmla="*/ 5435759 w 10232859"/>
              <a:gd name="connsiteY129" fmla="*/ 289614 h 1705557"/>
              <a:gd name="connsiteX130" fmla="*/ 5447372 w 10232859"/>
              <a:gd name="connsiteY130" fmla="*/ 293101 h 1705557"/>
              <a:gd name="connsiteX131" fmla="*/ 5469289 w 10232859"/>
              <a:gd name="connsiteY131" fmla="*/ 302134 h 1705557"/>
              <a:gd name="connsiteX132" fmla="*/ 5508752 w 10232859"/>
              <a:gd name="connsiteY132" fmla="*/ 312267 h 1705557"/>
              <a:gd name="connsiteX133" fmla="*/ 5509657 w 10232859"/>
              <a:gd name="connsiteY133" fmla="*/ 311450 h 1705557"/>
              <a:gd name="connsiteX134" fmla="*/ 5521245 w 10232859"/>
              <a:gd name="connsiteY134" fmla="*/ 310202 h 1705557"/>
              <a:gd name="connsiteX135" fmla="*/ 5542415 w 10232859"/>
              <a:gd name="connsiteY135" fmla="*/ 310009 h 1705557"/>
              <a:gd name="connsiteX136" fmla="*/ 5596538 w 10232859"/>
              <a:gd name="connsiteY136" fmla="*/ 297667 h 1705557"/>
              <a:gd name="connsiteX137" fmla="*/ 5632514 w 10232859"/>
              <a:gd name="connsiteY137" fmla="*/ 308476 h 1705557"/>
              <a:gd name="connsiteX138" fmla="*/ 5640005 w 10232859"/>
              <a:gd name="connsiteY138" fmla="*/ 310131 h 1705557"/>
              <a:gd name="connsiteX139" fmla="*/ 5640259 w 10232859"/>
              <a:gd name="connsiteY139" fmla="*/ 309949 h 1705557"/>
              <a:gd name="connsiteX140" fmla="*/ 5648365 w 10232859"/>
              <a:gd name="connsiteY140" fmla="*/ 311268 h 1705557"/>
              <a:gd name="connsiteX141" fmla="*/ 5653662 w 10232859"/>
              <a:gd name="connsiteY141" fmla="*/ 313149 h 1705557"/>
              <a:gd name="connsiteX142" fmla="*/ 5668196 w 10232859"/>
              <a:gd name="connsiteY142" fmla="*/ 316360 h 1705557"/>
              <a:gd name="connsiteX143" fmla="*/ 5673886 w 10232859"/>
              <a:gd name="connsiteY143" fmla="*/ 316040 h 1705557"/>
              <a:gd name="connsiteX144" fmla="*/ 5677139 w 10232859"/>
              <a:gd name="connsiteY144" fmla="*/ 313859 h 1705557"/>
              <a:gd name="connsiteX145" fmla="*/ 5708983 w 10232859"/>
              <a:gd name="connsiteY145" fmla="*/ 313188 h 1705557"/>
              <a:gd name="connsiteX146" fmla="*/ 5773909 w 10232859"/>
              <a:gd name="connsiteY146" fmla="*/ 318575 h 1705557"/>
              <a:gd name="connsiteX147" fmla="*/ 5809500 w 10232859"/>
              <a:gd name="connsiteY147" fmla="*/ 324964 h 1705557"/>
              <a:gd name="connsiteX148" fmla="*/ 5908729 w 10232859"/>
              <a:gd name="connsiteY148" fmla="*/ 338849 h 1705557"/>
              <a:gd name="connsiteX149" fmla="*/ 6009654 w 10232859"/>
              <a:gd name="connsiteY149" fmla="*/ 350040 h 1705557"/>
              <a:gd name="connsiteX150" fmla="*/ 6067487 w 10232859"/>
              <a:gd name="connsiteY150" fmla="*/ 340226 h 1705557"/>
              <a:gd name="connsiteX151" fmla="*/ 6073281 w 10232859"/>
              <a:gd name="connsiteY151" fmla="*/ 340830 h 1705557"/>
              <a:gd name="connsiteX152" fmla="*/ 6086225 w 10232859"/>
              <a:gd name="connsiteY152" fmla="*/ 346135 h 1705557"/>
              <a:gd name="connsiteX153" fmla="*/ 6105063 w 10232859"/>
              <a:gd name="connsiteY153" fmla="*/ 353854 h 1705557"/>
              <a:gd name="connsiteX154" fmla="*/ 6135796 w 10232859"/>
              <a:gd name="connsiteY154" fmla="*/ 369657 h 1705557"/>
              <a:gd name="connsiteX155" fmla="*/ 6195166 w 10232859"/>
              <a:gd name="connsiteY155" fmla="*/ 366704 h 1705557"/>
              <a:gd name="connsiteX156" fmla="*/ 6216259 w 10232859"/>
              <a:gd name="connsiteY156" fmla="*/ 369879 h 1705557"/>
              <a:gd name="connsiteX157" fmla="*/ 6228331 w 10232859"/>
              <a:gd name="connsiteY157" fmla="*/ 370548 h 1705557"/>
              <a:gd name="connsiteX158" fmla="*/ 6229602 w 10232859"/>
              <a:gd name="connsiteY158" fmla="*/ 369928 h 1705557"/>
              <a:gd name="connsiteX159" fmla="*/ 6258988 w 10232859"/>
              <a:gd name="connsiteY159" fmla="*/ 385174 h 1705557"/>
              <a:gd name="connsiteX160" fmla="*/ 6264106 w 10232859"/>
              <a:gd name="connsiteY160" fmla="*/ 385655 h 1705557"/>
              <a:gd name="connsiteX161" fmla="*/ 6281703 w 10232859"/>
              <a:gd name="connsiteY161" fmla="*/ 397568 h 1705557"/>
              <a:gd name="connsiteX162" fmla="*/ 6291622 w 10232859"/>
              <a:gd name="connsiteY162" fmla="*/ 402669 h 1705557"/>
              <a:gd name="connsiteX163" fmla="*/ 6292712 w 10232859"/>
              <a:gd name="connsiteY163" fmla="*/ 406285 h 1705557"/>
              <a:gd name="connsiteX164" fmla="*/ 6308227 w 10232859"/>
              <a:gd name="connsiteY164" fmla="*/ 412710 h 1705557"/>
              <a:gd name="connsiteX165" fmla="*/ 6328981 w 10232859"/>
              <a:gd name="connsiteY165" fmla="*/ 416009 h 1705557"/>
              <a:gd name="connsiteX166" fmla="*/ 6368693 w 10232859"/>
              <a:gd name="connsiteY166" fmla="*/ 424359 h 1705557"/>
              <a:gd name="connsiteX167" fmla="*/ 6414811 w 10232859"/>
              <a:gd name="connsiteY167" fmla="*/ 458714 h 1705557"/>
              <a:gd name="connsiteX168" fmla="*/ 6467879 w 10232859"/>
              <a:gd name="connsiteY168" fmla="*/ 474762 h 1705557"/>
              <a:gd name="connsiteX169" fmla="*/ 6564351 w 10232859"/>
              <a:gd name="connsiteY169" fmla="*/ 544032 h 1705557"/>
              <a:gd name="connsiteX170" fmla="*/ 6711178 w 10232859"/>
              <a:gd name="connsiteY170" fmla="*/ 580124 h 1705557"/>
              <a:gd name="connsiteX171" fmla="*/ 6764036 w 10232859"/>
              <a:gd name="connsiteY171" fmla="*/ 595457 h 1705557"/>
              <a:gd name="connsiteX172" fmla="*/ 6858983 w 10232859"/>
              <a:gd name="connsiteY172" fmla="*/ 630237 h 1705557"/>
              <a:gd name="connsiteX173" fmla="*/ 6910661 w 10232859"/>
              <a:gd name="connsiteY173" fmla="*/ 641134 h 1705557"/>
              <a:gd name="connsiteX174" fmla="*/ 6944111 w 10232859"/>
              <a:gd name="connsiteY174" fmla="*/ 666016 h 1705557"/>
              <a:gd name="connsiteX175" fmla="*/ 6965771 w 10232859"/>
              <a:gd name="connsiteY175" fmla="*/ 666445 h 1705557"/>
              <a:gd name="connsiteX176" fmla="*/ 6969639 w 10232859"/>
              <a:gd name="connsiteY176" fmla="*/ 666351 h 1705557"/>
              <a:gd name="connsiteX177" fmla="*/ 6982242 w 10232859"/>
              <a:gd name="connsiteY177" fmla="*/ 669626 h 1705557"/>
              <a:gd name="connsiteX178" fmla="*/ 6989387 w 10232859"/>
              <a:gd name="connsiteY178" fmla="*/ 665988 h 1705557"/>
              <a:gd name="connsiteX179" fmla="*/ 7010930 w 10232859"/>
              <a:gd name="connsiteY179" fmla="*/ 667648 h 1705557"/>
              <a:gd name="connsiteX180" fmla="*/ 7033125 w 10232859"/>
              <a:gd name="connsiteY180" fmla="*/ 674950 h 1705557"/>
              <a:gd name="connsiteX181" fmla="*/ 7134461 w 10232859"/>
              <a:gd name="connsiteY181" fmla="*/ 714706 h 1705557"/>
              <a:gd name="connsiteX182" fmla="*/ 7197450 w 10232859"/>
              <a:gd name="connsiteY182" fmla="*/ 735608 h 1705557"/>
              <a:gd name="connsiteX183" fmla="*/ 7225084 w 10232859"/>
              <a:gd name="connsiteY183" fmla="*/ 739019 h 1705557"/>
              <a:gd name="connsiteX184" fmla="*/ 7261183 w 10232859"/>
              <a:gd name="connsiteY184" fmla="*/ 746827 h 1705557"/>
              <a:gd name="connsiteX185" fmla="*/ 7327760 w 10232859"/>
              <a:gd name="connsiteY185" fmla="*/ 757100 h 1705557"/>
              <a:gd name="connsiteX186" fmla="*/ 7412222 w 10232859"/>
              <a:gd name="connsiteY186" fmla="*/ 777001 h 1705557"/>
              <a:gd name="connsiteX187" fmla="*/ 7457904 w 10232859"/>
              <a:gd name="connsiteY187" fmla="*/ 810835 h 1705557"/>
              <a:gd name="connsiteX188" fmla="*/ 7465795 w 10232859"/>
              <a:gd name="connsiteY188" fmla="*/ 809112 h 1705557"/>
              <a:gd name="connsiteX189" fmla="*/ 7505046 w 10232859"/>
              <a:gd name="connsiteY189" fmla="*/ 823031 h 1705557"/>
              <a:gd name="connsiteX190" fmla="*/ 7623220 w 10232859"/>
              <a:gd name="connsiteY190" fmla="*/ 895034 h 1705557"/>
              <a:gd name="connsiteX191" fmla="*/ 7700458 w 10232859"/>
              <a:gd name="connsiteY191" fmla="*/ 921593 h 1705557"/>
              <a:gd name="connsiteX192" fmla="*/ 7730988 w 10232859"/>
              <a:gd name="connsiteY192" fmla="*/ 927270 h 1705557"/>
              <a:gd name="connsiteX193" fmla="*/ 7781942 w 10232859"/>
              <a:gd name="connsiteY193" fmla="*/ 937017 h 1705557"/>
              <a:gd name="connsiteX194" fmla="*/ 7827704 w 10232859"/>
              <a:gd name="connsiteY194" fmla="*/ 935072 h 1705557"/>
              <a:gd name="connsiteX195" fmla="*/ 7867270 w 10232859"/>
              <a:gd name="connsiteY195" fmla="*/ 946880 h 1705557"/>
              <a:gd name="connsiteX196" fmla="*/ 7866538 w 10232859"/>
              <a:gd name="connsiteY196" fmla="*/ 961559 h 1705557"/>
              <a:gd name="connsiteX197" fmla="*/ 7912084 w 10232859"/>
              <a:gd name="connsiteY197" fmla="*/ 970314 h 1705557"/>
              <a:gd name="connsiteX198" fmla="*/ 7982264 w 10232859"/>
              <a:gd name="connsiteY198" fmla="*/ 982287 h 1705557"/>
              <a:gd name="connsiteX199" fmla="*/ 7991272 w 10232859"/>
              <a:gd name="connsiteY199" fmla="*/ 987618 h 1705557"/>
              <a:gd name="connsiteX200" fmla="*/ 8006496 w 10232859"/>
              <a:gd name="connsiteY200" fmla="*/ 979353 h 1705557"/>
              <a:gd name="connsiteX201" fmla="*/ 8034497 w 10232859"/>
              <a:gd name="connsiteY201" fmla="*/ 978568 h 1705557"/>
              <a:gd name="connsiteX202" fmla="*/ 8150881 w 10232859"/>
              <a:gd name="connsiteY202" fmla="*/ 996925 h 1705557"/>
              <a:gd name="connsiteX203" fmla="*/ 8172106 w 10232859"/>
              <a:gd name="connsiteY203" fmla="*/ 997026 h 1705557"/>
              <a:gd name="connsiteX204" fmla="*/ 8196076 w 10232859"/>
              <a:gd name="connsiteY204" fmla="*/ 1006592 h 1705557"/>
              <a:gd name="connsiteX205" fmla="*/ 8247463 w 10232859"/>
              <a:gd name="connsiteY205" fmla="*/ 1022846 h 1705557"/>
              <a:gd name="connsiteX206" fmla="*/ 8279272 w 10232859"/>
              <a:gd name="connsiteY206" fmla="*/ 1039435 h 1705557"/>
              <a:gd name="connsiteX207" fmla="*/ 8289611 w 10232859"/>
              <a:gd name="connsiteY207" fmla="*/ 1035144 h 1705557"/>
              <a:gd name="connsiteX208" fmla="*/ 8311483 w 10232859"/>
              <a:gd name="connsiteY208" fmla="*/ 1035913 h 1705557"/>
              <a:gd name="connsiteX209" fmla="*/ 8399489 w 10232859"/>
              <a:gd name="connsiteY209" fmla="*/ 1055076 h 1705557"/>
              <a:gd name="connsiteX210" fmla="*/ 8415973 w 10232859"/>
              <a:gd name="connsiteY210" fmla="*/ 1056174 h 1705557"/>
              <a:gd name="connsiteX211" fmla="*/ 8433326 w 10232859"/>
              <a:gd name="connsiteY211" fmla="*/ 1064395 h 1705557"/>
              <a:gd name="connsiteX212" fmla="*/ 8502328 w 10232859"/>
              <a:gd name="connsiteY212" fmla="*/ 1098012 h 1705557"/>
              <a:gd name="connsiteX213" fmla="*/ 8534346 w 10232859"/>
              <a:gd name="connsiteY213" fmla="*/ 1113494 h 1705557"/>
              <a:gd name="connsiteX214" fmla="*/ 8534980 w 10232859"/>
              <a:gd name="connsiteY214" fmla="*/ 1117375 h 1705557"/>
              <a:gd name="connsiteX215" fmla="*/ 8544104 w 10232859"/>
              <a:gd name="connsiteY215" fmla="*/ 1114920 h 1705557"/>
              <a:gd name="connsiteX216" fmla="*/ 8567742 w 10232859"/>
              <a:gd name="connsiteY216" fmla="*/ 1124104 h 1705557"/>
              <a:gd name="connsiteX217" fmla="*/ 8633779 w 10232859"/>
              <a:gd name="connsiteY217" fmla="*/ 1145740 h 1705557"/>
              <a:gd name="connsiteX218" fmla="*/ 8676965 w 10232859"/>
              <a:gd name="connsiteY218" fmla="*/ 1163463 h 1705557"/>
              <a:gd name="connsiteX219" fmla="*/ 8698944 w 10232859"/>
              <a:gd name="connsiteY219" fmla="*/ 1163453 h 1705557"/>
              <a:gd name="connsiteX220" fmla="*/ 8711456 w 10232859"/>
              <a:gd name="connsiteY220" fmla="*/ 1175731 h 1705557"/>
              <a:gd name="connsiteX221" fmla="*/ 8732793 w 10232859"/>
              <a:gd name="connsiteY221" fmla="*/ 1179486 h 1705557"/>
              <a:gd name="connsiteX222" fmla="*/ 8751897 w 10232859"/>
              <a:gd name="connsiteY222" fmla="*/ 1197400 h 1705557"/>
              <a:gd name="connsiteX223" fmla="*/ 8793564 w 10232859"/>
              <a:gd name="connsiteY223" fmla="*/ 1179086 h 1705557"/>
              <a:gd name="connsiteX224" fmla="*/ 8834270 w 10232859"/>
              <a:gd name="connsiteY224" fmla="*/ 1213138 h 1705557"/>
              <a:gd name="connsiteX225" fmla="*/ 8853872 w 10232859"/>
              <a:gd name="connsiteY225" fmla="*/ 1221228 h 1705557"/>
              <a:gd name="connsiteX226" fmla="*/ 8861901 w 10232859"/>
              <a:gd name="connsiteY226" fmla="*/ 1217889 h 1705557"/>
              <a:gd name="connsiteX227" fmla="*/ 8874168 w 10232859"/>
              <a:gd name="connsiteY227" fmla="*/ 1220481 h 1705557"/>
              <a:gd name="connsiteX228" fmla="*/ 8871123 w 10232859"/>
              <a:gd name="connsiteY228" fmla="*/ 1227674 h 1705557"/>
              <a:gd name="connsiteX229" fmla="*/ 8903537 w 10232859"/>
              <a:gd name="connsiteY229" fmla="*/ 1237102 h 1705557"/>
              <a:gd name="connsiteX230" fmla="*/ 8933767 w 10232859"/>
              <a:gd name="connsiteY230" fmla="*/ 1269882 h 1705557"/>
              <a:gd name="connsiteX231" fmla="*/ 8985765 w 10232859"/>
              <a:gd name="connsiteY231" fmla="*/ 1294178 h 1705557"/>
              <a:gd name="connsiteX232" fmla="*/ 9071444 w 10232859"/>
              <a:gd name="connsiteY232" fmla="*/ 1323819 h 1705557"/>
              <a:gd name="connsiteX233" fmla="*/ 9096711 w 10232859"/>
              <a:gd name="connsiteY233" fmla="*/ 1334291 h 1705557"/>
              <a:gd name="connsiteX234" fmla="*/ 9338853 w 10232859"/>
              <a:gd name="connsiteY234" fmla="*/ 1454560 h 1705557"/>
              <a:gd name="connsiteX235" fmla="*/ 9520814 w 10232859"/>
              <a:gd name="connsiteY235" fmla="*/ 1456341 h 1705557"/>
              <a:gd name="connsiteX236" fmla="*/ 9702271 w 10232859"/>
              <a:gd name="connsiteY236" fmla="*/ 1495067 h 1705557"/>
              <a:gd name="connsiteX237" fmla="*/ 9744273 w 10232859"/>
              <a:gd name="connsiteY237" fmla="*/ 1530026 h 1705557"/>
              <a:gd name="connsiteX238" fmla="*/ 9771903 w 10232859"/>
              <a:gd name="connsiteY238" fmla="*/ 1536548 h 1705557"/>
              <a:gd name="connsiteX239" fmla="*/ 9818565 w 10232859"/>
              <a:gd name="connsiteY239" fmla="*/ 1545059 h 1705557"/>
              <a:gd name="connsiteX240" fmla="*/ 9882202 w 10232859"/>
              <a:gd name="connsiteY240" fmla="*/ 1572402 h 1705557"/>
              <a:gd name="connsiteX241" fmla="*/ 10022025 w 10232859"/>
              <a:gd name="connsiteY241" fmla="*/ 1606210 h 1705557"/>
              <a:gd name="connsiteX242" fmla="*/ 10220406 w 10232859"/>
              <a:gd name="connsiteY242" fmla="*/ 1683519 h 1705557"/>
              <a:gd name="connsiteX243" fmla="*/ 10232859 w 10232859"/>
              <a:gd name="connsiteY243" fmla="*/ 1705557 h 1705557"/>
              <a:gd name="connsiteX244" fmla="*/ 0 w 10232859"/>
              <a:gd name="connsiteY244" fmla="*/ 1705557 h 1705557"/>
              <a:gd name="connsiteX245" fmla="*/ 0 w 10232859"/>
              <a:gd name="connsiteY245" fmla="*/ 28342 h 1705557"/>
              <a:gd name="connsiteX246" fmla="*/ 8097 w 10232859"/>
              <a:gd name="connsiteY246" fmla="*/ 30869 h 1705557"/>
              <a:gd name="connsiteX247" fmla="*/ 77128 w 10232859"/>
              <a:gd name="connsiteY247" fmla="*/ 13381 h 1705557"/>
              <a:gd name="connsiteX248" fmla="*/ 188338 w 10232859"/>
              <a:gd name="connsiteY248" fmla="*/ 11593 h 1705557"/>
              <a:gd name="connsiteX249" fmla="*/ 298809 w 10232859"/>
              <a:gd name="connsiteY249" fmla="*/ 12712 h 1705557"/>
              <a:gd name="connsiteX250" fmla="*/ 338985 w 10232859"/>
              <a:gd name="connsiteY250" fmla="*/ 14520 h 1705557"/>
              <a:gd name="connsiteX251" fmla="*/ 409815 w 10232859"/>
              <a:gd name="connsiteY251" fmla="*/ 11559 h 1705557"/>
              <a:gd name="connsiteX252" fmla="*/ 424169 w 10232859"/>
              <a:gd name="connsiteY252" fmla="*/ 880 h 1705557"/>
              <a:gd name="connsiteX0" fmla="*/ 424169 w 10232859"/>
              <a:gd name="connsiteY0" fmla="*/ 880 h 1705557"/>
              <a:gd name="connsiteX1" fmla="*/ 456316 w 10232859"/>
              <a:gd name="connsiteY1" fmla="*/ 10591 h 1705557"/>
              <a:gd name="connsiteX2" fmla="*/ 463611 w 10232859"/>
              <a:gd name="connsiteY2" fmla="*/ 24955 h 1705557"/>
              <a:gd name="connsiteX3" fmla="*/ 506289 w 10232859"/>
              <a:gd name="connsiteY3" fmla="*/ 28181 h 1705557"/>
              <a:gd name="connsiteX4" fmla="*/ 547180 w 10232859"/>
              <a:gd name="connsiteY4" fmla="*/ 16811 h 1705557"/>
              <a:gd name="connsiteX5" fmla="*/ 599180 w 10232859"/>
              <a:gd name="connsiteY5" fmla="*/ 15679 h 1705557"/>
              <a:gd name="connsiteX6" fmla="*/ 630247 w 10232859"/>
              <a:gd name="connsiteY6" fmla="*/ 14846 h 1705557"/>
              <a:gd name="connsiteX7" fmla="*/ 715463 w 10232859"/>
              <a:gd name="connsiteY7" fmla="*/ 24543 h 1705557"/>
              <a:gd name="connsiteX8" fmla="*/ 862866 w 10232859"/>
              <a:gd name="connsiteY8" fmla="*/ 69747 h 1705557"/>
              <a:gd name="connsiteX9" fmla="*/ 906400 w 10232859"/>
              <a:gd name="connsiteY9" fmla="*/ 75084 h 1705557"/>
              <a:gd name="connsiteX10" fmla="*/ 912698 w 10232859"/>
              <a:gd name="connsiteY10" fmla="*/ 71780 h 1705557"/>
              <a:gd name="connsiteX11" fmla="*/ 972936 w 10232859"/>
              <a:gd name="connsiteY11" fmla="*/ 95063 h 1705557"/>
              <a:gd name="connsiteX12" fmla="*/ 1061158 w 10232859"/>
              <a:gd name="connsiteY12" fmla="*/ 96816 h 1705557"/>
              <a:gd name="connsiteX13" fmla="*/ 1127764 w 10232859"/>
              <a:gd name="connsiteY13" fmla="*/ 92957 h 1705557"/>
              <a:gd name="connsiteX14" fmla="*/ 1165092 w 10232859"/>
              <a:gd name="connsiteY14" fmla="*/ 93031 h 1705557"/>
              <a:gd name="connsiteX15" fmla="*/ 1192274 w 10232859"/>
              <a:gd name="connsiteY15" fmla="*/ 90602 h 1705557"/>
              <a:gd name="connsiteX16" fmla="*/ 1261359 w 10232859"/>
              <a:gd name="connsiteY16" fmla="*/ 97777 h 1705557"/>
              <a:gd name="connsiteX17" fmla="*/ 1375826 w 10232859"/>
              <a:gd name="connsiteY17" fmla="*/ 115254 h 1705557"/>
              <a:gd name="connsiteX18" fmla="*/ 1400134 w 10232859"/>
              <a:gd name="connsiteY18" fmla="*/ 117722 h 1705557"/>
              <a:gd name="connsiteX19" fmla="*/ 1420782 w 10232859"/>
              <a:gd name="connsiteY19" fmla="*/ 114861 h 1705557"/>
              <a:gd name="connsiteX20" fmla="*/ 1425360 w 10232859"/>
              <a:gd name="connsiteY20" fmla="*/ 109857 h 1705557"/>
              <a:gd name="connsiteX21" fmla="*/ 1438688 w 10232859"/>
              <a:gd name="connsiteY21" fmla="*/ 110414 h 1705557"/>
              <a:gd name="connsiteX22" fmla="*/ 1442183 w 10232859"/>
              <a:gd name="connsiteY22" fmla="*/ 109522 h 1705557"/>
              <a:gd name="connsiteX23" fmla="*/ 1462271 w 10232859"/>
              <a:gd name="connsiteY23" fmla="*/ 105447 h 1705557"/>
              <a:gd name="connsiteX24" fmla="*/ 1506437 w 10232859"/>
              <a:gd name="connsiteY24" fmla="*/ 122598 h 1705557"/>
              <a:gd name="connsiteX25" fmla="*/ 1559721 w 10232859"/>
              <a:gd name="connsiteY25" fmla="*/ 122432 h 1705557"/>
              <a:gd name="connsiteX26" fmla="*/ 1763086 w 10232859"/>
              <a:gd name="connsiteY26" fmla="*/ 154945 h 1705557"/>
              <a:gd name="connsiteX27" fmla="*/ 1909571 w 10232859"/>
              <a:gd name="connsiteY27" fmla="*/ 165085 h 1705557"/>
              <a:gd name="connsiteX28" fmla="*/ 2002612 w 10232859"/>
              <a:gd name="connsiteY28" fmla="*/ 191856 h 1705557"/>
              <a:gd name="connsiteX29" fmla="*/ 2155278 w 10232859"/>
              <a:gd name="connsiteY29" fmla="*/ 204338 h 1705557"/>
              <a:gd name="connsiteX30" fmla="*/ 2166398 w 10232859"/>
              <a:gd name="connsiteY30" fmla="*/ 213479 h 1705557"/>
              <a:gd name="connsiteX31" fmla="*/ 2180455 w 10232859"/>
              <a:gd name="connsiteY31" fmla="*/ 219408 h 1705557"/>
              <a:gd name="connsiteX32" fmla="*/ 2182638 w 10232859"/>
              <a:gd name="connsiteY32" fmla="*/ 218827 h 1705557"/>
              <a:gd name="connsiteX33" fmla="*/ 2200348 w 10232859"/>
              <a:gd name="connsiteY33" fmla="*/ 221830 h 1705557"/>
              <a:gd name="connsiteX34" fmla="*/ 2203307 w 10232859"/>
              <a:gd name="connsiteY34" fmla="*/ 225104 h 1705557"/>
              <a:gd name="connsiteX35" fmla="*/ 2215170 w 10232859"/>
              <a:gd name="connsiteY35" fmla="*/ 227986 h 1705557"/>
              <a:gd name="connsiteX36" fmla="*/ 2237765 w 10232859"/>
              <a:gd name="connsiteY36" fmla="*/ 235871 h 1705557"/>
              <a:gd name="connsiteX37" fmla="*/ 2242719 w 10232859"/>
              <a:gd name="connsiteY37" fmla="*/ 235274 h 1705557"/>
              <a:gd name="connsiteX38" fmla="*/ 2277928 w 10232859"/>
              <a:gd name="connsiteY38" fmla="*/ 243941 h 1705557"/>
              <a:gd name="connsiteX39" fmla="*/ 2278759 w 10232859"/>
              <a:gd name="connsiteY39" fmla="*/ 243077 h 1705557"/>
              <a:gd name="connsiteX40" fmla="*/ 2290187 w 10232859"/>
              <a:gd name="connsiteY40" fmla="*/ 241223 h 1705557"/>
              <a:gd name="connsiteX41" fmla="*/ 2311246 w 10232859"/>
              <a:gd name="connsiteY41" fmla="*/ 239922 h 1705557"/>
              <a:gd name="connsiteX42" fmla="*/ 2364066 w 10232859"/>
              <a:gd name="connsiteY42" fmla="*/ 224751 h 1705557"/>
              <a:gd name="connsiteX43" fmla="*/ 2400814 w 10232859"/>
              <a:gd name="connsiteY43" fmla="*/ 233679 h 1705557"/>
              <a:gd name="connsiteX44" fmla="*/ 2408414 w 10232859"/>
              <a:gd name="connsiteY44" fmla="*/ 234943 h 1705557"/>
              <a:gd name="connsiteX45" fmla="*/ 2408650 w 10232859"/>
              <a:gd name="connsiteY45" fmla="*/ 234748 h 1705557"/>
              <a:gd name="connsiteX46" fmla="*/ 2416835 w 10232859"/>
              <a:gd name="connsiteY46" fmla="*/ 235642 h 1705557"/>
              <a:gd name="connsiteX47" fmla="*/ 2422271 w 10232859"/>
              <a:gd name="connsiteY47" fmla="*/ 237247 h 1705557"/>
              <a:gd name="connsiteX48" fmla="*/ 2490341 w 10232859"/>
              <a:gd name="connsiteY48" fmla="*/ 217588 h 1705557"/>
              <a:gd name="connsiteX49" fmla="*/ 2588929 w 10232859"/>
              <a:gd name="connsiteY49" fmla="*/ 207494 h 1705557"/>
              <a:gd name="connsiteX50" fmla="*/ 2687426 w 10232859"/>
              <a:gd name="connsiteY50" fmla="*/ 200362 h 1705557"/>
              <a:gd name="connsiteX51" fmla="*/ 2723517 w 10232859"/>
              <a:gd name="connsiteY51" fmla="*/ 199166 h 1705557"/>
              <a:gd name="connsiteX52" fmla="*/ 2785956 w 10232859"/>
              <a:gd name="connsiteY52" fmla="*/ 190918 h 1705557"/>
              <a:gd name="connsiteX53" fmla="*/ 2813378 w 10232859"/>
              <a:gd name="connsiteY53" fmla="*/ 183347 h 1705557"/>
              <a:gd name="connsiteX54" fmla="*/ 2814782 w 10232859"/>
              <a:gd name="connsiteY54" fmla="*/ 183667 h 1705557"/>
              <a:gd name="connsiteX55" fmla="*/ 2816580 w 10232859"/>
              <a:gd name="connsiteY55" fmla="*/ 180880 h 1705557"/>
              <a:gd name="connsiteX56" fmla="*/ 2821623 w 10232859"/>
              <a:gd name="connsiteY56" fmla="*/ 179389 h 1705557"/>
              <a:gd name="connsiteX57" fmla="*/ 2836688 w 10232859"/>
              <a:gd name="connsiteY57" fmla="*/ 179485 h 1705557"/>
              <a:gd name="connsiteX58" fmla="*/ 2842564 w 10232859"/>
              <a:gd name="connsiteY58" fmla="*/ 180209 h 1705557"/>
              <a:gd name="connsiteX59" fmla="*/ 2850712 w 10232859"/>
              <a:gd name="connsiteY59" fmla="*/ 179804 h 1705557"/>
              <a:gd name="connsiteX60" fmla="*/ 2850846 w 10232859"/>
              <a:gd name="connsiteY60" fmla="*/ 179576 h 1705557"/>
              <a:gd name="connsiteX61" fmla="*/ 2858611 w 10232859"/>
              <a:gd name="connsiteY61" fmla="*/ 179626 h 1705557"/>
              <a:gd name="connsiteX62" fmla="*/ 2897454 w 10232859"/>
              <a:gd name="connsiteY62" fmla="*/ 182628 h 1705557"/>
              <a:gd name="connsiteX63" fmla="*/ 2940369 w 10232859"/>
              <a:gd name="connsiteY63" fmla="*/ 159458 h 1705557"/>
              <a:gd name="connsiteX64" fmla="*/ 2959670 w 10232859"/>
              <a:gd name="connsiteY64" fmla="*/ 154881 h 1705557"/>
              <a:gd name="connsiteX65" fmla="*/ 2969615 w 10232859"/>
              <a:gd name="connsiteY65" fmla="*/ 151269 h 1705557"/>
              <a:gd name="connsiteX66" fmla="*/ 2970000 w 10232859"/>
              <a:gd name="connsiteY66" fmla="*/ 150290 h 1705557"/>
              <a:gd name="connsiteX67" fmla="*/ 3007272 w 10232859"/>
              <a:gd name="connsiteY67" fmla="*/ 153280 h 1705557"/>
              <a:gd name="connsiteX68" fmla="*/ 3011677 w 10232859"/>
              <a:gd name="connsiteY68" fmla="*/ 151918 h 1705557"/>
              <a:gd name="connsiteX69" fmla="*/ 3036668 w 10232859"/>
              <a:gd name="connsiteY69" fmla="*/ 156118 h 1705557"/>
              <a:gd name="connsiteX70" fmla="*/ 3049208 w 10232859"/>
              <a:gd name="connsiteY70" fmla="*/ 157087 h 1705557"/>
              <a:gd name="connsiteX71" fmla="*/ 3053517 w 10232859"/>
              <a:gd name="connsiteY71" fmla="*/ 159836 h 1705557"/>
              <a:gd name="connsiteX72" fmla="*/ 3071637 w 10232859"/>
              <a:gd name="connsiteY72" fmla="*/ 160010 h 1705557"/>
              <a:gd name="connsiteX73" fmla="*/ 3110077 w 10232859"/>
              <a:gd name="connsiteY73" fmla="*/ 155716 h 1705557"/>
              <a:gd name="connsiteX74" fmla="*/ 3173743 w 10232859"/>
              <a:gd name="connsiteY74" fmla="*/ 166095 h 1705557"/>
              <a:gd name="connsiteX75" fmla="*/ 3254203 w 10232859"/>
              <a:gd name="connsiteY75" fmla="*/ 158270 h 1705557"/>
              <a:gd name="connsiteX76" fmla="*/ 3380350 w 10232859"/>
              <a:gd name="connsiteY76" fmla="*/ 157665 h 1705557"/>
              <a:gd name="connsiteX77" fmla="*/ 3476147 w 10232859"/>
              <a:gd name="connsiteY77" fmla="*/ 177439 h 1705557"/>
              <a:gd name="connsiteX78" fmla="*/ 3581876 w 10232859"/>
              <a:gd name="connsiteY78" fmla="*/ 156962 h 1705557"/>
              <a:gd name="connsiteX79" fmla="*/ 3704761 w 10232859"/>
              <a:gd name="connsiteY79" fmla="*/ 157006 h 1705557"/>
              <a:gd name="connsiteX80" fmla="*/ 3755040 w 10232859"/>
              <a:gd name="connsiteY80" fmla="*/ 148492 h 1705557"/>
              <a:gd name="connsiteX81" fmla="*/ 3804689 w 10232859"/>
              <a:gd name="connsiteY81" fmla="*/ 158407 h 1705557"/>
              <a:gd name="connsiteX82" fmla="*/ 3821793 w 10232859"/>
              <a:gd name="connsiteY82" fmla="*/ 151257 h 1705557"/>
              <a:gd name="connsiteX83" fmla="*/ 3824682 w 10232859"/>
              <a:gd name="connsiteY83" fmla="*/ 149833 h 1705557"/>
              <a:gd name="connsiteX84" fmla="*/ 3837536 w 10232859"/>
              <a:gd name="connsiteY84" fmla="*/ 148292 h 1705557"/>
              <a:gd name="connsiteX85" fmla="*/ 3839550 w 10232859"/>
              <a:gd name="connsiteY85" fmla="*/ 142661 h 1705557"/>
              <a:gd name="connsiteX86" fmla="*/ 3857743 w 10232859"/>
              <a:gd name="connsiteY86" fmla="*/ 136618 h 1705557"/>
              <a:gd name="connsiteX87" fmla="*/ 3881852 w 10232859"/>
              <a:gd name="connsiteY87" fmla="*/ 135231 h 1705557"/>
              <a:gd name="connsiteX88" fmla="*/ 3998088 w 10232859"/>
              <a:gd name="connsiteY88" fmla="*/ 134446 h 1705557"/>
              <a:gd name="connsiteX89" fmla="*/ 4066682 w 10232859"/>
              <a:gd name="connsiteY89" fmla="*/ 130661 h 1705557"/>
              <a:gd name="connsiteX90" fmla="*/ 4091246 w 10232859"/>
              <a:gd name="connsiteY90" fmla="*/ 124017 h 1705557"/>
              <a:gd name="connsiteX91" fmla="*/ 4126556 w 10232859"/>
              <a:gd name="connsiteY91" fmla="*/ 118239 h 1705557"/>
              <a:gd name="connsiteX92" fmla="*/ 4187717 w 10232859"/>
              <a:gd name="connsiteY92" fmla="*/ 104010 h 1705557"/>
              <a:gd name="connsiteX93" fmla="*/ 4220826 w 10232859"/>
              <a:gd name="connsiteY93" fmla="*/ 102505 h 1705557"/>
              <a:gd name="connsiteX94" fmla="*/ 4239014 w 10232859"/>
              <a:gd name="connsiteY94" fmla="*/ 97354 h 1705557"/>
              <a:gd name="connsiteX95" fmla="*/ 4246653 w 10232859"/>
              <a:gd name="connsiteY95" fmla="*/ 97874 h 1705557"/>
              <a:gd name="connsiteX96" fmla="*/ 4271841 w 10232859"/>
              <a:gd name="connsiteY96" fmla="*/ 96702 h 1705557"/>
              <a:gd name="connsiteX97" fmla="*/ 4286277 w 10232859"/>
              <a:gd name="connsiteY97" fmla="*/ 96687 h 1705557"/>
              <a:gd name="connsiteX98" fmla="*/ 4292025 w 10232859"/>
              <a:gd name="connsiteY98" fmla="*/ 96921 h 1705557"/>
              <a:gd name="connsiteX99" fmla="*/ 4304713 w 10232859"/>
              <a:gd name="connsiteY99" fmla="*/ 102187 h 1705557"/>
              <a:gd name="connsiteX100" fmla="*/ 4321285 w 10232859"/>
              <a:gd name="connsiteY100" fmla="*/ 100074 h 1705557"/>
              <a:gd name="connsiteX101" fmla="*/ 4339561 w 10232859"/>
              <a:gd name="connsiteY101" fmla="*/ 105320 h 1705557"/>
              <a:gd name="connsiteX102" fmla="*/ 4343990 w 10232859"/>
              <a:gd name="connsiteY102" fmla="*/ 101090 h 1705557"/>
              <a:gd name="connsiteX103" fmla="*/ 4358885 w 10232859"/>
              <a:gd name="connsiteY103" fmla="*/ 96778 h 1705557"/>
              <a:gd name="connsiteX104" fmla="*/ 4371648 w 10232859"/>
              <a:gd name="connsiteY104" fmla="*/ 101826 h 1705557"/>
              <a:gd name="connsiteX105" fmla="*/ 4398380 w 10232859"/>
              <a:gd name="connsiteY105" fmla="*/ 104961 h 1705557"/>
              <a:gd name="connsiteX106" fmla="*/ 4405729 w 10232859"/>
              <a:gd name="connsiteY106" fmla="*/ 104191 h 1705557"/>
              <a:gd name="connsiteX107" fmla="*/ 4431408 w 10232859"/>
              <a:gd name="connsiteY107" fmla="*/ 110825 h 1705557"/>
              <a:gd name="connsiteX108" fmla="*/ 4472183 w 10232859"/>
              <a:gd name="connsiteY108" fmla="*/ 116430 h 1705557"/>
              <a:gd name="connsiteX109" fmla="*/ 4518828 w 10232859"/>
              <a:gd name="connsiteY109" fmla="*/ 119114 h 1705557"/>
              <a:gd name="connsiteX110" fmla="*/ 4532040 w 10232859"/>
              <a:gd name="connsiteY110" fmla="*/ 124307 h 1705557"/>
              <a:gd name="connsiteX111" fmla="*/ 4617778 w 10232859"/>
              <a:gd name="connsiteY111" fmla="*/ 136993 h 1705557"/>
              <a:gd name="connsiteX112" fmla="*/ 4641872 w 10232859"/>
              <a:gd name="connsiteY112" fmla="*/ 140721 h 1705557"/>
              <a:gd name="connsiteX113" fmla="*/ 4662766 w 10232859"/>
              <a:gd name="connsiteY113" fmla="*/ 138952 h 1705557"/>
              <a:gd name="connsiteX114" fmla="*/ 4667770 w 10232859"/>
              <a:gd name="connsiteY114" fmla="*/ 134208 h 1705557"/>
              <a:gd name="connsiteX115" fmla="*/ 4681052 w 10232859"/>
              <a:gd name="connsiteY115" fmla="*/ 135461 h 1705557"/>
              <a:gd name="connsiteX116" fmla="*/ 4684624 w 10232859"/>
              <a:gd name="connsiteY116" fmla="*/ 134755 h 1705557"/>
              <a:gd name="connsiteX117" fmla="*/ 4705061 w 10232859"/>
              <a:gd name="connsiteY117" fmla="*/ 131748 h 1705557"/>
              <a:gd name="connsiteX118" fmla="*/ 4747746 w 10232859"/>
              <a:gd name="connsiteY118" fmla="*/ 151131 h 1705557"/>
              <a:gd name="connsiteX119" fmla="*/ 4801045 w 10232859"/>
              <a:gd name="connsiteY119" fmla="*/ 153753 h 1705557"/>
              <a:gd name="connsiteX120" fmla="*/ 5001600 w 10232859"/>
              <a:gd name="connsiteY120" fmla="*/ 196753 h 1705557"/>
              <a:gd name="connsiteX121" fmla="*/ 5033465 w 10232859"/>
              <a:gd name="connsiteY121" fmla="*/ 182429 h 1705557"/>
              <a:gd name="connsiteX122" fmla="*/ 5115965 w 10232859"/>
              <a:gd name="connsiteY122" fmla="*/ 192583 h 1705557"/>
              <a:gd name="connsiteX123" fmla="*/ 5237936 w 10232859"/>
              <a:gd name="connsiteY123" fmla="*/ 246022 h 1705557"/>
              <a:gd name="connsiteX124" fmla="*/ 5290566 w 10232859"/>
              <a:gd name="connsiteY124" fmla="*/ 269809 h 1705557"/>
              <a:gd name="connsiteX125" fmla="*/ 5344878 w 10232859"/>
              <a:gd name="connsiteY125" fmla="*/ 282874 h 1705557"/>
              <a:gd name="connsiteX126" fmla="*/ 5413398 w 10232859"/>
              <a:gd name="connsiteY126" fmla="*/ 282749 h 1705557"/>
              <a:gd name="connsiteX127" fmla="*/ 5415629 w 10232859"/>
              <a:gd name="connsiteY127" fmla="*/ 282282 h 1705557"/>
              <a:gd name="connsiteX128" fmla="*/ 5433078 w 10232859"/>
              <a:gd name="connsiteY128" fmla="*/ 286198 h 1705557"/>
              <a:gd name="connsiteX129" fmla="*/ 5435759 w 10232859"/>
              <a:gd name="connsiteY129" fmla="*/ 289614 h 1705557"/>
              <a:gd name="connsiteX130" fmla="*/ 5447372 w 10232859"/>
              <a:gd name="connsiteY130" fmla="*/ 293101 h 1705557"/>
              <a:gd name="connsiteX131" fmla="*/ 5469289 w 10232859"/>
              <a:gd name="connsiteY131" fmla="*/ 302134 h 1705557"/>
              <a:gd name="connsiteX132" fmla="*/ 5508752 w 10232859"/>
              <a:gd name="connsiteY132" fmla="*/ 312267 h 1705557"/>
              <a:gd name="connsiteX133" fmla="*/ 5509657 w 10232859"/>
              <a:gd name="connsiteY133" fmla="*/ 311450 h 1705557"/>
              <a:gd name="connsiteX134" fmla="*/ 5521245 w 10232859"/>
              <a:gd name="connsiteY134" fmla="*/ 310202 h 1705557"/>
              <a:gd name="connsiteX135" fmla="*/ 5542415 w 10232859"/>
              <a:gd name="connsiteY135" fmla="*/ 310009 h 1705557"/>
              <a:gd name="connsiteX136" fmla="*/ 5596538 w 10232859"/>
              <a:gd name="connsiteY136" fmla="*/ 297667 h 1705557"/>
              <a:gd name="connsiteX137" fmla="*/ 5632514 w 10232859"/>
              <a:gd name="connsiteY137" fmla="*/ 308476 h 1705557"/>
              <a:gd name="connsiteX138" fmla="*/ 5640005 w 10232859"/>
              <a:gd name="connsiteY138" fmla="*/ 310131 h 1705557"/>
              <a:gd name="connsiteX139" fmla="*/ 5640259 w 10232859"/>
              <a:gd name="connsiteY139" fmla="*/ 309949 h 1705557"/>
              <a:gd name="connsiteX140" fmla="*/ 5648365 w 10232859"/>
              <a:gd name="connsiteY140" fmla="*/ 311268 h 1705557"/>
              <a:gd name="connsiteX141" fmla="*/ 5653662 w 10232859"/>
              <a:gd name="connsiteY141" fmla="*/ 313149 h 1705557"/>
              <a:gd name="connsiteX142" fmla="*/ 5668196 w 10232859"/>
              <a:gd name="connsiteY142" fmla="*/ 316360 h 1705557"/>
              <a:gd name="connsiteX143" fmla="*/ 5673886 w 10232859"/>
              <a:gd name="connsiteY143" fmla="*/ 316040 h 1705557"/>
              <a:gd name="connsiteX144" fmla="*/ 5677139 w 10232859"/>
              <a:gd name="connsiteY144" fmla="*/ 313859 h 1705557"/>
              <a:gd name="connsiteX145" fmla="*/ 5708983 w 10232859"/>
              <a:gd name="connsiteY145" fmla="*/ 313188 h 1705557"/>
              <a:gd name="connsiteX146" fmla="*/ 5773909 w 10232859"/>
              <a:gd name="connsiteY146" fmla="*/ 318575 h 1705557"/>
              <a:gd name="connsiteX147" fmla="*/ 5809500 w 10232859"/>
              <a:gd name="connsiteY147" fmla="*/ 324964 h 1705557"/>
              <a:gd name="connsiteX148" fmla="*/ 5908729 w 10232859"/>
              <a:gd name="connsiteY148" fmla="*/ 338849 h 1705557"/>
              <a:gd name="connsiteX149" fmla="*/ 6009654 w 10232859"/>
              <a:gd name="connsiteY149" fmla="*/ 350040 h 1705557"/>
              <a:gd name="connsiteX150" fmla="*/ 6067487 w 10232859"/>
              <a:gd name="connsiteY150" fmla="*/ 340226 h 1705557"/>
              <a:gd name="connsiteX151" fmla="*/ 6073281 w 10232859"/>
              <a:gd name="connsiteY151" fmla="*/ 340830 h 1705557"/>
              <a:gd name="connsiteX152" fmla="*/ 6086225 w 10232859"/>
              <a:gd name="connsiteY152" fmla="*/ 346135 h 1705557"/>
              <a:gd name="connsiteX153" fmla="*/ 6105063 w 10232859"/>
              <a:gd name="connsiteY153" fmla="*/ 353854 h 1705557"/>
              <a:gd name="connsiteX154" fmla="*/ 6135796 w 10232859"/>
              <a:gd name="connsiteY154" fmla="*/ 369657 h 1705557"/>
              <a:gd name="connsiteX155" fmla="*/ 6195166 w 10232859"/>
              <a:gd name="connsiteY155" fmla="*/ 366704 h 1705557"/>
              <a:gd name="connsiteX156" fmla="*/ 6216259 w 10232859"/>
              <a:gd name="connsiteY156" fmla="*/ 369879 h 1705557"/>
              <a:gd name="connsiteX157" fmla="*/ 6228331 w 10232859"/>
              <a:gd name="connsiteY157" fmla="*/ 370548 h 1705557"/>
              <a:gd name="connsiteX158" fmla="*/ 6229602 w 10232859"/>
              <a:gd name="connsiteY158" fmla="*/ 369928 h 1705557"/>
              <a:gd name="connsiteX159" fmla="*/ 6258988 w 10232859"/>
              <a:gd name="connsiteY159" fmla="*/ 385174 h 1705557"/>
              <a:gd name="connsiteX160" fmla="*/ 6264106 w 10232859"/>
              <a:gd name="connsiteY160" fmla="*/ 385655 h 1705557"/>
              <a:gd name="connsiteX161" fmla="*/ 6281703 w 10232859"/>
              <a:gd name="connsiteY161" fmla="*/ 397568 h 1705557"/>
              <a:gd name="connsiteX162" fmla="*/ 6291622 w 10232859"/>
              <a:gd name="connsiteY162" fmla="*/ 402669 h 1705557"/>
              <a:gd name="connsiteX163" fmla="*/ 6292712 w 10232859"/>
              <a:gd name="connsiteY163" fmla="*/ 406285 h 1705557"/>
              <a:gd name="connsiteX164" fmla="*/ 6308227 w 10232859"/>
              <a:gd name="connsiteY164" fmla="*/ 412710 h 1705557"/>
              <a:gd name="connsiteX165" fmla="*/ 6328981 w 10232859"/>
              <a:gd name="connsiteY165" fmla="*/ 416009 h 1705557"/>
              <a:gd name="connsiteX166" fmla="*/ 6368693 w 10232859"/>
              <a:gd name="connsiteY166" fmla="*/ 424359 h 1705557"/>
              <a:gd name="connsiteX167" fmla="*/ 6414811 w 10232859"/>
              <a:gd name="connsiteY167" fmla="*/ 458714 h 1705557"/>
              <a:gd name="connsiteX168" fmla="*/ 6467879 w 10232859"/>
              <a:gd name="connsiteY168" fmla="*/ 474762 h 1705557"/>
              <a:gd name="connsiteX169" fmla="*/ 6564351 w 10232859"/>
              <a:gd name="connsiteY169" fmla="*/ 544032 h 1705557"/>
              <a:gd name="connsiteX170" fmla="*/ 6711178 w 10232859"/>
              <a:gd name="connsiteY170" fmla="*/ 580124 h 1705557"/>
              <a:gd name="connsiteX171" fmla="*/ 6764036 w 10232859"/>
              <a:gd name="connsiteY171" fmla="*/ 595457 h 1705557"/>
              <a:gd name="connsiteX172" fmla="*/ 6858983 w 10232859"/>
              <a:gd name="connsiteY172" fmla="*/ 630237 h 1705557"/>
              <a:gd name="connsiteX173" fmla="*/ 6910661 w 10232859"/>
              <a:gd name="connsiteY173" fmla="*/ 641134 h 1705557"/>
              <a:gd name="connsiteX174" fmla="*/ 6944111 w 10232859"/>
              <a:gd name="connsiteY174" fmla="*/ 666016 h 1705557"/>
              <a:gd name="connsiteX175" fmla="*/ 6965771 w 10232859"/>
              <a:gd name="connsiteY175" fmla="*/ 666445 h 1705557"/>
              <a:gd name="connsiteX176" fmla="*/ 6969639 w 10232859"/>
              <a:gd name="connsiteY176" fmla="*/ 666351 h 1705557"/>
              <a:gd name="connsiteX177" fmla="*/ 6982242 w 10232859"/>
              <a:gd name="connsiteY177" fmla="*/ 669626 h 1705557"/>
              <a:gd name="connsiteX178" fmla="*/ 6989387 w 10232859"/>
              <a:gd name="connsiteY178" fmla="*/ 665988 h 1705557"/>
              <a:gd name="connsiteX179" fmla="*/ 7010930 w 10232859"/>
              <a:gd name="connsiteY179" fmla="*/ 667648 h 1705557"/>
              <a:gd name="connsiteX180" fmla="*/ 7033125 w 10232859"/>
              <a:gd name="connsiteY180" fmla="*/ 674950 h 1705557"/>
              <a:gd name="connsiteX181" fmla="*/ 7134461 w 10232859"/>
              <a:gd name="connsiteY181" fmla="*/ 714706 h 1705557"/>
              <a:gd name="connsiteX182" fmla="*/ 7197450 w 10232859"/>
              <a:gd name="connsiteY182" fmla="*/ 735608 h 1705557"/>
              <a:gd name="connsiteX183" fmla="*/ 7225084 w 10232859"/>
              <a:gd name="connsiteY183" fmla="*/ 739019 h 1705557"/>
              <a:gd name="connsiteX184" fmla="*/ 7261183 w 10232859"/>
              <a:gd name="connsiteY184" fmla="*/ 746827 h 1705557"/>
              <a:gd name="connsiteX185" fmla="*/ 7327760 w 10232859"/>
              <a:gd name="connsiteY185" fmla="*/ 757100 h 1705557"/>
              <a:gd name="connsiteX186" fmla="*/ 7412222 w 10232859"/>
              <a:gd name="connsiteY186" fmla="*/ 777001 h 1705557"/>
              <a:gd name="connsiteX187" fmla="*/ 7457904 w 10232859"/>
              <a:gd name="connsiteY187" fmla="*/ 810835 h 1705557"/>
              <a:gd name="connsiteX188" fmla="*/ 7465795 w 10232859"/>
              <a:gd name="connsiteY188" fmla="*/ 809112 h 1705557"/>
              <a:gd name="connsiteX189" fmla="*/ 7505046 w 10232859"/>
              <a:gd name="connsiteY189" fmla="*/ 823031 h 1705557"/>
              <a:gd name="connsiteX190" fmla="*/ 7623220 w 10232859"/>
              <a:gd name="connsiteY190" fmla="*/ 895034 h 1705557"/>
              <a:gd name="connsiteX191" fmla="*/ 7700458 w 10232859"/>
              <a:gd name="connsiteY191" fmla="*/ 921593 h 1705557"/>
              <a:gd name="connsiteX192" fmla="*/ 7730988 w 10232859"/>
              <a:gd name="connsiteY192" fmla="*/ 927270 h 1705557"/>
              <a:gd name="connsiteX193" fmla="*/ 7781942 w 10232859"/>
              <a:gd name="connsiteY193" fmla="*/ 937017 h 1705557"/>
              <a:gd name="connsiteX194" fmla="*/ 7827704 w 10232859"/>
              <a:gd name="connsiteY194" fmla="*/ 935072 h 1705557"/>
              <a:gd name="connsiteX195" fmla="*/ 7867270 w 10232859"/>
              <a:gd name="connsiteY195" fmla="*/ 946880 h 1705557"/>
              <a:gd name="connsiteX196" fmla="*/ 7866538 w 10232859"/>
              <a:gd name="connsiteY196" fmla="*/ 961559 h 1705557"/>
              <a:gd name="connsiteX197" fmla="*/ 7912084 w 10232859"/>
              <a:gd name="connsiteY197" fmla="*/ 970314 h 1705557"/>
              <a:gd name="connsiteX198" fmla="*/ 7982264 w 10232859"/>
              <a:gd name="connsiteY198" fmla="*/ 982287 h 1705557"/>
              <a:gd name="connsiteX199" fmla="*/ 7991272 w 10232859"/>
              <a:gd name="connsiteY199" fmla="*/ 987618 h 1705557"/>
              <a:gd name="connsiteX200" fmla="*/ 8006496 w 10232859"/>
              <a:gd name="connsiteY200" fmla="*/ 979353 h 1705557"/>
              <a:gd name="connsiteX201" fmla="*/ 8034497 w 10232859"/>
              <a:gd name="connsiteY201" fmla="*/ 978568 h 1705557"/>
              <a:gd name="connsiteX202" fmla="*/ 8150881 w 10232859"/>
              <a:gd name="connsiteY202" fmla="*/ 996925 h 1705557"/>
              <a:gd name="connsiteX203" fmla="*/ 8172106 w 10232859"/>
              <a:gd name="connsiteY203" fmla="*/ 997026 h 1705557"/>
              <a:gd name="connsiteX204" fmla="*/ 8196076 w 10232859"/>
              <a:gd name="connsiteY204" fmla="*/ 1006592 h 1705557"/>
              <a:gd name="connsiteX205" fmla="*/ 8247463 w 10232859"/>
              <a:gd name="connsiteY205" fmla="*/ 1022846 h 1705557"/>
              <a:gd name="connsiteX206" fmla="*/ 8279272 w 10232859"/>
              <a:gd name="connsiteY206" fmla="*/ 1039435 h 1705557"/>
              <a:gd name="connsiteX207" fmla="*/ 8289611 w 10232859"/>
              <a:gd name="connsiteY207" fmla="*/ 1035144 h 1705557"/>
              <a:gd name="connsiteX208" fmla="*/ 8311483 w 10232859"/>
              <a:gd name="connsiteY208" fmla="*/ 1035913 h 1705557"/>
              <a:gd name="connsiteX209" fmla="*/ 8399489 w 10232859"/>
              <a:gd name="connsiteY209" fmla="*/ 1055076 h 1705557"/>
              <a:gd name="connsiteX210" fmla="*/ 8415973 w 10232859"/>
              <a:gd name="connsiteY210" fmla="*/ 1056174 h 1705557"/>
              <a:gd name="connsiteX211" fmla="*/ 8433326 w 10232859"/>
              <a:gd name="connsiteY211" fmla="*/ 1064395 h 1705557"/>
              <a:gd name="connsiteX212" fmla="*/ 8502328 w 10232859"/>
              <a:gd name="connsiteY212" fmla="*/ 1098012 h 1705557"/>
              <a:gd name="connsiteX213" fmla="*/ 8534346 w 10232859"/>
              <a:gd name="connsiteY213" fmla="*/ 1113494 h 1705557"/>
              <a:gd name="connsiteX214" fmla="*/ 8534980 w 10232859"/>
              <a:gd name="connsiteY214" fmla="*/ 1117375 h 1705557"/>
              <a:gd name="connsiteX215" fmla="*/ 8544104 w 10232859"/>
              <a:gd name="connsiteY215" fmla="*/ 1114920 h 1705557"/>
              <a:gd name="connsiteX216" fmla="*/ 8567742 w 10232859"/>
              <a:gd name="connsiteY216" fmla="*/ 1124104 h 1705557"/>
              <a:gd name="connsiteX217" fmla="*/ 8633779 w 10232859"/>
              <a:gd name="connsiteY217" fmla="*/ 1145740 h 1705557"/>
              <a:gd name="connsiteX218" fmla="*/ 8676965 w 10232859"/>
              <a:gd name="connsiteY218" fmla="*/ 1163463 h 1705557"/>
              <a:gd name="connsiteX219" fmla="*/ 8698944 w 10232859"/>
              <a:gd name="connsiteY219" fmla="*/ 1163453 h 1705557"/>
              <a:gd name="connsiteX220" fmla="*/ 8711456 w 10232859"/>
              <a:gd name="connsiteY220" fmla="*/ 1175731 h 1705557"/>
              <a:gd name="connsiteX221" fmla="*/ 8732793 w 10232859"/>
              <a:gd name="connsiteY221" fmla="*/ 1179486 h 1705557"/>
              <a:gd name="connsiteX222" fmla="*/ 8751897 w 10232859"/>
              <a:gd name="connsiteY222" fmla="*/ 1197400 h 1705557"/>
              <a:gd name="connsiteX223" fmla="*/ 8793564 w 10232859"/>
              <a:gd name="connsiteY223" fmla="*/ 1179086 h 1705557"/>
              <a:gd name="connsiteX224" fmla="*/ 8834270 w 10232859"/>
              <a:gd name="connsiteY224" fmla="*/ 1213138 h 1705557"/>
              <a:gd name="connsiteX225" fmla="*/ 8853872 w 10232859"/>
              <a:gd name="connsiteY225" fmla="*/ 1221228 h 1705557"/>
              <a:gd name="connsiteX226" fmla="*/ 8861901 w 10232859"/>
              <a:gd name="connsiteY226" fmla="*/ 1217889 h 1705557"/>
              <a:gd name="connsiteX227" fmla="*/ 8874168 w 10232859"/>
              <a:gd name="connsiteY227" fmla="*/ 1220481 h 1705557"/>
              <a:gd name="connsiteX228" fmla="*/ 8871123 w 10232859"/>
              <a:gd name="connsiteY228" fmla="*/ 1227674 h 1705557"/>
              <a:gd name="connsiteX229" fmla="*/ 8903537 w 10232859"/>
              <a:gd name="connsiteY229" fmla="*/ 1237102 h 1705557"/>
              <a:gd name="connsiteX230" fmla="*/ 8933767 w 10232859"/>
              <a:gd name="connsiteY230" fmla="*/ 1269882 h 1705557"/>
              <a:gd name="connsiteX231" fmla="*/ 8985765 w 10232859"/>
              <a:gd name="connsiteY231" fmla="*/ 1294178 h 1705557"/>
              <a:gd name="connsiteX232" fmla="*/ 9071444 w 10232859"/>
              <a:gd name="connsiteY232" fmla="*/ 1323819 h 1705557"/>
              <a:gd name="connsiteX233" fmla="*/ 9096711 w 10232859"/>
              <a:gd name="connsiteY233" fmla="*/ 1334291 h 1705557"/>
              <a:gd name="connsiteX234" fmla="*/ 9338853 w 10232859"/>
              <a:gd name="connsiteY234" fmla="*/ 1454560 h 1705557"/>
              <a:gd name="connsiteX235" fmla="*/ 9520814 w 10232859"/>
              <a:gd name="connsiteY235" fmla="*/ 1456341 h 1705557"/>
              <a:gd name="connsiteX236" fmla="*/ 9702271 w 10232859"/>
              <a:gd name="connsiteY236" fmla="*/ 1495067 h 1705557"/>
              <a:gd name="connsiteX237" fmla="*/ 9744273 w 10232859"/>
              <a:gd name="connsiteY237" fmla="*/ 1530026 h 1705557"/>
              <a:gd name="connsiteX238" fmla="*/ 9771903 w 10232859"/>
              <a:gd name="connsiteY238" fmla="*/ 1536548 h 1705557"/>
              <a:gd name="connsiteX239" fmla="*/ 9818565 w 10232859"/>
              <a:gd name="connsiteY239" fmla="*/ 1545059 h 1705557"/>
              <a:gd name="connsiteX240" fmla="*/ 9882202 w 10232859"/>
              <a:gd name="connsiteY240" fmla="*/ 1572402 h 1705557"/>
              <a:gd name="connsiteX241" fmla="*/ 10022025 w 10232859"/>
              <a:gd name="connsiteY241" fmla="*/ 1606210 h 1705557"/>
              <a:gd name="connsiteX242" fmla="*/ 10220406 w 10232859"/>
              <a:gd name="connsiteY242" fmla="*/ 1683519 h 1705557"/>
              <a:gd name="connsiteX243" fmla="*/ 10232859 w 10232859"/>
              <a:gd name="connsiteY243" fmla="*/ 1705557 h 1705557"/>
              <a:gd name="connsiteX244" fmla="*/ 0 w 10232859"/>
              <a:gd name="connsiteY244" fmla="*/ 1705557 h 1705557"/>
              <a:gd name="connsiteX245" fmla="*/ 0 w 10232859"/>
              <a:gd name="connsiteY245" fmla="*/ 28342 h 1705557"/>
              <a:gd name="connsiteX246" fmla="*/ 8097 w 10232859"/>
              <a:gd name="connsiteY246" fmla="*/ 30869 h 1705557"/>
              <a:gd name="connsiteX247" fmla="*/ 77128 w 10232859"/>
              <a:gd name="connsiteY247" fmla="*/ 13381 h 1705557"/>
              <a:gd name="connsiteX248" fmla="*/ 188338 w 10232859"/>
              <a:gd name="connsiteY248" fmla="*/ 11593 h 1705557"/>
              <a:gd name="connsiteX249" fmla="*/ 298809 w 10232859"/>
              <a:gd name="connsiteY249" fmla="*/ 12712 h 1705557"/>
              <a:gd name="connsiteX250" fmla="*/ 338985 w 10232859"/>
              <a:gd name="connsiteY250" fmla="*/ 14520 h 1705557"/>
              <a:gd name="connsiteX251" fmla="*/ 409815 w 10232859"/>
              <a:gd name="connsiteY251" fmla="*/ 11559 h 1705557"/>
              <a:gd name="connsiteX252" fmla="*/ 424169 w 10232859"/>
              <a:gd name="connsiteY252" fmla="*/ 880 h 1705557"/>
              <a:gd name="connsiteX0" fmla="*/ 409815 w 10232859"/>
              <a:gd name="connsiteY0" fmla="*/ 5045 h 1699043"/>
              <a:gd name="connsiteX1" fmla="*/ 456316 w 10232859"/>
              <a:gd name="connsiteY1" fmla="*/ 4077 h 1699043"/>
              <a:gd name="connsiteX2" fmla="*/ 463611 w 10232859"/>
              <a:gd name="connsiteY2" fmla="*/ 18441 h 1699043"/>
              <a:gd name="connsiteX3" fmla="*/ 506289 w 10232859"/>
              <a:gd name="connsiteY3" fmla="*/ 21667 h 1699043"/>
              <a:gd name="connsiteX4" fmla="*/ 547180 w 10232859"/>
              <a:gd name="connsiteY4" fmla="*/ 10297 h 1699043"/>
              <a:gd name="connsiteX5" fmla="*/ 599180 w 10232859"/>
              <a:gd name="connsiteY5" fmla="*/ 9165 h 1699043"/>
              <a:gd name="connsiteX6" fmla="*/ 630247 w 10232859"/>
              <a:gd name="connsiteY6" fmla="*/ 8332 h 1699043"/>
              <a:gd name="connsiteX7" fmla="*/ 715463 w 10232859"/>
              <a:gd name="connsiteY7" fmla="*/ 18029 h 1699043"/>
              <a:gd name="connsiteX8" fmla="*/ 862866 w 10232859"/>
              <a:gd name="connsiteY8" fmla="*/ 63233 h 1699043"/>
              <a:gd name="connsiteX9" fmla="*/ 906400 w 10232859"/>
              <a:gd name="connsiteY9" fmla="*/ 68570 h 1699043"/>
              <a:gd name="connsiteX10" fmla="*/ 912698 w 10232859"/>
              <a:gd name="connsiteY10" fmla="*/ 65266 h 1699043"/>
              <a:gd name="connsiteX11" fmla="*/ 972936 w 10232859"/>
              <a:gd name="connsiteY11" fmla="*/ 88549 h 1699043"/>
              <a:gd name="connsiteX12" fmla="*/ 1061158 w 10232859"/>
              <a:gd name="connsiteY12" fmla="*/ 90302 h 1699043"/>
              <a:gd name="connsiteX13" fmla="*/ 1127764 w 10232859"/>
              <a:gd name="connsiteY13" fmla="*/ 86443 h 1699043"/>
              <a:gd name="connsiteX14" fmla="*/ 1165092 w 10232859"/>
              <a:gd name="connsiteY14" fmla="*/ 86517 h 1699043"/>
              <a:gd name="connsiteX15" fmla="*/ 1192274 w 10232859"/>
              <a:gd name="connsiteY15" fmla="*/ 84088 h 1699043"/>
              <a:gd name="connsiteX16" fmla="*/ 1261359 w 10232859"/>
              <a:gd name="connsiteY16" fmla="*/ 91263 h 1699043"/>
              <a:gd name="connsiteX17" fmla="*/ 1375826 w 10232859"/>
              <a:gd name="connsiteY17" fmla="*/ 108740 h 1699043"/>
              <a:gd name="connsiteX18" fmla="*/ 1400134 w 10232859"/>
              <a:gd name="connsiteY18" fmla="*/ 111208 h 1699043"/>
              <a:gd name="connsiteX19" fmla="*/ 1420782 w 10232859"/>
              <a:gd name="connsiteY19" fmla="*/ 108347 h 1699043"/>
              <a:gd name="connsiteX20" fmla="*/ 1425360 w 10232859"/>
              <a:gd name="connsiteY20" fmla="*/ 103343 h 1699043"/>
              <a:gd name="connsiteX21" fmla="*/ 1438688 w 10232859"/>
              <a:gd name="connsiteY21" fmla="*/ 103900 h 1699043"/>
              <a:gd name="connsiteX22" fmla="*/ 1442183 w 10232859"/>
              <a:gd name="connsiteY22" fmla="*/ 103008 h 1699043"/>
              <a:gd name="connsiteX23" fmla="*/ 1462271 w 10232859"/>
              <a:gd name="connsiteY23" fmla="*/ 98933 h 1699043"/>
              <a:gd name="connsiteX24" fmla="*/ 1506437 w 10232859"/>
              <a:gd name="connsiteY24" fmla="*/ 116084 h 1699043"/>
              <a:gd name="connsiteX25" fmla="*/ 1559721 w 10232859"/>
              <a:gd name="connsiteY25" fmla="*/ 115918 h 1699043"/>
              <a:gd name="connsiteX26" fmla="*/ 1763086 w 10232859"/>
              <a:gd name="connsiteY26" fmla="*/ 148431 h 1699043"/>
              <a:gd name="connsiteX27" fmla="*/ 1909571 w 10232859"/>
              <a:gd name="connsiteY27" fmla="*/ 158571 h 1699043"/>
              <a:gd name="connsiteX28" fmla="*/ 2002612 w 10232859"/>
              <a:gd name="connsiteY28" fmla="*/ 185342 h 1699043"/>
              <a:gd name="connsiteX29" fmla="*/ 2155278 w 10232859"/>
              <a:gd name="connsiteY29" fmla="*/ 197824 h 1699043"/>
              <a:gd name="connsiteX30" fmla="*/ 2166398 w 10232859"/>
              <a:gd name="connsiteY30" fmla="*/ 206965 h 1699043"/>
              <a:gd name="connsiteX31" fmla="*/ 2180455 w 10232859"/>
              <a:gd name="connsiteY31" fmla="*/ 212894 h 1699043"/>
              <a:gd name="connsiteX32" fmla="*/ 2182638 w 10232859"/>
              <a:gd name="connsiteY32" fmla="*/ 212313 h 1699043"/>
              <a:gd name="connsiteX33" fmla="*/ 2200348 w 10232859"/>
              <a:gd name="connsiteY33" fmla="*/ 215316 h 1699043"/>
              <a:gd name="connsiteX34" fmla="*/ 2203307 w 10232859"/>
              <a:gd name="connsiteY34" fmla="*/ 218590 h 1699043"/>
              <a:gd name="connsiteX35" fmla="*/ 2215170 w 10232859"/>
              <a:gd name="connsiteY35" fmla="*/ 221472 h 1699043"/>
              <a:gd name="connsiteX36" fmla="*/ 2237765 w 10232859"/>
              <a:gd name="connsiteY36" fmla="*/ 229357 h 1699043"/>
              <a:gd name="connsiteX37" fmla="*/ 2242719 w 10232859"/>
              <a:gd name="connsiteY37" fmla="*/ 228760 h 1699043"/>
              <a:gd name="connsiteX38" fmla="*/ 2277928 w 10232859"/>
              <a:gd name="connsiteY38" fmla="*/ 237427 h 1699043"/>
              <a:gd name="connsiteX39" fmla="*/ 2278759 w 10232859"/>
              <a:gd name="connsiteY39" fmla="*/ 236563 h 1699043"/>
              <a:gd name="connsiteX40" fmla="*/ 2290187 w 10232859"/>
              <a:gd name="connsiteY40" fmla="*/ 234709 h 1699043"/>
              <a:gd name="connsiteX41" fmla="*/ 2311246 w 10232859"/>
              <a:gd name="connsiteY41" fmla="*/ 233408 h 1699043"/>
              <a:gd name="connsiteX42" fmla="*/ 2364066 w 10232859"/>
              <a:gd name="connsiteY42" fmla="*/ 218237 h 1699043"/>
              <a:gd name="connsiteX43" fmla="*/ 2400814 w 10232859"/>
              <a:gd name="connsiteY43" fmla="*/ 227165 h 1699043"/>
              <a:gd name="connsiteX44" fmla="*/ 2408414 w 10232859"/>
              <a:gd name="connsiteY44" fmla="*/ 228429 h 1699043"/>
              <a:gd name="connsiteX45" fmla="*/ 2408650 w 10232859"/>
              <a:gd name="connsiteY45" fmla="*/ 228234 h 1699043"/>
              <a:gd name="connsiteX46" fmla="*/ 2416835 w 10232859"/>
              <a:gd name="connsiteY46" fmla="*/ 229128 h 1699043"/>
              <a:gd name="connsiteX47" fmla="*/ 2422271 w 10232859"/>
              <a:gd name="connsiteY47" fmla="*/ 230733 h 1699043"/>
              <a:gd name="connsiteX48" fmla="*/ 2490341 w 10232859"/>
              <a:gd name="connsiteY48" fmla="*/ 211074 h 1699043"/>
              <a:gd name="connsiteX49" fmla="*/ 2588929 w 10232859"/>
              <a:gd name="connsiteY49" fmla="*/ 200980 h 1699043"/>
              <a:gd name="connsiteX50" fmla="*/ 2687426 w 10232859"/>
              <a:gd name="connsiteY50" fmla="*/ 193848 h 1699043"/>
              <a:gd name="connsiteX51" fmla="*/ 2723517 w 10232859"/>
              <a:gd name="connsiteY51" fmla="*/ 192652 h 1699043"/>
              <a:gd name="connsiteX52" fmla="*/ 2785956 w 10232859"/>
              <a:gd name="connsiteY52" fmla="*/ 184404 h 1699043"/>
              <a:gd name="connsiteX53" fmla="*/ 2813378 w 10232859"/>
              <a:gd name="connsiteY53" fmla="*/ 176833 h 1699043"/>
              <a:gd name="connsiteX54" fmla="*/ 2814782 w 10232859"/>
              <a:gd name="connsiteY54" fmla="*/ 177153 h 1699043"/>
              <a:gd name="connsiteX55" fmla="*/ 2816580 w 10232859"/>
              <a:gd name="connsiteY55" fmla="*/ 174366 h 1699043"/>
              <a:gd name="connsiteX56" fmla="*/ 2821623 w 10232859"/>
              <a:gd name="connsiteY56" fmla="*/ 172875 h 1699043"/>
              <a:gd name="connsiteX57" fmla="*/ 2836688 w 10232859"/>
              <a:gd name="connsiteY57" fmla="*/ 172971 h 1699043"/>
              <a:gd name="connsiteX58" fmla="*/ 2842564 w 10232859"/>
              <a:gd name="connsiteY58" fmla="*/ 173695 h 1699043"/>
              <a:gd name="connsiteX59" fmla="*/ 2850712 w 10232859"/>
              <a:gd name="connsiteY59" fmla="*/ 173290 h 1699043"/>
              <a:gd name="connsiteX60" fmla="*/ 2850846 w 10232859"/>
              <a:gd name="connsiteY60" fmla="*/ 173062 h 1699043"/>
              <a:gd name="connsiteX61" fmla="*/ 2858611 w 10232859"/>
              <a:gd name="connsiteY61" fmla="*/ 173112 h 1699043"/>
              <a:gd name="connsiteX62" fmla="*/ 2897454 w 10232859"/>
              <a:gd name="connsiteY62" fmla="*/ 176114 h 1699043"/>
              <a:gd name="connsiteX63" fmla="*/ 2940369 w 10232859"/>
              <a:gd name="connsiteY63" fmla="*/ 152944 h 1699043"/>
              <a:gd name="connsiteX64" fmla="*/ 2959670 w 10232859"/>
              <a:gd name="connsiteY64" fmla="*/ 148367 h 1699043"/>
              <a:gd name="connsiteX65" fmla="*/ 2969615 w 10232859"/>
              <a:gd name="connsiteY65" fmla="*/ 144755 h 1699043"/>
              <a:gd name="connsiteX66" fmla="*/ 2970000 w 10232859"/>
              <a:gd name="connsiteY66" fmla="*/ 143776 h 1699043"/>
              <a:gd name="connsiteX67" fmla="*/ 3007272 w 10232859"/>
              <a:gd name="connsiteY67" fmla="*/ 146766 h 1699043"/>
              <a:gd name="connsiteX68" fmla="*/ 3011677 w 10232859"/>
              <a:gd name="connsiteY68" fmla="*/ 145404 h 1699043"/>
              <a:gd name="connsiteX69" fmla="*/ 3036668 w 10232859"/>
              <a:gd name="connsiteY69" fmla="*/ 149604 h 1699043"/>
              <a:gd name="connsiteX70" fmla="*/ 3049208 w 10232859"/>
              <a:gd name="connsiteY70" fmla="*/ 150573 h 1699043"/>
              <a:gd name="connsiteX71" fmla="*/ 3053517 w 10232859"/>
              <a:gd name="connsiteY71" fmla="*/ 153322 h 1699043"/>
              <a:gd name="connsiteX72" fmla="*/ 3071637 w 10232859"/>
              <a:gd name="connsiteY72" fmla="*/ 153496 h 1699043"/>
              <a:gd name="connsiteX73" fmla="*/ 3110077 w 10232859"/>
              <a:gd name="connsiteY73" fmla="*/ 149202 h 1699043"/>
              <a:gd name="connsiteX74" fmla="*/ 3173743 w 10232859"/>
              <a:gd name="connsiteY74" fmla="*/ 159581 h 1699043"/>
              <a:gd name="connsiteX75" fmla="*/ 3254203 w 10232859"/>
              <a:gd name="connsiteY75" fmla="*/ 151756 h 1699043"/>
              <a:gd name="connsiteX76" fmla="*/ 3380350 w 10232859"/>
              <a:gd name="connsiteY76" fmla="*/ 151151 h 1699043"/>
              <a:gd name="connsiteX77" fmla="*/ 3476147 w 10232859"/>
              <a:gd name="connsiteY77" fmla="*/ 170925 h 1699043"/>
              <a:gd name="connsiteX78" fmla="*/ 3581876 w 10232859"/>
              <a:gd name="connsiteY78" fmla="*/ 150448 h 1699043"/>
              <a:gd name="connsiteX79" fmla="*/ 3704761 w 10232859"/>
              <a:gd name="connsiteY79" fmla="*/ 150492 h 1699043"/>
              <a:gd name="connsiteX80" fmla="*/ 3755040 w 10232859"/>
              <a:gd name="connsiteY80" fmla="*/ 141978 h 1699043"/>
              <a:gd name="connsiteX81" fmla="*/ 3804689 w 10232859"/>
              <a:gd name="connsiteY81" fmla="*/ 151893 h 1699043"/>
              <a:gd name="connsiteX82" fmla="*/ 3821793 w 10232859"/>
              <a:gd name="connsiteY82" fmla="*/ 144743 h 1699043"/>
              <a:gd name="connsiteX83" fmla="*/ 3824682 w 10232859"/>
              <a:gd name="connsiteY83" fmla="*/ 143319 h 1699043"/>
              <a:gd name="connsiteX84" fmla="*/ 3837536 w 10232859"/>
              <a:gd name="connsiteY84" fmla="*/ 141778 h 1699043"/>
              <a:gd name="connsiteX85" fmla="*/ 3839550 w 10232859"/>
              <a:gd name="connsiteY85" fmla="*/ 136147 h 1699043"/>
              <a:gd name="connsiteX86" fmla="*/ 3857743 w 10232859"/>
              <a:gd name="connsiteY86" fmla="*/ 130104 h 1699043"/>
              <a:gd name="connsiteX87" fmla="*/ 3881852 w 10232859"/>
              <a:gd name="connsiteY87" fmla="*/ 128717 h 1699043"/>
              <a:gd name="connsiteX88" fmla="*/ 3998088 w 10232859"/>
              <a:gd name="connsiteY88" fmla="*/ 127932 h 1699043"/>
              <a:gd name="connsiteX89" fmla="*/ 4066682 w 10232859"/>
              <a:gd name="connsiteY89" fmla="*/ 124147 h 1699043"/>
              <a:gd name="connsiteX90" fmla="*/ 4091246 w 10232859"/>
              <a:gd name="connsiteY90" fmla="*/ 117503 h 1699043"/>
              <a:gd name="connsiteX91" fmla="*/ 4126556 w 10232859"/>
              <a:gd name="connsiteY91" fmla="*/ 111725 h 1699043"/>
              <a:gd name="connsiteX92" fmla="*/ 4187717 w 10232859"/>
              <a:gd name="connsiteY92" fmla="*/ 97496 h 1699043"/>
              <a:gd name="connsiteX93" fmla="*/ 4220826 w 10232859"/>
              <a:gd name="connsiteY93" fmla="*/ 95991 h 1699043"/>
              <a:gd name="connsiteX94" fmla="*/ 4239014 w 10232859"/>
              <a:gd name="connsiteY94" fmla="*/ 90840 h 1699043"/>
              <a:gd name="connsiteX95" fmla="*/ 4246653 w 10232859"/>
              <a:gd name="connsiteY95" fmla="*/ 91360 h 1699043"/>
              <a:gd name="connsiteX96" fmla="*/ 4271841 w 10232859"/>
              <a:gd name="connsiteY96" fmla="*/ 90188 h 1699043"/>
              <a:gd name="connsiteX97" fmla="*/ 4286277 w 10232859"/>
              <a:gd name="connsiteY97" fmla="*/ 90173 h 1699043"/>
              <a:gd name="connsiteX98" fmla="*/ 4292025 w 10232859"/>
              <a:gd name="connsiteY98" fmla="*/ 90407 h 1699043"/>
              <a:gd name="connsiteX99" fmla="*/ 4304713 w 10232859"/>
              <a:gd name="connsiteY99" fmla="*/ 95673 h 1699043"/>
              <a:gd name="connsiteX100" fmla="*/ 4321285 w 10232859"/>
              <a:gd name="connsiteY100" fmla="*/ 93560 h 1699043"/>
              <a:gd name="connsiteX101" fmla="*/ 4339561 w 10232859"/>
              <a:gd name="connsiteY101" fmla="*/ 98806 h 1699043"/>
              <a:gd name="connsiteX102" fmla="*/ 4343990 w 10232859"/>
              <a:gd name="connsiteY102" fmla="*/ 94576 h 1699043"/>
              <a:gd name="connsiteX103" fmla="*/ 4358885 w 10232859"/>
              <a:gd name="connsiteY103" fmla="*/ 90264 h 1699043"/>
              <a:gd name="connsiteX104" fmla="*/ 4371648 w 10232859"/>
              <a:gd name="connsiteY104" fmla="*/ 95312 h 1699043"/>
              <a:gd name="connsiteX105" fmla="*/ 4398380 w 10232859"/>
              <a:gd name="connsiteY105" fmla="*/ 98447 h 1699043"/>
              <a:gd name="connsiteX106" fmla="*/ 4405729 w 10232859"/>
              <a:gd name="connsiteY106" fmla="*/ 97677 h 1699043"/>
              <a:gd name="connsiteX107" fmla="*/ 4431408 w 10232859"/>
              <a:gd name="connsiteY107" fmla="*/ 104311 h 1699043"/>
              <a:gd name="connsiteX108" fmla="*/ 4472183 w 10232859"/>
              <a:gd name="connsiteY108" fmla="*/ 109916 h 1699043"/>
              <a:gd name="connsiteX109" fmla="*/ 4518828 w 10232859"/>
              <a:gd name="connsiteY109" fmla="*/ 112600 h 1699043"/>
              <a:gd name="connsiteX110" fmla="*/ 4532040 w 10232859"/>
              <a:gd name="connsiteY110" fmla="*/ 117793 h 1699043"/>
              <a:gd name="connsiteX111" fmla="*/ 4617778 w 10232859"/>
              <a:gd name="connsiteY111" fmla="*/ 130479 h 1699043"/>
              <a:gd name="connsiteX112" fmla="*/ 4641872 w 10232859"/>
              <a:gd name="connsiteY112" fmla="*/ 134207 h 1699043"/>
              <a:gd name="connsiteX113" fmla="*/ 4662766 w 10232859"/>
              <a:gd name="connsiteY113" fmla="*/ 132438 h 1699043"/>
              <a:gd name="connsiteX114" fmla="*/ 4667770 w 10232859"/>
              <a:gd name="connsiteY114" fmla="*/ 127694 h 1699043"/>
              <a:gd name="connsiteX115" fmla="*/ 4681052 w 10232859"/>
              <a:gd name="connsiteY115" fmla="*/ 128947 h 1699043"/>
              <a:gd name="connsiteX116" fmla="*/ 4684624 w 10232859"/>
              <a:gd name="connsiteY116" fmla="*/ 128241 h 1699043"/>
              <a:gd name="connsiteX117" fmla="*/ 4705061 w 10232859"/>
              <a:gd name="connsiteY117" fmla="*/ 125234 h 1699043"/>
              <a:gd name="connsiteX118" fmla="*/ 4747746 w 10232859"/>
              <a:gd name="connsiteY118" fmla="*/ 144617 h 1699043"/>
              <a:gd name="connsiteX119" fmla="*/ 4801045 w 10232859"/>
              <a:gd name="connsiteY119" fmla="*/ 147239 h 1699043"/>
              <a:gd name="connsiteX120" fmla="*/ 5001600 w 10232859"/>
              <a:gd name="connsiteY120" fmla="*/ 190239 h 1699043"/>
              <a:gd name="connsiteX121" fmla="*/ 5033465 w 10232859"/>
              <a:gd name="connsiteY121" fmla="*/ 175915 h 1699043"/>
              <a:gd name="connsiteX122" fmla="*/ 5115965 w 10232859"/>
              <a:gd name="connsiteY122" fmla="*/ 186069 h 1699043"/>
              <a:gd name="connsiteX123" fmla="*/ 5237936 w 10232859"/>
              <a:gd name="connsiteY123" fmla="*/ 239508 h 1699043"/>
              <a:gd name="connsiteX124" fmla="*/ 5290566 w 10232859"/>
              <a:gd name="connsiteY124" fmla="*/ 263295 h 1699043"/>
              <a:gd name="connsiteX125" fmla="*/ 5344878 w 10232859"/>
              <a:gd name="connsiteY125" fmla="*/ 276360 h 1699043"/>
              <a:gd name="connsiteX126" fmla="*/ 5413398 w 10232859"/>
              <a:gd name="connsiteY126" fmla="*/ 276235 h 1699043"/>
              <a:gd name="connsiteX127" fmla="*/ 5415629 w 10232859"/>
              <a:gd name="connsiteY127" fmla="*/ 275768 h 1699043"/>
              <a:gd name="connsiteX128" fmla="*/ 5433078 w 10232859"/>
              <a:gd name="connsiteY128" fmla="*/ 279684 h 1699043"/>
              <a:gd name="connsiteX129" fmla="*/ 5435759 w 10232859"/>
              <a:gd name="connsiteY129" fmla="*/ 283100 h 1699043"/>
              <a:gd name="connsiteX130" fmla="*/ 5447372 w 10232859"/>
              <a:gd name="connsiteY130" fmla="*/ 286587 h 1699043"/>
              <a:gd name="connsiteX131" fmla="*/ 5469289 w 10232859"/>
              <a:gd name="connsiteY131" fmla="*/ 295620 h 1699043"/>
              <a:gd name="connsiteX132" fmla="*/ 5508752 w 10232859"/>
              <a:gd name="connsiteY132" fmla="*/ 305753 h 1699043"/>
              <a:gd name="connsiteX133" fmla="*/ 5509657 w 10232859"/>
              <a:gd name="connsiteY133" fmla="*/ 304936 h 1699043"/>
              <a:gd name="connsiteX134" fmla="*/ 5521245 w 10232859"/>
              <a:gd name="connsiteY134" fmla="*/ 303688 h 1699043"/>
              <a:gd name="connsiteX135" fmla="*/ 5542415 w 10232859"/>
              <a:gd name="connsiteY135" fmla="*/ 303495 h 1699043"/>
              <a:gd name="connsiteX136" fmla="*/ 5596538 w 10232859"/>
              <a:gd name="connsiteY136" fmla="*/ 291153 h 1699043"/>
              <a:gd name="connsiteX137" fmla="*/ 5632514 w 10232859"/>
              <a:gd name="connsiteY137" fmla="*/ 301962 h 1699043"/>
              <a:gd name="connsiteX138" fmla="*/ 5640005 w 10232859"/>
              <a:gd name="connsiteY138" fmla="*/ 303617 h 1699043"/>
              <a:gd name="connsiteX139" fmla="*/ 5640259 w 10232859"/>
              <a:gd name="connsiteY139" fmla="*/ 303435 h 1699043"/>
              <a:gd name="connsiteX140" fmla="*/ 5648365 w 10232859"/>
              <a:gd name="connsiteY140" fmla="*/ 304754 h 1699043"/>
              <a:gd name="connsiteX141" fmla="*/ 5653662 w 10232859"/>
              <a:gd name="connsiteY141" fmla="*/ 306635 h 1699043"/>
              <a:gd name="connsiteX142" fmla="*/ 5668196 w 10232859"/>
              <a:gd name="connsiteY142" fmla="*/ 309846 h 1699043"/>
              <a:gd name="connsiteX143" fmla="*/ 5673886 w 10232859"/>
              <a:gd name="connsiteY143" fmla="*/ 309526 h 1699043"/>
              <a:gd name="connsiteX144" fmla="*/ 5677139 w 10232859"/>
              <a:gd name="connsiteY144" fmla="*/ 307345 h 1699043"/>
              <a:gd name="connsiteX145" fmla="*/ 5708983 w 10232859"/>
              <a:gd name="connsiteY145" fmla="*/ 306674 h 1699043"/>
              <a:gd name="connsiteX146" fmla="*/ 5773909 w 10232859"/>
              <a:gd name="connsiteY146" fmla="*/ 312061 h 1699043"/>
              <a:gd name="connsiteX147" fmla="*/ 5809500 w 10232859"/>
              <a:gd name="connsiteY147" fmla="*/ 318450 h 1699043"/>
              <a:gd name="connsiteX148" fmla="*/ 5908729 w 10232859"/>
              <a:gd name="connsiteY148" fmla="*/ 332335 h 1699043"/>
              <a:gd name="connsiteX149" fmla="*/ 6009654 w 10232859"/>
              <a:gd name="connsiteY149" fmla="*/ 343526 h 1699043"/>
              <a:gd name="connsiteX150" fmla="*/ 6067487 w 10232859"/>
              <a:gd name="connsiteY150" fmla="*/ 333712 h 1699043"/>
              <a:gd name="connsiteX151" fmla="*/ 6073281 w 10232859"/>
              <a:gd name="connsiteY151" fmla="*/ 334316 h 1699043"/>
              <a:gd name="connsiteX152" fmla="*/ 6086225 w 10232859"/>
              <a:gd name="connsiteY152" fmla="*/ 339621 h 1699043"/>
              <a:gd name="connsiteX153" fmla="*/ 6105063 w 10232859"/>
              <a:gd name="connsiteY153" fmla="*/ 347340 h 1699043"/>
              <a:gd name="connsiteX154" fmla="*/ 6135796 w 10232859"/>
              <a:gd name="connsiteY154" fmla="*/ 363143 h 1699043"/>
              <a:gd name="connsiteX155" fmla="*/ 6195166 w 10232859"/>
              <a:gd name="connsiteY155" fmla="*/ 360190 h 1699043"/>
              <a:gd name="connsiteX156" fmla="*/ 6216259 w 10232859"/>
              <a:gd name="connsiteY156" fmla="*/ 363365 h 1699043"/>
              <a:gd name="connsiteX157" fmla="*/ 6228331 w 10232859"/>
              <a:gd name="connsiteY157" fmla="*/ 364034 h 1699043"/>
              <a:gd name="connsiteX158" fmla="*/ 6229602 w 10232859"/>
              <a:gd name="connsiteY158" fmla="*/ 363414 h 1699043"/>
              <a:gd name="connsiteX159" fmla="*/ 6258988 w 10232859"/>
              <a:gd name="connsiteY159" fmla="*/ 378660 h 1699043"/>
              <a:gd name="connsiteX160" fmla="*/ 6264106 w 10232859"/>
              <a:gd name="connsiteY160" fmla="*/ 379141 h 1699043"/>
              <a:gd name="connsiteX161" fmla="*/ 6281703 w 10232859"/>
              <a:gd name="connsiteY161" fmla="*/ 391054 h 1699043"/>
              <a:gd name="connsiteX162" fmla="*/ 6291622 w 10232859"/>
              <a:gd name="connsiteY162" fmla="*/ 396155 h 1699043"/>
              <a:gd name="connsiteX163" fmla="*/ 6292712 w 10232859"/>
              <a:gd name="connsiteY163" fmla="*/ 399771 h 1699043"/>
              <a:gd name="connsiteX164" fmla="*/ 6308227 w 10232859"/>
              <a:gd name="connsiteY164" fmla="*/ 406196 h 1699043"/>
              <a:gd name="connsiteX165" fmla="*/ 6328981 w 10232859"/>
              <a:gd name="connsiteY165" fmla="*/ 409495 h 1699043"/>
              <a:gd name="connsiteX166" fmla="*/ 6368693 w 10232859"/>
              <a:gd name="connsiteY166" fmla="*/ 417845 h 1699043"/>
              <a:gd name="connsiteX167" fmla="*/ 6414811 w 10232859"/>
              <a:gd name="connsiteY167" fmla="*/ 452200 h 1699043"/>
              <a:gd name="connsiteX168" fmla="*/ 6467879 w 10232859"/>
              <a:gd name="connsiteY168" fmla="*/ 468248 h 1699043"/>
              <a:gd name="connsiteX169" fmla="*/ 6564351 w 10232859"/>
              <a:gd name="connsiteY169" fmla="*/ 537518 h 1699043"/>
              <a:gd name="connsiteX170" fmla="*/ 6711178 w 10232859"/>
              <a:gd name="connsiteY170" fmla="*/ 573610 h 1699043"/>
              <a:gd name="connsiteX171" fmla="*/ 6764036 w 10232859"/>
              <a:gd name="connsiteY171" fmla="*/ 588943 h 1699043"/>
              <a:gd name="connsiteX172" fmla="*/ 6858983 w 10232859"/>
              <a:gd name="connsiteY172" fmla="*/ 623723 h 1699043"/>
              <a:gd name="connsiteX173" fmla="*/ 6910661 w 10232859"/>
              <a:gd name="connsiteY173" fmla="*/ 634620 h 1699043"/>
              <a:gd name="connsiteX174" fmla="*/ 6944111 w 10232859"/>
              <a:gd name="connsiteY174" fmla="*/ 659502 h 1699043"/>
              <a:gd name="connsiteX175" fmla="*/ 6965771 w 10232859"/>
              <a:gd name="connsiteY175" fmla="*/ 659931 h 1699043"/>
              <a:gd name="connsiteX176" fmla="*/ 6969639 w 10232859"/>
              <a:gd name="connsiteY176" fmla="*/ 659837 h 1699043"/>
              <a:gd name="connsiteX177" fmla="*/ 6982242 w 10232859"/>
              <a:gd name="connsiteY177" fmla="*/ 663112 h 1699043"/>
              <a:gd name="connsiteX178" fmla="*/ 6989387 w 10232859"/>
              <a:gd name="connsiteY178" fmla="*/ 659474 h 1699043"/>
              <a:gd name="connsiteX179" fmla="*/ 7010930 w 10232859"/>
              <a:gd name="connsiteY179" fmla="*/ 661134 h 1699043"/>
              <a:gd name="connsiteX180" fmla="*/ 7033125 w 10232859"/>
              <a:gd name="connsiteY180" fmla="*/ 668436 h 1699043"/>
              <a:gd name="connsiteX181" fmla="*/ 7134461 w 10232859"/>
              <a:gd name="connsiteY181" fmla="*/ 708192 h 1699043"/>
              <a:gd name="connsiteX182" fmla="*/ 7197450 w 10232859"/>
              <a:gd name="connsiteY182" fmla="*/ 729094 h 1699043"/>
              <a:gd name="connsiteX183" fmla="*/ 7225084 w 10232859"/>
              <a:gd name="connsiteY183" fmla="*/ 732505 h 1699043"/>
              <a:gd name="connsiteX184" fmla="*/ 7261183 w 10232859"/>
              <a:gd name="connsiteY184" fmla="*/ 740313 h 1699043"/>
              <a:gd name="connsiteX185" fmla="*/ 7327760 w 10232859"/>
              <a:gd name="connsiteY185" fmla="*/ 750586 h 1699043"/>
              <a:gd name="connsiteX186" fmla="*/ 7412222 w 10232859"/>
              <a:gd name="connsiteY186" fmla="*/ 770487 h 1699043"/>
              <a:gd name="connsiteX187" fmla="*/ 7457904 w 10232859"/>
              <a:gd name="connsiteY187" fmla="*/ 804321 h 1699043"/>
              <a:gd name="connsiteX188" fmla="*/ 7465795 w 10232859"/>
              <a:gd name="connsiteY188" fmla="*/ 802598 h 1699043"/>
              <a:gd name="connsiteX189" fmla="*/ 7505046 w 10232859"/>
              <a:gd name="connsiteY189" fmla="*/ 816517 h 1699043"/>
              <a:gd name="connsiteX190" fmla="*/ 7623220 w 10232859"/>
              <a:gd name="connsiteY190" fmla="*/ 888520 h 1699043"/>
              <a:gd name="connsiteX191" fmla="*/ 7700458 w 10232859"/>
              <a:gd name="connsiteY191" fmla="*/ 915079 h 1699043"/>
              <a:gd name="connsiteX192" fmla="*/ 7730988 w 10232859"/>
              <a:gd name="connsiteY192" fmla="*/ 920756 h 1699043"/>
              <a:gd name="connsiteX193" fmla="*/ 7781942 w 10232859"/>
              <a:gd name="connsiteY193" fmla="*/ 930503 h 1699043"/>
              <a:gd name="connsiteX194" fmla="*/ 7827704 w 10232859"/>
              <a:gd name="connsiteY194" fmla="*/ 928558 h 1699043"/>
              <a:gd name="connsiteX195" fmla="*/ 7867270 w 10232859"/>
              <a:gd name="connsiteY195" fmla="*/ 940366 h 1699043"/>
              <a:gd name="connsiteX196" fmla="*/ 7866538 w 10232859"/>
              <a:gd name="connsiteY196" fmla="*/ 955045 h 1699043"/>
              <a:gd name="connsiteX197" fmla="*/ 7912084 w 10232859"/>
              <a:gd name="connsiteY197" fmla="*/ 963800 h 1699043"/>
              <a:gd name="connsiteX198" fmla="*/ 7982264 w 10232859"/>
              <a:gd name="connsiteY198" fmla="*/ 975773 h 1699043"/>
              <a:gd name="connsiteX199" fmla="*/ 7991272 w 10232859"/>
              <a:gd name="connsiteY199" fmla="*/ 981104 h 1699043"/>
              <a:gd name="connsiteX200" fmla="*/ 8006496 w 10232859"/>
              <a:gd name="connsiteY200" fmla="*/ 972839 h 1699043"/>
              <a:gd name="connsiteX201" fmla="*/ 8034497 w 10232859"/>
              <a:gd name="connsiteY201" fmla="*/ 972054 h 1699043"/>
              <a:gd name="connsiteX202" fmla="*/ 8150881 w 10232859"/>
              <a:gd name="connsiteY202" fmla="*/ 990411 h 1699043"/>
              <a:gd name="connsiteX203" fmla="*/ 8172106 w 10232859"/>
              <a:gd name="connsiteY203" fmla="*/ 990512 h 1699043"/>
              <a:gd name="connsiteX204" fmla="*/ 8196076 w 10232859"/>
              <a:gd name="connsiteY204" fmla="*/ 1000078 h 1699043"/>
              <a:gd name="connsiteX205" fmla="*/ 8247463 w 10232859"/>
              <a:gd name="connsiteY205" fmla="*/ 1016332 h 1699043"/>
              <a:gd name="connsiteX206" fmla="*/ 8279272 w 10232859"/>
              <a:gd name="connsiteY206" fmla="*/ 1032921 h 1699043"/>
              <a:gd name="connsiteX207" fmla="*/ 8289611 w 10232859"/>
              <a:gd name="connsiteY207" fmla="*/ 1028630 h 1699043"/>
              <a:gd name="connsiteX208" fmla="*/ 8311483 w 10232859"/>
              <a:gd name="connsiteY208" fmla="*/ 1029399 h 1699043"/>
              <a:gd name="connsiteX209" fmla="*/ 8399489 w 10232859"/>
              <a:gd name="connsiteY209" fmla="*/ 1048562 h 1699043"/>
              <a:gd name="connsiteX210" fmla="*/ 8415973 w 10232859"/>
              <a:gd name="connsiteY210" fmla="*/ 1049660 h 1699043"/>
              <a:gd name="connsiteX211" fmla="*/ 8433326 w 10232859"/>
              <a:gd name="connsiteY211" fmla="*/ 1057881 h 1699043"/>
              <a:gd name="connsiteX212" fmla="*/ 8502328 w 10232859"/>
              <a:gd name="connsiteY212" fmla="*/ 1091498 h 1699043"/>
              <a:gd name="connsiteX213" fmla="*/ 8534346 w 10232859"/>
              <a:gd name="connsiteY213" fmla="*/ 1106980 h 1699043"/>
              <a:gd name="connsiteX214" fmla="*/ 8534980 w 10232859"/>
              <a:gd name="connsiteY214" fmla="*/ 1110861 h 1699043"/>
              <a:gd name="connsiteX215" fmla="*/ 8544104 w 10232859"/>
              <a:gd name="connsiteY215" fmla="*/ 1108406 h 1699043"/>
              <a:gd name="connsiteX216" fmla="*/ 8567742 w 10232859"/>
              <a:gd name="connsiteY216" fmla="*/ 1117590 h 1699043"/>
              <a:gd name="connsiteX217" fmla="*/ 8633779 w 10232859"/>
              <a:gd name="connsiteY217" fmla="*/ 1139226 h 1699043"/>
              <a:gd name="connsiteX218" fmla="*/ 8676965 w 10232859"/>
              <a:gd name="connsiteY218" fmla="*/ 1156949 h 1699043"/>
              <a:gd name="connsiteX219" fmla="*/ 8698944 w 10232859"/>
              <a:gd name="connsiteY219" fmla="*/ 1156939 h 1699043"/>
              <a:gd name="connsiteX220" fmla="*/ 8711456 w 10232859"/>
              <a:gd name="connsiteY220" fmla="*/ 1169217 h 1699043"/>
              <a:gd name="connsiteX221" fmla="*/ 8732793 w 10232859"/>
              <a:gd name="connsiteY221" fmla="*/ 1172972 h 1699043"/>
              <a:gd name="connsiteX222" fmla="*/ 8751897 w 10232859"/>
              <a:gd name="connsiteY222" fmla="*/ 1190886 h 1699043"/>
              <a:gd name="connsiteX223" fmla="*/ 8793564 w 10232859"/>
              <a:gd name="connsiteY223" fmla="*/ 1172572 h 1699043"/>
              <a:gd name="connsiteX224" fmla="*/ 8834270 w 10232859"/>
              <a:gd name="connsiteY224" fmla="*/ 1206624 h 1699043"/>
              <a:gd name="connsiteX225" fmla="*/ 8853872 w 10232859"/>
              <a:gd name="connsiteY225" fmla="*/ 1214714 h 1699043"/>
              <a:gd name="connsiteX226" fmla="*/ 8861901 w 10232859"/>
              <a:gd name="connsiteY226" fmla="*/ 1211375 h 1699043"/>
              <a:gd name="connsiteX227" fmla="*/ 8874168 w 10232859"/>
              <a:gd name="connsiteY227" fmla="*/ 1213967 h 1699043"/>
              <a:gd name="connsiteX228" fmla="*/ 8871123 w 10232859"/>
              <a:gd name="connsiteY228" fmla="*/ 1221160 h 1699043"/>
              <a:gd name="connsiteX229" fmla="*/ 8903537 w 10232859"/>
              <a:gd name="connsiteY229" fmla="*/ 1230588 h 1699043"/>
              <a:gd name="connsiteX230" fmla="*/ 8933767 w 10232859"/>
              <a:gd name="connsiteY230" fmla="*/ 1263368 h 1699043"/>
              <a:gd name="connsiteX231" fmla="*/ 8985765 w 10232859"/>
              <a:gd name="connsiteY231" fmla="*/ 1287664 h 1699043"/>
              <a:gd name="connsiteX232" fmla="*/ 9071444 w 10232859"/>
              <a:gd name="connsiteY232" fmla="*/ 1317305 h 1699043"/>
              <a:gd name="connsiteX233" fmla="*/ 9096711 w 10232859"/>
              <a:gd name="connsiteY233" fmla="*/ 1327777 h 1699043"/>
              <a:gd name="connsiteX234" fmla="*/ 9338853 w 10232859"/>
              <a:gd name="connsiteY234" fmla="*/ 1448046 h 1699043"/>
              <a:gd name="connsiteX235" fmla="*/ 9520814 w 10232859"/>
              <a:gd name="connsiteY235" fmla="*/ 1449827 h 1699043"/>
              <a:gd name="connsiteX236" fmla="*/ 9702271 w 10232859"/>
              <a:gd name="connsiteY236" fmla="*/ 1488553 h 1699043"/>
              <a:gd name="connsiteX237" fmla="*/ 9744273 w 10232859"/>
              <a:gd name="connsiteY237" fmla="*/ 1523512 h 1699043"/>
              <a:gd name="connsiteX238" fmla="*/ 9771903 w 10232859"/>
              <a:gd name="connsiteY238" fmla="*/ 1530034 h 1699043"/>
              <a:gd name="connsiteX239" fmla="*/ 9818565 w 10232859"/>
              <a:gd name="connsiteY239" fmla="*/ 1538545 h 1699043"/>
              <a:gd name="connsiteX240" fmla="*/ 9882202 w 10232859"/>
              <a:gd name="connsiteY240" fmla="*/ 1565888 h 1699043"/>
              <a:gd name="connsiteX241" fmla="*/ 10022025 w 10232859"/>
              <a:gd name="connsiteY241" fmla="*/ 1599696 h 1699043"/>
              <a:gd name="connsiteX242" fmla="*/ 10220406 w 10232859"/>
              <a:gd name="connsiteY242" fmla="*/ 1677005 h 1699043"/>
              <a:gd name="connsiteX243" fmla="*/ 10232859 w 10232859"/>
              <a:gd name="connsiteY243" fmla="*/ 1699043 h 1699043"/>
              <a:gd name="connsiteX244" fmla="*/ 0 w 10232859"/>
              <a:gd name="connsiteY244" fmla="*/ 1699043 h 1699043"/>
              <a:gd name="connsiteX245" fmla="*/ 0 w 10232859"/>
              <a:gd name="connsiteY245" fmla="*/ 21828 h 1699043"/>
              <a:gd name="connsiteX246" fmla="*/ 8097 w 10232859"/>
              <a:gd name="connsiteY246" fmla="*/ 24355 h 1699043"/>
              <a:gd name="connsiteX247" fmla="*/ 77128 w 10232859"/>
              <a:gd name="connsiteY247" fmla="*/ 6867 h 1699043"/>
              <a:gd name="connsiteX248" fmla="*/ 188338 w 10232859"/>
              <a:gd name="connsiteY248" fmla="*/ 5079 h 1699043"/>
              <a:gd name="connsiteX249" fmla="*/ 298809 w 10232859"/>
              <a:gd name="connsiteY249" fmla="*/ 6198 h 1699043"/>
              <a:gd name="connsiteX250" fmla="*/ 338985 w 10232859"/>
              <a:gd name="connsiteY250" fmla="*/ 8006 h 1699043"/>
              <a:gd name="connsiteX251" fmla="*/ 409815 w 10232859"/>
              <a:gd name="connsiteY251" fmla="*/ 5045 h 1699043"/>
              <a:gd name="connsiteX0" fmla="*/ 409815 w 10232859"/>
              <a:gd name="connsiteY0" fmla="*/ 5045 h 1699043"/>
              <a:gd name="connsiteX1" fmla="*/ 456316 w 10232859"/>
              <a:gd name="connsiteY1" fmla="*/ 4077 h 1699043"/>
              <a:gd name="connsiteX2" fmla="*/ 463611 w 10232859"/>
              <a:gd name="connsiteY2" fmla="*/ 18441 h 1699043"/>
              <a:gd name="connsiteX3" fmla="*/ 506289 w 10232859"/>
              <a:gd name="connsiteY3" fmla="*/ 21667 h 1699043"/>
              <a:gd name="connsiteX4" fmla="*/ 547180 w 10232859"/>
              <a:gd name="connsiteY4" fmla="*/ 10297 h 1699043"/>
              <a:gd name="connsiteX5" fmla="*/ 599180 w 10232859"/>
              <a:gd name="connsiteY5" fmla="*/ 9165 h 1699043"/>
              <a:gd name="connsiteX6" fmla="*/ 630247 w 10232859"/>
              <a:gd name="connsiteY6" fmla="*/ 8332 h 1699043"/>
              <a:gd name="connsiteX7" fmla="*/ 715463 w 10232859"/>
              <a:gd name="connsiteY7" fmla="*/ 18029 h 1699043"/>
              <a:gd name="connsiteX8" fmla="*/ 862866 w 10232859"/>
              <a:gd name="connsiteY8" fmla="*/ 63233 h 1699043"/>
              <a:gd name="connsiteX9" fmla="*/ 906400 w 10232859"/>
              <a:gd name="connsiteY9" fmla="*/ 68570 h 1699043"/>
              <a:gd name="connsiteX10" fmla="*/ 912698 w 10232859"/>
              <a:gd name="connsiteY10" fmla="*/ 65266 h 1699043"/>
              <a:gd name="connsiteX11" fmla="*/ 972936 w 10232859"/>
              <a:gd name="connsiteY11" fmla="*/ 88549 h 1699043"/>
              <a:gd name="connsiteX12" fmla="*/ 1061158 w 10232859"/>
              <a:gd name="connsiteY12" fmla="*/ 90302 h 1699043"/>
              <a:gd name="connsiteX13" fmla="*/ 1127764 w 10232859"/>
              <a:gd name="connsiteY13" fmla="*/ 86443 h 1699043"/>
              <a:gd name="connsiteX14" fmla="*/ 1165092 w 10232859"/>
              <a:gd name="connsiteY14" fmla="*/ 86517 h 1699043"/>
              <a:gd name="connsiteX15" fmla="*/ 1192274 w 10232859"/>
              <a:gd name="connsiteY15" fmla="*/ 84088 h 1699043"/>
              <a:gd name="connsiteX16" fmla="*/ 1261359 w 10232859"/>
              <a:gd name="connsiteY16" fmla="*/ 91263 h 1699043"/>
              <a:gd name="connsiteX17" fmla="*/ 1375826 w 10232859"/>
              <a:gd name="connsiteY17" fmla="*/ 108740 h 1699043"/>
              <a:gd name="connsiteX18" fmla="*/ 1400134 w 10232859"/>
              <a:gd name="connsiteY18" fmla="*/ 111208 h 1699043"/>
              <a:gd name="connsiteX19" fmla="*/ 1420782 w 10232859"/>
              <a:gd name="connsiteY19" fmla="*/ 108347 h 1699043"/>
              <a:gd name="connsiteX20" fmla="*/ 1425360 w 10232859"/>
              <a:gd name="connsiteY20" fmla="*/ 103343 h 1699043"/>
              <a:gd name="connsiteX21" fmla="*/ 1438688 w 10232859"/>
              <a:gd name="connsiteY21" fmla="*/ 103900 h 1699043"/>
              <a:gd name="connsiteX22" fmla="*/ 1442183 w 10232859"/>
              <a:gd name="connsiteY22" fmla="*/ 103008 h 1699043"/>
              <a:gd name="connsiteX23" fmla="*/ 1462271 w 10232859"/>
              <a:gd name="connsiteY23" fmla="*/ 98933 h 1699043"/>
              <a:gd name="connsiteX24" fmla="*/ 1506437 w 10232859"/>
              <a:gd name="connsiteY24" fmla="*/ 116084 h 1699043"/>
              <a:gd name="connsiteX25" fmla="*/ 1559721 w 10232859"/>
              <a:gd name="connsiteY25" fmla="*/ 115918 h 1699043"/>
              <a:gd name="connsiteX26" fmla="*/ 1763086 w 10232859"/>
              <a:gd name="connsiteY26" fmla="*/ 148431 h 1699043"/>
              <a:gd name="connsiteX27" fmla="*/ 1909571 w 10232859"/>
              <a:gd name="connsiteY27" fmla="*/ 158571 h 1699043"/>
              <a:gd name="connsiteX28" fmla="*/ 2002612 w 10232859"/>
              <a:gd name="connsiteY28" fmla="*/ 185342 h 1699043"/>
              <a:gd name="connsiteX29" fmla="*/ 2155278 w 10232859"/>
              <a:gd name="connsiteY29" fmla="*/ 197824 h 1699043"/>
              <a:gd name="connsiteX30" fmla="*/ 2166398 w 10232859"/>
              <a:gd name="connsiteY30" fmla="*/ 206965 h 1699043"/>
              <a:gd name="connsiteX31" fmla="*/ 2180455 w 10232859"/>
              <a:gd name="connsiteY31" fmla="*/ 212894 h 1699043"/>
              <a:gd name="connsiteX32" fmla="*/ 2182638 w 10232859"/>
              <a:gd name="connsiteY32" fmla="*/ 212313 h 1699043"/>
              <a:gd name="connsiteX33" fmla="*/ 2200348 w 10232859"/>
              <a:gd name="connsiteY33" fmla="*/ 215316 h 1699043"/>
              <a:gd name="connsiteX34" fmla="*/ 2203307 w 10232859"/>
              <a:gd name="connsiteY34" fmla="*/ 218590 h 1699043"/>
              <a:gd name="connsiteX35" fmla="*/ 2215170 w 10232859"/>
              <a:gd name="connsiteY35" fmla="*/ 221472 h 1699043"/>
              <a:gd name="connsiteX36" fmla="*/ 2237765 w 10232859"/>
              <a:gd name="connsiteY36" fmla="*/ 229357 h 1699043"/>
              <a:gd name="connsiteX37" fmla="*/ 2242719 w 10232859"/>
              <a:gd name="connsiteY37" fmla="*/ 228760 h 1699043"/>
              <a:gd name="connsiteX38" fmla="*/ 2277928 w 10232859"/>
              <a:gd name="connsiteY38" fmla="*/ 237427 h 1699043"/>
              <a:gd name="connsiteX39" fmla="*/ 2278759 w 10232859"/>
              <a:gd name="connsiteY39" fmla="*/ 236563 h 1699043"/>
              <a:gd name="connsiteX40" fmla="*/ 2290187 w 10232859"/>
              <a:gd name="connsiteY40" fmla="*/ 234709 h 1699043"/>
              <a:gd name="connsiteX41" fmla="*/ 2311246 w 10232859"/>
              <a:gd name="connsiteY41" fmla="*/ 233408 h 1699043"/>
              <a:gd name="connsiteX42" fmla="*/ 2364066 w 10232859"/>
              <a:gd name="connsiteY42" fmla="*/ 218237 h 1699043"/>
              <a:gd name="connsiteX43" fmla="*/ 2400814 w 10232859"/>
              <a:gd name="connsiteY43" fmla="*/ 227165 h 1699043"/>
              <a:gd name="connsiteX44" fmla="*/ 2408414 w 10232859"/>
              <a:gd name="connsiteY44" fmla="*/ 228429 h 1699043"/>
              <a:gd name="connsiteX45" fmla="*/ 2408650 w 10232859"/>
              <a:gd name="connsiteY45" fmla="*/ 228234 h 1699043"/>
              <a:gd name="connsiteX46" fmla="*/ 2416835 w 10232859"/>
              <a:gd name="connsiteY46" fmla="*/ 229128 h 1699043"/>
              <a:gd name="connsiteX47" fmla="*/ 2422271 w 10232859"/>
              <a:gd name="connsiteY47" fmla="*/ 230733 h 1699043"/>
              <a:gd name="connsiteX48" fmla="*/ 2490341 w 10232859"/>
              <a:gd name="connsiteY48" fmla="*/ 211074 h 1699043"/>
              <a:gd name="connsiteX49" fmla="*/ 2588929 w 10232859"/>
              <a:gd name="connsiteY49" fmla="*/ 200980 h 1699043"/>
              <a:gd name="connsiteX50" fmla="*/ 2687426 w 10232859"/>
              <a:gd name="connsiteY50" fmla="*/ 193848 h 1699043"/>
              <a:gd name="connsiteX51" fmla="*/ 2723517 w 10232859"/>
              <a:gd name="connsiteY51" fmla="*/ 192652 h 1699043"/>
              <a:gd name="connsiteX52" fmla="*/ 2785956 w 10232859"/>
              <a:gd name="connsiteY52" fmla="*/ 184404 h 1699043"/>
              <a:gd name="connsiteX53" fmla="*/ 2813378 w 10232859"/>
              <a:gd name="connsiteY53" fmla="*/ 176833 h 1699043"/>
              <a:gd name="connsiteX54" fmla="*/ 2814782 w 10232859"/>
              <a:gd name="connsiteY54" fmla="*/ 177153 h 1699043"/>
              <a:gd name="connsiteX55" fmla="*/ 2816580 w 10232859"/>
              <a:gd name="connsiteY55" fmla="*/ 174366 h 1699043"/>
              <a:gd name="connsiteX56" fmla="*/ 2821623 w 10232859"/>
              <a:gd name="connsiteY56" fmla="*/ 172875 h 1699043"/>
              <a:gd name="connsiteX57" fmla="*/ 2836688 w 10232859"/>
              <a:gd name="connsiteY57" fmla="*/ 172971 h 1699043"/>
              <a:gd name="connsiteX58" fmla="*/ 2842564 w 10232859"/>
              <a:gd name="connsiteY58" fmla="*/ 173695 h 1699043"/>
              <a:gd name="connsiteX59" fmla="*/ 2850712 w 10232859"/>
              <a:gd name="connsiteY59" fmla="*/ 173290 h 1699043"/>
              <a:gd name="connsiteX60" fmla="*/ 2850846 w 10232859"/>
              <a:gd name="connsiteY60" fmla="*/ 173062 h 1699043"/>
              <a:gd name="connsiteX61" fmla="*/ 2858611 w 10232859"/>
              <a:gd name="connsiteY61" fmla="*/ 173112 h 1699043"/>
              <a:gd name="connsiteX62" fmla="*/ 2897454 w 10232859"/>
              <a:gd name="connsiteY62" fmla="*/ 176114 h 1699043"/>
              <a:gd name="connsiteX63" fmla="*/ 2940369 w 10232859"/>
              <a:gd name="connsiteY63" fmla="*/ 152944 h 1699043"/>
              <a:gd name="connsiteX64" fmla="*/ 2959670 w 10232859"/>
              <a:gd name="connsiteY64" fmla="*/ 148367 h 1699043"/>
              <a:gd name="connsiteX65" fmla="*/ 2969615 w 10232859"/>
              <a:gd name="connsiteY65" fmla="*/ 144755 h 1699043"/>
              <a:gd name="connsiteX66" fmla="*/ 2970000 w 10232859"/>
              <a:gd name="connsiteY66" fmla="*/ 143776 h 1699043"/>
              <a:gd name="connsiteX67" fmla="*/ 3007272 w 10232859"/>
              <a:gd name="connsiteY67" fmla="*/ 146766 h 1699043"/>
              <a:gd name="connsiteX68" fmla="*/ 3011677 w 10232859"/>
              <a:gd name="connsiteY68" fmla="*/ 145404 h 1699043"/>
              <a:gd name="connsiteX69" fmla="*/ 3036668 w 10232859"/>
              <a:gd name="connsiteY69" fmla="*/ 149604 h 1699043"/>
              <a:gd name="connsiteX70" fmla="*/ 3049208 w 10232859"/>
              <a:gd name="connsiteY70" fmla="*/ 150573 h 1699043"/>
              <a:gd name="connsiteX71" fmla="*/ 3053517 w 10232859"/>
              <a:gd name="connsiteY71" fmla="*/ 153322 h 1699043"/>
              <a:gd name="connsiteX72" fmla="*/ 3071637 w 10232859"/>
              <a:gd name="connsiteY72" fmla="*/ 153496 h 1699043"/>
              <a:gd name="connsiteX73" fmla="*/ 3110077 w 10232859"/>
              <a:gd name="connsiteY73" fmla="*/ 149202 h 1699043"/>
              <a:gd name="connsiteX74" fmla="*/ 3173743 w 10232859"/>
              <a:gd name="connsiteY74" fmla="*/ 159581 h 1699043"/>
              <a:gd name="connsiteX75" fmla="*/ 3254203 w 10232859"/>
              <a:gd name="connsiteY75" fmla="*/ 151756 h 1699043"/>
              <a:gd name="connsiteX76" fmla="*/ 3380350 w 10232859"/>
              <a:gd name="connsiteY76" fmla="*/ 151151 h 1699043"/>
              <a:gd name="connsiteX77" fmla="*/ 3476147 w 10232859"/>
              <a:gd name="connsiteY77" fmla="*/ 170925 h 1699043"/>
              <a:gd name="connsiteX78" fmla="*/ 3581876 w 10232859"/>
              <a:gd name="connsiteY78" fmla="*/ 150448 h 1699043"/>
              <a:gd name="connsiteX79" fmla="*/ 3704761 w 10232859"/>
              <a:gd name="connsiteY79" fmla="*/ 150492 h 1699043"/>
              <a:gd name="connsiteX80" fmla="*/ 3755040 w 10232859"/>
              <a:gd name="connsiteY80" fmla="*/ 141978 h 1699043"/>
              <a:gd name="connsiteX81" fmla="*/ 3804689 w 10232859"/>
              <a:gd name="connsiteY81" fmla="*/ 151893 h 1699043"/>
              <a:gd name="connsiteX82" fmla="*/ 3821793 w 10232859"/>
              <a:gd name="connsiteY82" fmla="*/ 144743 h 1699043"/>
              <a:gd name="connsiteX83" fmla="*/ 3824682 w 10232859"/>
              <a:gd name="connsiteY83" fmla="*/ 143319 h 1699043"/>
              <a:gd name="connsiteX84" fmla="*/ 3837536 w 10232859"/>
              <a:gd name="connsiteY84" fmla="*/ 141778 h 1699043"/>
              <a:gd name="connsiteX85" fmla="*/ 3839550 w 10232859"/>
              <a:gd name="connsiteY85" fmla="*/ 136147 h 1699043"/>
              <a:gd name="connsiteX86" fmla="*/ 3857743 w 10232859"/>
              <a:gd name="connsiteY86" fmla="*/ 130104 h 1699043"/>
              <a:gd name="connsiteX87" fmla="*/ 3881852 w 10232859"/>
              <a:gd name="connsiteY87" fmla="*/ 128717 h 1699043"/>
              <a:gd name="connsiteX88" fmla="*/ 3998088 w 10232859"/>
              <a:gd name="connsiteY88" fmla="*/ 127932 h 1699043"/>
              <a:gd name="connsiteX89" fmla="*/ 4066682 w 10232859"/>
              <a:gd name="connsiteY89" fmla="*/ 124147 h 1699043"/>
              <a:gd name="connsiteX90" fmla="*/ 4091246 w 10232859"/>
              <a:gd name="connsiteY90" fmla="*/ 117503 h 1699043"/>
              <a:gd name="connsiteX91" fmla="*/ 4126556 w 10232859"/>
              <a:gd name="connsiteY91" fmla="*/ 111725 h 1699043"/>
              <a:gd name="connsiteX92" fmla="*/ 4187717 w 10232859"/>
              <a:gd name="connsiteY92" fmla="*/ 97496 h 1699043"/>
              <a:gd name="connsiteX93" fmla="*/ 4220826 w 10232859"/>
              <a:gd name="connsiteY93" fmla="*/ 95991 h 1699043"/>
              <a:gd name="connsiteX94" fmla="*/ 4239014 w 10232859"/>
              <a:gd name="connsiteY94" fmla="*/ 90840 h 1699043"/>
              <a:gd name="connsiteX95" fmla="*/ 4246653 w 10232859"/>
              <a:gd name="connsiteY95" fmla="*/ 91360 h 1699043"/>
              <a:gd name="connsiteX96" fmla="*/ 4271841 w 10232859"/>
              <a:gd name="connsiteY96" fmla="*/ 90188 h 1699043"/>
              <a:gd name="connsiteX97" fmla="*/ 4286277 w 10232859"/>
              <a:gd name="connsiteY97" fmla="*/ 90173 h 1699043"/>
              <a:gd name="connsiteX98" fmla="*/ 4292025 w 10232859"/>
              <a:gd name="connsiteY98" fmla="*/ 90407 h 1699043"/>
              <a:gd name="connsiteX99" fmla="*/ 4304713 w 10232859"/>
              <a:gd name="connsiteY99" fmla="*/ 95673 h 1699043"/>
              <a:gd name="connsiteX100" fmla="*/ 4321285 w 10232859"/>
              <a:gd name="connsiteY100" fmla="*/ 93560 h 1699043"/>
              <a:gd name="connsiteX101" fmla="*/ 4339561 w 10232859"/>
              <a:gd name="connsiteY101" fmla="*/ 98806 h 1699043"/>
              <a:gd name="connsiteX102" fmla="*/ 4343990 w 10232859"/>
              <a:gd name="connsiteY102" fmla="*/ 94576 h 1699043"/>
              <a:gd name="connsiteX103" fmla="*/ 4358885 w 10232859"/>
              <a:gd name="connsiteY103" fmla="*/ 90264 h 1699043"/>
              <a:gd name="connsiteX104" fmla="*/ 4371648 w 10232859"/>
              <a:gd name="connsiteY104" fmla="*/ 95312 h 1699043"/>
              <a:gd name="connsiteX105" fmla="*/ 4398380 w 10232859"/>
              <a:gd name="connsiteY105" fmla="*/ 98447 h 1699043"/>
              <a:gd name="connsiteX106" fmla="*/ 4405729 w 10232859"/>
              <a:gd name="connsiteY106" fmla="*/ 97677 h 1699043"/>
              <a:gd name="connsiteX107" fmla="*/ 4431408 w 10232859"/>
              <a:gd name="connsiteY107" fmla="*/ 104311 h 1699043"/>
              <a:gd name="connsiteX108" fmla="*/ 4472183 w 10232859"/>
              <a:gd name="connsiteY108" fmla="*/ 109916 h 1699043"/>
              <a:gd name="connsiteX109" fmla="*/ 4518828 w 10232859"/>
              <a:gd name="connsiteY109" fmla="*/ 112600 h 1699043"/>
              <a:gd name="connsiteX110" fmla="*/ 4532040 w 10232859"/>
              <a:gd name="connsiteY110" fmla="*/ 117793 h 1699043"/>
              <a:gd name="connsiteX111" fmla="*/ 4617778 w 10232859"/>
              <a:gd name="connsiteY111" fmla="*/ 130479 h 1699043"/>
              <a:gd name="connsiteX112" fmla="*/ 4641872 w 10232859"/>
              <a:gd name="connsiteY112" fmla="*/ 134207 h 1699043"/>
              <a:gd name="connsiteX113" fmla="*/ 4662766 w 10232859"/>
              <a:gd name="connsiteY113" fmla="*/ 132438 h 1699043"/>
              <a:gd name="connsiteX114" fmla="*/ 4667770 w 10232859"/>
              <a:gd name="connsiteY114" fmla="*/ 127694 h 1699043"/>
              <a:gd name="connsiteX115" fmla="*/ 4681052 w 10232859"/>
              <a:gd name="connsiteY115" fmla="*/ 128947 h 1699043"/>
              <a:gd name="connsiteX116" fmla="*/ 4684624 w 10232859"/>
              <a:gd name="connsiteY116" fmla="*/ 128241 h 1699043"/>
              <a:gd name="connsiteX117" fmla="*/ 4705061 w 10232859"/>
              <a:gd name="connsiteY117" fmla="*/ 125234 h 1699043"/>
              <a:gd name="connsiteX118" fmla="*/ 4747746 w 10232859"/>
              <a:gd name="connsiteY118" fmla="*/ 144617 h 1699043"/>
              <a:gd name="connsiteX119" fmla="*/ 4801045 w 10232859"/>
              <a:gd name="connsiteY119" fmla="*/ 147239 h 1699043"/>
              <a:gd name="connsiteX120" fmla="*/ 5001600 w 10232859"/>
              <a:gd name="connsiteY120" fmla="*/ 190239 h 1699043"/>
              <a:gd name="connsiteX121" fmla="*/ 5033465 w 10232859"/>
              <a:gd name="connsiteY121" fmla="*/ 175915 h 1699043"/>
              <a:gd name="connsiteX122" fmla="*/ 5115965 w 10232859"/>
              <a:gd name="connsiteY122" fmla="*/ 186069 h 1699043"/>
              <a:gd name="connsiteX123" fmla="*/ 5237936 w 10232859"/>
              <a:gd name="connsiteY123" fmla="*/ 239508 h 1699043"/>
              <a:gd name="connsiteX124" fmla="*/ 5290566 w 10232859"/>
              <a:gd name="connsiteY124" fmla="*/ 263295 h 1699043"/>
              <a:gd name="connsiteX125" fmla="*/ 5344878 w 10232859"/>
              <a:gd name="connsiteY125" fmla="*/ 276360 h 1699043"/>
              <a:gd name="connsiteX126" fmla="*/ 5413398 w 10232859"/>
              <a:gd name="connsiteY126" fmla="*/ 276235 h 1699043"/>
              <a:gd name="connsiteX127" fmla="*/ 5415629 w 10232859"/>
              <a:gd name="connsiteY127" fmla="*/ 275768 h 1699043"/>
              <a:gd name="connsiteX128" fmla="*/ 5433078 w 10232859"/>
              <a:gd name="connsiteY128" fmla="*/ 279684 h 1699043"/>
              <a:gd name="connsiteX129" fmla="*/ 5435759 w 10232859"/>
              <a:gd name="connsiteY129" fmla="*/ 283100 h 1699043"/>
              <a:gd name="connsiteX130" fmla="*/ 5447372 w 10232859"/>
              <a:gd name="connsiteY130" fmla="*/ 286587 h 1699043"/>
              <a:gd name="connsiteX131" fmla="*/ 5469289 w 10232859"/>
              <a:gd name="connsiteY131" fmla="*/ 295620 h 1699043"/>
              <a:gd name="connsiteX132" fmla="*/ 5508752 w 10232859"/>
              <a:gd name="connsiteY132" fmla="*/ 305753 h 1699043"/>
              <a:gd name="connsiteX133" fmla="*/ 5509657 w 10232859"/>
              <a:gd name="connsiteY133" fmla="*/ 304936 h 1699043"/>
              <a:gd name="connsiteX134" fmla="*/ 5521245 w 10232859"/>
              <a:gd name="connsiteY134" fmla="*/ 303688 h 1699043"/>
              <a:gd name="connsiteX135" fmla="*/ 5542415 w 10232859"/>
              <a:gd name="connsiteY135" fmla="*/ 303495 h 1699043"/>
              <a:gd name="connsiteX136" fmla="*/ 5596538 w 10232859"/>
              <a:gd name="connsiteY136" fmla="*/ 291153 h 1699043"/>
              <a:gd name="connsiteX137" fmla="*/ 5632514 w 10232859"/>
              <a:gd name="connsiteY137" fmla="*/ 301962 h 1699043"/>
              <a:gd name="connsiteX138" fmla="*/ 5640005 w 10232859"/>
              <a:gd name="connsiteY138" fmla="*/ 303617 h 1699043"/>
              <a:gd name="connsiteX139" fmla="*/ 5640259 w 10232859"/>
              <a:gd name="connsiteY139" fmla="*/ 303435 h 1699043"/>
              <a:gd name="connsiteX140" fmla="*/ 5648365 w 10232859"/>
              <a:gd name="connsiteY140" fmla="*/ 304754 h 1699043"/>
              <a:gd name="connsiteX141" fmla="*/ 5653662 w 10232859"/>
              <a:gd name="connsiteY141" fmla="*/ 306635 h 1699043"/>
              <a:gd name="connsiteX142" fmla="*/ 5668196 w 10232859"/>
              <a:gd name="connsiteY142" fmla="*/ 309846 h 1699043"/>
              <a:gd name="connsiteX143" fmla="*/ 5673886 w 10232859"/>
              <a:gd name="connsiteY143" fmla="*/ 309526 h 1699043"/>
              <a:gd name="connsiteX144" fmla="*/ 5677139 w 10232859"/>
              <a:gd name="connsiteY144" fmla="*/ 307345 h 1699043"/>
              <a:gd name="connsiteX145" fmla="*/ 5708983 w 10232859"/>
              <a:gd name="connsiteY145" fmla="*/ 306674 h 1699043"/>
              <a:gd name="connsiteX146" fmla="*/ 5773909 w 10232859"/>
              <a:gd name="connsiteY146" fmla="*/ 312061 h 1699043"/>
              <a:gd name="connsiteX147" fmla="*/ 5809500 w 10232859"/>
              <a:gd name="connsiteY147" fmla="*/ 318450 h 1699043"/>
              <a:gd name="connsiteX148" fmla="*/ 5908729 w 10232859"/>
              <a:gd name="connsiteY148" fmla="*/ 332335 h 1699043"/>
              <a:gd name="connsiteX149" fmla="*/ 6009654 w 10232859"/>
              <a:gd name="connsiteY149" fmla="*/ 343526 h 1699043"/>
              <a:gd name="connsiteX150" fmla="*/ 6067487 w 10232859"/>
              <a:gd name="connsiteY150" fmla="*/ 333712 h 1699043"/>
              <a:gd name="connsiteX151" fmla="*/ 6073281 w 10232859"/>
              <a:gd name="connsiteY151" fmla="*/ 334316 h 1699043"/>
              <a:gd name="connsiteX152" fmla="*/ 6086225 w 10232859"/>
              <a:gd name="connsiteY152" fmla="*/ 339621 h 1699043"/>
              <a:gd name="connsiteX153" fmla="*/ 6105063 w 10232859"/>
              <a:gd name="connsiteY153" fmla="*/ 347340 h 1699043"/>
              <a:gd name="connsiteX154" fmla="*/ 6135796 w 10232859"/>
              <a:gd name="connsiteY154" fmla="*/ 363143 h 1699043"/>
              <a:gd name="connsiteX155" fmla="*/ 6195166 w 10232859"/>
              <a:gd name="connsiteY155" fmla="*/ 360190 h 1699043"/>
              <a:gd name="connsiteX156" fmla="*/ 6216259 w 10232859"/>
              <a:gd name="connsiteY156" fmla="*/ 363365 h 1699043"/>
              <a:gd name="connsiteX157" fmla="*/ 6228331 w 10232859"/>
              <a:gd name="connsiteY157" fmla="*/ 364034 h 1699043"/>
              <a:gd name="connsiteX158" fmla="*/ 6229602 w 10232859"/>
              <a:gd name="connsiteY158" fmla="*/ 363414 h 1699043"/>
              <a:gd name="connsiteX159" fmla="*/ 6258988 w 10232859"/>
              <a:gd name="connsiteY159" fmla="*/ 378660 h 1699043"/>
              <a:gd name="connsiteX160" fmla="*/ 6264106 w 10232859"/>
              <a:gd name="connsiteY160" fmla="*/ 379141 h 1699043"/>
              <a:gd name="connsiteX161" fmla="*/ 6281703 w 10232859"/>
              <a:gd name="connsiteY161" fmla="*/ 391054 h 1699043"/>
              <a:gd name="connsiteX162" fmla="*/ 6291622 w 10232859"/>
              <a:gd name="connsiteY162" fmla="*/ 396155 h 1699043"/>
              <a:gd name="connsiteX163" fmla="*/ 6292712 w 10232859"/>
              <a:gd name="connsiteY163" fmla="*/ 399771 h 1699043"/>
              <a:gd name="connsiteX164" fmla="*/ 6308227 w 10232859"/>
              <a:gd name="connsiteY164" fmla="*/ 406196 h 1699043"/>
              <a:gd name="connsiteX165" fmla="*/ 6328981 w 10232859"/>
              <a:gd name="connsiteY165" fmla="*/ 409495 h 1699043"/>
              <a:gd name="connsiteX166" fmla="*/ 6368693 w 10232859"/>
              <a:gd name="connsiteY166" fmla="*/ 417845 h 1699043"/>
              <a:gd name="connsiteX167" fmla="*/ 6414811 w 10232859"/>
              <a:gd name="connsiteY167" fmla="*/ 452200 h 1699043"/>
              <a:gd name="connsiteX168" fmla="*/ 6467879 w 10232859"/>
              <a:gd name="connsiteY168" fmla="*/ 468248 h 1699043"/>
              <a:gd name="connsiteX169" fmla="*/ 6564351 w 10232859"/>
              <a:gd name="connsiteY169" fmla="*/ 537518 h 1699043"/>
              <a:gd name="connsiteX170" fmla="*/ 6711178 w 10232859"/>
              <a:gd name="connsiteY170" fmla="*/ 573610 h 1699043"/>
              <a:gd name="connsiteX171" fmla="*/ 6764036 w 10232859"/>
              <a:gd name="connsiteY171" fmla="*/ 588943 h 1699043"/>
              <a:gd name="connsiteX172" fmla="*/ 6858983 w 10232859"/>
              <a:gd name="connsiteY172" fmla="*/ 623723 h 1699043"/>
              <a:gd name="connsiteX173" fmla="*/ 6910661 w 10232859"/>
              <a:gd name="connsiteY173" fmla="*/ 634620 h 1699043"/>
              <a:gd name="connsiteX174" fmla="*/ 6944111 w 10232859"/>
              <a:gd name="connsiteY174" fmla="*/ 659502 h 1699043"/>
              <a:gd name="connsiteX175" fmla="*/ 6965771 w 10232859"/>
              <a:gd name="connsiteY175" fmla="*/ 659931 h 1699043"/>
              <a:gd name="connsiteX176" fmla="*/ 6969639 w 10232859"/>
              <a:gd name="connsiteY176" fmla="*/ 659837 h 1699043"/>
              <a:gd name="connsiteX177" fmla="*/ 6982242 w 10232859"/>
              <a:gd name="connsiteY177" fmla="*/ 663112 h 1699043"/>
              <a:gd name="connsiteX178" fmla="*/ 6989387 w 10232859"/>
              <a:gd name="connsiteY178" fmla="*/ 659474 h 1699043"/>
              <a:gd name="connsiteX179" fmla="*/ 7010930 w 10232859"/>
              <a:gd name="connsiteY179" fmla="*/ 661134 h 1699043"/>
              <a:gd name="connsiteX180" fmla="*/ 7033125 w 10232859"/>
              <a:gd name="connsiteY180" fmla="*/ 668436 h 1699043"/>
              <a:gd name="connsiteX181" fmla="*/ 7134461 w 10232859"/>
              <a:gd name="connsiteY181" fmla="*/ 708192 h 1699043"/>
              <a:gd name="connsiteX182" fmla="*/ 7197450 w 10232859"/>
              <a:gd name="connsiteY182" fmla="*/ 729094 h 1699043"/>
              <a:gd name="connsiteX183" fmla="*/ 7225084 w 10232859"/>
              <a:gd name="connsiteY183" fmla="*/ 732505 h 1699043"/>
              <a:gd name="connsiteX184" fmla="*/ 7261183 w 10232859"/>
              <a:gd name="connsiteY184" fmla="*/ 740313 h 1699043"/>
              <a:gd name="connsiteX185" fmla="*/ 7327760 w 10232859"/>
              <a:gd name="connsiteY185" fmla="*/ 750586 h 1699043"/>
              <a:gd name="connsiteX186" fmla="*/ 7412222 w 10232859"/>
              <a:gd name="connsiteY186" fmla="*/ 770487 h 1699043"/>
              <a:gd name="connsiteX187" fmla="*/ 7457904 w 10232859"/>
              <a:gd name="connsiteY187" fmla="*/ 804321 h 1699043"/>
              <a:gd name="connsiteX188" fmla="*/ 7465795 w 10232859"/>
              <a:gd name="connsiteY188" fmla="*/ 802598 h 1699043"/>
              <a:gd name="connsiteX189" fmla="*/ 7505046 w 10232859"/>
              <a:gd name="connsiteY189" fmla="*/ 816517 h 1699043"/>
              <a:gd name="connsiteX190" fmla="*/ 7623220 w 10232859"/>
              <a:gd name="connsiteY190" fmla="*/ 888520 h 1699043"/>
              <a:gd name="connsiteX191" fmla="*/ 7700458 w 10232859"/>
              <a:gd name="connsiteY191" fmla="*/ 915079 h 1699043"/>
              <a:gd name="connsiteX192" fmla="*/ 7730988 w 10232859"/>
              <a:gd name="connsiteY192" fmla="*/ 920756 h 1699043"/>
              <a:gd name="connsiteX193" fmla="*/ 7781942 w 10232859"/>
              <a:gd name="connsiteY193" fmla="*/ 930503 h 1699043"/>
              <a:gd name="connsiteX194" fmla="*/ 7827704 w 10232859"/>
              <a:gd name="connsiteY194" fmla="*/ 928558 h 1699043"/>
              <a:gd name="connsiteX195" fmla="*/ 7867270 w 10232859"/>
              <a:gd name="connsiteY195" fmla="*/ 940366 h 1699043"/>
              <a:gd name="connsiteX196" fmla="*/ 7866538 w 10232859"/>
              <a:gd name="connsiteY196" fmla="*/ 955045 h 1699043"/>
              <a:gd name="connsiteX197" fmla="*/ 7912084 w 10232859"/>
              <a:gd name="connsiteY197" fmla="*/ 963800 h 1699043"/>
              <a:gd name="connsiteX198" fmla="*/ 7982264 w 10232859"/>
              <a:gd name="connsiteY198" fmla="*/ 975773 h 1699043"/>
              <a:gd name="connsiteX199" fmla="*/ 7991272 w 10232859"/>
              <a:gd name="connsiteY199" fmla="*/ 981104 h 1699043"/>
              <a:gd name="connsiteX200" fmla="*/ 8006496 w 10232859"/>
              <a:gd name="connsiteY200" fmla="*/ 972839 h 1699043"/>
              <a:gd name="connsiteX201" fmla="*/ 8034497 w 10232859"/>
              <a:gd name="connsiteY201" fmla="*/ 972054 h 1699043"/>
              <a:gd name="connsiteX202" fmla="*/ 8150881 w 10232859"/>
              <a:gd name="connsiteY202" fmla="*/ 990411 h 1699043"/>
              <a:gd name="connsiteX203" fmla="*/ 8172106 w 10232859"/>
              <a:gd name="connsiteY203" fmla="*/ 990512 h 1699043"/>
              <a:gd name="connsiteX204" fmla="*/ 8196076 w 10232859"/>
              <a:gd name="connsiteY204" fmla="*/ 1000078 h 1699043"/>
              <a:gd name="connsiteX205" fmla="*/ 8247463 w 10232859"/>
              <a:gd name="connsiteY205" fmla="*/ 1016332 h 1699043"/>
              <a:gd name="connsiteX206" fmla="*/ 8279272 w 10232859"/>
              <a:gd name="connsiteY206" fmla="*/ 1032921 h 1699043"/>
              <a:gd name="connsiteX207" fmla="*/ 8289611 w 10232859"/>
              <a:gd name="connsiteY207" fmla="*/ 1028630 h 1699043"/>
              <a:gd name="connsiteX208" fmla="*/ 8311483 w 10232859"/>
              <a:gd name="connsiteY208" fmla="*/ 1029399 h 1699043"/>
              <a:gd name="connsiteX209" fmla="*/ 8399489 w 10232859"/>
              <a:gd name="connsiteY209" fmla="*/ 1048562 h 1699043"/>
              <a:gd name="connsiteX210" fmla="*/ 8415973 w 10232859"/>
              <a:gd name="connsiteY210" fmla="*/ 1049660 h 1699043"/>
              <a:gd name="connsiteX211" fmla="*/ 8433326 w 10232859"/>
              <a:gd name="connsiteY211" fmla="*/ 1057881 h 1699043"/>
              <a:gd name="connsiteX212" fmla="*/ 8502328 w 10232859"/>
              <a:gd name="connsiteY212" fmla="*/ 1091498 h 1699043"/>
              <a:gd name="connsiteX213" fmla="*/ 8534346 w 10232859"/>
              <a:gd name="connsiteY213" fmla="*/ 1106980 h 1699043"/>
              <a:gd name="connsiteX214" fmla="*/ 8534980 w 10232859"/>
              <a:gd name="connsiteY214" fmla="*/ 1110861 h 1699043"/>
              <a:gd name="connsiteX215" fmla="*/ 8544104 w 10232859"/>
              <a:gd name="connsiteY215" fmla="*/ 1108406 h 1699043"/>
              <a:gd name="connsiteX216" fmla="*/ 8567742 w 10232859"/>
              <a:gd name="connsiteY216" fmla="*/ 1117590 h 1699043"/>
              <a:gd name="connsiteX217" fmla="*/ 8633779 w 10232859"/>
              <a:gd name="connsiteY217" fmla="*/ 1139226 h 1699043"/>
              <a:gd name="connsiteX218" fmla="*/ 8676965 w 10232859"/>
              <a:gd name="connsiteY218" fmla="*/ 1156949 h 1699043"/>
              <a:gd name="connsiteX219" fmla="*/ 8698944 w 10232859"/>
              <a:gd name="connsiteY219" fmla="*/ 1156939 h 1699043"/>
              <a:gd name="connsiteX220" fmla="*/ 8711456 w 10232859"/>
              <a:gd name="connsiteY220" fmla="*/ 1169217 h 1699043"/>
              <a:gd name="connsiteX221" fmla="*/ 8732793 w 10232859"/>
              <a:gd name="connsiteY221" fmla="*/ 1172972 h 1699043"/>
              <a:gd name="connsiteX222" fmla="*/ 8751897 w 10232859"/>
              <a:gd name="connsiteY222" fmla="*/ 1190886 h 1699043"/>
              <a:gd name="connsiteX223" fmla="*/ 8793564 w 10232859"/>
              <a:gd name="connsiteY223" fmla="*/ 1172572 h 1699043"/>
              <a:gd name="connsiteX224" fmla="*/ 8834270 w 10232859"/>
              <a:gd name="connsiteY224" fmla="*/ 1206624 h 1699043"/>
              <a:gd name="connsiteX225" fmla="*/ 8853872 w 10232859"/>
              <a:gd name="connsiteY225" fmla="*/ 1214714 h 1699043"/>
              <a:gd name="connsiteX226" fmla="*/ 8861901 w 10232859"/>
              <a:gd name="connsiteY226" fmla="*/ 1211375 h 1699043"/>
              <a:gd name="connsiteX227" fmla="*/ 8874168 w 10232859"/>
              <a:gd name="connsiteY227" fmla="*/ 1213967 h 1699043"/>
              <a:gd name="connsiteX228" fmla="*/ 8871123 w 10232859"/>
              <a:gd name="connsiteY228" fmla="*/ 1221160 h 1699043"/>
              <a:gd name="connsiteX229" fmla="*/ 8903537 w 10232859"/>
              <a:gd name="connsiteY229" fmla="*/ 1230588 h 1699043"/>
              <a:gd name="connsiteX230" fmla="*/ 8933767 w 10232859"/>
              <a:gd name="connsiteY230" fmla="*/ 1263368 h 1699043"/>
              <a:gd name="connsiteX231" fmla="*/ 8985765 w 10232859"/>
              <a:gd name="connsiteY231" fmla="*/ 1287664 h 1699043"/>
              <a:gd name="connsiteX232" fmla="*/ 9071444 w 10232859"/>
              <a:gd name="connsiteY232" fmla="*/ 1317305 h 1699043"/>
              <a:gd name="connsiteX233" fmla="*/ 9096711 w 10232859"/>
              <a:gd name="connsiteY233" fmla="*/ 1327777 h 1699043"/>
              <a:gd name="connsiteX234" fmla="*/ 9338853 w 10232859"/>
              <a:gd name="connsiteY234" fmla="*/ 1448046 h 1699043"/>
              <a:gd name="connsiteX235" fmla="*/ 9520814 w 10232859"/>
              <a:gd name="connsiteY235" fmla="*/ 1449827 h 1699043"/>
              <a:gd name="connsiteX236" fmla="*/ 9702271 w 10232859"/>
              <a:gd name="connsiteY236" fmla="*/ 1488553 h 1699043"/>
              <a:gd name="connsiteX237" fmla="*/ 9744273 w 10232859"/>
              <a:gd name="connsiteY237" fmla="*/ 1523512 h 1699043"/>
              <a:gd name="connsiteX238" fmla="*/ 9771903 w 10232859"/>
              <a:gd name="connsiteY238" fmla="*/ 1530034 h 1699043"/>
              <a:gd name="connsiteX239" fmla="*/ 9818565 w 10232859"/>
              <a:gd name="connsiteY239" fmla="*/ 1538545 h 1699043"/>
              <a:gd name="connsiteX240" fmla="*/ 9882202 w 10232859"/>
              <a:gd name="connsiteY240" fmla="*/ 1565888 h 1699043"/>
              <a:gd name="connsiteX241" fmla="*/ 10022025 w 10232859"/>
              <a:gd name="connsiteY241" fmla="*/ 1599696 h 1699043"/>
              <a:gd name="connsiteX242" fmla="*/ 10220406 w 10232859"/>
              <a:gd name="connsiteY242" fmla="*/ 1677005 h 1699043"/>
              <a:gd name="connsiteX243" fmla="*/ 10232859 w 10232859"/>
              <a:gd name="connsiteY243" fmla="*/ 1699043 h 1699043"/>
              <a:gd name="connsiteX244" fmla="*/ 0 w 10232859"/>
              <a:gd name="connsiteY244" fmla="*/ 1699043 h 1699043"/>
              <a:gd name="connsiteX245" fmla="*/ 0 w 10232859"/>
              <a:gd name="connsiteY245" fmla="*/ 21828 h 1699043"/>
              <a:gd name="connsiteX246" fmla="*/ 8097 w 10232859"/>
              <a:gd name="connsiteY246" fmla="*/ 24355 h 1699043"/>
              <a:gd name="connsiteX247" fmla="*/ 77128 w 10232859"/>
              <a:gd name="connsiteY247" fmla="*/ 6867 h 1699043"/>
              <a:gd name="connsiteX248" fmla="*/ 188338 w 10232859"/>
              <a:gd name="connsiteY248" fmla="*/ 5079 h 1699043"/>
              <a:gd name="connsiteX249" fmla="*/ 298809 w 10232859"/>
              <a:gd name="connsiteY249" fmla="*/ 6198 h 1699043"/>
              <a:gd name="connsiteX250" fmla="*/ 338985 w 10232859"/>
              <a:gd name="connsiteY250" fmla="*/ 8006 h 1699043"/>
              <a:gd name="connsiteX251" fmla="*/ 409815 w 10232859"/>
              <a:gd name="connsiteY251" fmla="*/ 5045 h 1699043"/>
              <a:gd name="connsiteX0" fmla="*/ 409815 w 10232859"/>
              <a:gd name="connsiteY0" fmla="*/ 5045 h 1699043"/>
              <a:gd name="connsiteX1" fmla="*/ 456316 w 10232859"/>
              <a:gd name="connsiteY1" fmla="*/ 4077 h 1699043"/>
              <a:gd name="connsiteX2" fmla="*/ 463611 w 10232859"/>
              <a:gd name="connsiteY2" fmla="*/ 18441 h 1699043"/>
              <a:gd name="connsiteX3" fmla="*/ 506289 w 10232859"/>
              <a:gd name="connsiteY3" fmla="*/ 21667 h 1699043"/>
              <a:gd name="connsiteX4" fmla="*/ 547180 w 10232859"/>
              <a:gd name="connsiteY4" fmla="*/ 10297 h 1699043"/>
              <a:gd name="connsiteX5" fmla="*/ 599180 w 10232859"/>
              <a:gd name="connsiteY5" fmla="*/ 9165 h 1699043"/>
              <a:gd name="connsiteX6" fmla="*/ 630247 w 10232859"/>
              <a:gd name="connsiteY6" fmla="*/ 8332 h 1699043"/>
              <a:gd name="connsiteX7" fmla="*/ 715463 w 10232859"/>
              <a:gd name="connsiteY7" fmla="*/ 18029 h 1699043"/>
              <a:gd name="connsiteX8" fmla="*/ 862866 w 10232859"/>
              <a:gd name="connsiteY8" fmla="*/ 63233 h 1699043"/>
              <a:gd name="connsiteX9" fmla="*/ 906400 w 10232859"/>
              <a:gd name="connsiteY9" fmla="*/ 68570 h 1699043"/>
              <a:gd name="connsiteX10" fmla="*/ 912698 w 10232859"/>
              <a:gd name="connsiteY10" fmla="*/ 65266 h 1699043"/>
              <a:gd name="connsiteX11" fmla="*/ 972936 w 10232859"/>
              <a:gd name="connsiteY11" fmla="*/ 88549 h 1699043"/>
              <a:gd name="connsiteX12" fmla="*/ 1061158 w 10232859"/>
              <a:gd name="connsiteY12" fmla="*/ 90302 h 1699043"/>
              <a:gd name="connsiteX13" fmla="*/ 1127764 w 10232859"/>
              <a:gd name="connsiteY13" fmla="*/ 86443 h 1699043"/>
              <a:gd name="connsiteX14" fmla="*/ 1165092 w 10232859"/>
              <a:gd name="connsiteY14" fmla="*/ 86517 h 1699043"/>
              <a:gd name="connsiteX15" fmla="*/ 1192274 w 10232859"/>
              <a:gd name="connsiteY15" fmla="*/ 84088 h 1699043"/>
              <a:gd name="connsiteX16" fmla="*/ 1261359 w 10232859"/>
              <a:gd name="connsiteY16" fmla="*/ 91263 h 1699043"/>
              <a:gd name="connsiteX17" fmla="*/ 1375826 w 10232859"/>
              <a:gd name="connsiteY17" fmla="*/ 108740 h 1699043"/>
              <a:gd name="connsiteX18" fmla="*/ 1400134 w 10232859"/>
              <a:gd name="connsiteY18" fmla="*/ 111208 h 1699043"/>
              <a:gd name="connsiteX19" fmla="*/ 1420782 w 10232859"/>
              <a:gd name="connsiteY19" fmla="*/ 108347 h 1699043"/>
              <a:gd name="connsiteX20" fmla="*/ 1425360 w 10232859"/>
              <a:gd name="connsiteY20" fmla="*/ 103343 h 1699043"/>
              <a:gd name="connsiteX21" fmla="*/ 1438688 w 10232859"/>
              <a:gd name="connsiteY21" fmla="*/ 103900 h 1699043"/>
              <a:gd name="connsiteX22" fmla="*/ 1442183 w 10232859"/>
              <a:gd name="connsiteY22" fmla="*/ 103008 h 1699043"/>
              <a:gd name="connsiteX23" fmla="*/ 1462271 w 10232859"/>
              <a:gd name="connsiteY23" fmla="*/ 98933 h 1699043"/>
              <a:gd name="connsiteX24" fmla="*/ 1506437 w 10232859"/>
              <a:gd name="connsiteY24" fmla="*/ 116084 h 1699043"/>
              <a:gd name="connsiteX25" fmla="*/ 1559721 w 10232859"/>
              <a:gd name="connsiteY25" fmla="*/ 115918 h 1699043"/>
              <a:gd name="connsiteX26" fmla="*/ 1763086 w 10232859"/>
              <a:gd name="connsiteY26" fmla="*/ 148431 h 1699043"/>
              <a:gd name="connsiteX27" fmla="*/ 1909571 w 10232859"/>
              <a:gd name="connsiteY27" fmla="*/ 158571 h 1699043"/>
              <a:gd name="connsiteX28" fmla="*/ 2002612 w 10232859"/>
              <a:gd name="connsiteY28" fmla="*/ 185342 h 1699043"/>
              <a:gd name="connsiteX29" fmla="*/ 2155278 w 10232859"/>
              <a:gd name="connsiteY29" fmla="*/ 197824 h 1699043"/>
              <a:gd name="connsiteX30" fmla="*/ 2166398 w 10232859"/>
              <a:gd name="connsiteY30" fmla="*/ 206965 h 1699043"/>
              <a:gd name="connsiteX31" fmla="*/ 2180455 w 10232859"/>
              <a:gd name="connsiteY31" fmla="*/ 212894 h 1699043"/>
              <a:gd name="connsiteX32" fmla="*/ 2182638 w 10232859"/>
              <a:gd name="connsiteY32" fmla="*/ 212313 h 1699043"/>
              <a:gd name="connsiteX33" fmla="*/ 2200348 w 10232859"/>
              <a:gd name="connsiteY33" fmla="*/ 215316 h 1699043"/>
              <a:gd name="connsiteX34" fmla="*/ 2203307 w 10232859"/>
              <a:gd name="connsiteY34" fmla="*/ 218590 h 1699043"/>
              <a:gd name="connsiteX35" fmla="*/ 2215170 w 10232859"/>
              <a:gd name="connsiteY35" fmla="*/ 221472 h 1699043"/>
              <a:gd name="connsiteX36" fmla="*/ 2237765 w 10232859"/>
              <a:gd name="connsiteY36" fmla="*/ 229357 h 1699043"/>
              <a:gd name="connsiteX37" fmla="*/ 2242719 w 10232859"/>
              <a:gd name="connsiteY37" fmla="*/ 228760 h 1699043"/>
              <a:gd name="connsiteX38" fmla="*/ 2277928 w 10232859"/>
              <a:gd name="connsiteY38" fmla="*/ 237427 h 1699043"/>
              <a:gd name="connsiteX39" fmla="*/ 2278759 w 10232859"/>
              <a:gd name="connsiteY39" fmla="*/ 236563 h 1699043"/>
              <a:gd name="connsiteX40" fmla="*/ 2290187 w 10232859"/>
              <a:gd name="connsiteY40" fmla="*/ 234709 h 1699043"/>
              <a:gd name="connsiteX41" fmla="*/ 2364066 w 10232859"/>
              <a:gd name="connsiteY41" fmla="*/ 218237 h 1699043"/>
              <a:gd name="connsiteX42" fmla="*/ 2400814 w 10232859"/>
              <a:gd name="connsiteY42" fmla="*/ 227165 h 1699043"/>
              <a:gd name="connsiteX43" fmla="*/ 2408414 w 10232859"/>
              <a:gd name="connsiteY43" fmla="*/ 228429 h 1699043"/>
              <a:gd name="connsiteX44" fmla="*/ 2408650 w 10232859"/>
              <a:gd name="connsiteY44" fmla="*/ 228234 h 1699043"/>
              <a:gd name="connsiteX45" fmla="*/ 2416835 w 10232859"/>
              <a:gd name="connsiteY45" fmla="*/ 229128 h 1699043"/>
              <a:gd name="connsiteX46" fmla="*/ 2422271 w 10232859"/>
              <a:gd name="connsiteY46" fmla="*/ 230733 h 1699043"/>
              <a:gd name="connsiteX47" fmla="*/ 2490341 w 10232859"/>
              <a:gd name="connsiteY47" fmla="*/ 211074 h 1699043"/>
              <a:gd name="connsiteX48" fmla="*/ 2588929 w 10232859"/>
              <a:gd name="connsiteY48" fmla="*/ 200980 h 1699043"/>
              <a:gd name="connsiteX49" fmla="*/ 2687426 w 10232859"/>
              <a:gd name="connsiteY49" fmla="*/ 193848 h 1699043"/>
              <a:gd name="connsiteX50" fmla="*/ 2723517 w 10232859"/>
              <a:gd name="connsiteY50" fmla="*/ 192652 h 1699043"/>
              <a:gd name="connsiteX51" fmla="*/ 2785956 w 10232859"/>
              <a:gd name="connsiteY51" fmla="*/ 184404 h 1699043"/>
              <a:gd name="connsiteX52" fmla="*/ 2813378 w 10232859"/>
              <a:gd name="connsiteY52" fmla="*/ 176833 h 1699043"/>
              <a:gd name="connsiteX53" fmla="*/ 2814782 w 10232859"/>
              <a:gd name="connsiteY53" fmla="*/ 177153 h 1699043"/>
              <a:gd name="connsiteX54" fmla="*/ 2816580 w 10232859"/>
              <a:gd name="connsiteY54" fmla="*/ 174366 h 1699043"/>
              <a:gd name="connsiteX55" fmla="*/ 2821623 w 10232859"/>
              <a:gd name="connsiteY55" fmla="*/ 172875 h 1699043"/>
              <a:gd name="connsiteX56" fmla="*/ 2836688 w 10232859"/>
              <a:gd name="connsiteY56" fmla="*/ 172971 h 1699043"/>
              <a:gd name="connsiteX57" fmla="*/ 2842564 w 10232859"/>
              <a:gd name="connsiteY57" fmla="*/ 173695 h 1699043"/>
              <a:gd name="connsiteX58" fmla="*/ 2850712 w 10232859"/>
              <a:gd name="connsiteY58" fmla="*/ 173290 h 1699043"/>
              <a:gd name="connsiteX59" fmla="*/ 2850846 w 10232859"/>
              <a:gd name="connsiteY59" fmla="*/ 173062 h 1699043"/>
              <a:gd name="connsiteX60" fmla="*/ 2858611 w 10232859"/>
              <a:gd name="connsiteY60" fmla="*/ 173112 h 1699043"/>
              <a:gd name="connsiteX61" fmla="*/ 2897454 w 10232859"/>
              <a:gd name="connsiteY61" fmla="*/ 176114 h 1699043"/>
              <a:gd name="connsiteX62" fmla="*/ 2940369 w 10232859"/>
              <a:gd name="connsiteY62" fmla="*/ 152944 h 1699043"/>
              <a:gd name="connsiteX63" fmla="*/ 2959670 w 10232859"/>
              <a:gd name="connsiteY63" fmla="*/ 148367 h 1699043"/>
              <a:gd name="connsiteX64" fmla="*/ 2969615 w 10232859"/>
              <a:gd name="connsiteY64" fmla="*/ 144755 h 1699043"/>
              <a:gd name="connsiteX65" fmla="*/ 2970000 w 10232859"/>
              <a:gd name="connsiteY65" fmla="*/ 143776 h 1699043"/>
              <a:gd name="connsiteX66" fmla="*/ 3007272 w 10232859"/>
              <a:gd name="connsiteY66" fmla="*/ 146766 h 1699043"/>
              <a:gd name="connsiteX67" fmla="*/ 3011677 w 10232859"/>
              <a:gd name="connsiteY67" fmla="*/ 145404 h 1699043"/>
              <a:gd name="connsiteX68" fmla="*/ 3036668 w 10232859"/>
              <a:gd name="connsiteY68" fmla="*/ 149604 h 1699043"/>
              <a:gd name="connsiteX69" fmla="*/ 3049208 w 10232859"/>
              <a:gd name="connsiteY69" fmla="*/ 150573 h 1699043"/>
              <a:gd name="connsiteX70" fmla="*/ 3053517 w 10232859"/>
              <a:gd name="connsiteY70" fmla="*/ 153322 h 1699043"/>
              <a:gd name="connsiteX71" fmla="*/ 3071637 w 10232859"/>
              <a:gd name="connsiteY71" fmla="*/ 153496 h 1699043"/>
              <a:gd name="connsiteX72" fmla="*/ 3110077 w 10232859"/>
              <a:gd name="connsiteY72" fmla="*/ 149202 h 1699043"/>
              <a:gd name="connsiteX73" fmla="*/ 3173743 w 10232859"/>
              <a:gd name="connsiteY73" fmla="*/ 159581 h 1699043"/>
              <a:gd name="connsiteX74" fmla="*/ 3254203 w 10232859"/>
              <a:gd name="connsiteY74" fmla="*/ 151756 h 1699043"/>
              <a:gd name="connsiteX75" fmla="*/ 3380350 w 10232859"/>
              <a:gd name="connsiteY75" fmla="*/ 151151 h 1699043"/>
              <a:gd name="connsiteX76" fmla="*/ 3476147 w 10232859"/>
              <a:gd name="connsiteY76" fmla="*/ 170925 h 1699043"/>
              <a:gd name="connsiteX77" fmla="*/ 3581876 w 10232859"/>
              <a:gd name="connsiteY77" fmla="*/ 150448 h 1699043"/>
              <a:gd name="connsiteX78" fmla="*/ 3704761 w 10232859"/>
              <a:gd name="connsiteY78" fmla="*/ 150492 h 1699043"/>
              <a:gd name="connsiteX79" fmla="*/ 3755040 w 10232859"/>
              <a:gd name="connsiteY79" fmla="*/ 141978 h 1699043"/>
              <a:gd name="connsiteX80" fmla="*/ 3804689 w 10232859"/>
              <a:gd name="connsiteY80" fmla="*/ 151893 h 1699043"/>
              <a:gd name="connsiteX81" fmla="*/ 3821793 w 10232859"/>
              <a:gd name="connsiteY81" fmla="*/ 144743 h 1699043"/>
              <a:gd name="connsiteX82" fmla="*/ 3824682 w 10232859"/>
              <a:gd name="connsiteY82" fmla="*/ 143319 h 1699043"/>
              <a:gd name="connsiteX83" fmla="*/ 3837536 w 10232859"/>
              <a:gd name="connsiteY83" fmla="*/ 141778 h 1699043"/>
              <a:gd name="connsiteX84" fmla="*/ 3839550 w 10232859"/>
              <a:gd name="connsiteY84" fmla="*/ 136147 h 1699043"/>
              <a:gd name="connsiteX85" fmla="*/ 3857743 w 10232859"/>
              <a:gd name="connsiteY85" fmla="*/ 130104 h 1699043"/>
              <a:gd name="connsiteX86" fmla="*/ 3881852 w 10232859"/>
              <a:gd name="connsiteY86" fmla="*/ 128717 h 1699043"/>
              <a:gd name="connsiteX87" fmla="*/ 3998088 w 10232859"/>
              <a:gd name="connsiteY87" fmla="*/ 127932 h 1699043"/>
              <a:gd name="connsiteX88" fmla="*/ 4066682 w 10232859"/>
              <a:gd name="connsiteY88" fmla="*/ 124147 h 1699043"/>
              <a:gd name="connsiteX89" fmla="*/ 4091246 w 10232859"/>
              <a:gd name="connsiteY89" fmla="*/ 117503 h 1699043"/>
              <a:gd name="connsiteX90" fmla="*/ 4126556 w 10232859"/>
              <a:gd name="connsiteY90" fmla="*/ 111725 h 1699043"/>
              <a:gd name="connsiteX91" fmla="*/ 4187717 w 10232859"/>
              <a:gd name="connsiteY91" fmla="*/ 97496 h 1699043"/>
              <a:gd name="connsiteX92" fmla="*/ 4220826 w 10232859"/>
              <a:gd name="connsiteY92" fmla="*/ 95991 h 1699043"/>
              <a:gd name="connsiteX93" fmla="*/ 4239014 w 10232859"/>
              <a:gd name="connsiteY93" fmla="*/ 90840 h 1699043"/>
              <a:gd name="connsiteX94" fmla="*/ 4246653 w 10232859"/>
              <a:gd name="connsiteY94" fmla="*/ 91360 h 1699043"/>
              <a:gd name="connsiteX95" fmla="*/ 4271841 w 10232859"/>
              <a:gd name="connsiteY95" fmla="*/ 90188 h 1699043"/>
              <a:gd name="connsiteX96" fmla="*/ 4286277 w 10232859"/>
              <a:gd name="connsiteY96" fmla="*/ 90173 h 1699043"/>
              <a:gd name="connsiteX97" fmla="*/ 4292025 w 10232859"/>
              <a:gd name="connsiteY97" fmla="*/ 90407 h 1699043"/>
              <a:gd name="connsiteX98" fmla="*/ 4304713 w 10232859"/>
              <a:gd name="connsiteY98" fmla="*/ 95673 h 1699043"/>
              <a:gd name="connsiteX99" fmla="*/ 4321285 w 10232859"/>
              <a:gd name="connsiteY99" fmla="*/ 93560 h 1699043"/>
              <a:gd name="connsiteX100" fmla="*/ 4339561 w 10232859"/>
              <a:gd name="connsiteY100" fmla="*/ 98806 h 1699043"/>
              <a:gd name="connsiteX101" fmla="*/ 4343990 w 10232859"/>
              <a:gd name="connsiteY101" fmla="*/ 94576 h 1699043"/>
              <a:gd name="connsiteX102" fmla="*/ 4358885 w 10232859"/>
              <a:gd name="connsiteY102" fmla="*/ 90264 h 1699043"/>
              <a:gd name="connsiteX103" fmla="*/ 4371648 w 10232859"/>
              <a:gd name="connsiteY103" fmla="*/ 95312 h 1699043"/>
              <a:gd name="connsiteX104" fmla="*/ 4398380 w 10232859"/>
              <a:gd name="connsiteY104" fmla="*/ 98447 h 1699043"/>
              <a:gd name="connsiteX105" fmla="*/ 4405729 w 10232859"/>
              <a:gd name="connsiteY105" fmla="*/ 97677 h 1699043"/>
              <a:gd name="connsiteX106" fmla="*/ 4431408 w 10232859"/>
              <a:gd name="connsiteY106" fmla="*/ 104311 h 1699043"/>
              <a:gd name="connsiteX107" fmla="*/ 4472183 w 10232859"/>
              <a:gd name="connsiteY107" fmla="*/ 109916 h 1699043"/>
              <a:gd name="connsiteX108" fmla="*/ 4518828 w 10232859"/>
              <a:gd name="connsiteY108" fmla="*/ 112600 h 1699043"/>
              <a:gd name="connsiteX109" fmla="*/ 4532040 w 10232859"/>
              <a:gd name="connsiteY109" fmla="*/ 117793 h 1699043"/>
              <a:gd name="connsiteX110" fmla="*/ 4617778 w 10232859"/>
              <a:gd name="connsiteY110" fmla="*/ 130479 h 1699043"/>
              <a:gd name="connsiteX111" fmla="*/ 4641872 w 10232859"/>
              <a:gd name="connsiteY111" fmla="*/ 134207 h 1699043"/>
              <a:gd name="connsiteX112" fmla="*/ 4662766 w 10232859"/>
              <a:gd name="connsiteY112" fmla="*/ 132438 h 1699043"/>
              <a:gd name="connsiteX113" fmla="*/ 4667770 w 10232859"/>
              <a:gd name="connsiteY113" fmla="*/ 127694 h 1699043"/>
              <a:gd name="connsiteX114" fmla="*/ 4681052 w 10232859"/>
              <a:gd name="connsiteY114" fmla="*/ 128947 h 1699043"/>
              <a:gd name="connsiteX115" fmla="*/ 4684624 w 10232859"/>
              <a:gd name="connsiteY115" fmla="*/ 128241 h 1699043"/>
              <a:gd name="connsiteX116" fmla="*/ 4705061 w 10232859"/>
              <a:gd name="connsiteY116" fmla="*/ 125234 h 1699043"/>
              <a:gd name="connsiteX117" fmla="*/ 4747746 w 10232859"/>
              <a:gd name="connsiteY117" fmla="*/ 144617 h 1699043"/>
              <a:gd name="connsiteX118" fmla="*/ 4801045 w 10232859"/>
              <a:gd name="connsiteY118" fmla="*/ 147239 h 1699043"/>
              <a:gd name="connsiteX119" fmla="*/ 5001600 w 10232859"/>
              <a:gd name="connsiteY119" fmla="*/ 190239 h 1699043"/>
              <a:gd name="connsiteX120" fmla="*/ 5033465 w 10232859"/>
              <a:gd name="connsiteY120" fmla="*/ 175915 h 1699043"/>
              <a:gd name="connsiteX121" fmla="*/ 5115965 w 10232859"/>
              <a:gd name="connsiteY121" fmla="*/ 186069 h 1699043"/>
              <a:gd name="connsiteX122" fmla="*/ 5237936 w 10232859"/>
              <a:gd name="connsiteY122" fmla="*/ 239508 h 1699043"/>
              <a:gd name="connsiteX123" fmla="*/ 5290566 w 10232859"/>
              <a:gd name="connsiteY123" fmla="*/ 263295 h 1699043"/>
              <a:gd name="connsiteX124" fmla="*/ 5344878 w 10232859"/>
              <a:gd name="connsiteY124" fmla="*/ 276360 h 1699043"/>
              <a:gd name="connsiteX125" fmla="*/ 5413398 w 10232859"/>
              <a:gd name="connsiteY125" fmla="*/ 276235 h 1699043"/>
              <a:gd name="connsiteX126" fmla="*/ 5415629 w 10232859"/>
              <a:gd name="connsiteY126" fmla="*/ 275768 h 1699043"/>
              <a:gd name="connsiteX127" fmla="*/ 5433078 w 10232859"/>
              <a:gd name="connsiteY127" fmla="*/ 279684 h 1699043"/>
              <a:gd name="connsiteX128" fmla="*/ 5435759 w 10232859"/>
              <a:gd name="connsiteY128" fmla="*/ 283100 h 1699043"/>
              <a:gd name="connsiteX129" fmla="*/ 5447372 w 10232859"/>
              <a:gd name="connsiteY129" fmla="*/ 286587 h 1699043"/>
              <a:gd name="connsiteX130" fmla="*/ 5469289 w 10232859"/>
              <a:gd name="connsiteY130" fmla="*/ 295620 h 1699043"/>
              <a:gd name="connsiteX131" fmla="*/ 5508752 w 10232859"/>
              <a:gd name="connsiteY131" fmla="*/ 305753 h 1699043"/>
              <a:gd name="connsiteX132" fmla="*/ 5509657 w 10232859"/>
              <a:gd name="connsiteY132" fmla="*/ 304936 h 1699043"/>
              <a:gd name="connsiteX133" fmla="*/ 5521245 w 10232859"/>
              <a:gd name="connsiteY133" fmla="*/ 303688 h 1699043"/>
              <a:gd name="connsiteX134" fmla="*/ 5542415 w 10232859"/>
              <a:gd name="connsiteY134" fmla="*/ 303495 h 1699043"/>
              <a:gd name="connsiteX135" fmla="*/ 5596538 w 10232859"/>
              <a:gd name="connsiteY135" fmla="*/ 291153 h 1699043"/>
              <a:gd name="connsiteX136" fmla="*/ 5632514 w 10232859"/>
              <a:gd name="connsiteY136" fmla="*/ 301962 h 1699043"/>
              <a:gd name="connsiteX137" fmla="*/ 5640005 w 10232859"/>
              <a:gd name="connsiteY137" fmla="*/ 303617 h 1699043"/>
              <a:gd name="connsiteX138" fmla="*/ 5640259 w 10232859"/>
              <a:gd name="connsiteY138" fmla="*/ 303435 h 1699043"/>
              <a:gd name="connsiteX139" fmla="*/ 5648365 w 10232859"/>
              <a:gd name="connsiteY139" fmla="*/ 304754 h 1699043"/>
              <a:gd name="connsiteX140" fmla="*/ 5653662 w 10232859"/>
              <a:gd name="connsiteY140" fmla="*/ 306635 h 1699043"/>
              <a:gd name="connsiteX141" fmla="*/ 5668196 w 10232859"/>
              <a:gd name="connsiteY141" fmla="*/ 309846 h 1699043"/>
              <a:gd name="connsiteX142" fmla="*/ 5673886 w 10232859"/>
              <a:gd name="connsiteY142" fmla="*/ 309526 h 1699043"/>
              <a:gd name="connsiteX143" fmla="*/ 5677139 w 10232859"/>
              <a:gd name="connsiteY143" fmla="*/ 307345 h 1699043"/>
              <a:gd name="connsiteX144" fmla="*/ 5708983 w 10232859"/>
              <a:gd name="connsiteY144" fmla="*/ 306674 h 1699043"/>
              <a:gd name="connsiteX145" fmla="*/ 5773909 w 10232859"/>
              <a:gd name="connsiteY145" fmla="*/ 312061 h 1699043"/>
              <a:gd name="connsiteX146" fmla="*/ 5809500 w 10232859"/>
              <a:gd name="connsiteY146" fmla="*/ 318450 h 1699043"/>
              <a:gd name="connsiteX147" fmla="*/ 5908729 w 10232859"/>
              <a:gd name="connsiteY147" fmla="*/ 332335 h 1699043"/>
              <a:gd name="connsiteX148" fmla="*/ 6009654 w 10232859"/>
              <a:gd name="connsiteY148" fmla="*/ 343526 h 1699043"/>
              <a:gd name="connsiteX149" fmla="*/ 6067487 w 10232859"/>
              <a:gd name="connsiteY149" fmla="*/ 333712 h 1699043"/>
              <a:gd name="connsiteX150" fmla="*/ 6073281 w 10232859"/>
              <a:gd name="connsiteY150" fmla="*/ 334316 h 1699043"/>
              <a:gd name="connsiteX151" fmla="*/ 6086225 w 10232859"/>
              <a:gd name="connsiteY151" fmla="*/ 339621 h 1699043"/>
              <a:gd name="connsiteX152" fmla="*/ 6105063 w 10232859"/>
              <a:gd name="connsiteY152" fmla="*/ 347340 h 1699043"/>
              <a:gd name="connsiteX153" fmla="*/ 6135796 w 10232859"/>
              <a:gd name="connsiteY153" fmla="*/ 363143 h 1699043"/>
              <a:gd name="connsiteX154" fmla="*/ 6195166 w 10232859"/>
              <a:gd name="connsiteY154" fmla="*/ 360190 h 1699043"/>
              <a:gd name="connsiteX155" fmla="*/ 6216259 w 10232859"/>
              <a:gd name="connsiteY155" fmla="*/ 363365 h 1699043"/>
              <a:gd name="connsiteX156" fmla="*/ 6228331 w 10232859"/>
              <a:gd name="connsiteY156" fmla="*/ 364034 h 1699043"/>
              <a:gd name="connsiteX157" fmla="*/ 6229602 w 10232859"/>
              <a:gd name="connsiteY157" fmla="*/ 363414 h 1699043"/>
              <a:gd name="connsiteX158" fmla="*/ 6258988 w 10232859"/>
              <a:gd name="connsiteY158" fmla="*/ 378660 h 1699043"/>
              <a:gd name="connsiteX159" fmla="*/ 6264106 w 10232859"/>
              <a:gd name="connsiteY159" fmla="*/ 379141 h 1699043"/>
              <a:gd name="connsiteX160" fmla="*/ 6281703 w 10232859"/>
              <a:gd name="connsiteY160" fmla="*/ 391054 h 1699043"/>
              <a:gd name="connsiteX161" fmla="*/ 6291622 w 10232859"/>
              <a:gd name="connsiteY161" fmla="*/ 396155 h 1699043"/>
              <a:gd name="connsiteX162" fmla="*/ 6292712 w 10232859"/>
              <a:gd name="connsiteY162" fmla="*/ 399771 h 1699043"/>
              <a:gd name="connsiteX163" fmla="*/ 6308227 w 10232859"/>
              <a:gd name="connsiteY163" fmla="*/ 406196 h 1699043"/>
              <a:gd name="connsiteX164" fmla="*/ 6328981 w 10232859"/>
              <a:gd name="connsiteY164" fmla="*/ 409495 h 1699043"/>
              <a:gd name="connsiteX165" fmla="*/ 6368693 w 10232859"/>
              <a:gd name="connsiteY165" fmla="*/ 417845 h 1699043"/>
              <a:gd name="connsiteX166" fmla="*/ 6414811 w 10232859"/>
              <a:gd name="connsiteY166" fmla="*/ 452200 h 1699043"/>
              <a:gd name="connsiteX167" fmla="*/ 6467879 w 10232859"/>
              <a:gd name="connsiteY167" fmla="*/ 468248 h 1699043"/>
              <a:gd name="connsiteX168" fmla="*/ 6564351 w 10232859"/>
              <a:gd name="connsiteY168" fmla="*/ 537518 h 1699043"/>
              <a:gd name="connsiteX169" fmla="*/ 6711178 w 10232859"/>
              <a:gd name="connsiteY169" fmla="*/ 573610 h 1699043"/>
              <a:gd name="connsiteX170" fmla="*/ 6764036 w 10232859"/>
              <a:gd name="connsiteY170" fmla="*/ 588943 h 1699043"/>
              <a:gd name="connsiteX171" fmla="*/ 6858983 w 10232859"/>
              <a:gd name="connsiteY171" fmla="*/ 623723 h 1699043"/>
              <a:gd name="connsiteX172" fmla="*/ 6910661 w 10232859"/>
              <a:gd name="connsiteY172" fmla="*/ 634620 h 1699043"/>
              <a:gd name="connsiteX173" fmla="*/ 6944111 w 10232859"/>
              <a:gd name="connsiteY173" fmla="*/ 659502 h 1699043"/>
              <a:gd name="connsiteX174" fmla="*/ 6965771 w 10232859"/>
              <a:gd name="connsiteY174" fmla="*/ 659931 h 1699043"/>
              <a:gd name="connsiteX175" fmla="*/ 6969639 w 10232859"/>
              <a:gd name="connsiteY175" fmla="*/ 659837 h 1699043"/>
              <a:gd name="connsiteX176" fmla="*/ 6982242 w 10232859"/>
              <a:gd name="connsiteY176" fmla="*/ 663112 h 1699043"/>
              <a:gd name="connsiteX177" fmla="*/ 6989387 w 10232859"/>
              <a:gd name="connsiteY177" fmla="*/ 659474 h 1699043"/>
              <a:gd name="connsiteX178" fmla="*/ 7010930 w 10232859"/>
              <a:gd name="connsiteY178" fmla="*/ 661134 h 1699043"/>
              <a:gd name="connsiteX179" fmla="*/ 7033125 w 10232859"/>
              <a:gd name="connsiteY179" fmla="*/ 668436 h 1699043"/>
              <a:gd name="connsiteX180" fmla="*/ 7134461 w 10232859"/>
              <a:gd name="connsiteY180" fmla="*/ 708192 h 1699043"/>
              <a:gd name="connsiteX181" fmla="*/ 7197450 w 10232859"/>
              <a:gd name="connsiteY181" fmla="*/ 729094 h 1699043"/>
              <a:gd name="connsiteX182" fmla="*/ 7225084 w 10232859"/>
              <a:gd name="connsiteY182" fmla="*/ 732505 h 1699043"/>
              <a:gd name="connsiteX183" fmla="*/ 7261183 w 10232859"/>
              <a:gd name="connsiteY183" fmla="*/ 740313 h 1699043"/>
              <a:gd name="connsiteX184" fmla="*/ 7327760 w 10232859"/>
              <a:gd name="connsiteY184" fmla="*/ 750586 h 1699043"/>
              <a:gd name="connsiteX185" fmla="*/ 7412222 w 10232859"/>
              <a:gd name="connsiteY185" fmla="*/ 770487 h 1699043"/>
              <a:gd name="connsiteX186" fmla="*/ 7457904 w 10232859"/>
              <a:gd name="connsiteY186" fmla="*/ 804321 h 1699043"/>
              <a:gd name="connsiteX187" fmla="*/ 7465795 w 10232859"/>
              <a:gd name="connsiteY187" fmla="*/ 802598 h 1699043"/>
              <a:gd name="connsiteX188" fmla="*/ 7505046 w 10232859"/>
              <a:gd name="connsiteY188" fmla="*/ 816517 h 1699043"/>
              <a:gd name="connsiteX189" fmla="*/ 7623220 w 10232859"/>
              <a:gd name="connsiteY189" fmla="*/ 888520 h 1699043"/>
              <a:gd name="connsiteX190" fmla="*/ 7700458 w 10232859"/>
              <a:gd name="connsiteY190" fmla="*/ 915079 h 1699043"/>
              <a:gd name="connsiteX191" fmla="*/ 7730988 w 10232859"/>
              <a:gd name="connsiteY191" fmla="*/ 920756 h 1699043"/>
              <a:gd name="connsiteX192" fmla="*/ 7781942 w 10232859"/>
              <a:gd name="connsiteY192" fmla="*/ 930503 h 1699043"/>
              <a:gd name="connsiteX193" fmla="*/ 7827704 w 10232859"/>
              <a:gd name="connsiteY193" fmla="*/ 928558 h 1699043"/>
              <a:gd name="connsiteX194" fmla="*/ 7867270 w 10232859"/>
              <a:gd name="connsiteY194" fmla="*/ 940366 h 1699043"/>
              <a:gd name="connsiteX195" fmla="*/ 7866538 w 10232859"/>
              <a:gd name="connsiteY195" fmla="*/ 955045 h 1699043"/>
              <a:gd name="connsiteX196" fmla="*/ 7912084 w 10232859"/>
              <a:gd name="connsiteY196" fmla="*/ 963800 h 1699043"/>
              <a:gd name="connsiteX197" fmla="*/ 7982264 w 10232859"/>
              <a:gd name="connsiteY197" fmla="*/ 975773 h 1699043"/>
              <a:gd name="connsiteX198" fmla="*/ 7991272 w 10232859"/>
              <a:gd name="connsiteY198" fmla="*/ 981104 h 1699043"/>
              <a:gd name="connsiteX199" fmla="*/ 8006496 w 10232859"/>
              <a:gd name="connsiteY199" fmla="*/ 972839 h 1699043"/>
              <a:gd name="connsiteX200" fmla="*/ 8034497 w 10232859"/>
              <a:gd name="connsiteY200" fmla="*/ 972054 h 1699043"/>
              <a:gd name="connsiteX201" fmla="*/ 8150881 w 10232859"/>
              <a:gd name="connsiteY201" fmla="*/ 990411 h 1699043"/>
              <a:gd name="connsiteX202" fmla="*/ 8172106 w 10232859"/>
              <a:gd name="connsiteY202" fmla="*/ 990512 h 1699043"/>
              <a:gd name="connsiteX203" fmla="*/ 8196076 w 10232859"/>
              <a:gd name="connsiteY203" fmla="*/ 1000078 h 1699043"/>
              <a:gd name="connsiteX204" fmla="*/ 8247463 w 10232859"/>
              <a:gd name="connsiteY204" fmla="*/ 1016332 h 1699043"/>
              <a:gd name="connsiteX205" fmla="*/ 8279272 w 10232859"/>
              <a:gd name="connsiteY205" fmla="*/ 1032921 h 1699043"/>
              <a:gd name="connsiteX206" fmla="*/ 8289611 w 10232859"/>
              <a:gd name="connsiteY206" fmla="*/ 1028630 h 1699043"/>
              <a:gd name="connsiteX207" fmla="*/ 8311483 w 10232859"/>
              <a:gd name="connsiteY207" fmla="*/ 1029399 h 1699043"/>
              <a:gd name="connsiteX208" fmla="*/ 8399489 w 10232859"/>
              <a:gd name="connsiteY208" fmla="*/ 1048562 h 1699043"/>
              <a:gd name="connsiteX209" fmla="*/ 8415973 w 10232859"/>
              <a:gd name="connsiteY209" fmla="*/ 1049660 h 1699043"/>
              <a:gd name="connsiteX210" fmla="*/ 8433326 w 10232859"/>
              <a:gd name="connsiteY210" fmla="*/ 1057881 h 1699043"/>
              <a:gd name="connsiteX211" fmla="*/ 8502328 w 10232859"/>
              <a:gd name="connsiteY211" fmla="*/ 1091498 h 1699043"/>
              <a:gd name="connsiteX212" fmla="*/ 8534346 w 10232859"/>
              <a:gd name="connsiteY212" fmla="*/ 1106980 h 1699043"/>
              <a:gd name="connsiteX213" fmla="*/ 8534980 w 10232859"/>
              <a:gd name="connsiteY213" fmla="*/ 1110861 h 1699043"/>
              <a:gd name="connsiteX214" fmla="*/ 8544104 w 10232859"/>
              <a:gd name="connsiteY214" fmla="*/ 1108406 h 1699043"/>
              <a:gd name="connsiteX215" fmla="*/ 8567742 w 10232859"/>
              <a:gd name="connsiteY215" fmla="*/ 1117590 h 1699043"/>
              <a:gd name="connsiteX216" fmla="*/ 8633779 w 10232859"/>
              <a:gd name="connsiteY216" fmla="*/ 1139226 h 1699043"/>
              <a:gd name="connsiteX217" fmla="*/ 8676965 w 10232859"/>
              <a:gd name="connsiteY217" fmla="*/ 1156949 h 1699043"/>
              <a:gd name="connsiteX218" fmla="*/ 8698944 w 10232859"/>
              <a:gd name="connsiteY218" fmla="*/ 1156939 h 1699043"/>
              <a:gd name="connsiteX219" fmla="*/ 8711456 w 10232859"/>
              <a:gd name="connsiteY219" fmla="*/ 1169217 h 1699043"/>
              <a:gd name="connsiteX220" fmla="*/ 8732793 w 10232859"/>
              <a:gd name="connsiteY220" fmla="*/ 1172972 h 1699043"/>
              <a:gd name="connsiteX221" fmla="*/ 8751897 w 10232859"/>
              <a:gd name="connsiteY221" fmla="*/ 1190886 h 1699043"/>
              <a:gd name="connsiteX222" fmla="*/ 8793564 w 10232859"/>
              <a:gd name="connsiteY222" fmla="*/ 1172572 h 1699043"/>
              <a:gd name="connsiteX223" fmla="*/ 8834270 w 10232859"/>
              <a:gd name="connsiteY223" fmla="*/ 1206624 h 1699043"/>
              <a:gd name="connsiteX224" fmla="*/ 8853872 w 10232859"/>
              <a:gd name="connsiteY224" fmla="*/ 1214714 h 1699043"/>
              <a:gd name="connsiteX225" fmla="*/ 8861901 w 10232859"/>
              <a:gd name="connsiteY225" fmla="*/ 1211375 h 1699043"/>
              <a:gd name="connsiteX226" fmla="*/ 8874168 w 10232859"/>
              <a:gd name="connsiteY226" fmla="*/ 1213967 h 1699043"/>
              <a:gd name="connsiteX227" fmla="*/ 8871123 w 10232859"/>
              <a:gd name="connsiteY227" fmla="*/ 1221160 h 1699043"/>
              <a:gd name="connsiteX228" fmla="*/ 8903537 w 10232859"/>
              <a:gd name="connsiteY228" fmla="*/ 1230588 h 1699043"/>
              <a:gd name="connsiteX229" fmla="*/ 8933767 w 10232859"/>
              <a:gd name="connsiteY229" fmla="*/ 1263368 h 1699043"/>
              <a:gd name="connsiteX230" fmla="*/ 8985765 w 10232859"/>
              <a:gd name="connsiteY230" fmla="*/ 1287664 h 1699043"/>
              <a:gd name="connsiteX231" fmla="*/ 9071444 w 10232859"/>
              <a:gd name="connsiteY231" fmla="*/ 1317305 h 1699043"/>
              <a:gd name="connsiteX232" fmla="*/ 9096711 w 10232859"/>
              <a:gd name="connsiteY232" fmla="*/ 1327777 h 1699043"/>
              <a:gd name="connsiteX233" fmla="*/ 9338853 w 10232859"/>
              <a:gd name="connsiteY233" fmla="*/ 1448046 h 1699043"/>
              <a:gd name="connsiteX234" fmla="*/ 9520814 w 10232859"/>
              <a:gd name="connsiteY234" fmla="*/ 1449827 h 1699043"/>
              <a:gd name="connsiteX235" fmla="*/ 9702271 w 10232859"/>
              <a:gd name="connsiteY235" fmla="*/ 1488553 h 1699043"/>
              <a:gd name="connsiteX236" fmla="*/ 9744273 w 10232859"/>
              <a:gd name="connsiteY236" fmla="*/ 1523512 h 1699043"/>
              <a:gd name="connsiteX237" fmla="*/ 9771903 w 10232859"/>
              <a:gd name="connsiteY237" fmla="*/ 1530034 h 1699043"/>
              <a:gd name="connsiteX238" fmla="*/ 9818565 w 10232859"/>
              <a:gd name="connsiteY238" fmla="*/ 1538545 h 1699043"/>
              <a:gd name="connsiteX239" fmla="*/ 9882202 w 10232859"/>
              <a:gd name="connsiteY239" fmla="*/ 1565888 h 1699043"/>
              <a:gd name="connsiteX240" fmla="*/ 10022025 w 10232859"/>
              <a:gd name="connsiteY240" fmla="*/ 1599696 h 1699043"/>
              <a:gd name="connsiteX241" fmla="*/ 10220406 w 10232859"/>
              <a:gd name="connsiteY241" fmla="*/ 1677005 h 1699043"/>
              <a:gd name="connsiteX242" fmla="*/ 10232859 w 10232859"/>
              <a:gd name="connsiteY242" fmla="*/ 1699043 h 1699043"/>
              <a:gd name="connsiteX243" fmla="*/ 0 w 10232859"/>
              <a:gd name="connsiteY243" fmla="*/ 1699043 h 1699043"/>
              <a:gd name="connsiteX244" fmla="*/ 0 w 10232859"/>
              <a:gd name="connsiteY244" fmla="*/ 21828 h 1699043"/>
              <a:gd name="connsiteX245" fmla="*/ 8097 w 10232859"/>
              <a:gd name="connsiteY245" fmla="*/ 24355 h 1699043"/>
              <a:gd name="connsiteX246" fmla="*/ 77128 w 10232859"/>
              <a:gd name="connsiteY246" fmla="*/ 6867 h 1699043"/>
              <a:gd name="connsiteX247" fmla="*/ 188338 w 10232859"/>
              <a:gd name="connsiteY247" fmla="*/ 5079 h 1699043"/>
              <a:gd name="connsiteX248" fmla="*/ 298809 w 10232859"/>
              <a:gd name="connsiteY248" fmla="*/ 6198 h 1699043"/>
              <a:gd name="connsiteX249" fmla="*/ 338985 w 10232859"/>
              <a:gd name="connsiteY249" fmla="*/ 8006 h 1699043"/>
              <a:gd name="connsiteX250" fmla="*/ 409815 w 10232859"/>
              <a:gd name="connsiteY250" fmla="*/ 5045 h 1699043"/>
              <a:gd name="connsiteX0" fmla="*/ 409815 w 10232859"/>
              <a:gd name="connsiteY0" fmla="*/ 5045 h 1699043"/>
              <a:gd name="connsiteX1" fmla="*/ 456316 w 10232859"/>
              <a:gd name="connsiteY1" fmla="*/ 4077 h 1699043"/>
              <a:gd name="connsiteX2" fmla="*/ 463611 w 10232859"/>
              <a:gd name="connsiteY2" fmla="*/ 18441 h 1699043"/>
              <a:gd name="connsiteX3" fmla="*/ 506289 w 10232859"/>
              <a:gd name="connsiteY3" fmla="*/ 21667 h 1699043"/>
              <a:gd name="connsiteX4" fmla="*/ 547180 w 10232859"/>
              <a:gd name="connsiteY4" fmla="*/ 10297 h 1699043"/>
              <a:gd name="connsiteX5" fmla="*/ 599180 w 10232859"/>
              <a:gd name="connsiteY5" fmla="*/ 9165 h 1699043"/>
              <a:gd name="connsiteX6" fmla="*/ 630247 w 10232859"/>
              <a:gd name="connsiteY6" fmla="*/ 8332 h 1699043"/>
              <a:gd name="connsiteX7" fmla="*/ 715463 w 10232859"/>
              <a:gd name="connsiteY7" fmla="*/ 18029 h 1699043"/>
              <a:gd name="connsiteX8" fmla="*/ 862866 w 10232859"/>
              <a:gd name="connsiteY8" fmla="*/ 63233 h 1699043"/>
              <a:gd name="connsiteX9" fmla="*/ 906400 w 10232859"/>
              <a:gd name="connsiteY9" fmla="*/ 68570 h 1699043"/>
              <a:gd name="connsiteX10" fmla="*/ 912698 w 10232859"/>
              <a:gd name="connsiteY10" fmla="*/ 65266 h 1699043"/>
              <a:gd name="connsiteX11" fmla="*/ 972936 w 10232859"/>
              <a:gd name="connsiteY11" fmla="*/ 88549 h 1699043"/>
              <a:gd name="connsiteX12" fmla="*/ 1061158 w 10232859"/>
              <a:gd name="connsiteY12" fmla="*/ 90302 h 1699043"/>
              <a:gd name="connsiteX13" fmla="*/ 1127764 w 10232859"/>
              <a:gd name="connsiteY13" fmla="*/ 86443 h 1699043"/>
              <a:gd name="connsiteX14" fmla="*/ 1165092 w 10232859"/>
              <a:gd name="connsiteY14" fmla="*/ 86517 h 1699043"/>
              <a:gd name="connsiteX15" fmla="*/ 1192274 w 10232859"/>
              <a:gd name="connsiteY15" fmla="*/ 84088 h 1699043"/>
              <a:gd name="connsiteX16" fmla="*/ 1261359 w 10232859"/>
              <a:gd name="connsiteY16" fmla="*/ 91263 h 1699043"/>
              <a:gd name="connsiteX17" fmla="*/ 1375826 w 10232859"/>
              <a:gd name="connsiteY17" fmla="*/ 108740 h 1699043"/>
              <a:gd name="connsiteX18" fmla="*/ 1400134 w 10232859"/>
              <a:gd name="connsiteY18" fmla="*/ 111208 h 1699043"/>
              <a:gd name="connsiteX19" fmla="*/ 1420782 w 10232859"/>
              <a:gd name="connsiteY19" fmla="*/ 108347 h 1699043"/>
              <a:gd name="connsiteX20" fmla="*/ 1425360 w 10232859"/>
              <a:gd name="connsiteY20" fmla="*/ 103343 h 1699043"/>
              <a:gd name="connsiteX21" fmla="*/ 1438688 w 10232859"/>
              <a:gd name="connsiteY21" fmla="*/ 103900 h 1699043"/>
              <a:gd name="connsiteX22" fmla="*/ 1442183 w 10232859"/>
              <a:gd name="connsiteY22" fmla="*/ 103008 h 1699043"/>
              <a:gd name="connsiteX23" fmla="*/ 1462271 w 10232859"/>
              <a:gd name="connsiteY23" fmla="*/ 98933 h 1699043"/>
              <a:gd name="connsiteX24" fmla="*/ 1506437 w 10232859"/>
              <a:gd name="connsiteY24" fmla="*/ 116084 h 1699043"/>
              <a:gd name="connsiteX25" fmla="*/ 1559721 w 10232859"/>
              <a:gd name="connsiteY25" fmla="*/ 115918 h 1699043"/>
              <a:gd name="connsiteX26" fmla="*/ 1763086 w 10232859"/>
              <a:gd name="connsiteY26" fmla="*/ 148431 h 1699043"/>
              <a:gd name="connsiteX27" fmla="*/ 1909571 w 10232859"/>
              <a:gd name="connsiteY27" fmla="*/ 158571 h 1699043"/>
              <a:gd name="connsiteX28" fmla="*/ 2002612 w 10232859"/>
              <a:gd name="connsiteY28" fmla="*/ 185342 h 1699043"/>
              <a:gd name="connsiteX29" fmla="*/ 2155278 w 10232859"/>
              <a:gd name="connsiteY29" fmla="*/ 197824 h 1699043"/>
              <a:gd name="connsiteX30" fmla="*/ 2166398 w 10232859"/>
              <a:gd name="connsiteY30" fmla="*/ 206965 h 1699043"/>
              <a:gd name="connsiteX31" fmla="*/ 2180455 w 10232859"/>
              <a:gd name="connsiteY31" fmla="*/ 212894 h 1699043"/>
              <a:gd name="connsiteX32" fmla="*/ 2182638 w 10232859"/>
              <a:gd name="connsiteY32" fmla="*/ 212313 h 1699043"/>
              <a:gd name="connsiteX33" fmla="*/ 2200348 w 10232859"/>
              <a:gd name="connsiteY33" fmla="*/ 215316 h 1699043"/>
              <a:gd name="connsiteX34" fmla="*/ 2203307 w 10232859"/>
              <a:gd name="connsiteY34" fmla="*/ 218590 h 1699043"/>
              <a:gd name="connsiteX35" fmla="*/ 2215170 w 10232859"/>
              <a:gd name="connsiteY35" fmla="*/ 221472 h 1699043"/>
              <a:gd name="connsiteX36" fmla="*/ 2237765 w 10232859"/>
              <a:gd name="connsiteY36" fmla="*/ 229357 h 1699043"/>
              <a:gd name="connsiteX37" fmla="*/ 2242719 w 10232859"/>
              <a:gd name="connsiteY37" fmla="*/ 228760 h 1699043"/>
              <a:gd name="connsiteX38" fmla="*/ 2277928 w 10232859"/>
              <a:gd name="connsiteY38" fmla="*/ 237427 h 1699043"/>
              <a:gd name="connsiteX39" fmla="*/ 2278759 w 10232859"/>
              <a:gd name="connsiteY39" fmla="*/ 236563 h 1699043"/>
              <a:gd name="connsiteX40" fmla="*/ 2290187 w 10232859"/>
              <a:gd name="connsiteY40" fmla="*/ 234709 h 1699043"/>
              <a:gd name="connsiteX41" fmla="*/ 2364066 w 10232859"/>
              <a:gd name="connsiteY41" fmla="*/ 218237 h 1699043"/>
              <a:gd name="connsiteX42" fmla="*/ 2400814 w 10232859"/>
              <a:gd name="connsiteY42" fmla="*/ 227165 h 1699043"/>
              <a:gd name="connsiteX43" fmla="*/ 2408414 w 10232859"/>
              <a:gd name="connsiteY43" fmla="*/ 228429 h 1699043"/>
              <a:gd name="connsiteX44" fmla="*/ 2408650 w 10232859"/>
              <a:gd name="connsiteY44" fmla="*/ 228234 h 1699043"/>
              <a:gd name="connsiteX45" fmla="*/ 2416835 w 10232859"/>
              <a:gd name="connsiteY45" fmla="*/ 229128 h 1699043"/>
              <a:gd name="connsiteX46" fmla="*/ 2422271 w 10232859"/>
              <a:gd name="connsiteY46" fmla="*/ 230733 h 1699043"/>
              <a:gd name="connsiteX47" fmla="*/ 2490341 w 10232859"/>
              <a:gd name="connsiteY47" fmla="*/ 211074 h 1699043"/>
              <a:gd name="connsiteX48" fmla="*/ 2588929 w 10232859"/>
              <a:gd name="connsiteY48" fmla="*/ 200980 h 1699043"/>
              <a:gd name="connsiteX49" fmla="*/ 2687426 w 10232859"/>
              <a:gd name="connsiteY49" fmla="*/ 193848 h 1699043"/>
              <a:gd name="connsiteX50" fmla="*/ 2723517 w 10232859"/>
              <a:gd name="connsiteY50" fmla="*/ 192652 h 1699043"/>
              <a:gd name="connsiteX51" fmla="*/ 2785956 w 10232859"/>
              <a:gd name="connsiteY51" fmla="*/ 184404 h 1699043"/>
              <a:gd name="connsiteX52" fmla="*/ 2813378 w 10232859"/>
              <a:gd name="connsiteY52" fmla="*/ 176833 h 1699043"/>
              <a:gd name="connsiteX53" fmla="*/ 2814782 w 10232859"/>
              <a:gd name="connsiteY53" fmla="*/ 177153 h 1699043"/>
              <a:gd name="connsiteX54" fmla="*/ 2816580 w 10232859"/>
              <a:gd name="connsiteY54" fmla="*/ 174366 h 1699043"/>
              <a:gd name="connsiteX55" fmla="*/ 2821623 w 10232859"/>
              <a:gd name="connsiteY55" fmla="*/ 172875 h 1699043"/>
              <a:gd name="connsiteX56" fmla="*/ 2836688 w 10232859"/>
              <a:gd name="connsiteY56" fmla="*/ 172971 h 1699043"/>
              <a:gd name="connsiteX57" fmla="*/ 2842564 w 10232859"/>
              <a:gd name="connsiteY57" fmla="*/ 173695 h 1699043"/>
              <a:gd name="connsiteX58" fmla="*/ 2850712 w 10232859"/>
              <a:gd name="connsiteY58" fmla="*/ 173290 h 1699043"/>
              <a:gd name="connsiteX59" fmla="*/ 2850846 w 10232859"/>
              <a:gd name="connsiteY59" fmla="*/ 173062 h 1699043"/>
              <a:gd name="connsiteX60" fmla="*/ 2858611 w 10232859"/>
              <a:gd name="connsiteY60" fmla="*/ 173112 h 1699043"/>
              <a:gd name="connsiteX61" fmla="*/ 2897454 w 10232859"/>
              <a:gd name="connsiteY61" fmla="*/ 176114 h 1699043"/>
              <a:gd name="connsiteX62" fmla="*/ 2940369 w 10232859"/>
              <a:gd name="connsiteY62" fmla="*/ 152944 h 1699043"/>
              <a:gd name="connsiteX63" fmla="*/ 2959670 w 10232859"/>
              <a:gd name="connsiteY63" fmla="*/ 148367 h 1699043"/>
              <a:gd name="connsiteX64" fmla="*/ 2969615 w 10232859"/>
              <a:gd name="connsiteY64" fmla="*/ 144755 h 1699043"/>
              <a:gd name="connsiteX65" fmla="*/ 2970000 w 10232859"/>
              <a:gd name="connsiteY65" fmla="*/ 143776 h 1699043"/>
              <a:gd name="connsiteX66" fmla="*/ 3007272 w 10232859"/>
              <a:gd name="connsiteY66" fmla="*/ 146766 h 1699043"/>
              <a:gd name="connsiteX67" fmla="*/ 3011677 w 10232859"/>
              <a:gd name="connsiteY67" fmla="*/ 145404 h 1699043"/>
              <a:gd name="connsiteX68" fmla="*/ 3036668 w 10232859"/>
              <a:gd name="connsiteY68" fmla="*/ 149604 h 1699043"/>
              <a:gd name="connsiteX69" fmla="*/ 3049208 w 10232859"/>
              <a:gd name="connsiteY69" fmla="*/ 150573 h 1699043"/>
              <a:gd name="connsiteX70" fmla="*/ 3053517 w 10232859"/>
              <a:gd name="connsiteY70" fmla="*/ 153322 h 1699043"/>
              <a:gd name="connsiteX71" fmla="*/ 3071637 w 10232859"/>
              <a:gd name="connsiteY71" fmla="*/ 153496 h 1699043"/>
              <a:gd name="connsiteX72" fmla="*/ 3110077 w 10232859"/>
              <a:gd name="connsiteY72" fmla="*/ 149202 h 1699043"/>
              <a:gd name="connsiteX73" fmla="*/ 3173743 w 10232859"/>
              <a:gd name="connsiteY73" fmla="*/ 159581 h 1699043"/>
              <a:gd name="connsiteX74" fmla="*/ 3254203 w 10232859"/>
              <a:gd name="connsiteY74" fmla="*/ 151756 h 1699043"/>
              <a:gd name="connsiteX75" fmla="*/ 3380350 w 10232859"/>
              <a:gd name="connsiteY75" fmla="*/ 151151 h 1699043"/>
              <a:gd name="connsiteX76" fmla="*/ 3476147 w 10232859"/>
              <a:gd name="connsiteY76" fmla="*/ 170925 h 1699043"/>
              <a:gd name="connsiteX77" fmla="*/ 3581876 w 10232859"/>
              <a:gd name="connsiteY77" fmla="*/ 150448 h 1699043"/>
              <a:gd name="connsiteX78" fmla="*/ 3704761 w 10232859"/>
              <a:gd name="connsiteY78" fmla="*/ 150492 h 1699043"/>
              <a:gd name="connsiteX79" fmla="*/ 3755040 w 10232859"/>
              <a:gd name="connsiteY79" fmla="*/ 141978 h 1699043"/>
              <a:gd name="connsiteX80" fmla="*/ 3804689 w 10232859"/>
              <a:gd name="connsiteY80" fmla="*/ 151893 h 1699043"/>
              <a:gd name="connsiteX81" fmla="*/ 3821793 w 10232859"/>
              <a:gd name="connsiteY81" fmla="*/ 144743 h 1699043"/>
              <a:gd name="connsiteX82" fmla="*/ 3824682 w 10232859"/>
              <a:gd name="connsiteY82" fmla="*/ 143319 h 1699043"/>
              <a:gd name="connsiteX83" fmla="*/ 3837536 w 10232859"/>
              <a:gd name="connsiteY83" fmla="*/ 141778 h 1699043"/>
              <a:gd name="connsiteX84" fmla="*/ 3839550 w 10232859"/>
              <a:gd name="connsiteY84" fmla="*/ 136147 h 1699043"/>
              <a:gd name="connsiteX85" fmla="*/ 3857743 w 10232859"/>
              <a:gd name="connsiteY85" fmla="*/ 130104 h 1699043"/>
              <a:gd name="connsiteX86" fmla="*/ 3881852 w 10232859"/>
              <a:gd name="connsiteY86" fmla="*/ 128717 h 1699043"/>
              <a:gd name="connsiteX87" fmla="*/ 3998088 w 10232859"/>
              <a:gd name="connsiteY87" fmla="*/ 127932 h 1699043"/>
              <a:gd name="connsiteX88" fmla="*/ 4066682 w 10232859"/>
              <a:gd name="connsiteY88" fmla="*/ 124147 h 1699043"/>
              <a:gd name="connsiteX89" fmla="*/ 4091246 w 10232859"/>
              <a:gd name="connsiteY89" fmla="*/ 117503 h 1699043"/>
              <a:gd name="connsiteX90" fmla="*/ 4126556 w 10232859"/>
              <a:gd name="connsiteY90" fmla="*/ 111725 h 1699043"/>
              <a:gd name="connsiteX91" fmla="*/ 4187717 w 10232859"/>
              <a:gd name="connsiteY91" fmla="*/ 97496 h 1699043"/>
              <a:gd name="connsiteX92" fmla="*/ 4220826 w 10232859"/>
              <a:gd name="connsiteY92" fmla="*/ 95991 h 1699043"/>
              <a:gd name="connsiteX93" fmla="*/ 4239014 w 10232859"/>
              <a:gd name="connsiteY93" fmla="*/ 90840 h 1699043"/>
              <a:gd name="connsiteX94" fmla="*/ 4246653 w 10232859"/>
              <a:gd name="connsiteY94" fmla="*/ 91360 h 1699043"/>
              <a:gd name="connsiteX95" fmla="*/ 4271841 w 10232859"/>
              <a:gd name="connsiteY95" fmla="*/ 90188 h 1699043"/>
              <a:gd name="connsiteX96" fmla="*/ 4286277 w 10232859"/>
              <a:gd name="connsiteY96" fmla="*/ 90173 h 1699043"/>
              <a:gd name="connsiteX97" fmla="*/ 4292025 w 10232859"/>
              <a:gd name="connsiteY97" fmla="*/ 90407 h 1699043"/>
              <a:gd name="connsiteX98" fmla="*/ 4304713 w 10232859"/>
              <a:gd name="connsiteY98" fmla="*/ 95673 h 1699043"/>
              <a:gd name="connsiteX99" fmla="*/ 4321285 w 10232859"/>
              <a:gd name="connsiteY99" fmla="*/ 93560 h 1699043"/>
              <a:gd name="connsiteX100" fmla="*/ 4339561 w 10232859"/>
              <a:gd name="connsiteY100" fmla="*/ 98806 h 1699043"/>
              <a:gd name="connsiteX101" fmla="*/ 4343990 w 10232859"/>
              <a:gd name="connsiteY101" fmla="*/ 94576 h 1699043"/>
              <a:gd name="connsiteX102" fmla="*/ 4358885 w 10232859"/>
              <a:gd name="connsiteY102" fmla="*/ 90264 h 1699043"/>
              <a:gd name="connsiteX103" fmla="*/ 4371648 w 10232859"/>
              <a:gd name="connsiteY103" fmla="*/ 95312 h 1699043"/>
              <a:gd name="connsiteX104" fmla="*/ 4398380 w 10232859"/>
              <a:gd name="connsiteY104" fmla="*/ 98447 h 1699043"/>
              <a:gd name="connsiteX105" fmla="*/ 4405729 w 10232859"/>
              <a:gd name="connsiteY105" fmla="*/ 97677 h 1699043"/>
              <a:gd name="connsiteX106" fmla="*/ 4431408 w 10232859"/>
              <a:gd name="connsiteY106" fmla="*/ 104311 h 1699043"/>
              <a:gd name="connsiteX107" fmla="*/ 4472183 w 10232859"/>
              <a:gd name="connsiteY107" fmla="*/ 109916 h 1699043"/>
              <a:gd name="connsiteX108" fmla="*/ 4518828 w 10232859"/>
              <a:gd name="connsiteY108" fmla="*/ 112600 h 1699043"/>
              <a:gd name="connsiteX109" fmla="*/ 4532040 w 10232859"/>
              <a:gd name="connsiteY109" fmla="*/ 117793 h 1699043"/>
              <a:gd name="connsiteX110" fmla="*/ 4617778 w 10232859"/>
              <a:gd name="connsiteY110" fmla="*/ 130479 h 1699043"/>
              <a:gd name="connsiteX111" fmla="*/ 4641872 w 10232859"/>
              <a:gd name="connsiteY111" fmla="*/ 134207 h 1699043"/>
              <a:gd name="connsiteX112" fmla="*/ 4662766 w 10232859"/>
              <a:gd name="connsiteY112" fmla="*/ 132438 h 1699043"/>
              <a:gd name="connsiteX113" fmla="*/ 4667770 w 10232859"/>
              <a:gd name="connsiteY113" fmla="*/ 127694 h 1699043"/>
              <a:gd name="connsiteX114" fmla="*/ 4681052 w 10232859"/>
              <a:gd name="connsiteY114" fmla="*/ 128947 h 1699043"/>
              <a:gd name="connsiteX115" fmla="*/ 4684624 w 10232859"/>
              <a:gd name="connsiteY115" fmla="*/ 128241 h 1699043"/>
              <a:gd name="connsiteX116" fmla="*/ 4705061 w 10232859"/>
              <a:gd name="connsiteY116" fmla="*/ 125234 h 1699043"/>
              <a:gd name="connsiteX117" fmla="*/ 4747746 w 10232859"/>
              <a:gd name="connsiteY117" fmla="*/ 144617 h 1699043"/>
              <a:gd name="connsiteX118" fmla="*/ 4801045 w 10232859"/>
              <a:gd name="connsiteY118" fmla="*/ 147239 h 1699043"/>
              <a:gd name="connsiteX119" fmla="*/ 5001600 w 10232859"/>
              <a:gd name="connsiteY119" fmla="*/ 190239 h 1699043"/>
              <a:gd name="connsiteX120" fmla="*/ 5115965 w 10232859"/>
              <a:gd name="connsiteY120" fmla="*/ 186069 h 1699043"/>
              <a:gd name="connsiteX121" fmla="*/ 5237936 w 10232859"/>
              <a:gd name="connsiteY121" fmla="*/ 239508 h 1699043"/>
              <a:gd name="connsiteX122" fmla="*/ 5290566 w 10232859"/>
              <a:gd name="connsiteY122" fmla="*/ 263295 h 1699043"/>
              <a:gd name="connsiteX123" fmla="*/ 5344878 w 10232859"/>
              <a:gd name="connsiteY123" fmla="*/ 276360 h 1699043"/>
              <a:gd name="connsiteX124" fmla="*/ 5413398 w 10232859"/>
              <a:gd name="connsiteY124" fmla="*/ 276235 h 1699043"/>
              <a:gd name="connsiteX125" fmla="*/ 5415629 w 10232859"/>
              <a:gd name="connsiteY125" fmla="*/ 275768 h 1699043"/>
              <a:gd name="connsiteX126" fmla="*/ 5433078 w 10232859"/>
              <a:gd name="connsiteY126" fmla="*/ 279684 h 1699043"/>
              <a:gd name="connsiteX127" fmla="*/ 5435759 w 10232859"/>
              <a:gd name="connsiteY127" fmla="*/ 283100 h 1699043"/>
              <a:gd name="connsiteX128" fmla="*/ 5447372 w 10232859"/>
              <a:gd name="connsiteY128" fmla="*/ 286587 h 1699043"/>
              <a:gd name="connsiteX129" fmla="*/ 5469289 w 10232859"/>
              <a:gd name="connsiteY129" fmla="*/ 295620 h 1699043"/>
              <a:gd name="connsiteX130" fmla="*/ 5508752 w 10232859"/>
              <a:gd name="connsiteY130" fmla="*/ 305753 h 1699043"/>
              <a:gd name="connsiteX131" fmla="*/ 5509657 w 10232859"/>
              <a:gd name="connsiteY131" fmla="*/ 304936 h 1699043"/>
              <a:gd name="connsiteX132" fmla="*/ 5521245 w 10232859"/>
              <a:gd name="connsiteY132" fmla="*/ 303688 h 1699043"/>
              <a:gd name="connsiteX133" fmla="*/ 5542415 w 10232859"/>
              <a:gd name="connsiteY133" fmla="*/ 303495 h 1699043"/>
              <a:gd name="connsiteX134" fmla="*/ 5596538 w 10232859"/>
              <a:gd name="connsiteY134" fmla="*/ 291153 h 1699043"/>
              <a:gd name="connsiteX135" fmla="*/ 5632514 w 10232859"/>
              <a:gd name="connsiteY135" fmla="*/ 301962 h 1699043"/>
              <a:gd name="connsiteX136" fmla="*/ 5640005 w 10232859"/>
              <a:gd name="connsiteY136" fmla="*/ 303617 h 1699043"/>
              <a:gd name="connsiteX137" fmla="*/ 5640259 w 10232859"/>
              <a:gd name="connsiteY137" fmla="*/ 303435 h 1699043"/>
              <a:gd name="connsiteX138" fmla="*/ 5648365 w 10232859"/>
              <a:gd name="connsiteY138" fmla="*/ 304754 h 1699043"/>
              <a:gd name="connsiteX139" fmla="*/ 5653662 w 10232859"/>
              <a:gd name="connsiteY139" fmla="*/ 306635 h 1699043"/>
              <a:gd name="connsiteX140" fmla="*/ 5668196 w 10232859"/>
              <a:gd name="connsiteY140" fmla="*/ 309846 h 1699043"/>
              <a:gd name="connsiteX141" fmla="*/ 5673886 w 10232859"/>
              <a:gd name="connsiteY141" fmla="*/ 309526 h 1699043"/>
              <a:gd name="connsiteX142" fmla="*/ 5677139 w 10232859"/>
              <a:gd name="connsiteY142" fmla="*/ 307345 h 1699043"/>
              <a:gd name="connsiteX143" fmla="*/ 5708983 w 10232859"/>
              <a:gd name="connsiteY143" fmla="*/ 306674 h 1699043"/>
              <a:gd name="connsiteX144" fmla="*/ 5773909 w 10232859"/>
              <a:gd name="connsiteY144" fmla="*/ 312061 h 1699043"/>
              <a:gd name="connsiteX145" fmla="*/ 5809500 w 10232859"/>
              <a:gd name="connsiteY145" fmla="*/ 318450 h 1699043"/>
              <a:gd name="connsiteX146" fmla="*/ 5908729 w 10232859"/>
              <a:gd name="connsiteY146" fmla="*/ 332335 h 1699043"/>
              <a:gd name="connsiteX147" fmla="*/ 6009654 w 10232859"/>
              <a:gd name="connsiteY147" fmla="*/ 343526 h 1699043"/>
              <a:gd name="connsiteX148" fmla="*/ 6067487 w 10232859"/>
              <a:gd name="connsiteY148" fmla="*/ 333712 h 1699043"/>
              <a:gd name="connsiteX149" fmla="*/ 6073281 w 10232859"/>
              <a:gd name="connsiteY149" fmla="*/ 334316 h 1699043"/>
              <a:gd name="connsiteX150" fmla="*/ 6086225 w 10232859"/>
              <a:gd name="connsiteY150" fmla="*/ 339621 h 1699043"/>
              <a:gd name="connsiteX151" fmla="*/ 6105063 w 10232859"/>
              <a:gd name="connsiteY151" fmla="*/ 347340 h 1699043"/>
              <a:gd name="connsiteX152" fmla="*/ 6135796 w 10232859"/>
              <a:gd name="connsiteY152" fmla="*/ 363143 h 1699043"/>
              <a:gd name="connsiteX153" fmla="*/ 6195166 w 10232859"/>
              <a:gd name="connsiteY153" fmla="*/ 360190 h 1699043"/>
              <a:gd name="connsiteX154" fmla="*/ 6216259 w 10232859"/>
              <a:gd name="connsiteY154" fmla="*/ 363365 h 1699043"/>
              <a:gd name="connsiteX155" fmla="*/ 6228331 w 10232859"/>
              <a:gd name="connsiteY155" fmla="*/ 364034 h 1699043"/>
              <a:gd name="connsiteX156" fmla="*/ 6229602 w 10232859"/>
              <a:gd name="connsiteY156" fmla="*/ 363414 h 1699043"/>
              <a:gd name="connsiteX157" fmla="*/ 6258988 w 10232859"/>
              <a:gd name="connsiteY157" fmla="*/ 378660 h 1699043"/>
              <a:gd name="connsiteX158" fmla="*/ 6264106 w 10232859"/>
              <a:gd name="connsiteY158" fmla="*/ 379141 h 1699043"/>
              <a:gd name="connsiteX159" fmla="*/ 6281703 w 10232859"/>
              <a:gd name="connsiteY159" fmla="*/ 391054 h 1699043"/>
              <a:gd name="connsiteX160" fmla="*/ 6291622 w 10232859"/>
              <a:gd name="connsiteY160" fmla="*/ 396155 h 1699043"/>
              <a:gd name="connsiteX161" fmla="*/ 6292712 w 10232859"/>
              <a:gd name="connsiteY161" fmla="*/ 399771 h 1699043"/>
              <a:gd name="connsiteX162" fmla="*/ 6308227 w 10232859"/>
              <a:gd name="connsiteY162" fmla="*/ 406196 h 1699043"/>
              <a:gd name="connsiteX163" fmla="*/ 6328981 w 10232859"/>
              <a:gd name="connsiteY163" fmla="*/ 409495 h 1699043"/>
              <a:gd name="connsiteX164" fmla="*/ 6368693 w 10232859"/>
              <a:gd name="connsiteY164" fmla="*/ 417845 h 1699043"/>
              <a:gd name="connsiteX165" fmla="*/ 6414811 w 10232859"/>
              <a:gd name="connsiteY165" fmla="*/ 452200 h 1699043"/>
              <a:gd name="connsiteX166" fmla="*/ 6467879 w 10232859"/>
              <a:gd name="connsiteY166" fmla="*/ 468248 h 1699043"/>
              <a:gd name="connsiteX167" fmla="*/ 6564351 w 10232859"/>
              <a:gd name="connsiteY167" fmla="*/ 537518 h 1699043"/>
              <a:gd name="connsiteX168" fmla="*/ 6711178 w 10232859"/>
              <a:gd name="connsiteY168" fmla="*/ 573610 h 1699043"/>
              <a:gd name="connsiteX169" fmla="*/ 6764036 w 10232859"/>
              <a:gd name="connsiteY169" fmla="*/ 588943 h 1699043"/>
              <a:gd name="connsiteX170" fmla="*/ 6858983 w 10232859"/>
              <a:gd name="connsiteY170" fmla="*/ 623723 h 1699043"/>
              <a:gd name="connsiteX171" fmla="*/ 6910661 w 10232859"/>
              <a:gd name="connsiteY171" fmla="*/ 634620 h 1699043"/>
              <a:gd name="connsiteX172" fmla="*/ 6944111 w 10232859"/>
              <a:gd name="connsiteY172" fmla="*/ 659502 h 1699043"/>
              <a:gd name="connsiteX173" fmla="*/ 6965771 w 10232859"/>
              <a:gd name="connsiteY173" fmla="*/ 659931 h 1699043"/>
              <a:gd name="connsiteX174" fmla="*/ 6969639 w 10232859"/>
              <a:gd name="connsiteY174" fmla="*/ 659837 h 1699043"/>
              <a:gd name="connsiteX175" fmla="*/ 6982242 w 10232859"/>
              <a:gd name="connsiteY175" fmla="*/ 663112 h 1699043"/>
              <a:gd name="connsiteX176" fmla="*/ 6989387 w 10232859"/>
              <a:gd name="connsiteY176" fmla="*/ 659474 h 1699043"/>
              <a:gd name="connsiteX177" fmla="*/ 7010930 w 10232859"/>
              <a:gd name="connsiteY177" fmla="*/ 661134 h 1699043"/>
              <a:gd name="connsiteX178" fmla="*/ 7033125 w 10232859"/>
              <a:gd name="connsiteY178" fmla="*/ 668436 h 1699043"/>
              <a:gd name="connsiteX179" fmla="*/ 7134461 w 10232859"/>
              <a:gd name="connsiteY179" fmla="*/ 708192 h 1699043"/>
              <a:gd name="connsiteX180" fmla="*/ 7197450 w 10232859"/>
              <a:gd name="connsiteY180" fmla="*/ 729094 h 1699043"/>
              <a:gd name="connsiteX181" fmla="*/ 7225084 w 10232859"/>
              <a:gd name="connsiteY181" fmla="*/ 732505 h 1699043"/>
              <a:gd name="connsiteX182" fmla="*/ 7261183 w 10232859"/>
              <a:gd name="connsiteY182" fmla="*/ 740313 h 1699043"/>
              <a:gd name="connsiteX183" fmla="*/ 7327760 w 10232859"/>
              <a:gd name="connsiteY183" fmla="*/ 750586 h 1699043"/>
              <a:gd name="connsiteX184" fmla="*/ 7412222 w 10232859"/>
              <a:gd name="connsiteY184" fmla="*/ 770487 h 1699043"/>
              <a:gd name="connsiteX185" fmla="*/ 7457904 w 10232859"/>
              <a:gd name="connsiteY185" fmla="*/ 804321 h 1699043"/>
              <a:gd name="connsiteX186" fmla="*/ 7465795 w 10232859"/>
              <a:gd name="connsiteY186" fmla="*/ 802598 h 1699043"/>
              <a:gd name="connsiteX187" fmla="*/ 7505046 w 10232859"/>
              <a:gd name="connsiteY187" fmla="*/ 816517 h 1699043"/>
              <a:gd name="connsiteX188" fmla="*/ 7623220 w 10232859"/>
              <a:gd name="connsiteY188" fmla="*/ 888520 h 1699043"/>
              <a:gd name="connsiteX189" fmla="*/ 7700458 w 10232859"/>
              <a:gd name="connsiteY189" fmla="*/ 915079 h 1699043"/>
              <a:gd name="connsiteX190" fmla="*/ 7730988 w 10232859"/>
              <a:gd name="connsiteY190" fmla="*/ 920756 h 1699043"/>
              <a:gd name="connsiteX191" fmla="*/ 7781942 w 10232859"/>
              <a:gd name="connsiteY191" fmla="*/ 930503 h 1699043"/>
              <a:gd name="connsiteX192" fmla="*/ 7827704 w 10232859"/>
              <a:gd name="connsiteY192" fmla="*/ 928558 h 1699043"/>
              <a:gd name="connsiteX193" fmla="*/ 7867270 w 10232859"/>
              <a:gd name="connsiteY193" fmla="*/ 940366 h 1699043"/>
              <a:gd name="connsiteX194" fmla="*/ 7866538 w 10232859"/>
              <a:gd name="connsiteY194" fmla="*/ 955045 h 1699043"/>
              <a:gd name="connsiteX195" fmla="*/ 7912084 w 10232859"/>
              <a:gd name="connsiteY195" fmla="*/ 963800 h 1699043"/>
              <a:gd name="connsiteX196" fmla="*/ 7982264 w 10232859"/>
              <a:gd name="connsiteY196" fmla="*/ 975773 h 1699043"/>
              <a:gd name="connsiteX197" fmla="*/ 7991272 w 10232859"/>
              <a:gd name="connsiteY197" fmla="*/ 981104 h 1699043"/>
              <a:gd name="connsiteX198" fmla="*/ 8006496 w 10232859"/>
              <a:gd name="connsiteY198" fmla="*/ 972839 h 1699043"/>
              <a:gd name="connsiteX199" fmla="*/ 8034497 w 10232859"/>
              <a:gd name="connsiteY199" fmla="*/ 972054 h 1699043"/>
              <a:gd name="connsiteX200" fmla="*/ 8150881 w 10232859"/>
              <a:gd name="connsiteY200" fmla="*/ 990411 h 1699043"/>
              <a:gd name="connsiteX201" fmla="*/ 8172106 w 10232859"/>
              <a:gd name="connsiteY201" fmla="*/ 990512 h 1699043"/>
              <a:gd name="connsiteX202" fmla="*/ 8196076 w 10232859"/>
              <a:gd name="connsiteY202" fmla="*/ 1000078 h 1699043"/>
              <a:gd name="connsiteX203" fmla="*/ 8247463 w 10232859"/>
              <a:gd name="connsiteY203" fmla="*/ 1016332 h 1699043"/>
              <a:gd name="connsiteX204" fmla="*/ 8279272 w 10232859"/>
              <a:gd name="connsiteY204" fmla="*/ 1032921 h 1699043"/>
              <a:gd name="connsiteX205" fmla="*/ 8289611 w 10232859"/>
              <a:gd name="connsiteY205" fmla="*/ 1028630 h 1699043"/>
              <a:gd name="connsiteX206" fmla="*/ 8311483 w 10232859"/>
              <a:gd name="connsiteY206" fmla="*/ 1029399 h 1699043"/>
              <a:gd name="connsiteX207" fmla="*/ 8399489 w 10232859"/>
              <a:gd name="connsiteY207" fmla="*/ 1048562 h 1699043"/>
              <a:gd name="connsiteX208" fmla="*/ 8415973 w 10232859"/>
              <a:gd name="connsiteY208" fmla="*/ 1049660 h 1699043"/>
              <a:gd name="connsiteX209" fmla="*/ 8433326 w 10232859"/>
              <a:gd name="connsiteY209" fmla="*/ 1057881 h 1699043"/>
              <a:gd name="connsiteX210" fmla="*/ 8502328 w 10232859"/>
              <a:gd name="connsiteY210" fmla="*/ 1091498 h 1699043"/>
              <a:gd name="connsiteX211" fmla="*/ 8534346 w 10232859"/>
              <a:gd name="connsiteY211" fmla="*/ 1106980 h 1699043"/>
              <a:gd name="connsiteX212" fmla="*/ 8534980 w 10232859"/>
              <a:gd name="connsiteY212" fmla="*/ 1110861 h 1699043"/>
              <a:gd name="connsiteX213" fmla="*/ 8544104 w 10232859"/>
              <a:gd name="connsiteY213" fmla="*/ 1108406 h 1699043"/>
              <a:gd name="connsiteX214" fmla="*/ 8567742 w 10232859"/>
              <a:gd name="connsiteY214" fmla="*/ 1117590 h 1699043"/>
              <a:gd name="connsiteX215" fmla="*/ 8633779 w 10232859"/>
              <a:gd name="connsiteY215" fmla="*/ 1139226 h 1699043"/>
              <a:gd name="connsiteX216" fmla="*/ 8676965 w 10232859"/>
              <a:gd name="connsiteY216" fmla="*/ 1156949 h 1699043"/>
              <a:gd name="connsiteX217" fmla="*/ 8698944 w 10232859"/>
              <a:gd name="connsiteY217" fmla="*/ 1156939 h 1699043"/>
              <a:gd name="connsiteX218" fmla="*/ 8711456 w 10232859"/>
              <a:gd name="connsiteY218" fmla="*/ 1169217 h 1699043"/>
              <a:gd name="connsiteX219" fmla="*/ 8732793 w 10232859"/>
              <a:gd name="connsiteY219" fmla="*/ 1172972 h 1699043"/>
              <a:gd name="connsiteX220" fmla="*/ 8751897 w 10232859"/>
              <a:gd name="connsiteY220" fmla="*/ 1190886 h 1699043"/>
              <a:gd name="connsiteX221" fmla="*/ 8793564 w 10232859"/>
              <a:gd name="connsiteY221" fmla="*/ 1172572 h 1699043"/>
              <a:gd name="connsiteX222" fmla="*/ 8834270 w 10232859"/>
              <a:gd name="connsiteY222" fmla="*/ 1206624 h 1699043"/>
              <a:gd name="connsiteX223" fmla="*/ 8853872 w 10232859"/>
              <a:gd name="connsiteY223" fmla="*/ 1214714 h 1699043"/>
              <a:gd name="connsiteX224" fmla="*/ 8861901 w 10232859"/>
              <a:gd name="connsiteY224" fmla="*/ 1211375 h 1699043"/>
              <a:gd name="connsiteX225" fmla="*/ 8874168 w 10232859"/>
              <a:gd name="connsiteY225" fmla="*/ 1213967 h 1699043"/>
              <a:gd name="connsiteX226" fmla="*/ 8871123 w 10232859"/>
              <a:gd name="connsiteY226" fmla="*/ 1221160 h 1699043"/>
              <a:gd name="connsiteX227" fmla="*/ 8903537 w 10232859"/>
              <a:gd name="connsiteY227" fmla="*/ 1230588 h 1699043"/>
              <a:gd name="connsiteX228" fmla="*/ 8933767 w 10232859"/>
              <a:gd name="connsiteY228" fmla="*/ 1263368 h 1699043"/>
              <a:gd name="connsiteX229" fmla="*/ 8985765 w 10232859"/>
              <a:gd name="connsiteY229" fmla="*/ 1287664 h 1699043"/>
              <a:gd name="connsiteX230" fmla="*/ 9071444 w 10232859"/>
              <a:gd name="connsiteY230" fmla="*/ 1317305 h 1699043"/>
              <a:gd name="connsiteX231" fmla="*/ 9096711 w 10232859"/>
              <a:gd name="connsiteY231" fmla="*/ 1327777 h 1699043"/>
              <a:gd name="connsiteX232" fmla="*/ 9338853 w 10232859"/>
              <a:gd name="connsiteY232" fmla="*/ 1448046 h 1699043"/>
              <a:gd name="connsiteX233" fmla="*/ 9520814 w 10232859"/>
              <a:gd name="connsiteY233" fmla="*/ 1449827 h 1699043"/>
              <a:gd name="connsiteX234" fmla="*/ 9702271 w 10232859"/>
              <a:gd name="connsiteY234" fmla="*/ 1488553 h 1699043"/>
              <a:gd name="connsiteX235" fmla="*/ 9744273 w 10232859"/>
              <a:gd name="connsiteY235" fmla="*/ 1523512 h 1699043"/>
              <a:gd name="connsiteX236" fmla="*/ 9771903 w 10232859"/>
              <a:gd name="connsiteY236" fmla="*/ 1530034 h 1699043"/>
              <a:gd name="connsiteX237" fmla="*/ 9818565 w 10232859"/>
              <a:gd name="connsiteY237" fmla="*/ 1538545 h 1699043"/>
              <a:gd name="connsiteX238" fmla="*/ 9882202 w 10232859"/>
              <a:gd name="connsiteY238" fmla="*/ 1565888 h 1699043"/>
              <a:gd name="connsiteX239" fmla="*/ 10022025 w 10232859"/>
              <a:gd name="connsiteY239" fmla="*/ 1599696 h 1699043"/>
              <a:gd name="connsiteX240" fmla="*/ 10220406 w 10232859"/>
              <a:gd name="connsiteY240" fmla="*/ 1677005 h 1699043"/>
              <a:gd name="connsiteX241" fmla="*/ 10232859 w 10232859"/>
              <a:gd name="connsiteY241" fmla="*/ 1699043 h 1699043"/>
              <a:gd name="connsiteX242" fmla="*/ 0 w 10232859"/>
              <a:gd name="connsiteY242" fmla="*/ 1699043 h 1699043"/>
              <a:gd name="connsiteX243" fmla="*/ 0 w 10232859"/>
              <a:gd name="connsiteY243" fmla="*/ 21828 h 1699043"/>
              <a:gd name="connsiteX244" fmla="*/ 8097 w 10232859"/>
              <a:gd name="connsiteY244" fmla="*/ 24355 h 1699043"/>
              <a:gd name="connsiteX245" fmla="*/ 77128 w 10232859"/>
              <a:gd name="connsiteY245" fmla="*/ 6867 h 1699043"/>
              <a:gd name="connsiteX246" fmla="*/ 188338 w 10232859"/>
              <a:gd name="connsiteY246" fmla="*/ 5079 h 1699043"/>
              <a:gd name="connsiteX247" fmla="*/ 298809 w 10232859"/>
              <a:gd name="connsiteY247" fmla="*/ 6198 h 1699043"/>
              <a:gd name="connsiteX248" fmla="*/ 338985 w 10232859"/>
              <a:gd name="connsiteY248" fmla="*/ 8006 h 1699043"/>
              <a:gd name="connsiteX249" fmla="*/ 409815 w 10232859"/>
              <a:gd name="connsiteY249" fmla="*/ 5045 h 1699043"/>
              <a:gd name="connsiteX0" fmla="*/ 409815 w 10232859"/>
              <a:gd name="connsiteY0" fmla="*/ 5045 h 1699043"/>
              <a:gd name="connsiteX1" fmla="*/ 456316 w 10232859"/>
              <a:gd name="connsiteY1" fmla="*/ 4077 h 1699043"/>
              <a:gd name="connsiteX2" fmla="*/ 463611 w 10232859"/>
              <a:gd name="connsiteY2" fmla="*/ 18441 h 1699043"/>
              <a:gd name="connsiteX3" fmla="*/ 506289 w 10232859"/>
              <a:gd name="connsiteY3" fmla="*/ 21667 h 1699043"/>
              <a:gd name="connsiteX4" fmla="*/ 547180 w 10232859"/>
              <a:gd name="connsiteY4" fmla="*/ 10297 h 1699043"/>
              <a:gd name="connsiteX5" fmla="*/ 599180 w 10232859"/>
              <a:gd name="connsiteY5" fmla="*/ 9165 h 1699043"/>
              <a:gd name="connsiteX6" fmla="*/ 630247 w 10232859"/>
              <a:gd name="connsiteY6" fmla="*/ 8332 h 1699043"/>
              <a:gd name="connsiteX7" fmla="*/ 715463 w 10232859"/>
              <a:gd name="connsiteY7" fmla="*/ 18029 h 1699043"/>
              <a:gd name="connsiteX8" fmla="*/ 862866 w 10232859"/>
              <a:gd name="connsiteY8" fmla="*/ 63233 h 1699043"/>
              <a:gd name="connsiteX9" fmla="*/ 906400 w 10232859"/>
              <a:gd name="connsiteY9" fmla="*/ 68570 h 1699043"/>
              <a:gd name="connsiteX10" fmla="*/ 912698 w 10232859"/>
              <a:gd name="connsiteY10" fmla="*/ 65266 h 1699043"/>
              <a:gd name="connsiteX11" fmla="*/ 972936 w 10232859"/>
              <a:gd name="connsiteY11" fmla="*/ 88549 h 1699043"/>
              <a:gd name="connsiteX12" fmla="*/ 1061158 w 10232859"/>
              <a:gd name="connsiteY12" fmla="*/ 90302 h 1699043"/>
              <a:gd name="connsiteX13" fmla="*/ 1127764 w 10232859"/>
              <a:gd name="connsiteY13" fmla="*/ 86443 h 1699043"/>
              <a:gd name="connsiteX14" fmla="*/ 1165092 w 10232859"/>
              <a:gd name="connsiteY14" fmla="*/ 86517 h 1699043"/>
              <a:gd name="connsiteX15" fmla="*/ 1192274 w 10232859"/>
              <a:gd name="connsiteY15" fmla="*/ 84088 h 1699043"/>
              <a:gd name="connsiteX16" fmla="*/ 1261359 w 10232859"/>
              <a:gd name="connsiteY16" fmla="*/ 91263 h 1699043"/>
              <a:gd name="connsiteX17" fmla="*/ 1375826 w 10232859"/>
              <a:gd name="connsiteY17" fmla="*/ 108740 h 1699043"/>
              <a:gd name="connsiteX18" fmla="*/ 1400134 w 10232859"/>
              <a:gd name="connsiteY18" fmla="*/ 111208 h 1699043"/>
              <a:gd name="connsiteX19" fmla="*/ 1420782 w 10232859"/>
              <a:gd name="connsiteY19" fmla="*/ 108347 h 1699043"/>
              <a:gd name="connsiteX20" fmla="*/ 1425360 w 10232859"/>
              <a:gd name="connsiteY20" fmla="*/ 103343 h 1699043"/>
              <a:gd name="connsiteX21" fmla="*/ 1438688 w 10232859"/>
              <a:gd name="connsiteY21" fmla="*/ 103900 h 1699043"/>
              <a:gd name="connsiteX22" fmla="*/ 1442183 w 10232859"/>
              <a:gd name="connsiteY22" fmla="*/ 103008 h 1699043"/>
              <a:gd name="connsiteX23" fmla="*/ 1462271 w 10232859"/>
              <a:gd name="connsiteY23" fmla="*/ 98933 h 1699043"/>
              <a:gd name="connsiteX24" fmla="*/ 1506437 w 10232859"/>
              <a:gd name="connsiteY24" fmla="*/ 116084 h 1699043"/>
              <a:gd name="connsiteX25" fmla="*/ 1559721 w 10232859"/>
              <a:gd name="connsiteY25" fmla="*/ 115918 h 1699043"/>
              <a:gd name="connsiteX26" fmla="*/ 1763086 w 10232859"/>
              <a:gd name="connsiteY26" fmla="*/ 148431 h 1699043"/>
              <a:gd name="connsiteX27" fmla="*/ 1909571 w 10232859"/>
              <a:gd name="connsiteY27" fmla="*/ 158571 h 1699043"/>
              <a:gd name="connsiteX28" fmla="*/ 2002612 w 10232859"/>
              <a:gd name="connsiteY28" fmla="*/ 185342 h 1699043"/>
              <a:gd name="connsiteX29" fmla="*/ 2155278 w 10232859"/>
              <a:gd name="connsiteY29" fmla="*/ 197824 h 1699043"/>
              <a:gd name="connsiteX30" fmla="*/ 2166398 w 10232859"/>
              <a:gd name="connsiteY30" fmla="*/ 206965 h 1699043"/>
              <a:gd name="connsiteX31" fmla="*/ 2180455 w 10232859"/>
              <a:gd name="connsiteY31" fmla="*/ 212894 h 1699043"/>
              <a:gd name="connsiteX32" fmla="*/ 2182638 w 10232859"/>
              <a:gd name="connsiteY32" fmla="*/ 212313 h 1699043"/>
              <a:gd name="connsiteX33" fmla="*/ 2200348 w 10232859"/>
              <a:gd name="connsiteY33" fmla="*/ 215316 h 1699043"/>
              <a:gd name="connsiteX34" fmla="*/ 2203307 w 10232859"/>
              <a:gd name="connsiteY34" fmla="*/ 218590 h 1699043"/>
              <a:gd name="connsiteX35" fmla="*/ 2215170 w 10232859"/>
              <a:gd name="connsiteY35" fmla="*/ 221472 h 1699043"/>
              <a:gd name="connsiteX36" fmla="*/ 2237765 w 10232859"/>
              <a:gd name="connsiteY36" fmla="*/ 229357 h 1699043"/>
              <a:gd name="connsiteX37" fmla="*/ 2242719 w 10232859"/>
              <a:gd name="connsiteY37" fmla="*/ 228760 h 1699043"/>
              <a:gd name="connsiteX38" fmla="*/ 2277928 w 10232859"/>
              <a:gd name="connsiteY38" fmla="*/ 237427 h 1699043"/>
              <a:gd name="connsiteX39" fmla="*/ 2278759 w 10232859"/>
              <a:gd name="connsiteY39" fmla="*/ 236563 h 1699043"/>
              <a:gd name="connsiteX40" fmla="*/ 2290187 w 10232859"/>
              <a:gd name="connsiteY40" fmla="*/ 234709 h 1699043"/>
              <a:gd name="connsiteX41" fmla="*/ 2364066 w 10232859"/>
              <a:gd name="connsiteY41" fmla="*/ 218237 h 1699043"/>
              <a:gd name="connsiteX42" fmla="*/ 2400814 w 10232859"/>
              <a:gd name="connsiteY42" fmla="*/ 227165 h 1699043"/>
              <a:gd name="connsiteX43" fmla="*/ 2408414 w 10232859"/>
              <a:gd name="connsiteY43" fmla="*/ 228429 h 1699043"/>
              <a:gd name="connsiteX44" fmla="*/ 2408650 w 10232859"/>
              <a:gd name="connsiteY44" fmla="*/ 228234 h 1699043"/>
              <a:gd name="connsiteX45" fmla="*/ 2416835 w 10232859"/>
              <a:gd name="connsiteY45" fmla="*/ 229128 h 1699043"/>
              <a:gd name="connsiteX46" fmla="*/ 2422271 w 10232859"/>
              <a:gd name="connsiteY46" fmla="*/ 230733 h 1699043"/>
              <a:gd name="connsiteX47" fmla="*/ 2490341 w 10232859"/>
              <a:gd name="connsiteY47" fmla="*/ 211074 h 1699043"/>
              <a:gd name="connsiteX48" fmla="*/ 2588929 w 10232859"/>
              <a:gd name="connsiteY48" fmla="*/ 200980 h 1699043"/>
              <a:gd name="connsiteX49" fmla="*/ 2687426 w 10232859"/>
              <a:gd name="connsiteY49" fmla="*/ 193848 h 1699043"/>
              <a:gd name="connsiteX50" fmla="*/ 2723517 w 10232859"/>
              <a:gd name="connsiteY50" fmla="*/ 192652 h 1699043"/>
              <a:gd name="connsiteX51" fmla="*/ 2785956 w 10232859"/>
              <a:gd name="connsiteY51" fmla="*/ 184404 h 1699043"/>
              <a:gd name="connsiteX52" fmla="*/ 2813378 w 10232859"/>
              <a:gd name="connsiteY52" fmla="*/ 176833 h 1699043"/>
              <a:gd name="connsiteX53" fmla="*/ 2814782 w 10232859"/>
              <a:gd name="connsiteY53" fmla="*/ 177153 h 1699043"/>
              <a:gd name="connsiteX54" fmla="*/ 2816580 w 10232859"/>
              <a:gd name="connsiteY54" fmla="*/ 174366 h 1699043"/>
              <a:gd name="connsiteX55" fmla="*/ 2821623 w 10232859"/>
              <a:gd name="connsiteY55" fmla="*/ 172875 h 1699043"/>
              <a:gd name="connsiteX56" fmla="*/ 2836688 w 10232859"/>
              <a:gd name="connsiteY56" fmla="*/ 172971 h 1699043"/>
              <a:gd name="connsiteX57" fmla="*/ 2842564 w 10232859"/>
              <a:gd name="connsiteY57" fmla="*/ 173695 h 1699043"/>
              <a:gd name="connsiteX58" fmla="*/ 2850712 w 10232859"/>
              <a:gd name="connsiteY58" fmla="*/ 173290 h 1699043"/>
              <a:gd name="connsiteX59" fmla="*/ 2850846 w 10232859"/>
              <a:gd name="connsiteY59" fmla="*/ 173062 h 1699043"/>
              <a:gd name="connsiteX60" fmla="*/ 2858611 w 10232859"/>
              <a:gd name="connsiteY60" fmla="*/ 173112 h 1699043"/>
              <a:gd name="connsiteX61" fmla="*/ 2897454 w 10232859"/>
              <a:gd name="connsiteY61" fmla="*/ 176114 h 1699043"/>
              <a:gd name="connsiteX62" fmla="*/ 2940369 w 10232859"/>
              <a:gd name="connsiteY62" fmla="*/ 152944 h 1699043"/>
              <a:gd name="connsiteX63" fmla="*/ 2959670 w 10232859"/>
              <a:gd name="connsiteY63" fmla="*/ 148367 h 1699043"/>
              <a:gd name="connsiteX64" fmla="*/ 2969615 w 10232859"/>
              <a:gd name="connsiteY64" fmla="*/ 144755 h 1699043"/>
              <a:gd name="connsiteX65" fmla="*/ 2970000 w 10232859"/>
              <a:gd name="connsiteY65" fmla="*/ 143776 h 1699043"/>
              <a:gd name="connsiteX66" fmla="*/ 3007272 w 10232859"/>
              <a:gd name="connsiteY66" fmla="*/ 146766 h 1699043"/>
              <a:gd name="connsiteX67" fmla="*/ 3011677 w 10232859"/>
              <a:gd name="connsiteY67" fmla="*/ 145404 h 1699043"/>
              <a:gd name="connsiteX68" fmla="*/ 3036668 w 10232859"/>
              <a:gd name="connsiteY68" fmla="*/ 149604 h 1699043"/>
              <a:gd name="connsiteX69" fmla="*/ 3049208 w 10232859"/>
              <a:gd name="connsiteY69" fmla="*/ 150573 h 1699043"/>
              <a:gd name="connsiteX70" fmla="*/ 3053517 w 10232859"/>
              <a:gd name="connsiteY70" fmla="*/ 153322 h 1699043"/>
              <a:gd name="connsiteX71" fmla="*/ 3071637 w 10232859"/>
              <a:gd name="connsiteY71" fmla="*/ 153496 h 1699043"/>
              <a:gd name="connsiteX72" fmla="*/ 3110077 w 10232859"/>
              <a:gd name="connsiteY72" fmla="*/ 149202 h 1699043"/>
              <a:gd name="connsiteX73" fmla="*/ 3173743 w 10232859"/>
              <a:gd name="connsiteY73" fmla="*/ 159581 h 1699043"/>
              <a:gd name="connsiteX74" fmla="*/ 3254203 w 10232859"/>
              <a:gd name="connsiteY74" fmla="*/ 151756 h 1699043"/>
              <a:gd name="connsiteX75" fmla="*/ 3380350 w 10232859"/>
              <a:gd name="connsiteY75" fmla="*/ 151151 h 1699043"/>
              <a:gd name="connsiteX76" fmla="*/ 3476147 w 10232859"/>
              <a:gd name="connsiteY76" fmla="*/ 170925 h 1699043"/>
              <a:gd name="connsiteX77" fmla="*/ 3581876 w 10232859"/>
              <a:gd name="connsiteY77" fmla="*/ 150448 h 1699043"/>
              <a:gd name="connsiteX78" fmla="*/ 3704761 w 10232859"/>
              <a:gd name="connsiteY78" fmla="*/ 150492 h 1699043"/>
              <a:gd name="connsiteX79" fmla="*/ 3755040 w 10232859"/>
              <a:gd name="connsiteY79" fmla="*/ 141978 h 1699043"/>
              <a:gd name="connsiteX80" fmla="*/ 3804689 w 10232859"/>
              <a:gd name="connsiteY80" fmla="*/ 151893 h 1699043"/>
              <a:gd name="connsiteX81" fmla="*/ 3821793 w 10232859"/>
              <a:gd name="connsiteY81" fmla="*/ 144743 h 1699043"/>
              <a:gd name="connsiteX82" fmla="*/ 3824682 w 10232859"/>
              <a:gd name="connsiteY82" fmla="*/ 143319 h 1699043"/>
              <a:gd name="connsiteX83" fmla="*/ 3837536 w 10232859"/>
              <a:gd name="connsiteY83" fmla="*/ 141778 h 1699043"/>
              <a:gd name="connsiteX84" fmla="*/ 3839550 w 10232859"/>
              <a:gd name="connsiteY84" fmla="*/ 136147 h 1699043"/>
              <a:gd name="connsiteX85" fmla="*/ 3857743 w 10232859"/>
              <a:gd name="connsiteY85" fmla="*/ 130104 h 1699043"/>
              <a:gd name="connsiteX86" fmla="*/ 3881852 w 10232859"/>
              <a:gd name="connsiteY86" fmla="*/ 128717 h 1699043"/>
              <a:gd name="connsiteX87" fmla="*/ 3998088 w 10232859"/>
              <a:gd name="connsiteY87" fmla="*/ 127932 h 1699043"/>
              <a:gd name="connsiteX88" fmla="*/ 4066682 w 10232859"/>
              <a:gd name="connsiteY88" fmla="*/ 124147 h 1699043"/>
              <a:gd name="connsiteX89" fmla="*/ 4091246 w 10232859"/>
              <a:gd name="connsiteY89" fmla="*/ 117503 h 1699043"/>
              <a:gd name="connsiteX90" fmla="*/ 4126556 w 10232859"/>
              <a:gd name="connsiteY90" fmla="*/ 111725 h 1699043"/>
              <a:gd name="connsiteX91" fmla="*/ 4187717 w 10232859"/>
              <a:gd name="connsiteY91" fmla="*/ 97496 h 1699043"/>
              <a:gd name="connsiteX92" fmla="*/ 4220826 w 10232859"/>
              <a:gd name="connsiteY92" fmla="*/ 95991 h 1699043"/>
              <a:gd name="connsiteX93" fmla="*/ 4239014 w 10232859"/>
              <a:gd name="connsiteY93" fmla="*/ 90840 h 1699043"/>
              <a:gd name="connsiteX94" fmla="*/ 4246653 w 10232859"/>
              <a:gd name="connsiteY94" fmla="*/ 91360 h 1699043"/>
              <a:gd name="connsiteX95" fmla="*/ 4271841 w 10232859"/>
              <a:gd name="connsiteY95" fmla="*/ 90188 h 1699043"/>
              <a:gd name="connsiteX96" fmla="*/ 4286277 w 10232859"/>
              <a:gd name="connsiteY96" fmla="*/ 90173 h 1699043"/>
              <a:gd name="connsiteX97" fmla="*/ 4292025 w 10232859"/>
              <a:gd name="connsiteY97" fmla="*/ 90407 h 1699043"/>
              <a:gd name="connsiteX98" fmla="*/ 4304713 w 10232859"/>
              <a:gd name="connsiteY98" fmla="*/ 95673 h 1699043"/>
              <a:gd name="connsiteX99" fmla="*/ 4321285 w 10232859"/>
              <a:gd name="connsiteY99" fmla="*/ 93560 h 1699043"/>
              <a:gd name="connsiteX100" fmla="*/ 4339561 w 10232859"/>
              <a:gd name="connsiteY100" fmla="*/ 98806 h 1699043"/>
              <a:gd name="connsiteX101" fmla="*/ 4343990 w 10232859"/>
              <a:gd name="connsiteY101" fmla="*/ 94576 h 1699043"/>
              <a:gd name="connsiteX102" fmla="*/ 4358885 w 10232859"/>
              <a:gd name="connsiteY102" fmla="*/ 90264 h 1699043"/>
              <a:gd name="connsiteX103" fmla="*/ 4371648 w 10232859"/>
              <a:gd name="connsiteY103" fmla="*/ 95312 h 1699043"/>
              <a:gd name="connsiteX104" fmla="*/ 4398380 w 10232859"/>
              <a:gd name="connsiteY104" fmla="*/ 98447 h 1699043"/>
              <a:gd name="connsiteX105" fmla="*/ 4405729 w 10232859"/>
              <a:gd name="connsiteY105" fmla="*/ 97677 h 1699043"/>
              <a:gd name="connsiteX106" fmla="*/ 4431408 w 10232859"/>
              <a:gd name="connsiteY106" fmla="*/ 104311 h 1699043"/>
              <a:gd name="connsiteX107" fmla="*/ 4472183 w 10232859"/>
              <a:gd name="connsiteY107" fmla="*/ 109916 h 1699043"/>
              <a:gd name="connsiteX108" fmla="*/ 4518828 w 10232859"/>
              <a:gd name="connsiteY108" fmla="*/ 112600 h 1699043"/>
              <a:gd name="connsiteX109" fmla="*/ 4532040 w 10232859"/>
              <a:gd name="connsiteY109" fmla="*/ 117793 h 1699043"/>
              <a:gd name="connsiteX110" fmla="*/ 4617778 w 10232859"/>
              <a:gd name="connsiteY110" fmla="*/ 130479 h 1699043"/>
              <a:gd name="connsiteX111" fmla="*/ 4641872 w 10232859"/>
              <a:gd name="connsiteY111" fmla="*/ 134207 h 1699043"/>
              <a:gd name="connsiteX112" fmla="*/ 4662766 w 10232859"/>
              <a:gd name="connsiteY112" fmla="*/ 132438 h 1699043"/>
              <a:gd name="connsiteX113" fmla="*/ 4667770 w 10232859"/>
              <a:gd name="connsiteY113" fmla="*/ 127694 h 1699043"/>
              <a:gd name="connsiteX114" fmla="*/ 4681052 w 10232859"/>
              <a:gd name="connsiteY114" fmla="*/ 128947 h 1699043"/>
              <a:gd name="connsiteX115" fmla="*/ 4684624 w 10232859"/>
              <a:gd name="connsiteY115" fmla="*/ 128241 h 1699043"/>
              <a:gd name="connsiteX116" fmla="*/ 4705061 w 10232859"/>
              <a:gd name="connsiteY116" fmla="*/ 125234 h 1699043"/>
              <a:gd name="connsiteX117" fmla="*/ 4747746 w 10232859"/>
              <a:gd name="connsiteY117" fmla="*/ 144617 h 1699043"/>
              <a:gd name="connsiteX118" fmla="*/ 4867014 w 10232859"/>
              <a:gd name="connsiteY118" fmla="*/ 164145 h 1699043"/>
              <a:gd name="connsiteX119" fmla="*/ 5001600 w 10232859"/>
              <a:gd name="connsiteY119" fmla="*/ 190239 h 1699043"/>
              <a:gd name="connsiteX120" fmla="*/ 5115965 w 10232859"/>
              <a:gd name="connsiteY120" fmla="*/ 186069 h 1699043"/>
              <a:gd name="connsiteX121" fmla="*/ 5237936 w 10232859"/>
              <a:gd name="connsiteY121" fmla="*/ 239508 h 1699043"/>
              <a:gd name="connsiteX122" fmla="*/ 5290566 w 10232859"/>
              <a:gd name="connsiteY122" fmla="*/ 263295 h 1699043"/>
              <a:gd name="connsiteX123" fmla="*/ 5344878 w 10232859"/>
              <a:gd name="connsiteY123" fmla="*/ 276360 h 1699043"/>
              <a:gd name="connsiteX124" fmla="*/ 5413398 w 10232859"/>
              <a:gd name="connsiteY124" fmla="*/ 276235 h 1699043"/>
              <a:gd name="connsiteX125" fmla="*/ 5415629 w 10232859"/>
              <a:gd name="connsiteY125" fmla="*/ 275768 h 1699043"/>
              <a:gd name="connsiteX126" fmla="*/ 5433078 w 10232859"/>
              <a:gd name="connsiteY126" fmla="*/ 279684 h 1699043"/>
              <a:gd name="connsiteX127" fmla="*/ 5435759 w 10232859"/>
              <a:gd name="connsiteY127" fmla="*/ 283100 h 1699043"/>
              <a:gd name="connsiteX128" fmla="*/ 5447372 w 10232859"/>
              <a:gd name="connsiteY128" fmla="*/ 286587 h 1699043"/>
              <a:gd name="connsiteX129" fmla="*/ 5469289 w 10232859"/>
              <a:gd name="connsiteY129" fmla="*/ 295620 h 1699043"/>
              <a:gd name="connsiteX130" fmla="*/ 5508752 w 10232859"/>
              <a:gd name="connsiteY130" fmla="*/ 305753 h 1699043"/>
              <a:gd name="connsiteX131" fmla="*/ 5509657 w 10232859"/>
              <a:gd name="connsiteY131" fmla="*/ 304936 h 1699043"/>
              <a:gd name="connsiteX132" fmla="*/ 5521245 w 10232859"/>
              <a:gd name="connsiteY132" fmla="*/ 303688 h 1699043"/>
              <a:gd name="connsiteX133" fmla="*/ 5542415 w 10232859"/>
              <a:gd name="connsiteY133" fmla="*/ 303495 h 1699043"/>
              <a:gd name="connsiteX134" fmla="*/ 5596538 w 10232859"/>
              <a:gd name="connsiteY134" fmla="*/ 291153 h 1699043"/>
              <a:gd name="connsiteX135" fmla="*/ 5632514 w 10232859"/>
              <a:gd name="connsiteY135" fmla="*/ 301962 h 1699043"/>
              <a:gd name="connsiteX136" fmla="*/ 5640005 w 10232859"/>
              <a:gd name="connsiteY136" fmla="*/ 303617 h 1699043"/>
              <a:gd name="connsiteX137" fmla="*/ 5640259 w 10232859"/>
              <a:gd name="connsiteY137" fmla="*/ 303435 h 1699043"/>
              <a:gd name="connsiteX138" fmla="*/ 5648365 w 10232859"/>
              <a:gd name="connsiteY138" fmla="*/ 304754 h 1699043"/>
              <a:gd name="connsiteX139" fmla="*/ 5653662 w 10232859"/>
              <a:gd name="connsiteY139" fmla="*/ 306635 h 1699043"/>
              <a:gd name="connsiteX140" fmla="*/ 5668196 w 10232859"/>
              <a:gd name="connsiteY140" fmla="*/ 309846 h 1699043"/>
              <a:gd name="connsiteX141" fmla="*/ 5673886 w 10232859"/>
              <a:gd name="connsiteY141" fmla="*/ 309526 h 1699043"/>
              <a:gd name="connsiteX142" fmla="*/ 5677139 w 10232859"/>
              <a:gd name="connsiteY142" fmla="*/ 307345 h 1699043"/>
              <a:gd name="connsiteX143" fmla="*/ 5708983 w 10232859"/>
              <a:gd name="connsiteY143" fmla="*/ 306674 h 1699043"/>
              <a:gd name="connsiteX144" fmla="*/ 5773909 w 10232859"/>
              <a:gd name="connsiteY144" fmla="*/ 312061 h 1699043"/>
              <a:gd name="connsiteX145" fmla="*/ 5809500 w 10232859"/>
              <a:gd name="connsiteY145" fmla="*/ 318450 h 1699043"/>
              <a:gd name="connsiteX146" fmla="*/ 5908729 w 10232859"/>
              <a:gd name="connsiteY146" fmla="*/ 332335 h 1699043"/>
              <a:gd name="connsiteX147" fmla="*/ 6009654 w 10232859"/>
              <a:gd name="connsiteY147" fmla="*/ 343526 h 1699043"/>
              <a:gd name="connsiteX148" fmla="*/ 6067487 w 10232859"/>
              <a:gd name="connsiteY148" fmla="*/ 333712 h 1699043"/>
              <a:gd name="connsiteX149" fmla="*/ 6073281 w 10232859"/>
              <a:gd name="connsiteY149" fmla="*/ 334316 h 1699043"/>
              <a:gd name="connsiteX150" fmla="*/ 6086225 w 10232859"/>
              <a:gd name="connsiteY150" fmla="*/ 339621 h 1699043"/>
              <a:gd name="connsiteX151" fmla="*/ 6105063 w 10232859"/>
              <a:gd name="connsiteY151" fmla="*/ 347340 h 1699043"/>
              <a:gd name="connsiteX152" fmla="*/ 6135796 w 10232859"/>
              <a:gd name="connsiteY152" fmla="*/ 363143 h 1699043"/>
              <a:gd name="connsiteX153" fmla="*/ 6195166 w 10232859"/>
              <a:gd name="connsiteY153" fmla="*/ 360190 h 1699043"/>
              <a:gd name="connsiteX154" fmla="*/ 6216259 w 10232859"/>
              <a:gd name="connsiteY154" fmla="*/ 363365 h 1699043"/>
              <a:gd name="connsiteX155" fmla="*/ 6228331 w 10232859"/>
              <a:gd name="connsiteY155" fmla="*/ 364034 h 1699043"/>
              <a:gd name="connsiteX156" fmla="*/ 6229602 w 10232859"/>
              <a:gd name="connsiteY156" fmla="*/ 363414 h 1699043"/>
              <a:gd name="connsiteX157" fmla="*/ 6258988 w 10232859"/>
              <a:gd name="connsiteY157" fmla="*/ 378660 h 1699043"/>
              <a:gd name="connsiteX158" fmla="*/ 6264106 w 10232859"/>
              <a:gd name="connsiteY158" fmla="*/ 379141 h 1699043"/>
              <a:gd name="connsiteX159" fmla="*/ 6281703 w 10232859"/>
              <a:gd name="connsiteY159" fmla="*/ 391054 h 1699043"/>
              <a:gd name="connsiteX160" fmla="*/ 6291622 w 10232859"/>
              <a:gd name="connsiteY160" fmla="*/ 396155 h 1699043"/>
              <a:gd name="connsiteX161" fmla="*/ 6292712 w 10232859"/>
              <a:gd name="connsiteY161" fmla="*/ 399771 h 1699043"/>
              <a:gd name="connsiteX162" fmla="*/ 6308227 w 10232859"/>
              <a:gd name="connsiteY162" fmla="*/ 406196 h 1699043"/>
              <a:gd name="connsiteX163" fmla="*/ 6328981 w 10232859"/>
              <a:gd name="connsiteY163" fmla="*/ 409495 h 1699043"/>
              <a:gd name="connsiteX164" fmla="*/ 6368693 w 10232859"/>
              <a:gd name="connsiteY164" fmla="*/ 417845 h 1699043"/>
              <a:gd name="connsiteX165" fmla="*/ 6414811 w 10232859"/>
              <a:gd name="connsiteY165" fmla="*/ 452200 h 1699043"/>
              <a:gd name="connsiteX166" fmla="*/ 6467879 w 10232859"/>
              <a:gd name="connsiteY166" fmla="*/ 468248 h 1699043"/>
              <a:gd name="connsiteX167" fmla="*/ 6564351 w 10232859"/>
              <a:gd name="connsiteY167" fmla="*/ 537518 h 1699043"/>
              <a:gd name="connsiteX168" fmla="*/ 6711178 w 10232859"/>
              <a:gd name="connsiteY168" fmla="*/ 573610 h 1699043"/>
              <a:gd name="connsiteX169" fmla="*/ 6764036 w 10232859"/>
              <a:gd name="connsiteY169" fmla="*/ 588943 h 1699043"/>
              <a:gd name="connsiteX170" fmla="*/ 6858983 w 10232859"/>
              <a:gd name="connsiteY170" fmla="*/ 623723 h 1699043"/>
              <a:gd name="connsiteX171" fmla="*/ 6910661 w 10232859"/>
              <a:gd name="connsiteY171" fmla="*/ 634620 h 1699043"/>
              <a:gd name="connsiteX172" fmla="*/ 6944111 w 10232859"/>
              <a:gd name="connsiteY172" fmla="*/ 659502 h 1699043"/>
              <a:gd name="connsiteX173" fmla="*/ 6965771 w 10232859"/>
              <a:gd name="connsiteY173" fmla="*/ 659931 h 1699043"/>
              <a:gd name="connsiteX174" fmla="*/ 6969639 w 10232859"/>
              <a:gd name="connsiteY174" fmla="*/ 659837 h 1699043"/>
              <a:gd name="connsiteX175" fmla="*/ 6982242 w 10232859"/>
              <a:gd name="connsiteY175" fmla="*/ 663112 h 1699043"/>
              <a:gd name="connsiteX176" fmla="*/ 6989387 w 10232859"/>
              <a:gd name="connsiteY176" fmla="*/ 659474 h 1699043"/>
              <a:gd name="connsiteX177" fmla="*/ 7010930 w 10232859"/>
              <a:gd name="connsiteY177" fmla="*/ 661134 h 1699043"/>
              <a:gd name="connsiteX178" fmla="*/ 7033125 w 10232859"/>
              <a:gd name="connsiteY178" fmla="*/ 668436 h 1699043"/>
              <a:gd name="connsiteX179" fmla="*/ 7134461 w 10232859"/>
              <a:gd name="connsiteY179" fmla="*/ 708192 h 1699043"/>
              <a:gd name="connsiteX180" fmla="*/ 7197450 w 10232859"/>
              <a:gd name="connsiteY180" fmla="*/ 729094 h 1699043"/>
              <a:gd name="connsiteX181" fmla="*/ 7225084 w 10232859"/>
              <a:gd name="connsiteY181" fmla="*/ 732505 h 1699043"/>
              <a:gd name="connsiteX182" fmla="*/ 7261183 w 10232859"/>
              <a:gd name="connsiteY182" fmla="*/ 740313 h 1699043"/>
              <a:gd name="connsiteX183" fmla="*/ 7327760 w 10232859"/>
              <a:gd name="connsiteY183" fmla="*/ 750586 h 1699043"/>
              <a:gd name="connsiteX184" fmla="*/ 7412222 w 10232859"/>
              <a:gd name="connsiteY184" fmla="*/ 770487 h 1699043"/>
              <a:gd name="connsiteX185" fmla="*/ 7457904 w 10232859"/>
              <a:gd name="connsiteY185" fmla="*/ 804321 h 1699043"/>
              <a:gd name="connsiteX186" fmla="*/ 7465795 w 10232859"/>
              <a:gd name="connsiteY186" fmla="*/ 802598 h 1699043"/>
              <a:gd name="connsiteX187" fmla="*/ 7505046 w 10232859"/>
              <a:gd name="connsiteY187" fmla="*/ 816517 h 1699043"/>
              <a:gd name="connsiteX188" fmla="*/ 7623220 w 10232859"/>
              <a:gd name="connsiteY188" fmla="*/ 888520 h 1699043"/>
              <a:gd name="connsiteX189" fmla="*/ 7700458 w 10232859"/>
              <a:gd name="connsiteY189" fmla="*/ 915079 h 1699043"/>
              <a:gd name="connsiteX190" fmla="*/ 7730988 w 10232859"/>
              <a:gd name="connsiteY190" fmla="*/ 920756 h 1699043"/>
              <a:gd name="connsiteX191" fmla="*/ 7781942 w 10232859"/>
              <a:gd name="connsiteY191" fmla="*/ 930503 h 1699043"/>
              <a:gd name="connsiteX192" fmla="*/ 7827704 w 10232859"/>
              <a:gd name="connsiteY192" fmla="*/ 928558 h 1699043"/>
              <a:gd name="connsiteX193" fmla="*/ 7867270 w 10232859"/>
              <a:gd name="connsiteY193" fmla="*/ 940366 h 1699043"/>
              <a:gd name="connsiteX194" fmla="*/ 7866538 w 10232859"/>
              <a:gd name="connsiteY194" fmla="*/ 955045 h 1699043"/>
              <a:gd name="connsiteX195" fmla="*/ 7912084 w 10232859"/>
              <a:gd name="connsiteY195" fmla="*/ 963800 h 1699043"/>
              <a:gd name="connsiteX196" fmla="*/ 7982264 w 10232859"/>
              <a:gd name="connsiteY196" fmla="*/ 975773 h 1699043"/>
              <a:gd name="connsiteX197" fmla="*/ 7991272 w 10232859"/>
              <a:gd name="connsiteY197" fmla="*/ 981104 h 1699043"/>
              <a:gd name="connsiteX198" fmla="*/ 8006496 w 10232859"/>
              <a:gd name="connsiteY198" fmla="*/ 972839 h 1699043"/>
              <a:gd name="connsiteX199" fmla="*/ 8034497 w 10232859"/>
              <a:gd name="connsiteY199" fmla="*/ 972054 h 1699043"/>
              <a:gd name="connsiteX200" fmla="*/ 8150881 w 10232859"/>
              <a:gd name="connsiteY200" fmla="*/ 990411 h 1699043"/>
              <a:gd name="connsiteX201" fmla="*/ 8172106 w 10232859"/>
              <a:gd name="connsiteY201" fmla="*/ 990512 h 1699043"/>
              <a:gd name="connsiteX202" fmla="*/ 8196076 w 10232859"/>
              <a:gd name="connsiteY202" fmla="*/ 1000078 h 1699043"/>
              <a:gd name="connsiteX203" fmla="*/ 8247463 w 10232859"/>
              <a:gd name="connsiteY203" fmla="*/ 1016332 h 1699043"/>
              <a:gd name="connsiteX204" fmla="*/ 8279272 w 10232859"/>
              <a:gd name="connsiteY204" fmla="*/ 1032921 h 1699043"/>
              <a:gd name="connsiteX205" fmla="*/ 8289611 w 10232859"/>
              <a:gd name="connsiteY205" fmla="*/ 1028630 h 1699043"/>
              <a:gd name="connsiteX206" fmla="*/ 8311483 w 10232859"/>
              <a:gd name="connsiteY206" fmla="*/ 1029399 h 1699043"/>
              <a:gd name="connsiteX207" fmla="*/ 8399489 w 10232859"/>
              <a:gd name="connsiteY207" fmla="*/ 1048562 h 1699043"/>
              <a:gd name="connsiteX208" fmla="*/ 8415973 w 10232859"/>
              <a:gd name="connsiteY208" fmla="*/ 1049660 h 1699043"/>
              <a:gd name="connsiteX209" fmla="*/ 8433326 w 10232859"/>
              <a:gd name="connsiteY209" fmla="*/ 1057881 h 1699043"/>
              <a:gd name="connsiteX210" fmla="*/ 8502328 w 10232859"/>
              <a:gd name="connsiteY210" fmla="*/ 1091498 h 1699043"/>
              <a:gd name="connsiteX211" fmla="*/ 8534346 w 10232859"/>
              <a:gd name="connsiteY211" fmla="*/ 1106980 h 1699043"/>
              <a:gd name="connsiteX212" fmla="*/ 8534980 w 10232859"/>
              <a:gd name="connsiteY212" fmla="*/ 1110861 h 1699043"/>
              <a:gd name="connsiteX213" fmla="*/ 8544104 w 10232859"/>
              <a:gd name="connsiteY213" fmla="*/ 1108406 h 1699043"/>
              <a:gd name="connsiteX214" fmla="*/ 8567742 w 10232859"/>
              <a:gd name="connsiteY214" fmla="*/ 1117590 h 1699043"/>
              <a:gd name="connsiteX215" fmla="*/ 8633779 w 10232859"/>
              <a:gd name="connsiteY215" fmla="*/ 1139226 h 1699043"/>
              <a:gd name="connsiteX216" fmla="*/ 8676965 w 10232859"/>
              <a:gd name="connsiteY216" fmla="*/ 1156949 h 1699043"/>
              <a:gd name="connsiteX217" fmla="*/ 8698944 w 10232859"/>
              <a:gd name="connsiteY217" fmla="*/ 1156939 h 1699043"/>
              <a:gd name="connsiteX218" fmla="*/ 8711456 w 10232859"/>
              <a:gd name="connsiteY218" fmla="*/ 1169217 h 1699043"/>
              <a:gd name="connsiteX219" fmla="*/ 8732793 w 10232859"/>
              <a:gd name="connsiteY219" fmla="*/ 1172972 h 1699043"/>
              <a:gd name="connsiteX220" fmla="*/ 8751897 w 10232859"/>
              <a:gd name="connsiteY220" fmla="*/ 1190886 h 1699043"/>
              <a:gd name="connsiteX221" fmla="*/ 8793564 w 10232859"/>
              <a:gd name="connsiteY221" fmla="*/ 1172572 h 1699043"/>
              <a:gd name="connsiteX222" fmla="*/ 8834270 w 10232859"/>
              <a:gd name="connsiteY222" fmla="*/ 1206624 h 1699043"/>
              <a:gd name="connsiteX223" fmla="*/ 8853872 w 10232859"/>
              <a:gd name="connsiteY223" fmla="*/ 1214714 h 1699043"/>
              <a:gd name="connsiteX224" fmla="*/ 8861901 w 10232859"/>
              <a:gd name="connsiteY224" fmla="*/ 1211375 h 1699043"/>
              <a:gd name="connsiteX225" fmla="*/ 8874168 w 10232859"/>
              <a:gd name="connsiteY225" fmla="*/ 1213967 h 1699043"/>
              <a:gd name="connsiteX226" fmla="*/ 8871123 w 10232859"/>
              <a:gd name="connsiteY226" fmla="*/ 1221160 h 1699043"/>
              <a:gd name="connsiteX227" fmla="*/ 8903537 w 10232859"/>
              <a:gd name="connsiteY227" fmla="*/ 1230588 h 1699043"/>
              <a:gd name="connsiteX228" fmla="*/ 8933767 w 10232859"/>
              <a:gd name="connsiteY228" fmla="*/ 1263368 h 1699043"/>
              <a:gd name="connsiteX229" fmla="*/ 8985765 w 10232859"/>
              <a:gd name="connsiteY229" fmla="*/ 1287664 h 1699043"/>
              <a:gd name="connsiteX230" fmla="*/ 9071444 w 10232859"/>
              <a:gd name="connsiteY230" fmla="*/ 1317305 h 1699043"/>
              <a:gd name="connsiteX231" fmla="*/ 9096711 w 10232859"/>
              <a:gd name="connsiteY231" fmla="*/ 1327777 h 1699043"/>
              <a:gd name="connsiteX232" fmla="*/ 9338853 w 10232859"/>
              <a:gd name="connsiteY232" fmla="*/ 1448046 h 1699043"/>
              <a:gd name="connsiteX233" fmla="*/ 9520814 w 10232859"/>
              <a:gd name="connsiteY233" fmla="*/ 1449827 h 1699043"/>
              <a:gd name="connsiteX234" fmla="*/ 9702271 w 10232859"/>
              <a:gd name="connsiteY234" fmla="*/ 1488553 h 1699043"/>
              <a:gd name="connsiteX235" fmla="*/ 9744273 w 10232859"/>
              <a:gd name="connsiteY235" fmla="*/ 1523512 h 1699043"/>
              <a:gd name="connsiteX236" fmla="*/ 9771903 w 10232859"/>
              <a:gd name="connsiteY236" fmla="*/ 1530034 h 1699043"/>
              <a:gd name="connsiteX237" fmla="*/ 9818565 w 10232859"/>
              <a:gd name="connsiteY237" fmla="*/ 1538545 h 1699043"/>
              <a:gd name="connsiteX238" fmla="*/ 9882202 w 10232859"/>
              <a:gd name="connsiteY238" fmla="*/ 1565888 h 1699043"/>
              <a:gd name="connsiteX239" fmla="*/ 10022025 w 10232859"/>
              <a:gd name="connsiteY239" fmla="*/ 1599696 h 1699043"/>
              <a:gd name="connsiteX240" fmla="*/ 10220406 w 10232859"/>
              <a:gd name="connsiteY240" fmla="*/ 1677005 h 1699043"/>
              <a:gd name="connsiteX241" fmla="*/ 10232859 w 10232859"/>
              <a:gd name="connsiteY241" fmla="*/ 1699043 h 1699043"/>
              <a:gd name="connsiteX242" fmla="*/ 0 w 10232859"/>
              <a:gd name="connsiteY242" fmla="*/ 1699043 h 1699043"/>
              <a:gd name="connsiteX243" fmla="*/ 0 w 10232859"/>
              <a:gd name="connsiteY243" fmla="*/ 21828 h 1699043"/>
              <a:gd name="connsiteX244" fmla="*/ 8097 w 10232859"/>
              <a:gd name="connsiteY244" fmla="*/ 24355 h 1699043"/>
              <a:gd name="connsiteX245" fmla="*/ 77128 w 10232859"/>
              <a:gd name="connsiteY245" fmla="*/ 6867 h 1699043"/>
              <a:gd name="connsiteX246" fmla="*/ 188338 w 10232859"/>
              <a:gd name="connsiteY246" fmla="*/ 5079 h 1699043"/>
              <a:gd name="connsiteX247" fmla="*/ 298809 w 10232859"/>
              <a:gd name="connsiteY247" fmla="*/ 6198 h 1699043"/>
              <a:gd name="connsiteX248" fmla="*/ 338985 w 10232859"/>
              <a:gd name="connsiteY248" fmla="*/ 8006 h 1699043"/>
              <a:gd name="connsiteX249" fmla="*/ 409815 w 10232859"/>
              <a:gd name="connsiteY249" fmla="*/ 5045 h 1699043"/>
              <a:gd name="connsiteX0" fmla="*/ 409815 w 10232859"/>
              <a:gd name="connsiteY0" fmla="*/ 5045 h 1699043"/>
              <a:gd name="connsiteX1" fmla="*/ 456316 w 10232859"/>
              <a:gd name="connsiteY1" fmla="*/ 4077 h 1699043"/>
              <a:gd name="connsiteX2" fmla="*/ 463611 w 10232859"/>
              <a:gd name="connsiteY2" fmla="*/ 18441 h 1699043"/>
              <a:gd name="connsiteX3" fmla="*/ 506289 w 10232859"/>
              <a:gd name="connsiteY3" fmla="*/ 21667 h 1699043"/>
              <a:gd name="connsiteX4" fmla="*/ 547180 w 10232859"/>
              <a:gd name="connsiteY4" fmla="*/ 10297 h 1699043"/>
              <a:gd name="connsiteX5" fmla="*/ 599180 w 10232859"/>
              <a:gd name="connsiteY5" fmla="*/ 9165 h 1699043"/>
              <a:gd name="connsiteX6" fmla="*/ 630247 w 10232859"/>
              <a:gd name="connsiteY6" fmla="*/ 8332 h 1699043"/>
              <a:gd name="connsiteX7" fmla="*/ 715463 w 10232859"/>
              <a:gd name="connsiteY7" fmla="*/ 18029 h 1699043"/>
              <a:gd name="connsiteX8" fmla="*/ 862866 w 10232859"/>
              <a:gd name="connsiteY8" fmla="*/ 63233 h 1699043"/>
              <a:gd name="connsiteX9" fmla="*/ 906400 w 10232859"/>
              <a:gd name="connsiteY9" fmla="*/ 68570 h 1699043"/>
              <a:gd name="connsiteX10" fmla="*/ 912698 w 10232859"/>
              <a:gd name="connsiteY10" fmla="*/ 65266 h 1699043"/>
              <a:gd name="connsiteX11" fmla="*/ 972936 w 10232859"/>
              <a:gd name="connsiteY11" fmla="*/ 88549 h 1699043"/>
              <a:gd name="connsiteX12" fmla="*/ 1061158 w 10232859"/>
              <a:gd name="connsiteY12" fmla="*/ 90302 h 1699043"/>
              <a:gd name="connsiteX13" fmla="*/ 1127764 w 10232859"/>
              <a:gd name="connsiteY13" fmla="*/ 86443 h 1699043"/>
              <a:gd name="connsiteX14" fmla="*/ 1165092 w 10232859"/>
              <a:gd name="connsiteY14" fmla="*/ 86517 h 1699043"/>
              <a:gd name="connsiteX15" fmla="*/ 1192274 w 10232859"/>
              <a:gd name="connsiteY15" fmla="*/ 84088 h 1699043"/>
              <a:gd name="connsiteX16" fmla="*/ 1261359 w 10232859"/>
              <a:gd name="connsiteY16" fmla="*/ 91263 h 1699043"/>
              <a:gd name="connsiteX17" fmla="*/ 1375826 w 10232859"/>
              <a:gd name="connsiteY17" fmla="*/ 108740 h 1699043"/>
              <a:gd name="connsiteX18" fmla="*/ 1400134 w 10232859"/>
              <a:gd name="connsiteY18" fmla="*/ 111208 h 1699043"/>
              <a:gd name="connsiteX19" fmla="*/ 1420782 w 10232859"/>
              <a:gd name="connsiteY19" fmla="*/ 108347 h 1699043"/>
              <a:gd name="connsiteX20" fmla="*/ 1425360 w 10232859"/>
              <a:gd name="connsiteY20" fmla="*/ 103343 h 1699043"/>
              <a:gd name="connsiteX21" fmla="*/ 1438688 w 10232859"/>
              <a:gd name="connsiteY21" fmla="*/ 103900 h 1699043"/>
              <a:gd name="connsiteX22" fmla="*/ 1442183 w 10232859"/>
              <a:gd name="connsiteY22" fmla="*/ 103008 h 1699043"/>
              <a:gd name="connsiteX23" fmla="*/ 1462271 w 10232859"/>
              <a:gd name="connsiteY23" fmla="*/ 98933 h 1699043"/>
              <a:gd name="connsiteX24" fmla="*/ 1506437 w 10232859"/>
              <a:gd name="connsiteY24" fmla="*/ 116084 h 1699043"/>
              <a:gd name="connsiteX25" fmla="*/ 1559721 w 10232859"/>
              <a:gd name="connsiteY25" fmla="*/ 115918 h 1699043"/>
              <a:gd name="connsiteX26" fmla="*/ 1763086 w 10232859"/>
              <a:gd name="connsiteY26" fmla="*/ 148431 h 1699043"/>
              <a:gd name="connsiteX27" fmla="*/ 1909571 w 10232859"/>
              <a:gd name="connsiteY27" fmla="*/ 158571 h 1699043"/>
              <a:gd name="connsiteX28" fmla="*/ 2002612 w 10232859"/>
              <a:gd name="connsiteY28" fmla="*/ 185342 h 1699043"/>
              <a:gd name="connsiteX29" fmla="*/ 2155278 w 10232859"/>
              <a:gd name="connsiteY29" fmla="*/ 197824 h 1699043"/>
              <a:gd name="connsiteX30" fmla="*/ 2166398 w 10232859"/>
              <a:gd name="connsiteY30" fmla="*/ 206965 h 1699043"/>
              <a:gd name="connsiteX31" fmla="*/ 2180455 w 10232859"/>
              <a:gd name="connsiteY31" fmla="*/ 212894 h 1699043"/>
              <a:gd name="connsiteX32" fmla="*/ 2182638 w 10232859"/>
              <a:gd name="connsiteY32" fmla="*/ 212313 h 1699043"/>
              <a:gd name="connsiteX33" fmla="*/ 2200348 w 10232859"/>
              <a:gd name="connsiteY33" fmla="*/ 215316 h 1699043"/>
              <a:gd name="connsiteX34" fmla="*/ 2203307 w 10232859"/>
              <a:gd name="connsiteY34" fmla="*/ 218590 h 1699043"/>
              <a:gd name="connsiteX35" fmla="*/ 2215170 w 10232859"/>
              <a:gd name="connsiteY35" fmla="*/ 221472 h 1699043"/>
              <a:gd name="connsiteX36" fmla="*/ 2237765 w 10232859"/>
              <a:gd name="connsiteY36" fmla="*/ 229357 h 1699043"/>
              <a:gd name="connsiteX37" fmla="*/ 2242719 w 10232859"/>
              <a:gd name="connsiteY37" fmla="*/ 228760 h 1699043"/>
              <a:gd name="connsiteX38" fmla="*/ 2277928 w 10232859"/>
              <a:gd name="connsiteY38" fmla="*/ 237427 h 1699043"/>
              <a:gd name="connsiteX39" fmla="*/ 2278759 w 10232859"/>
              <a:gd name="connsiteY39" fmla="*/ 236563 h 1699043"/>
              <a:gd name="connsiteX40" fmla="*/ 2290187 w 10232859"/>
              <a:gd name="connsiteY40" fmla="*/ 234709 h 1699043"/>
              <a:gd name="connsiteX41" fmla="*/ 2364066 w 10232859"/>
              <a:gd name="connsiteY41" fmla="*/ 218237 h 1699043"/>
              <a:gd name="connsiteX42" fmla="*/ 2400814 w 10232859"/>
              <a:gd name="connsiteY42" fmla="*/ 227165 h 1699043"/>
              <a:gd name="connsiteX43" fmla="*/ 2408414 w 10232859"/>
              <a:gd name="connsiteY43" fmla="*/ 228429 h 1699043"/>
              <a:gd name="connsiteX44" fmla="*/ 2408650 w 10232859"/>
              <a:gd name="connsiteY44" fmla="*/ 228234 h 1699043"/>
              <a:gd name="connsiteX45" fmla="*/ 2416835 w 10232859"/>
              <a:gd name="connsiteY45" fmla="*/ 229128 h 1699043"/>
              <a:gd name="connsiteX46" fmla="*/ 2422271 w 10232859"/>
              <a:gd name="connsiteY46" fmla="*/ 230733 h 1699043"/>
              <a:gd name="connsiteX47" fmla="*/ 2490341 w 10232859"/>
              <a:gd name="connsiteY47" fmla="*/ 211074 h 1699043"/>
              <a:gd name="connsiteX48" fmla="*/ 2588929 w 10232859"/>
              <a:gd name="connsiteY48" fmla="*/ 200980 h 1699043"/>
              <a:gd name="connsiteX49" fmla="*/ 2687426 w 10232859"/>
              <a:gd name="connsiteY49" fmla="*/ 193848 h 1699043"/>
              <a:gd name="connsiteX50" fmla="*/ 2723517 w 10232859"/>
              <a:gd name="connsiteY50" fmla="*/ 192652 h 1699043"/>
              <a:gd name="connsiteX51" fmla="*/ 2785956 w 10232859"/>
              <a:gd name="connsiteY51" fmla="*/ 184404 h 1699043"/>
              <a:gd name="connsiteX52" fmla="*/ 2813378 w 10232859"/>
              <a:gd name="connsiteY52" fmla="*/ 176833 h 1699043"/>
              <a:gd name="connsiteX53" fmla="*/ 2814782 w 10232859"/>
              <a:gd name="connsiteY53" fmla="*/ 177153 h 1699043"/>
              <a:gd name="connsiteX54" fmla="*/ 2816580 w 10232859"/>
              <a:gd name="connsiteY54" fmla="*/ 174366 h 1699043"/>
              <a:gd name="connsiteX55" fmla="*/ 2821623 w 10232859"/>
              <a:gd name="connsiteY55" fmla="*/ 172875 h 1699043"/>
              <a:gd name="connsiteX56" fmla="*/ 2836688 w 10232859"/>
              <a:gd name="connsiteY56" fmla="*/ 172971 h 1699043"/>
              <a:gd name="connsiteX57" fmla="*/ 2842564 w 10232859"/>
              <a:gd name="connsiteY57" fmla="*/ 173695 h 1699043"/>
              <a:gd name="connsiteX58" fmla="*/ 2850712 w 10232859"/>
              <a:gd name="connsiteY58" fmla="*/ 173290 h 1699043"/>
              <a:gd name="connsiteX59" fmla="*/ 2850846 w 10232859"/>
              <a:gd name="connsiteY59" fmla="*/ 173062 h 1699043"/>
              <a:gd name="connsiteX60" fmla="*/ 2858611 w 10232859"/>
              <a:gd name="connsiteY60" fmla="*/ 173112 h 1699043"/>
              <a:gd name="connsiteX61" fmla="*/ 2897454 w 10232859"/>
              <a:gd name="connsiteY61" fmla="*/ 176114 h 1699043"/>
              <a:gd name="connsiteX62" fmla="*/ 2940369 w 10232859"/>
              <a:gd name="connsiteY62" fmla="*/ 152944 h 1699043"/>
              <a:gd name="connsiteX63" fmla="*/ 2959670 w 10232859"/>
              <a:gd name="connsiteY63" fmla="*/ 148367 h 1699043"/>
              <a:gd name="connsiteX64" fmla="*/ 2969615 w 10232859"/>
              <a:gd name="connsiteY64" fmla="*/ 144755 h 1699043"/>
              <a:gd name="connsiteX65" fmla="*/ 2970000 w 10232859"/>
              <a:gd name="connsiteY65" fmla="*/ 143776 h 1699043"/>
              <a:gd name="connsiteX66" fmla="*/ 3007272 w 10232859"/>
              <a:gd name="connsiteY66" fmla="*/ 146766 h 1699043"/>
              <a:gd name="connsiteX67" fmla="*/ 3011677 w 10232859"/>
              <a:gd name="connsiteY67" fmla="*/ 145404 h 1699043"/>
              <a:gd name="connsiteX68" fmla="*/ 3036668 w 10232859"/>
              <a:gd name="connsiteY68" fmla="*/ 149604 h 1699043"/>
              <a:gd name="connsiteX69" fmla="*/ 3049208 w 10232859"/>
              <a:gd name="connsiteY69" fmla="*/ 150573 h 1699043"/>
              <a:gd name="connsiteX70" fmla="*/ 3053517 w 10232859"/>
              <a:gd name="connsiteY70" fmla="*/ 153322 h 1699043"/>
              <a:gd name="connsiteX71" fmla="*/ 3071637 w 10232859"/>
              <a:gd name="connsiteY71" fmla="*/ 153496 h 1699043"/>
              <a:gd name="connsiteX72" fmla="*/ 3110077 w 10232859"/>
              <a:gd name="connsiteY72" fmla="*/ 149202 h 1699043"/>
              <a:gd name="connsiteX73" fmla="*/ 3173743 w 10232859"/>
              <a:gd name="connsiteY73" fmla="*/ 159581 h 1699043"/>
              <a:gd name="connsiteX74" fmla="*/ 3254203 w 10232859"/>
              <a:gd name="connsiteY74" fmla="*/ 151756 h 1699043"/>
              <a:gd name="connsiteX75" fmla="*/ 3380350 w 10232859"/>
              <a:gd name="connsiteY75" fmla="*/ 151151 h 1699043"/>
              <a:gd name="connsiteX76" fmla="*/ 3476147 w 10232859"/>
              <a:gd name="connsiteY76" fmla="*/ 170925 h 1699043"/>
              <a:gd name="connsiteX77" fmla="*/ 3581876 w 10232859"/>
              <a:gd name="connsiteY77" fmla="*/ 150448 h 1699043"/>
              <a:gd name="connsiteX78" fmla="*/ 3704761 w 10232859"/>
              <a:gd name="connsiteY78" fmla="*/ 150492 h 1699043"/>
              <a:gd name="connsiteX79" fmla="*/ 3755040 w 10232859"/>
              <a:gd name="connsiteY79" fmla="*/ 141978 h 1699043"/>
              <a:gd name="connsiteX80" fmla="*/ 3804689 w 10232859"/>
              <a:gd name="connsiteY80" fmla="*/ 151893 h 1699043"/>
              <a:gd name="connsiteX81" fmla="*/ 3821793 w 10232859"/>
              <a:gd name="connsiteY81" fmla="*/ 144743 h 1699043"/>
              <a:gd name="connsiteX82" fmla="*/ 3824682 w 10232859"/>
              <a:gd name="connsiteY82" fmla="*/ 143319 h 1699043"/>
              <a:gd name="connsiteX83" fmla="*/ 3837536 w 10232859"/>
              <a:gd name="connsiteY83" fmla="*/ 141778 h 1699043"/>
              <a:gd name="connsiteX84" fmla="*/ 3839550 w 10232859"/>
              <a:gd name="connsiteY84" fmla="*/ 136147 h 1699043"/>
              <a:gd name="connsiteX85" fmla="*/ 3857743 w 10232859"/>
              <a:gd name="connsiteY85" fmla="*/ 130104 h 1699043"/>
              <a:gd name="connsiteX86" fmla="*/ 3881852 w 10232859"/>
              <a:gd name="connsiteY86" fmla="*/ 128717 h 1699043"/>
              <a:gd name="connsiteX87" fmla="*/ 3998088 w 10232859"/>
              <a:gd name="connsiteY87" fmla="*/ 127932 h 1699043"/>
              <a:gd name="connsiteX88" fmla="*/ 4066682 w 10232859"/>
              <a:gd name="connsiteY88" fmla="*/ 124147 h 1699043"/>
              <a:gd name="connsiteX89" fmla="*/ 4091246 w 10232859"/>
              <a:gd name="connsiteY89" fmla="*/ 117503 h 1699043"/>
              <a:gd name="connsiteX90" fmla="*/ 4126556 w 10232859"/>
              <a:gd name="connsiteY90" fmla="*/ 111725 h 1699043"/>
              <a:gd name="connsiteX91" fmla="*/ 4187717 w 10232859"/>
              <a:gd name="connsiteY91" fmla="*/ 97496 h 1699043"/>
              <a:gd name="connsiteX92" fmla="*/ 4220826 w 10232859"/>
              <a:gd name="connsiteY92" fmla="*/ 95991 h 1699043"/>
              <a:gd name="connsiteX93" fmla="*/ 4239014 w 10232859"/>
              <a:gd name="connsiteY93" fmla="*/ 90840 h 1699043"/>
              <a:gd name="connsiteX94" fmla="*/ 4246653 w 10232859"/>
              <a:gd name="connsiteY94" fmla="*/ 91360 h 1699043"/>
              <a:gd name="connsiteX95" fmla="*/ 4271841 w 10232859"/>
              <a:gd name="connsiteY95" fmla="*/ 90188 h 1699043"/>
              <a:gd name="connsiteX96" fmla="*/ 4286277 w 10232859"/>
              <a:gd name="connsiteY96" fmla="*/ 90173 h 1699043"/>
              <a:gd name="connsiteX97" fmla="*/ 4292025 w 10232859"/>
              <a:gd name="connsiteY97" fmla="*/ 90407 h 1699043"/>
              <a:gd name="connsiteX98" fmla="*/ 4304713 w 10232859"/>
              <a:gd name="connsiteY98" fmla="*/ 95673 h 1699043"/>
              <a:gd name="connsiteX99" fmla="*/ 4321285 w 10232859"/>
              <a:gd name="connsiteY99" fmla="*/ 93560 h 1699043"/>
              <a:gd name="connsiteX100" fmla="*/ 4339561 w 10232859"/>
              <a:gd name="connsiteY100" fmla="*/ 98806 h 1699043"/>
              <a:gd name="connsiteX101" fmla="*/ 4343990 w 10232859"/>
              <a:gd name="connsiteY101" fmla="*/ 94576 h 1699043"/>
              <a:gd name="connsiteX102" fmla="*/ 4358885 w 10232859"/>
              <a:gd name="connsiteY102" fmla="*/ 90264 h 1699043"/>
              <a:gd name="connsiteX103" fmla="*/ 4371648 w 10232859"/>
              <a:gd name="connsiteY103" fmla="*/ 95312 h 1699043"/>
              <a:gd name="connsiteX104" fmla="*/ 4398380 w 10232859"/>
              <a:gd name="connsiteY104" fmla="*/ 98447 h 1699043"/>
              <a:gd name="connsiteX105" fmla="*/ 4405729 w 10232859"/>
              <a:gd name="connsiteY105" fmla="*/ 97677 h 1699043"/>
              <a:gd name="connsiteX106" fmla="*/ 4431408 w 10232859"/>
              <a:gd name="connsiteY106" fmla="*/ 104311 h 1699043"/>
              <a:gd name="connsiteX107" fmla="*/ 4472183 w 10232859"/>
              <a:gd name="connsiteY107" fmla="*/ 109916 h 1699043"/>
              <a:gd name="connsiteX108" fmla="*/ 4518828 w 10232859"/>
              <a:gd name="connsiteY108" fmla="*/ 112600 h 1699043"/>
              <a:gd name="connsiteX109" fmla="*/ 4532040 w 10232859"/>
              <a:gd name="connsiteY109" fmla="*/ 117793 h 1699043"/>
              <a:gd name="connsiteX110" fmla="*/ 4617778 w 10232859"/>
              <a:gd name="connsiteY110" fmla="*/ 130479 h 1699043"/>
              <a:gd name="connsiteX111" fmla="*/ 4641872 w 10232859"/>
              <a:gd name="connsiteY111" fmla="*/ 134207 h 1699043"/>
              <a:gd name="connsiteX112" fmla="*/ 4662766 w 10232859"/>
              <a:gd name="connsiteY112" fmla="*/ 132438 h 1699043"/>
              <a:gd name="connsiteX113" fmla="*/ 4667770 w 10232859"/>
              <a:gd name="connsiteY113" fmla="*/ 127694 h 1699043"/>
              <a:gd name="connsiteX114" fmla="*/ 4681052 w 10232859"/>
              <a:gd name="connsiteY114" fmla="*/ 128947 h 1699043"/>
              <a:gd name="connsiteX115" fmla="*/ 4684624 w 10232859"/>
              <a:gd name="connsiteY115" fmla="*/ 128241 h 1699043"/>
              <a:gd name="connsiteX116" fmla="*/ 4705061 w 10232859"/>
              <a:gd name="connsiteY116" fmla="*/ 125234 h 1699043"/>
              <a:gd name="connsiteX117" fmla="*/ 4747746 w 10232859"/>
              <a:gd name="connsiteY117" fmla="*/ 144617 h 1699043"/>
              <a:gd name="connsiteX118" fmla="*/ 4867014 w 10232859"/>
              <a:gd name="connsiteY118" fmla="*/ 164145 h 1699043"/>
              <a:gd name="connsiteX119" fmla="*/ 5001600 w 10232859"/>
              <a:gd name="connsiteY119" fmla="*/ 190239 h 1699043"/>
              <a:gd name="connsiteX120" fmla="*/ 5115965 w 10232859"/>
              <a:gd name="connsiteY120" fmla="*/ 186069 h 1699043"/>
              <a:gd name="connsiteX121" fmla="*/ 5237936 w 10232859"/>
              <a:gd name="connsiteY121" fmla="*/ 239508 h 1699043"/>
              <a:gd name="connsiteX122" fmla="*/ 5290566 w 10232859"/>
              <a:gd name="connsiteY122" fmla="*/ 263295 h 1699043"/>
              <a:gd name="connsiteX123" fmla="*/ 5344878 w 10232859"/>
              <a:gd name="connsiteY123" fmla="*/ 276360 h 1699043"/>
              <a:gd name="connsiteX124" fmla="*/ 5413398 w 10232859"/>
              <a:gd name="connsiteY124" fmla="*/ 276235 h 1699043"/>
              <a:gd name="connsiteX125" fmla="*/ 5415629 w 10232859"/>
              <a:gd name="connsiteY125" fmla="*/ 275768 h 1699043"/>
              <a:gd name="connsiteX126" fmla="*/ 5433078 w 10232859"/>
              <a:gd name="connsiteY126" fmla="*/ 279684 h 1699043"/>
              <a:gd name="connsiteX127" fmla="*/ 5435759 w 10232859"/>
              <a:gd name="connsiteY127" fmla="*/ 283100 h 1699043"/>
              <a:gd name="connsiteX128" fmla="*/ 5447372 w 10232859"/>
              <a:gd name="connsiteY128" fmla="*/ 286587 h 1699043"/>
              <a:gd name="connsiteX129" fmla="*/ 5469289 w 10232859"/>
              <a:gd name="connsiteY129" fmla="*/ 295620 h 1699043"/>
              <a:gd name="connsiteX130" fmla="*/ 5508752 w 10232859"/>
              <a:gd name="connsiteY130" fmla="*/ 305753 h 1699043"/>
              <a:gd name="connsiteX131" fmla="*/ 5509657 w 10232859"/>
              <a:gd name="connsiteY131" fmla="*/ 304936 h 1699043"/>
              <a:gd name="connsiteX132" fmla="*/ 5521245 w 10232859"/>
              <a:gd name="connsiteY132" fmla="*/ 303688 h 1699043"/>
              <a:gd name="connsiteX133" fmla="*/ 5542415 w 10232859"/>
              <a:gd name="connsiteY133" fmla="*/ 303495 h 1699043"/>
              <a:gd name="connsiteX134" fmla="*/ 5596538 w 10232859"/>
              <a:gd name="connsiteY134" fmla="*/ 291153 h 1699043"/>
              <a:gd name="connsiteX135" fmla="*/ 5632514 w 10232859"/>
              <a:gd name="connsiteY135" fmla="*/ 301962 h 1699043"/>
              <a:gd name="connsiteX136" fmla="*/ 5640005 w 10232859"/>
              <a:gd name="connsiteY136" fmla="*/ 303617 h 1699043"/>
              <a:gd name="connsiteX137" fmla="*/ 5640259 w 10232859"/>
              <a:gd name="connsiteY137" fmla="*/ 303435 h 1699043"/>
              <a:gd name="connsiteX138" fmla="*/ 5648365 w 10232859"/>
              <a:gd name="connsiteY138" fmla="*/ 304754 h 1699043"/>
              <a:gd name="connsiteX139" fmla="*/ 5653662 w 10232859"/>
              <a:gd name="connsiteY139" fmla="*/ 306635 h 1699043"/>
              <a:gd name="connsiteX140" fmla="*/ 5668196 w 10232859"/>
              <a:gd name="connsiteY140" fmla="*/ 309846 h 1699043"/>
              <a:gd name="connsiteX141" fmla="*/ 5673886 w 10232859"/>
              <a:gd name="connsiteY141" fmla="*/ 309526 h 1699043"/>
              <a:gd name="connsiteX142" fmla="*/ 5677139 w 10232859"/>
              <a:gd name="connsiteY142" fmla="*/ 307345 h 1699043"/>
              <a:gd name="connsiteX143" fmla="*/ 5708983 w 10232859"/>
              <a:gd name="connsiteY143" fmla="*/ 306674 h 1699043"/>
              <a:gd name="connsiteX144" fmla="*/ 5773909 w 10232859"/>
              <a:gd name="connsiteY144" fmla="*/ 312061 h 1699043"/>
              <a:gd name="connsiteX145" fmla="*/ 5809500 w 10232859"/>
              <a:gd name="connsiteY145" fmla="*/ 318450 h 1699043"/>
              <a:gd name="connsiteX146" fmla="*/ 5908729 w 10232859"/>
              <a:gd name="connsiteY146" fmla="*/ 332335 h 1699043"/>
              <a:gd name="connsiteX147" fmla="*/ 6009654 w 10232859"/>
              <a:gd name="connsiteY147" fmla="*/ 343526 h 1699043"/>
              <a:gd name="connsiteX148" fmla="*/ 6067487 w 10232859"/>
              <a:gd name="connsiteY148" fmla="*/ 333712 h 1699043"/>
              <a:gd name="connsiteX149" fmla="*/ 6073281 w 10232859"/>
              <a:gd name="connsiteY149" fmla="*/ 334316 h 1699043"/>
              <a:gd name="connsiteX150" fmla="*/ 6086225 w 10232859"/>
              <a:gd name="connsiteY150" fmla="*/ 339621 h 1699043"/>
              <a:gd name="connsiteX151" fmla="*/ 6105063 w 10232859"/>
              <a:gd name="connsiteY151" fmla="*/ 347340 h 1699043"/>
              <a:gd name="connsiteX152" fmla="*/ 6135796 w 10232859"/>
              <a:gd name="connsiteY152" fmla="*/ 363143 h 1699043"/>
              <a:gd name="connsiteX153" fmla="*/ 6195166 w 10232859"/>
              <a:gd name="connsiteY153" fmla="*/ 360190 h 1699043"/>
              <a:gd name="connsiteX154" fmla="*/ 6216259 w 10232859"/>
              <a:gd name="connsiteY154" fmla="*/ 363365 h 1699043"/>
              <a:gd name="connsiteX155" fmla="*/ 6228331 w 10232859"/>
              <a:gd name="connsiteY155" fmla="*/ 364034 h 1699043"/>
              <a:gd name="connsiteX156" fmla="*/ 6229602 w 10232859"/>
              <a:gd name="connsiteY156" fmla="*/ 363414 h 1699043"/>
              <a:gd name="connsiteX157" fmla="*/ 6258988 w 10232859"/>
              <a:gd name="connsiteY157" fmla="*/ 378660 h 1699043"/>
              <a:gd name="connsiteX158" fmla="*/ 6264106 w 10232859"/>
              <a:gd name="connsiteY158" fmla="*/ 379141 h 1699043"/>
              <a:gd name="connsiteX159" fmla="*/ 6281703 w 10232859"/>
              <a:gd name="connsiteY159" fmla="*/ 391054 h 1699043"/>
              <a:gd name="connsiteX160" fmla="*/ 6291622 w 10232859"/>
              <a:gd name="connsiteY160" fmla="*/ 396155 h 1699043"/>
              <a:gd name="connsiteX161" fmla="*/ 6292712 w 10232859"/>
              <a:gd name="connsiteY161" fmla="*/ 399771 h 1699043"/>
              <a:gd name="connsiteX162" fmla="*/ 6308227 w 10232859"/>
              <a:gd name="connsiteY162" fmla="*/ 406196 h 1699043"/>
              <a:gd name="connsiteX163" fmla="*/ 6328981 w 10232859"/>
              <a:gd name="connsiteY163" fmla="*/ 409495 h 1699043"/>
              <a:gd name="connsiteX164" fmla="*/ 6368693 w 10232859"/>
              <a:gd name="connsiteY164" fmla="*/ 417845 h 1699043"/>
              <a:gd name="connsiteX165" fmla="*/ 6414811 w 10232859"/>
              <a:gd name="connsiteY165" fmla="*/ 452200 h 1699043"/>
              <a:gd name="connsiteX166" fmla="*/ 6467879 w 10232859"/>
              <a:gd name="connsiteY166" fmla="*/ 468248 h 1699043"/>
              <a:gd name="connsiteX167" fmla="*/ 6564351 w 10232859"/>
              <a:gd name="connsiteY167" fmla="*/ 537518 h 1699043"/>
              <a:gd name="connsiteX168" fmla="*/ 6711178 w 10232859"/>
              <a:gd name="connsiteY168" fmla="*/ 573610 h 1699043"/>
              <a:gd name="connsiteX169" fmla="*/ 6764036 w 10232859"/>
              <a:gd name="connsiteY169" fmla="*/ 588943 h 1699043"/>
              <a:gd name="connsiteX170" fmla="*/ 6858983 w 10232859"/>
              <a:gd name="connsiteY170" fmla="*/ 623723 h 1699043"/>
              <a:gd name="connsiteX171" fmla="*/ 6910661 w 10232859"/>
              <a:gd name="connsiteY171" fmla="*/ 634620 h 1699043"/>
              <a:gd name="connsiteX172" fmla="*/ 6944111 w 10232859"/>
              <a:gd name="connsiteY172" fmla="*/ 659502 h 1699043"/>
              <a:gd name="connsiteX173" fmla="*/ 6965771 w 10232859"/>
              <a:gd name="connsiteY173" fmla="*/ 659931 h 1699043"/>
              <a:gd name="connsiteX174" fmla="*/ 6969639 w 10232859"/>
              <a:gd name="connsiteY174" fmla="*/ 659837 h 1699043"/>
              <a:gd name="connsiteX175" fmla="*/ 6982242 w 10232859"/>
              <a:gd name="connsiteY175" fmla="*/ 663112 h 1699043"/>
              <a:gd name="connsiteX176" fmla="*/ 6989387 w 10232859"/>
              <a:gd name="connsiteY176" fmla="*/ 659474 h 1699043"/>
              <a:gd name="connsiteX177" fmla="*/ 7010930 w 10232859"/>
              <a:gd name="connsiteY177" fmla="*/ 661134 h 1699043"/>
              <a:gd name="connsiteX178" fmla="*/ 7033125 w 10232859"/>
              <a:gd name="connsiteY178" fmla="*/ 668436 h 1699043"/>
              <a:gd name="connsiteX179" fmla="*/ 7134461 w 10232859"/>
              <a:gd name="connsiteY179" fmla="*/ 708192 h 1699043"/>
              <a:gd name="connsiteX180" fmla="*/ 7197450 w 10232859"/>
              <a:gd name="connsiteY180" fmla="*/ 729094 h 1699043"/>
              <a:gd name="connsiteX181" fmla="*/ 7225084 w 10232859"/>
              <a:gd name="connsiteY181" fmla="*/ 732505 h 1699043"/>
              <a:gd name="connsiteX182" fmla="*/ 7261183 w 10232859"/>
              <a:gd name="connsiteY182" fmla="*/ 740313 h 1699043"/>
              <a:gd name="connsiteX183" fmla="*/ 7327760 w 10232859"/>
              <a:gd name="connsiteY183" fmla="*/ 750586 h 1699043"/>
              <a:gd name="connsiteX184" fmla="*/ 7412222 w 10232859"/>
              <a:gd name="connsiteY184" fmla="*/ 770487 h 1699043"/>
              <a:gd name="connsiteX185" fmla="*/ 7457904 w 10232859"/>
              <a:gd name="connsiteY185" fmla="*/ 804321 h 1699043"/>
              <a:gd name="connsiteX186" fmla="*/ 7465795 w 10232859"/>
              <a:gd name="connsiteY186" fmla="*/ 802598 h 1699043"/>
              <a:gd name="connsiteX187" fmla="*/ 7505046 w 10232859"/>
              <a:gd name="connsiteY187" fmla="*/ 816517 h 1699043"/>
              <a:gd name="connsiteX188" fmla="*/ 7623220 w 10232859"/>
              <a:gd name="connsiteY188" fmla="*/ 888520 h 1699043"/>
              <a:gd name="connsiteX189" fmla="*/ 7700458 w 10232859"/>
              <a:gd name="connsiteY189" fmla="*/ 915079 h 1699043"/>
              <a:gd name="connsiteX190" fmla="*/ 7730988 w 10232859"/>
              <a:gd name="connsiteY190" fmla="*/ 920756 h 1699043"/>
              <a:gd name="connsiteX191" fmla="*/ 7781942 w 10232859"/>
              <a:gd name="connsiteY191" fmla="*/ 930503 h 1699043"/>
              <a:gd name="connsiteX192" fmla="*/ 7827704 w 10232859"/>
              <a:gd name="connsiteY192" fmla="*/ 928558 h 1699043"/>
              <a:gd name="connsiteX193" fmla="*/ 7867270 w 10232859"/>
              <a:gd name="connsiteY193" fmla="*/ 940366 h 1699043"/>
              <a:gd name="connsiteX194" fmla="*/ 7866538 w 10232859"/>
              <a:gd name="connsiteY194" fmla="*/ 955045 h 1699043"/>
              <a:gd name="connsiteX195" fmla="*/ 7912084 w 10232859"/>
              <a:gd name="connsiteY195" fmla="*/ 963800 h 1699043"/>
              <a:gd name="connsiteX196" fmla="*/ 7982264 w 10232859"/>
              <a:gd name="connsiteY196" fmla="*/ 975773 h 1699043"/>
              <a:gd name="connsiteX197" fmla="*/ 7991272 w 10232859"/>
              <a:gd name="connsiteY197" fmla="*/ 981104 h 1699043"/>
              <a:gd name="connsiteX198" fmla="*/ 8006496 w 10232859"/>
              <a:gd name="connsiteY198" fmla="*/ 972839 h 1699043"/>
              <a:gd name="connsiteX199" fmla="*/ 8034497 w 10232859"/>
              <a:gd name="connsiteY199" fmla="*/ 972054 h 1699043"/>
              <a:gd name="connsiteX200" fmla="*/ 8150881 w 10232859"/>
              <a:gd name="connsiteY200" fmla="*/ 990411 h 1699043"/>
              <a:gd name="connsiteX201" fmla="*/ 8172106 w 10232859"/>
              <a:gd name="connsiteY201" fmla="*/ 990512 h 1699043"/>
              <a:gd name="connsiteX202" fmla="*/ 8196076 w 10232859"/>
              <a:gd name="connsiteY202" fmla="*/ 1000078 h 1699043"/>
              <a:gd name="connsiteX203" fmla="*/ 8247463 w 10232859"/>
              <a:gd name="connsiteY203" fmla="*/ 1016332 h 1699043"/>
              <a:gd name="connsiteX204" fmla="*/ 8279272 w 10232859"/>
              <a:gd name="connsiteY204" fmla="*/ 1032921 h 1699043"/>
              <a:gd name="connsiteX205" fmla="*/ 8289611 w 10232859"/>
              <a:gd name="connsiteY205" fmla="*/ 1028630 h 1699043"/>
              <a:gd name="connsiteX206" fmla="*/ 8311483 w 10232859"/>
              <a:gd name="connsiteY206" fmla="*/ 1029399 h 1699043"/>
              <a:gd name="connsiteX207" fmla="*/ 8399489 w 10232859"/>
              <a:gd name="connsiteY207" fmla="*/ 1048562 h 1699043"/>
              <a:gd name="connsiteX208" fmla="*/ 8415973 w 10232859"/>
              <a:gd name="connsiteY208" fmla="*/ 1049660 h 1699043"/>
              <a:gd name="connsiteX209" fmla="*/ 8433326 w 10232859"/>
              <a:gd name="connsiteY209" fmla="*/ 1057881 h 1699043"/>
              <a:gd name="connsiteX210" fmla="*/ 8502328 w 10232859"/>
              <a:gd name="connsiteY210" fmla="*/ 1091498 h 1699043"/>
              <a:gd name="connsiteX211" fmla="*/ 8534346 w 10232859"/>
              <a:gd name="connsiteY211" fmla="*/ 1106980 h 1699043"/>
              <a:gd name="connsiteX212" fmla="*/ 8534980 w 10232859"/>
              <a:gd name="connsiteY212" fmla="*/ 1110861 h 1699043"/>
              <a:gd name="connsiteX213" fmla="*/ 8544104 w 10232859"/>
              <a:gd name="connsiteY213" fmla="*/ 1108406 h 1699043"/>
              <a:gd name="connsiteX214" fmla="*/ 8567742 w 10232859"/>
              <a:gd name="connsiteY214" fmla="*/ 1117590 h 1699043"/>
              <a:gd name="connsiteX215" fmla="*/ 8633779 w 10232859"/>
              <a:gd name="connsiteY215" fmla="*/ 1139226 h 1699043"/>
              <a:gd name="connsiteX216" fmla="*/ 8676965 w 10232859"/>
              <a:gd name="connsiteY216" fmla="*/ 1156949 h 1699043"/>
              <a:gd name="connsiteX217" fmla="*/ 8698944 w 10232859"/>
              <a:gd name="connsiteY217" fmla="*/ 1156939 h 1699043"/>
              <a:gd name="connsiteX218" fmla="*/ 8711456 w 10232859"/>
              <a:gd name="connsiteY218" fmla="*/ 1169217 h 1699043"/>
              <a:gd name="connsiteX219" fmla="*/ 8732793 w 10232859"/>
              <a:gd name="connsiteY219" fmla="*/ 1172972 h 1699043"/>
              <a:gd name="connsiteX220" fmla="*/ 8751897 w 10232859"/>
              <a:gd name="connsiteY220" fmla="*/ 1190886 h 1699043"/>
              <a:gd name="connsiteX221" fmla="*/ 8793564 w 10232859"/>
              <a:gd name="connsiteY221" fmla="*/ 1172572 h 1699043"/>
              <a:gd name="connsiteX222" fmla="*/ 8834270 w 10232859"/>
              <a:gd name="connsiteY222" fmla="*/ 1206624 h 1699043"/>
              <a:gd name="connsiteX223" fmla="*/ 8853872 w 10232859"/>
              <a:gd name="connsiteY223" fmla="*/ 1214714 h 1699043"/>
              <a:gd name="connsiteX224" fmla="*/ 8861901 w 10232859"/>
              <a:gd name="connsiteY224" fmla="*/ 1211375 h 1699043"/>
              <a:gd name="connsiteX225" fmla="*/ 8874168 w 10232859"/>
              <a:gd name="connsiteY225" fmla="*/ 1213967 h 1699043"/>
              <a:gd name="connsiteX226" fmla="*/ 8871123 w 10232859"/>
              <a:gd name="connsiteY226" fmla="*/ 1221160 h 1699043"/>
              <a:gd name="connsiteX227" fmla="*/ 8903537 w 10232859"/>
              <a:gd name="connsiteY227" fmla="*/ 1230588 h 1699043"/>
              <a:gd name="connsiteX228" fmla="*/ 8933767 w 10232859"/>
              <a:gd name="connsiteY228" fmla="*/ 1263368 h 1699043"/>
              <a:gd name="connsiteX229" fmla="*/ 8985765 w 10232859"/>
              <a:gd name="connsiteY229" fmla="*/ 1287664 h 1699043"/>
              <a:gd name="connsiteX230" fmla="*/ 9071444 w 10232859"/>
              <a:gd name="connsiteY230" fmla="*/ 1317305 h 1699043"/>
              <a:gd name="connsiteX231" fmla="*/ 9096711 w 10232859"/>
              <a:gd name="connsiteY231" fmla="*/ 1327777 h 1699043"/>
              <a:gd name="connsiteX232" fmla="*/ 9338853 w 10232859"/>
              <a:gd name="connsiteY232" fmla="*/ 1448046 h 1699043"/>
              <a:gd name="connsiteX233" fmla="*/ 9520814 w 10232859"/>
              <a:gd name="connsiteY233" fmla="*/ 1449827 h 1699043"/>
              <a:gd name="connsiteX234" fmla="*/ 9702271 w 10232859"/>
              <a:gd name="connsiteY234" fmla="*/ 1488553 h 1699043"/>
              <a:gd name="connsiteX235" fmla="*/ 9744273 w 10232859"/>
              <a:gd name="connsiteY235" fmla="*/ 1523512 h 1699043"/>
              <a:gd name="connsiteX236" fmla="*/ 9771903 w 10232859"/>
              <a:gd name="connsiteY236" fmla="*/ 1530034 h 1699043"/>
              <a:gd name="connsiteX237" fmla="*/ 9818565 w 10232859"/>
              <a:gd name="connsiteY237" fmla="*/ 1538545 h 1699043"/>
              <a:gd name="connsiteX238" fmla="*/ 9882202 w 10232859"/>
              <a:gd name="connsiteY238" fmla="*/ 1565888 h 1699043"/>
              <a:gd name="connsiteX239" fmla="*/ 10022025 w 10232859"/>
              <a:gd name="connsiteY239" fmla="*/ 1599696 h 1699043"/>
              <a:gd name="connsiteX240" fmla="*/ 10220406 w 10232859"/>
              <a:gd name="connsiteY240" fmla="*/ 1677005 h 1699043"/>
              <a:gd name="connsiteX241" fmla="*/ 10232859 w 10232859"/>
              <a:gd name="connsiteY241" fmla="*/ 1699043 h 1699043"/>
              <a:gd name="connsiteX242" fmla="*/ 0 w 10232859"/>
              <a:gd name="connsiteY242" fmla="*/ 1699043 h 1699043"/>
              <a:gd name="connsiteX243" fmla="*/ 0 w 10232859"/>
              <a:gd name="connsiteY243" fmla="*/ 21828 h 1699043"/>
              <a:gd name="connsiteX244" fmla="*/ 8097 w 10232859"/>
              <a:gd name="connsiteY244" fmla="*/ 24355 h 1699043"/>
              <a:gd name="connsiteX245" fmla="*/ 77128 w 10232859"/>
              <a:gd name="connsiteY245" fmla="*/ 6867 h 1699043"/>
              <a:gd name="connsiteX246" fmla="*/ 188338 w 10232859"/>
              <a:gd name="connsiteY246" fmla="*/ 5079 h 1699043"/>
              <a:gd name="connsiteX247" fmla="*/ 298809 w 10232859"/>
              <a:gd name="connsiteY247" fmla="*/ 6198 h 1699043"/>
              <a:gd name="connsiteX248" fmla="*/ 338985 w 10232859"/>
              <a:gd name="connsiteY248" fmla="*/ 8006 h 1699043"/>
              <a:gd name="connsiteX249" fmla="*/ 409815 w 10232859"/>
              <a:gd name="connsiteY249" fmla="*/ 5045 h 1699043"/>
              <a:gd name="connsiteX0" fmla="*/ 409815 w 10232859"/>
              <a:gd name="connsiteY0" fmla="*/ 5045 h 1699043"/>
              <a:gd name="connsiteX1" fmla="*/ 456316 w 10232859"/>
              <a:gd name="connsiteY1" fmla="*/ 4077 h 1699043"/>
              <a:gd name="connsiteX2" fmla="*/ 463611 w 10232859"/>
              <a:gd name="connsiteY2" fmla="*/ 18441 h 1699043"/>
              <a:gd name="connsiteX3" fmla="*/ 506289 w 10232859"/>
              <a:gd name="connsiteY3" fmla="*/ 21667 h 1699043"/>
              <a:gd name="connsiteX4" fmla="*/ 547180 w 10232859"/>
              <a:gd name="connsiteY4" fmla="*/ 10297 h 1699043"/>
              <a:gd name="connsiteX5" fmla="*/ 599180 w 10232859"/>
              <a:gd name="connsiteY5" fmla="*/ 9165 h 1699043"/>
              <a:gd name="connsiteX6" fmla="*/ 630247 w 10232859"/>
              <a:gd name="connsiteY6" fmla="*/ 8332 h 1699043"/>
              <a:gd name="connsiteX7" fmla="*/ 715463 w 10232859"/>
              <a:gd name="connsiteY7" fmla="*/ 18029 h 1699043"/>
              <a:gd name="connsiteX8" fmla="*/ 862866 w 10232859"/>
              <a:gd name="connsiteY8" fmla="*/ 63233 h 1699043"/>
              <a:gd name="connsiteX9" fmla="*/ 906400 w 10232859"/>
              <a:gd name="connsiteY9" fmla="*/ 68570 h 1699043"/>
              <a:gd name="connsiteX10" fmla="*/ 912698 w 10232859"/>
              <a:gd name="connsiteY10" fmla="*/ 65266 h 1699043"/>
              <a:gd name="connsiteX11" fmla="*/ 972936 w 10232859"/>
              <a:gd name="connsiteY11" fmla="*/ 88549 h 1699043"/>
              <a:gd name="connsiteX12" fmla="*/ 1061158 w 10232859"/>
              <a:gd name="connsiteY12" fmla="*/ 90302 h 1699043"/>
              <a:gd name="connsiteX13" fmla="*/ 1127764 w 10232859"/>
              <a:gd name="connsiteY13" fmla="*/ 86443 h 1699043"/>
              <a:gd name="connsiteX14" fmla="*/ 1165092 w 10232859"/>
              <a:gd name="connsiteY14" fmla="*/ 86517 h 1699043"/>
              <a:gd name="connsiteX15" fmla="*/ 1192274 w 10232859"/>
              <a:gd name="connsiteY15" fmla="*/ 84088 h 1699043"/>
              <a:gd name="connsiteX16" fmla="*/ 1261359 w 10232859"/>
              <a:gd name="connsiteY16" fmla="*/ 91263 h 1699043"/>
              <a:gd name="connsiteX17" fmla="*/ 1375826 w 10232859"/>
              <a:gd name="connsiteY17" fmla="*/ 108740 h 1699043"/>
              <a:gd name="connsiteX18" fmla="*/ 1400134 w 10232859"/>
              <a:gd name="connsiteY18" fmla="*/ 111208 h 1699043"/>
              <a:gd name="connsiteX19" fmla="*/ 1420782 w 10232859"/>
              <a:gd name="connsiteY19" fmla="*/ 108347 h 1699043"/>
              <a:gd name="connsiteX20" fmla="*/ 1425360 w 10232859"/>
              <a:gd name="connsiteY20" fmla="*/ 103343 h 1699043"/>
              <a:gd name="connsiteX21" fmla="*/ 1438688 w 10232859"/>
              <a:gd name="connsiteY21" fmla="*/ 103900 h 1699043"/>
              <a:gd name="connsiteX22" fmla="*/ 1442183 w 10232859"/>
              <a:gd name="connsiteY22" fmla="*/ 103008 h 1699043"/>
              <a:gd name="connsiteX23" fmla="*/ 1462271 w 10232859"/>
              <a:gd name="connsiteY23" fmla="*/ 98933 h 1699043"/>
              <a:gd name="connsiteX24" fmla="*/ 1506437 w 10232859"/>
              <a:gd name="connsiteY24" fmla="*/ 116084 h 1699043"/>
              <a:gd name="connsiteX25" fmla="*/ 1559721 w 10232859"/>
              <a:gd name="connsiteY25" fmla="*/ 115918 h 1699043"/>
              <a:gd name="connsiteX26" fmla="*/ 1763086 w 10232859"/>
              <a:gd name="connsiteY26" fmla="*/ 148431 h 1699043"/>
              <a:gd name="connsiteX27" fmla="*/ 1909571 w 10232859"/>
              <a:gd name="connsiteY27" fmla="*/ 158571 h 1699043"/>
              <a:gd name="connsiteX28" fmla="*/ 2002612 w 10232859"/>
              <a:gd name="connsiteY28" fmla="*/ 185342 h 1699043"/>
              <a:gd name="connsiteX29" fmla="*/ 2155278 w 10232859"/>
              <a:gd name="connsiteY29" fmla="*/ 197824 h 1699043"/>
              <a:gd name="connsiteX30" fmla="*/ 2166398 w 10232859"/>
              <a:gd name="connsiteY30" fmla="*/ 206965 h 1699043"/>
              <a:gd name="connsiteX31" fmla="*/ 2180455 w 10232859"/>
              <a:gd name="connsiteY31" fmla="*/ 212894 h 1699043"/>
              <a:gd name="connsiteX32" fmla="*/ 2182638 w 10232859"/>
              <a:gd name="connsiteY32" fmla="*/ 212313 h 1699043"/>
              <a:gd name="connsiteX33" fmla="*/ 2200348 w 10232859"/>
              <a:gd name="connsiteY33" fmla="*/ 215316 h 1699043"/>
              <a:gd name="connsiteX34" fmla="*/ 2203307 w 10232859"/>
              <a:gd name="connsiteY34" fmla="*/ 218590 h 1699043"/>
              <a:gd name="connsiteX35" fmla="*/ 2215170 w 10232859"/>
              <a:gd name="connsiteY35" fmla="*/ 221472 h 1699043"/>
              <a:gd name="connsiteX36" fmla="*/ 2237765 w 10232859"/>
              <a:gd name="connsiteY36" fmla="*/ 229357 h 1699043"/>
              <a:gd name="connsiteX37" fmla="*/ 2242719 w 10232859"/>
              <a:gd name="connsiteY37" fmla="*/ 228760 h 1699043"/>
              <a:gd name="connsiteX38" fmla="*/ 2277928 w 10232859"/>
              <a:gd name="connsiteY38" fmla="*/ 237427 h 1699043"/>
              <a:gd name="connsiteX39" fmla="*/ 2278759 w 10232859"/>
              <a:gd name="connsiteY39" fmla="*/ 236563 h 1699043"/>
              <a:gd name="connsiteX40" fmla="*/ 2290187 w 10232859"/>
              <a:gd name="connsiteY40" fmla="*/ 234709 h 1699043"/>
              <a:gd name="connsiteX41" fmla="*/ 2364066 w 10232859"/>
              <a:gd name="connsiteY41" fmla="*/ 218237 h 1699043"/>
              <a:gd name="connsiteX42" fmla="*/ 2400814 w 10232859"/>
              <a:gd name="connsiteY42" fmla="*/ 227165 h 1699043"/>
              <a:gd name="connsiteX43" fmla="*/ 2408414 w 10232859"/>
              <a:gd name="connsiteY43" fmla="*/ 228429 h 1699043"/>
              <a:gd name="connsiteX44" fmla="*/ 2408650 w 10232859"/>
              <a:gd name="connsiteY44" fmla="*/ 228234 h 1699043"/>
              <a:gd name="connsiteX45" fmla="*/ 2416835 w 10232859"/>
              <a:gd name="connsiteY45" fmla="*/ 229128 h 1699043"/>
              <a:gd name="connsiteX46" fmla="*/ 2422271 w 10232859"/>
              <a:gd name="connsiteY46" fmla="*/ 230733 h 1699043"/>
              <a:gd name="connsiteX47" fmla="*/ 2490341 w 10232859"/>
              <a:gd name="connsiteY47" fmla="*/ 211074 h 1699043"/>
              <a:gd name="connsiteX48" fmla="*/ 2588929 w 10232859"/>
              <a:gd name="connsiteY48" fmla="*/ 200980 h 1699043"/>
              <a:gd name="connsiteX49" fmla="*/ 2687426 w 10232859"/>
              <a:gd name="connsiteY49" fmla="*/ 193848 h 1699043"/>
              <a:gd name="connsiteX50" fmla="*/ 2723517 w 10232859"/>
              <a:gd name="connsiteY50" fmla="*/ 192652 h 1699043"/>
              <a:gd name="connsiteX51" fmla="*/ 2785956 w 10232859"/>
              <a:gd name="connsiteY51" fmla="*/ 184404 h 1699043"/>
              <a:gd name="connsiteX52" fmla="*/ 2813378 w 10232859"/>
              <a:gd name="connsiteY52" fmla="*/ 176833 h 1699043"/>
              <a:gd name="connsiteX53" fmla="*/ 2814782 w 10232859"/>
              <a:gd name="connsiteY53" fmla="*/ 177153 h 1699043"/>
              <a:gd name="connsiteX54" fmla="*/ 2816580 w 10232859"/>
              <a:gd name="connsiteY54" fmla="*/ 174366 h 1699043"/>
              <a:gd name="connsiteX55" fmla="*/ 2821623 w 10232859"/>
              <a:gd name="connsiteY55" fmla="*/ 172875 h 1699043"/>
              <a:gd name="connsiteX56" fmla="*/ 2836688 w 10232859"/>
              <a:gd name="connsiteY56" fmla="*/ 172971 h 1699043"/>
              <a:gd name="connsiteX57" fmla="*/ 2842564 w 10232859"/>
              <a:gd name="connsiteY57" fmla="*/ 173695 h 1699043"/>
              <a:gd name="connsiteX58" fmla="*/ 2850712 w 10232859"/>
              <a:gd name="connsiteY58" fmla="*/ 173290 h 1699043"/>
              <a:gd name="connsiteX59" fmla="*/ 2850846 w 10232859"/>
              <a:gd name="connsiteY59" fmla="*/ 173062 h 1699043"/>
              <a:gd name="connsiteX60" fmla="*/ 2858611 w 10232859"/>
              <a:gd name="connsiteY60" fmla="*/ 173112 h 1699043"/>
              <a:gd name="connsiteX61" fmla="*/ 2897454 w 10232859"/>
              <a:gd name="connsiteY61" fmla="*/ 176114 h 1699043"/>
              <a:gd name="connsiteX62" fmla="*/ 2940369 w 10232859"/>
              <a:gd name="connsiteY62" fmla="*/ 152944 h 1699043"/>
              <a:gd name="connsiteX63" fmla="*/ 2959670 w 10232859"/>
              <a:gd name="connsiteY63" fmla="*/ 148367 h 1699043"/>
              <a:gd name="connsiteX64" fmla="*/ 2969615 w 10232859"/>
              <a:gd name="connsiteY64" fmla="*/ 144755 h 1699043"/>
              <a:gd name="connsiteX65" fmla="*/ 2970000 w 10232859"/>
              <a:gd name="connsiteY65" fmla="*/ 143776 h 1699043"/>
              <a:gd name="connsiteX66" fmla="*/ 3007272 w 10232859"/>
              <a:gd name="connsiteY66" fmla="*/ 146766 h 1699043"/>
              <a:gd name="connsiteX67" fmla="*/ 3011677 w 10232859"/>
              <a:gd name="connsiteY67" fmla="*/ 145404 h 1699043"/>
              <a:gd name="connsiteX68" fmla="*/ 3036668 w 10232859"/>
              <a:gd name="connsiteY68" fmla="*/ 149604 h 1699043"/>
              <a:gd name="connsiteX69" fmla="*/ 3049208 w 10232859"/>
              <a:gd name="connsiteY69" fmla="*/ 150573 h 1699043"/>
              <a:gd name="connsiteX70" fmla="*/ 3053517 w 10232859"/>
              <a:gd name="connsiteY70" fmla="*/ 153322 h 1699043"/>
              <a:gd name="connsiteX71" fmla="*/ 3071637 w 10232859"/>
              <a:gd name="connsiteY71" fmla="*/ 153496 h 1699043"/>
              <a:gd name="connsiteX72" fmla="*/ 3110077 w 10232859"/>
              <a:gd name="connsiteY72" fmla="*/ 149202 h 1699043"/>
              <a:gd name="connsiteX73" fmla="*/ 3173743 w 10232859"/>
              <a:gd name="connsiteY73" fmla="*/ 159581 h 1699043"/>
              <a:gd name="connsiteX74" fmla="*/ 3254203 w 10232859"/>
              <a:gd name="connsiteY74" fmla="*/ 151756 h 1699043"/>
              <a:gd name="connsiteX75" fmla="*/ 3380350 w 10232859"/>
              <a:gd name="connsiteY75" fmla="*/ 151151 h 1699043"/>
              <a:gd name="connsiteX76" fmla="*/ 3476147 w 10232859"/>
              <a:gd name="connsiteY76" fmla="*/ 170925 h 1699043"/>
              <a:gd name="connsiteX77" fmla="*/ 3581876 w 10232859"/>
              <a:gd name="connsiteY77" fmla="*/ 150448 h 1699043"/>
              <a:gd name="connsiteX78" fmla="*/ 3704761 w 10232859"/>
              <a:gd name="connsiteY78" fmla="*/ 150492 h 1699043"/>
              <a:gd name="connsiteX79" fmla="*/ 3755040 w 10232859"/>
              <a:gd name="connsiteY79" fmla="*/ 141978 h 1699043"/>
              <a:gd name="connsiteX80" fmla="*/ 3804689 w 10232859"/>
              <a:gd name="connsiteY80" fmla="*/ 151893 h 1699043"/>
              <a:gd name="connsiteX81" fmla="*/ 3821793 w 10232859"/>
              <a:gd name="connsiteY81" fmla="*/ 144743 h 1699043"/>
              <a:gd name="connsiteX82" fmla="*/ 3824682 w 10232859"/>
              <a:gd name="connsiteY82" fmla="*/ 143319 h 1699043"/>
              <a:gd name="connsiteX83" fmla="*/ 3837536 w 10232859"/>
              <a:gd name="connsiteY83" fmla="*/ 141778 h 1699043"/>
              <a:gd name="connsiteX84" fmla="*/ 3839550 w 10232859"/>
              <a:gd name="connsiteY84" fmla="*/ 136147 h 1699043"/>
              <a:gd name="connsiteX85" fmla="*/ 3857743 w 10232859"/>
              <a:gd name="connsiteY85" fmla="*/ 130104 h 1699043"/>
              <a:gd name="connsiteX86" fmla="*/ 3881852 w 10232859"/>
              <a:gd name="connsiteY86" fmla="*/ 128717 h 1699043"/>
              <a:gd name="connsiteX87" fmla="*/ 3998088 w 10232859"/>
              <a:gd name="connsiteY87" fmla="*/ 127932 h 1699043"/>
              <a:gd name="connsiteX88" fmla="*/ 4066682 w 10232859"/>
              <a:gd name="connsiteY88" fmla="*/ 124147 h 1699043"/>
              <a:gd name="connsiteX89" fmla="*/ 4091246 w 10232859"/>
              <a:gd name="connsiteY89" fmla="*/ 117503 h 1699043"/>
              <a:gd name="connsiteX90" fmla="*/ 4126556 w 10232859"/>
              <a:gd name="connsiteY90" fmla="*/ 111725 h 1699043"/>
              <a:gd name="connsiteX91" fmla="*/ 4187717 w 10232859"/>
              <a:gd name="connsiteY91" fmla="*/ 97496 h 1699043"/>
              <a:gd name="connsiteX92" fmla="*/ 4220826 w 10232859"/>
              <a:gd name="connsiteY92" fmla="*/ 95991 h 1699043"/>
              <a:gd name="connsiteX93" fmla="*/ 4239014 w 10232859"/>
              <a:gd name="connsiteY93" fmla="*/ 90840 h 1699043"/>
              <a:gd name="connsiteX94" fmla="*/ 4246653 w 10232859"/>
              <a:gd name="connsiteY94" fmla="*/ 91360 h 1699043"/>
              <a:gd name="connsiteX95" fmla="*/ 4271841 w 10232859"/>
              <a:gd name="connsiteY95" fmla="*/ 90188 h 1699043"/>
              <a:gd name="connsiteX96" fmla="*/ 4286277 w 10232859"/>
              <a:gd name="connsiteY96" fmla="*/ 90173 h 1699043"/>
              <a:gd name="connsiteX97" fmla="*/ 4292025 w 10232859"/>
              <a:gd name="connsiteY97" fmla="*/ 90407 h 1699043"/>
              <a:gd name="connsiteX98" fmla="*/ 4304713 w 10232859"/>
              <a:gd name="connsiteY98" fmla="*/ 95673 h 1699043"/>
              <a:gd name="connsiteX99" fmla="*/ 4321285 w 10232859"/>
              <a:gd name="connsiteY99" fmla="*/ 93560 h 1699043"/>
              <a:gd name="connsiteX100" fmla="*/ 4339561 w 10232859"/>
              <a:gd name="connsiteY100" fmla="*/ 98806 h 1699043"/>
              <a:gd name="connsiteX101" fmla="*/ 4343990 w 10232859"/>
              <a:gd name="connsiteY101" fmla="*/ 94576 h 1699043"/>
              <a:gd name="connsiteX102" fmla="*/ 4358885 w 10232859"/>
              <a:gd name="connsiteY102" fmla="*/ 90264 h 1699043"/>
              <a:gd name="connsiteX103" fmla="*/ 4371648 w 10232859"/>
              <a:gd name="connsiteY103" fmla="*/ 95312 h 1699043"/>
              <a:gd name="connsiteX104" fmla="*/ 4398380 w 10232859"/>
              <a:gd name="connsiteY104" fmla="*/ 98447 h 1699043"/>
              <a:gd name="connsiteX105" fmla="*/ 4405729 w 10232859"/>
              <a:gd name="connsiteY105" fmla="*/ 97677 h 1699043"/>
              <a:gd name="connsiteX106" fmla="*/ 4431408 w 10232859"/>
              <a:gd name="connsiteY106" fmla="*/ 104311 h 1699043"/>
              <a:gd name="connsiteX107" fmla="*/ 4472183 w 10232859"/>
              <a:gd name="connsiteY107" fmla="*/ 109916 h 1699043"/>
              <a:gd name="connsiteX108" fmla="*/ 4518828 w 10232859"/>
              <a:gd name="connsiteY108" fmla="*/ 112600 h 1699043"/>
              <a:gd name="connsiteX109" fmla="*/ 4532040 w 10232859"/>
              <a:gd name="connsiteY109" fmla="*/ 117793 h 1699043"/>
              <a:gd name="connsiteX110" fmla="*/ 4617778 w 10232859"/>
              <a:gd name="connsiteY110" fmla="*/ 130479 h 1699043"/>
              <a:gd name="connsiteX111" fmla="*/ 4641872 w 10232859"/>
              <a:gd name="connsiteY111" fmla="*/ 134207 h 1699043"/>
              <a:gd name="connsiteX112" fmla="*/ 4662766 w 10232859"/>
              <a:gd name="connsiteY112" fmla="*/ 132438 h 1699043"/>
              <a:gd name="connsiteX113" fmla="*/ 4667770 w 10232859"/>
              <a:gd name="connsiteY113" fmla="*/ 127694 h 1699043"/>
              <a:gd name="connsiteX114" fmla="*/ 4681052 w 10232859"/>
              <a:gd name="connsiteY114" fmla="*/ 128947 h 1699043"/>
              <a:gd name="connsiteX115" fmla="*/ 4684624 w 10232859"/>
              <a:gd name="connsiteY115" fmla="*/ 128241 h 1699043"/>
              <a:gd name="connsiteX116" fmla="*/ 4705061 w 10232859"/>
              <a:gd name="connsiteY116" fmla="*/ 125234 h 1699043"/>
              <a:gd name="connsiteX117" fmla="*/ 4747746 w 10232859"/>
              <a:gd name="connsiteY117" fmla="*/ 144617 h 1699043"/>
              <a:gd name="connsiteX118" fmla="*/ 4867014 w 10232859"/>
              <a:gd name="connsiteY118" fmla="*/ 164145 h 1699043"/>
              <a:gd name="connsiteX119" fmla="*/ 5001600 w 10232859"/>
              <a:gd name="connsiteY119" fmla="*/ 190239 h 1699043"/>
              <a:gd name="connsiteX120" fmla="*/ 5115965 w 10232859"/>
              <a:gd name="connsiteY120" fmla="*/ 186069 h 1699043"/>
              <a:gd name="connsiteX121" fmla="*/ 5193957 w 10232859"/>
              <a:gd name="connsiteY121" fmla="*/ 229364 h 1699043"/>
              <a:gd name="connsiteX122" fmla="*/ 5290566 w 10232859"/>
              <a:gd name="connsiteY122" fmla="*/ 263295 h 1699043"/>
              <a:gd name="connsiteX123" fmla="*/ 5344878 w 10232859"/>
              <a:gd name="connsiteY123" fmla="*/ 276360 h 1699043"/>
              <a:gd name="connsiteX124" fmla="*/ 5413398 w 10232859"/>
              <a:gd name="connsiteY124" fmla="*/ 276235 h 1699043"/>
              <a:gd name="connsiteX125" fmla="*/ 5415629 w 10232859"/>
              <a:gd name="connsiteY125" fmla="*/ 275768 h 1699043"/>
              <a:gd name="connsiteX126" fmla="*/ 5433078 w 10232859"/>
              <a:gd name="connsiteY126" fmla="*/ 279684 h 1699043"/>
              <a:gd name="connsiteX127" fmla="*/ 5435759 w 10232859"/>
              <a:gd name="connsiteY127" fmla="*/ 283100 h 1699043"/>
              <a:gd name="connsiteX128" fmla="*/ 5447372 w 10232859"/>
              <a:gd name="connsiteY128" fmla="*/ 286587 h 1699043"/>
              <a:gd name="connsiteX129" fmla="*/ 5469289 w 10232859"/>
              <a:gd name="connsiteY129" fmla="*/ 295620 h 1699043"/>
              <a:gd name="connsiteX130" fmla="*/ 5508752 w 10232859"/>
              <a:gd name="connsiteY130" fmla="*/ 305753 h 1699043"/>
              <a:gd name="connsiteX131" fmla="*/ 5509657 w 10232859"/>
              <a:gd name="connsiteY131" fmla="*/ 304936 h 1699043"/>
              <a:gd name="connsiteX132" fmla="*/ 5521245 w 10232859"/>
              <a:gd name="connsiteY132" fmla="*/ 303688 h 1699043"/>
              <a:gd name="connsiteX133" fmla="*/ 5542415 w 10232859"/>
              <a:gd name="connsiteY133" fmla="*/ 303495 h 1699043"/>
              <a:gd name="connsiteX134" fmla="*/ 5596538 w 10232859"/>
              <a:gd name="connsiteY134" fmla="*/ 291153 h 1699043"/>
              <a:gd name="connsiteX135" fmla="*/ 5632514 w 10232859"/>
              <a:gd name="connsiteY135" fmla="*/ 301962 h 1699043"/>
              <a:gd name="connsiteX136" fmla="*/ 5640005 w 10232859"/>
              <a:gd name="connsiteY136" fmla="*/ 303617 h 1699043"/>
              <a:gd name="connsiteX137" fmla="*/ 5640259 w 10232859"/>
              <a:gd name="connsiteY137" fmla="*/ 303435 h 1699043"/>
              <a:gd name="connsiteX138" fmla="*/ 5648365 w 10232859"/>
              <a:gd name="connsiteY138" fmla="*/ 304754 h 1699043"/>
              <a:gd name="connsiteX139" fmla="*/ 5653662 w 10232859"/>
              <a:gd name="connsiteY139" fmla="*/ 306635 h 1699043"/>
              <a:gd name="connsiteX140" fmla="*/ 5668196 w 10232859"/>
              <a:gd name="connsiteY140" fmla="*/ 309846 h 1699043"/>
              <a:gd name="connsiteX141" fmla="*/ 5673886 w 10232859"/>
              <a:gd name="connsiteY141" fmla="*/ 309526 h 1699043"/>
              <a:gd name="connsiteX142" fmla="*/ 5677139 w 10232859"/>
              <a:gd name="connsiteY142" fmla="*/ 307345 h 1699043"/>
              <a:gd name="connsiteX143" fmla="*/ 5708983 w 10232859"/>
              <a:gd name="connsiteY143" fmla="*/ 306674 h 1699043"/>
              <a:gd name="connsiteX144" fmla="*/ 5773909 w 10232859"/>
              <a:gd name="connsiteY144" fmla="*/ 312061 h 1699043"/>
              <a:gd name="connsiteX145" fmla="*/ 5809500 w 10232859"/>
              <a:gd name="connsiteY145" fmla="*/ 318450 h 1699043"/>
              <a:gd name="connsiteX146" fmla="*/ 5908729 w 10232859"/>
              <a:gd name="connsiteY146" fmla="*/ 332335 h 1699043"/>
              <a:gd name="connsiteX147" fmla="*/ 6009654 w 10232859"/>
              <a:gd name="connsiteY147" fmla="*/ 343526 h 1699043"/>
              <a:gd name="connsiteX148" fmla="*/ 6067487 w 10232859"/>
              <a:gd name="connsiteY148" fmla="*/ 333712 h 1699043"/>
              <a:gd name="connsiteX149" fmla="*/ 6073281 w 10232859"/>
              <a:gd name="connsiteY149" fmla="*/ 334316 h 1699043"/>
              <a:gd name="connsiteX150" fmla="*/ 6086225 w 10232859"/>
              <a:gd name="connsiteY150" fmla="*/ 339621 h 1699043"/>
              <a:gd name="connsiteX151" fmla="*/ 6105063 w 10232859"/>
              <a:gd name="connsiteY151" fmla="*/ 347340 h 1699043"/>
              <a:gd name="connsiteX152" fmla="*/ 6135796 w 10232859"/>
              <a:gd name="connsiteY152" fmla="*/ 363143 h 1699043"/>
              <a:gd name="connsiteX153" fmla="*/ 6195166 w 10232859"/>
              <a:gd name="connsiteY153" fmla="*/ 360190 h 1699043"/>
              <a:gd name="connsiteX154" fmla="*/ 6216259 w 10232859"/>
              <a:gd name="connsiteY154" fmla="*/ 363365 h 1699043"/>
              <a:gd name="connsiteX155" fmla="*/ 6228331 w 10232859"/>
              <a:gd name="connsiteY155" fmla="*/ 364034 h 1699043"/>
              <a:gd name="connsiteX156" fmla="*/ 6229602 w 10232859"/>
              <a:gd name="connsiteY156" fmla="*/ 363414 h 1699043"/>
              <a:gd name="connsiteX157" fmla="*/ 6258988 w 10232859"/>
              <a:gd name="connsiteY157" fmla="*/ 378660 h 1699043"/>
              <a:gd name="connsiteX158" fmla="*/ 6264106 w 10232859"/>
              <a:gd name="connsiteY158" fmla="*/ 379141 h 1699043"/>
              <a:gd name="connsiteX159" fmla="*/ 6281703 w 10232859"/>
              <a:gd name="connsiteY159" fmla="*/ 391054 h 1699043"/>
              <a:gd name="connsiteX160" fmla="*/ 6291622 w 10232859"/>
              <a:gd name="connsiteY160" fmla="*/ 396155 h 1699043"/>
              <a:gd name="connsiteX161" fmla="*/ 6292712 w 10232859"/>
              <a:gd name="connsiteY161" fmla="*/ 399771 h 1699043"/>
              <a:gd name="connsiteX162" fmla="*/ 6308227 w 10232859"/>
              <a:gd name="connsiteY162" fmla="*/ 406196 h 1699043"/>
              <a:gd name="connsiteX163" fmla="*/ 6328981 w 10232859"/>
              <a:gd name="connsiteY163" fmla="*/ 409495 h 1699043"/>
              <a:gd name="connsiteX164" fmla="*/ 6368693 w 10232859"/>
              <a:gd name="connsiteY164" fmla="*/ 417845 h 1699043"/>
              <a:gd name="connsiteX165" fmla="*/ 6414811 w 10232859"/>
              <a:gd name="connsiteY165" fmla="*/ 452200 h 1699043"/>
              <a:gd name="connsiteX166" fmla="*/ 6467879 w 10232859"/>
              <a:gd name="connsiteY166" fmla="*/ 468248 h 1699043"/>
              <a:gd name="connsiteX167" fmla="*/ 6564351 w 10232859"/>
              <a:gd name="connsiteY167" fmla="*/ 537518 h 1699043"/>
              <a:gd name="connsiteX168" fmla="*/ 6711178 w 10232859"/>
              <a:gd name="connsiteY168" fmla="*/ 573610 h 1699043"/>
              <a:gd name="connsiteX169" fmla="*/ 6764036 w 10232859"/>
              <a:gd name="connsiteY169" fmla="*/ 588943 h 1699043"/>
              <a:gd name="connsiteX170" fmla="*/ 6858983 w 10232859"/>
              <a:gd name="connsiteY170" fmla="*/ 623723 h 1699043"/>
              <a:gd name="connsiteX171" fmla="*/ 6910661 w 10232859"/>
              <a:gd name="connsiteY171" fmla="*/ 634620 h 1699043"/>
              <a:gd name="connsiteX172" fmla="*/ 6944111 w 10232859"/>
              <a:gd name="connsiteY172" fmla="*/ 659502 h 1699043"/>
              <a:gd name="connsiteX173" fmla="*/ 6965771 w 10232859"/>
              <a:gd name="connsiteY173" fmla="*/ 659931 h 1699043"/>
              <a:gd name="connsiteX174" fmla="*/ 6969639 w 10232859"/>
              <a:gd name="connsiteY174" fmla="*/ 659837 h 1699043"/>
              <a:gd name="connsiteX175" fmla="*/ 6982242 w 10232859"/>
              <a:gd name="connsiteY175" fmla="*/ 663112 h 1699043"/>
              <a:gd name="connsiteX176" fmla="*/ 6989387 w 10232859"/>
              <a:gd name="connsiteY176" fmla="*/ 659474 h 1699043"/>
              <a:gd name="connsiteX177" fmla="*/ 7010930 w 10232859"/>
              <a:gd name="connsiteY177" fmla="*/ 661134 h 1699043"/>
              <a:gd name="connsiteX178" fmla="*/ 7033125 w 10232859"/>
              <a:gd name="connsiteY178" fmla="*/ 668436 h 1699043"/>
              <a:gd name="connsiteX179" fmla="*/ 7134461 w 10232859"/>
              <a:gd name="connsiteY179" fmla="*/ 708192 h 1699043"/>
              <a:gd name="connsiteX180" fmla="*/ 7197450 w 10232859"/>
              <a:gd name="connsiteY180" fmla="*/ 729094 h 1699043"/>
              <a:gd name="connsiteX181" fmla="*/ 7225084 w 10232859"/>
              <a:gd name="connsiteY181" fmla="*/ 732505 h 1699043"/>
              <a:gd name="connsiteX182" fmla="*/ 7261183 w 10232859"/>
              <a:gd name="connsiteY182" fmla="*/ 740313 h 1699043"/>
              <a:gd name="connsiteX183" fmla="*/ 7327760 w 10232859"/>
              <a:gd name="connsiteY183" fmla="*/ 750586 h 1699043"/>
              <a:gd name="connsiteX184" fmla="*/ 7412222 w 10232859"/>
              <a:gd name="connsiteY184" fmla="*/ 770487 h 1699043"/>
              <a:gd name="connsiteX185" fmla="*/ 7457904 w 10232859"/>
              <a:gd name="connsiteY185" fmla="*/ 804321 h 1699043"/>
              <a:gd name="connsiteX186" fmla="*/ 7465795 w 10232859"/>
              <a:gd name="connsiteY186" fmla="*/ 802598 h 1699043"/>
              <a:gd name="connsiteX187" fmla="*/ 7505046 w 10232859"/>
              <a:gd name="connsiteY187" fmla="*/ 816517 h 1699043"/>
              <a:gd name="connsiteX188" fmla="*/ 7623220 w 10232859"/>
              <a:gd name="connsiteY188" fmla="*/ 888520 h 1699043"/>
              <a:gd name="connsiteX189" fmla="*/ 7700458 w 10232859"/>
              <a:gd name="connsiteY189" fmla="*/ 915079 h 1699043"/>
              <a:gd name="connsiteX190" fmla="*/ 7730988 w 10232859"/>
              <a:gd name="connsiteY190" fmla="*/ 920756 h 1699043"/>
              <a:gd name="connsiteX191" fmla="*/ 7781942 w 10232859"/>
              <a:gd name="connsiteY191" fmla="*/ 930503 h 1699043"/>
              <a:gd name="connsiteX192" fmla="*/ 7827704 w 10232859"/>
              <a:gd name="connsiteY192" fmla="*/ 928558 h 1699043"/>
              <a:gd name="connsiteX193" fmla="*/ 7867270 w 10232859"/>
              <a:gd name="connsiteY193" fmla="*/ 940366 h 1699043"/>
              <a:gd name="connsiteX194" fmla="*/ 7866538 w 10232859"/>
              <a:gd name="connsiteY194" fmla="*/ 955045 h 1699043"/>
              <a:gd name="connsiteX195" fmla="*/ 7912084 w 10232859"/>
              <a:gd name="connsiteY195" fmla="*/ 963800 h 1699043"/>
              <a:gd name="connsiteX196" fmla="*/ 7982264 w 10232859"/>
              <a:gd name="connsiteY196" fmla="*/ 975773 h 1699043"/>
              <a:gd name="connsiteX197" fmla="*/ 7991272 w 10232859"/>
              <a:gd name="connsiteY197" fmla="*/ 981104 h 1699043"/>
              <a:gd name="connsiteX198" fmla="*/ 8006496 w 10232859"/>
              <a:gd name="connsiteY198" fmla="*/ 972839 h 1699043"/>
              <a:gd name="connsiteX199" fmla="*/ 8034497 w 10232859"/>
              <a:gd name="connsiteY199" fmla="*/ 972054 h 1699043"/>
              <a:gd name="connsiteX200" fmla="*/ 8150881 w 10232859"/>
              <a:gd name="connsiteY200" fmla="*/ 990411 h 1699043"/>
              <a:gd name="connsiteX201" fmla="*/ 8172106 w 10232859"/>
              <a:gd name="connsiteY201" fmla="*/ 990512 h 1699043"/>
              <a:gd name="connsiteX202" fmla="*/ 8196076 w 10232859"/>
              <a:gd name="connsiteY202" fmla="*/ 1000078 h 1699043"/>
              <a:gd name="connsiteX203" fmla="*/ 8247463 w 10232859"/>
              <a:gd name="connsiteY203" fmla="*/ 1016332 h 1699043"/>
              <a:gd name="connsiteX204" fmla="*/ 8279272 w 10232859"/>
              <a:gd name="connsiteY204" fmla="*/ 1032921 h 1699043"/>
              <a:gd name="connsiteX205" fmla="*/ 8289611 w 10232859"/>
              <a:gd name="connsiteY205" fmla="*/ 1028630 h 1699043"/>
              <a:gd name="connsiteX206" fmla="*/ 8311483 w 10232859"/>
              <a:gd name="connsiteY206" fmla="*/ 1029399 h 1699043"/>
              <a:gd name="connsiteX207" fmla="*/ 8399489 w 10232859"/>
              <a:gd name="connsiteY207" fmla="*/ 1048562 h 1699043"/>
              <a:gd name="connsiteX208" fmla="*/ 8415973 w 10232859"/>
              <a:gd name="connsiteY208" fmla="*/ 1049660 h 1699043"/>
              <a:gd name="connsiteX209" fmla="*/ 8433326 w 10232859"/>
              <a:gd name="connsiteY209" fmla="*/ 1057881 h 1699043"/>
              <a:gd name="connsiteX210" fmla="*/ 8502328 w 10232859"/>
              <a:gd name="connsiteY210" fmla="*/ 1091498 h 1699043"/>
              <a:gd name="connsiteX211" fmla="*/ 8534346 w 10232859"/>
              <a:gd name="connsiteY211" fmla="*/ 1106980 h 1699043"/>
              <a:gd name="connsiteX212" fmla="*/ 8534980 w 10232859"/>
              <a:gd name="connsiteY212" fmla="*/ 1110861 h 1699043"/>
              <a:gd name="connsiteX213" fmla="*/ 8544104 w 10232859"/>
              <a:gd name="connsiteY213" fmla="*/ 1108406 h 1699043"/>
              <a:gd name="connsiteX214" fmla="*/ 8567742 w 10232859"/>
              <a:gd name="connsiteY214" fmla="*/ 1117590 h 1699043"/>
              <a:gd name="connsiteX215" fmla="*/ 8633779 w 10232859"/>
              <a:gd name="connsiteY215" fmla="*/ 1139226 h 1699043"/>
              <a:gd name="connsiteX216" fmla="*/ 8676965 w 10232859"/>
              <a:gd name="connsiteY216" fmla="*/ 1156949 h 1699043"/>
              <a:gd name="connsiteX217" fmla="*/ 8698944 w 10232859"/>
              <a:gd name="connsiteY217" fmla="*/ 1156939 h 1699043"/>
              <a:gd name="connsiteX218" fmla="*/ 8711456 w 10232859"/>
              <a:gd name="connsiteY218" fmla="*/ 1169217 h 1699043"/>
              <a:gd name="connsiteX219" fmla="*/ 8732793 w 10232859"/>
              <a:gd name="connsiteY219" fmla="*/ 1172972 h 1699043"/>
              <a:gd name="connsiteX220" fmla="*/ 8751897 w 10232859"/>
              <a:gd name="connsiteY220" fmla="*/ 1190886 h 1699043"/>
              <a:gd name="connsiteX221" fmla="*/ 8793564 w 10232859"/>
              <a:gd name="connsiteY221" fmla="*/ 1172572 h 1699043"/>
              <a:gd name="connsiteX222" fmla="*/ 8834270 w 10232859"/>
              <a:gd name="connsiteY222" fmla="*/ 1206624 h 1699043"/>
              <a:gd name="connsiteX223" fmla="*/ 8853872 w 10232859"/>
              <a:gd name="connsiteY223" fmla="*/ 1214714 h 1699043"/>
              <a:gd name="connsiteX224" fmla="*/ 8861901 w 10232859"/>
              <a:gd name="connsiteY224" fmla="*/ 1211375 h 1699043"/>
              <a:gd name="connsiteX225" fmla="*/ 8874168 w 10232859"/>
              <a:gd name="connsiteY225" fmla="*/ 1213967 h 1699043"/>
              <a:gd name="connsiteX226" fmla="*/ 8871123 w 10232859"/>
              <a:gd name="connsiteY226" fmla="*/ 1221160 h 1699043"/>
              <a:gd name="connsiteX227" fmla="*/ 8903537 w 10232859"/>
              <a:gd name="connsiteY227" fmla="*/ 1230588 h 1699043"/>
              <a:gd name="connsiteX228" fmla="*/ 8933767 w 10232859"/>
              <a:gd name="connsiteY228" fmla="*/ 1263368 h 1699043"/>
              <a:gd name="connsiteX229" fmla="*/ 8985765 w 10232859"/>
              <a:gd name="connsiteY229" fmla="*/ 1287664 h 1699043"/>
              <a:gd name="connsiteX230" fmla="*/ 9071444 w 10232859"/>
              <a:gd name="connsiteY230" fmla="*/ 1317305 h 1699043"/>
              <a:gd name="connsiteX231" fmla="*/ 9096711 w 10232859"/>
              <a:gd name="connsiteY231" fmla="*/ 1327777 h 1699043"/>
              <a:gd name="connsiteX232" fmla="*/ 9338853 w 10232859"/>
              <a:gd name="connsiteY232" fmla="*/ 1448046 h 1699043"/>
              <a:gd name="connsiteX233" fmla="*/ 9520814 w 10232859"/>
              <a:gd name="connsiteY233" fmla="*/ 1449827 h 1699043"/>
              <a:gd name="connsiteX234" fmla="*/ 9702271 w 10232859"/>
              <a:gd name="connsiteY234" fmla="*/ 1488553 h 1699043"/>
              <a:gd name="connsiteX235" fmla="*/ 9744273 w 10232859"/>
              <a:gd name="connsiteY235" fmla="*/ 1523512 h 1699043"/>
              <a:gd name="connsiteX236" fmla="*/ 9771903 w 10232859"/>
              <a:gd name="connsiteY236" fmla="*/ 1530034 h 1699043"/>
              <a:gd name="connsiteX237" fmla="*/ 9818565 w 10232859"/>
              <a:gd name="connsiteY237" fmla="*/ 1538545 h 1699043"/>
              <a:gd name="connsiteX238" fmla="*/ 9882202 w 10232859"/>
              <a:gd name="connsiteY238" fmla="*/ 1565888 h 1699043"/>
              <a:gd name="connsiteX239" fmla="*/ 10022025 w 10232859"/>
              <a:gd name="connsiteY239" fmla="*/ 1599696 h 1699043"/>
              <a:gd name="connsiteX240" fmla="*/ 10220406 w 10232859"/>
              <a:gd name="connsiteY240" fmla="*/ 1677005 h 1699043"/>
              <a:gd name="connsiteX241" fmla="*/ 10232859 w 10232859"/>
              <a:gd name="connsiteY241" fmla="*/ 1699043 h 1699043"/>
              <a:gd name="connsiteX242" fmla="*/ 0 w 10232859"/>
              <a:gd name="connsiteY242" fmla="*/ 1699043 h 1699043"/>
              <a:gd name="connsiteX243" fmla="*/ 0 w 10232859"/>
              <a:gd name="connsiteY243" fmla="*/ 21828 h 1699043"/>
              <a:gd name="connsiteX244" fmla="*/ 8097 w 10232859"/>
              <a:gd name="connsiteY244" fmla="*/ 24355 h 1699043"/>
              <a:gd name="connsiteX245" fmla="*/ 77128 w 10232859"/>
              <a:gd name="connsiteY245" fmla="*/ 6867 h 1699043"/>
              <a:gd name="connsiteX246" fmla="*/ 188338 w 10232859"/>
              <a:gd name="connsiteY246" fmla="*/ 5079 h 1699043"/>
              <a:gd name="connsiteX247" fmla="*/ 298809 w 10232859"/>
              <a:gd name="connsiteY247" fmla="*/ 6198 h 1699043"/>
              <a:gd name="connsiteX248" fmla="*/ 338985 w 10232859"/>
              <a:gd name="connsiteY248" fmla="*/ 8006 h 1699043"/>
              <a:gd name="connsiteX249" fmla="*/ 409815 w 10232859"/>
              <a:gd name="connsiteY249" fmla="*/ 5045 h 1699043"/>
              <a:gd name="connsiteX0" fmla="*/ 409815 w 10232859"/>
              <a:gd name="connsiteY0" fmla="*/ 5045 h 1699043"/>
              <a:gd name="connsiteX1" fmla="*/ 456316 w 10232859"/>
              <a:gd name="connsiteY1" fmla="*/ 4077 h 1699043"/>
              <a:gd name="connsiteX2" fmla="*/ 463611 w 10232859"/>
              <a:gd name="connsiteY2" fmla="*/ 18441 h 1699043"/>
              <a:gd name="connsiteX3" fmla="*/ 506289 w 10232859"/>
              <a:gd name="connsiteY3" fmla="*/ 21667 h 1699043"/>
              <a:gd name="connsiteX4" fmla="*/ 547180 w 10232859"/>
              <a:gd name="connsiteY4" fmla="*/ 10297 h 1699043"/>
              <a:gd name="connsiteX5" fmla="*/ 599180 w 10232859"/>
              <a:gd name="connsiteY5" fmla="*/ 9165 h 1699043"/>
              <a:gd name="connsiteX6" fmla="*/ 630247 w 10232859"/>
              <a:gd name="connsiteY6" fmla="*/ 8332 h 1699043"/>
              <a:gd name="connsiteX7" fmla="*/ 715463 w 10232859"/>
              <a:gd name="connsiteY7" fmla="*/ 18029 h 1699043"/>
              <a:gd name="connsiteX8" fmla="*/ 862866 w 10232859"/>
              <a:gd name="connsiteY8" fmla="*/ 63233 h 1699043"/>
              <a:gd name="connsiteX9" fmla="*/ 906400 w 10232859"/>
              <a:gd name="connsiteY9" fmla="*/ 68570 h 1699043"/>
              <a:gd name="connsiteX10" fmla="*/ 912698 w 10232859"/>
              <a:gd name="connsiteY10" fmla="*/ 65266 h 1699043"/>
              <a:gd name="connsiteX11" fmla="*/ 972936 w 10232859"/>
              <a:gd name="connsiteY11" fmla="*/ 88549 h 1699043"/>
              <a:gd name="connsiteX12" fmla="*/ 1061158 w 10232859"/>
              <a:gd name="connsiteY12" fmla="*/ 90302 h 1699043"/>
              <a:gd name="connsiteX13" fmla="*/ 1127764 w 10232859"/>
              <a:gd name="connsiteY13" fmla="*/ 86443 h 1699043"/>
              <a:gd name="connsiteX14" fmla="*/ 1165092 w 10232859"/>
              <a:gd name="connsiteY14" fmla="*/ 86517 h 1699043"/>
              <a:gd name="connsiteX15" fmla="*/ 1192274 w 10232859"/>
              <a:gd name="connsiteY15" fmla="*/ 84088 h 1699043"/>
              <a:gd name="connsiteX16" fmla="*/ 1261359 w 10232859"/>
              <a:gd name="connsiteY16" fmla="*/ 91263 h 1699043"/>
              <a:gd name="connsiteX17" fmla="*/ 1375826 w 10232859"/>
              <a:gd name="connsiteY17" fmla="*/ 108740 h 1699043"/>
              <a:gd name="connsiteX18" fmla="*/ 1400134 w 10232859"/>
              <a:gd name="connsiteY18" fmla="*/ 111208 h 1699043"/>
              <a:gd name="connsiteX19" fmla="*/ 1420782 w 10232859"/>
              <a:gd name="connsiteY19" fmla="*/ 108347 h 1699043"/>
              <a:gd name="connsiteX20" fmla="*/ 1425360 w 10232859"/>
              <a:gd name="connsiteY20" fmla="*/ 103343 h 1699043"/>
              <a:gd name="connsiteX21" fmla="*/ 1438688 w 10232859"/>
              <a:gd name="connsiteY21" fmla="*/ 103900 h 1699043"/>
              <a:gd name="connsiteX22" fmla="*/ 1442183 w 10232859"/>
              <a:gd name="connsiteY22" fmla="*/ 103008 h 1699043"/>
              <a:gd name="connsiteX23" fmla="*/ 1462271 w 10232859"/>
              <a:gd name="connsiteY23" fmla="*/ 98933 h 1699043"/>
              <a:gd name="connsiteX24" fmla="*/ 1506437 w 10232859"/>
              <a:gd name="connsiteY24" fmla="*/ 116084 h 1699043"/>
              <a:gd name="connsiteX25" fmla="*/ 1559721 w 10232859"/>
              <a:gd name="connsiteY25" fmla="*/ 115918 h 1699043"/>
              <a:gd name="connsiteX26" fmla="*/ 1763086 w 10232859"/>
              <a:gd name="connsiteY26" fmla="*/ 148431 h 1699043"/>
              <a:gd name="connsiteX27" fmla="*/ 1909571 w 10232859"/>
              <a:gd name="connsiteY27" fmla="*/ 158571 h 1699043"/>
              <a:gd name="connsiteX28" fmla="*/ 2002612 w 10232859"/>
              <a:gd name="connsiteY28" fmla="*/ 185342 h 1699043"/>
              <a:gd name="connsiteX29" fmla="*/ 2155278 w 10232859"/>
              <a:gd name="connsiteY29" fmla="*/ 197824 h 1699043"/>
              <a:gd name="connsiteX30" fmla="*/ 2166398 w 10232859"/>
              <a:gd name="connsiteY30" fmla="*/ 206965 h 1699043"/>
              <a:gd name="connsiteX31" fmla="*/ 2180455 w 10232859"/>
              <a:gd name="connsiteY31" fmla="*/ 212894 h 1699043"/>
              <a:gd name="connsiteX32" fmla="*/ 2182638 w 10232859"/>
              <a:gd name="connsiteY32" fmla="*/ 212313 h 1699043"/>
              <a:gd name="connsiteX33" fmla="*/ 2200348 w 10232859"/>
              <a:gd name="connsiteY33" fmla="*/ 215316 h 1699043"/>
              <a:gd name="connsiteX34" fmla="*/ 2203307 w 10232859"/>
              <a:gd name="connsiteY34" fmla="*/ 218590 h 1699043"/>
              <a:gd name="connsiteX35" fmla="*/ 2215170 w 10232859"/>
              <a:gd name="connsiteY35" fmla="*/ 221472 h 1699043"/>
              <a:gd name="connsiteX36" fmla="*/ 2237765 w 10232859"/>
              <a:gd name="connsiteY36" fmla="*/ 229357 h 1699043"/>
              <a:gd name="connsiteX37" fmla="*/ 2242719 w 10232859"/>
              <a:gd name="connsiteY37" fmla="*/ 228760 h 1699043"/>
              <a:gd name="connsiteX38" fmla="*/ 2277928 w 10232859"/>
              <a:gd name="connsiteY38" fmla="*/ 237427 h 1699043"/>
              <a:gd name="connsiteX39" fmla="*/ 2278759 w 10232859"/>
              <a:gd name="connsiteY39" fmla="*/ 236563 h 1699043"/>
              <a:gd name="connsiteX40" fmla="*/ 2290187 w 10232859"/>
              <a:gd name="connsiteY40" fmla="*/ 234709 h 1699043"/>
              <a:gd name="connsiteX41" fmla="*/ 2364066 w 10232859"/>
              <a:gd name="connsiteY41" fmla="*/ 218237 h 1699043"/>
              <a:gd name="connsiteX42" fmla="*/ 2400814 w 10232859"/>
              <a:gd name="connsiteY42" fmla="*/ 227165 h 1699043"/>
              <a:gd name="connsiteX43" fmla="*/ 2408414 w 10232859"/>
              <a:gd name="connsiteY43" fmla="*/ 228429 h 1699043"/>
              <a:gd name="connsiteX44" fmla="*/ 2408650 w 10232859"/>
              <a:gd name="connsiteY44" fmla="*/ 228234 h 1699043"/>
              <a:gd name="connsiteX45" fmla="*/ 2416835 w 10232859"/>
              <a:gd name="connsiteY45" fmla="*/ 229128 h 1699043"/>
              <a:gd name="connsiteX46" fmla="*/ 2422271 w 10232859"/>
              <a:gd name="connsiteY46" fmla="*/ 230733 h 1699043"/>
              <a:gd name="connsiteX47" fmla="*/ 2490341 w 10232859"/>
              <a:gd name="connsiteY47" fmla="*/ 211074 h 1699043"/>
              <a:gd name="connsiteX48" fmla="*/ 2588929 w 10232859"/>
              <a:gd name="connsiteY48" fmla="*/ 200980 h 1699043"/>
              <a:gd name="connsiteX49" fmla="*/ 2687426 w 10232859"/>
              <a:gd name="connsiteY49" fmla="*/ 193848 h 1699043"/>
              <a:gd name="connsiteX50" fmla="*/ 2723517 w 10232859"/>
              <a:gd name="connsiteY50" fmla="*/ 192652 h 1699043"/>
              <a:gd name="connsiteX51" fmla="*/ 2785956 w 10232859"/>
              <a:gd name="connsiteY51" fmla="*/ 184404 h 1699043"/>
              <a:gd name="connsiteX52" fmla="*/ 2813378 w 10232859"/>
              <a:gd name="connsiteY52" fmla="*/ 176833 h 1699043"/>
              <a:gd name="connsiteX53" fmla="*/ 2814782 w 10232859"/>
              <a:gd name="connsiteY53" fmla="*/ 177153 h 1699043"/>
              <a:gd name="connsiteX54" fmla="*/ 2816580 w 10232859"/>
              <a:gd name="connsiteY54" fmla="*/ 174366 h 1699043"/>
              <a:gd name="connsiteX55" fmla="*/ 2821623 w 10232859"/>
              <a:gd name="connsiteY55" fmla="*/ 172875 h 1699043"/>
              <a:gd name="connsiteX56" fmla="*/ 2836688 w 10232859"/>
              <a:gd name="connsiteY56" fmla="*/ 172971 h 1699043"/>
              <a:gd name="connsiteX57" fmla="*/ 2842564 w 10232859"/>
              <a:gd name="connsiteY57" fmla="*/ 173695 h 1699043"/>
              <a:gd name="connsiteX58" fmla="*/ 2850712 w 10232859"/>
              <a:gd name="connsiteY58" fmla="*/ 173290 h 1699043"/>
              <a:gd name="connsiteX59" fmla="*/ 2850846 w 10232859"/>
              <a:gd name="connsiteY59" fmla="*/ 173062 h 1699043"/>
              <a:gd name="connsiteX60" fmla="*/ 2858611 w 10232859"/>
              <a:gd name="connsiteY60" fmla="*/ 173112 h 1699043"/>
              <a:gd name="connsiteX61" fmla="*/ 2897454 w 10232859"/>
              <a:gd name="connsiteY61" fmla="*/ 176114 h 1699043"/>
              <a:gd name="connsiteX62" fmla="*/ 2940369 w 10232859"/>
              <a:gd name="connsiteY62" fmla="*/ 152944 h 1699043"/>
              <a:gd name="connsiteX63" fmla="*/ 2959670 w 10232859"/>
              <a:gd name="connsiteY63" fmla="*/ 148367 h 1699043"/>
              <a:gd name="connsiteX64" fmla="*/ 2969615 w 10232859"/>
              <a:gd name="connsiteY64" fmla="*/ 144755 h 1699043"/>
              <a:gd name="connsiteX65" fmla="*/ 2970000 w 10232859"/>
              <a:gd name="connsiteY65" fmla="*/ 143776 h 1699043"/>
              <a:gd name="connsiteX66" fmla="*/ 3007272 w 10232859"/>
              <a:gd name="connsiteY66" fmla="*/ 146766 h 1699043"/>
              <a:gd name="connsiteX67" fmla="*/ 3011677 w 10232859"/>
              <a:gd name="connsiteY67" fmla="*/ 145404 h 1699043"/>
              <a:gd name="connsiteX68" fmla="*/ 3036668 w 10232859"/>
              <a:gd name="connsiteY68" fmla="*/ 149604 h 1699043"/>
              <a:gd name="connsiteX69" fmla="*/ 3049208 w 10232859"/>
              <a:gd name="connsiteY69" fmla="*/ 150573 h 1699043"/>
              <a:gd name="connsiteX70" fmla="*/ 3053517 w 10232859"/>
              <a:gd name="connsiteY70" fmla="*/ 153322 h 1699043"/>
              <a:gd name="connsiteX71" fmla="*/ 3071637 w 10232859"/>
              <a:gd name="connsiteY71" fmla="*/ 153496 h 1699043"/>
              <a:gd name="connsiteX72" fmla="*/ 3110077 w 10232859"/>
              <a:gd name="connsiteY72" fmla="*/ 149202 h 1699043"/>
              <a:gd name="connsiteX73" fmla="*/ 3173743 w 10232859"/>
              <a:gd name="connsiteY73" fmla="*/ 159581 h 1699043"/>
              <a:gd name="connsiteX74" fmla="*/ 3254203 w 10232859"/>
              <a:gd name="connsiteY74" fmla="*/ 151756 h 1699043"/>
              <a:gd name="connsiteX75" fmla="*/ 3380350 w 10232859"/>
              <a:gd name="connsiteY75" fmla="*/ 151151 h 1699043"/>
              <a:gd name="connsiteX76" fmla="*/ 3476147 w 10232859"/>
              <a:gd name="connsiteY76" fmla="*/ 170925 h 1699043"/>
              <a:gd name="connsiteX77" fmla="*/ 3581876 w 10232859"/>
              <a:gd name="connsiteY77" fmla="*/ 150448 h 1699043"/>
              <a:gd name="connsiteX78" fmla="*/ 3704761 w 10232859"/>
              <a:gd name="connsiteY78" fmla="*/ 150492 h 1699043"/>
              <a:gd name="connsiteX79" fmla="*/ 3755040 w 10232859"/>
              <a:gd name="connsiteY79" fmla="*/ 141978 h 1699043"/>
              <a:gd name="connsiteX80" fmla="*/ 3804689 w 10232859"/>
              <a:gd name="connsiteY80" fmla="*/ 151893 h 1699043"/>
              <a:gd name="connsiteX81" fmla="*/ 3821793 w 10232859"/>
              <a:gd name="connsiteY81" fmla="*/ 144743 h 1699043"/>
              <a:gd name="connsiteX82" fmla="*/ 3824682 w 10232859"/>
              <a:gd name="connsiteY82" fmla="*/ 143319 h 1699043"/>
              <a:gd name="connsiteX83" fmla="*/ 3837536 w 10232859"/>
              <a:gd name="connsiteY83" fmla="*/ 141778 h 1699043"/>
              <a:gd name="connsiteX84" fmla="*/ 3839550 w 10232859"/>
              <a:gd name="connsiteY84" fmla="*/ 136147 h 1699043"/>
              <a:gd name="connsiteX85" fmla="*/ 3857743 w 10232859"/>
              <a:gd name="connsiteY85" fmla="*/ 130104 h 1699043"/>
              <a:gd name="connsiteX86" fmla="*/ 3881852 w 10232859"/>
              <a:gd name="connsiteY86" fmla="*/ 128717 h 1699043"/>
              <a:gd name="connsiteX87" fmla="*/ 3998088 w 10232859"/>
              <a:gd name="connsiteY87" fmla="*/ 127932 h 1699043"/>
              <a:gd name="connsiteX88" fmla="*/ 4066682 w 10232859"/>
              <a:gd name="connsiteY88" fmla="*/ 124147 h 1699043"/>
              <a:gd name="connsiteX89" fmla="*/ 4091246 w 10232859"/>
              <a:gd name="connsiteY89" fmla="*/ 117503 h 1699043"/>
              <a:gd name="connsiteX90" fmla="*/ 4126556 w 10232859"/>
              <a:gd name="connsiteY90" fmla="*/ 111725 h 1699043"/>
              <a:gd name="connsiteX91" fmla="*/ 4187717 w 10232859"/>
              <a:gd name="connsiteY91" fmla="*/ 97496 h 1699043"/>
              <a:gd name="connsiteX92" fmla="*/ 4220826 w 10232859"/>
              <a:gd name="connsiteY92" fmla="*/ 95991 h 1699043"/>
              <a:gd name="connsiteX93" fmla="*/ 4239014 w 10232859"/>
              <a:gd name="connsiteY93" fmla="*/ 90840 h 1699043"/>
              <a:gd name="connsiteX94" fmla="*/ 4246653 w 10232859"/>
              <a:gd name="connsiteY94" fmla="*/ 91360 h 1699043"/>
              <a:gd name="connsiteX95" fmla="*/ 4271841 w 10232859"/>
              <a:gd name="connsiteY95" fmla="*/ 90188 h 1699043"/>
              <a:gd name="connsiteX96" fmla="*/ 4286277 w 10232859"/>
              <a:gd name="connsiteY96" fmla="*/ 90173 h 1699043"/>
              <a:gd name="connsiteX97" fmla="*/ 4292025 w 10232859"/>
              <a:gd name="connsiteY97" fmla="*/ 90407 h 1699043"/>
              <a:gd name="connsiteX98" fmla="*/ 4304713 w 10232859"/>
              <a:gd name="connsiteY98" fmla="*/ 95673 h 1699043"/>
              <a:gd name="connsiteX99" fmla="*/ 4321285 w 10232859"/>
              <a:gd name="connsiteY99" fmla="*/ 93560 h 1699043"/>
              <a:gd name="connsiteX100" fmla="*/ 4339561 w 10232859"/>
              <a:gd name="connsiteY100" fmla="*/ 98806 h 1699043"/>
              <a:gd name="connsiteX101" fmla="*/ 4343990 w 10232859"/>
              <a:gd name="connsiteY101" fmla="*/ 94576 h 1699043"/>
              <a:gd name="connsiteX102" fmla="*/ 4358885 w 10232859"/>
              <a:gd name="connsiteY102" fmla="*/ 90264 h 1699043"/>
              <a:gd name="connsiteX103" fmla="*/ 4371648 w 10232859"/>
              <a:gd name="connsiteY103" fmla="*/ 95312 h 1699043"/>
              <a:gd name="connsiteX104" fmla="*/ 4398380 w 10232859"/>
              <a:gd name="connsiteY104" fmla="*/ 98447 h 1699043"/>
              <a:gd name="connsiteX105" fmla="*/ 4405729 w 10232859"/>
              <a:gd name="connsiteY105" fmla="*/ 97677 h 1699043"/>
              <a:gd name="connsiteX106" fmla="*/ 4431408 w 10232859"/>
              <a:gd name="connsiteY106" fmla="*/ 104311 h 1699043"/>
              <a:gd name="connsiteX107" fmla="*/ 4472183 w 10232859"/>
              <a:gd name="connsiteY107" fmla="*/ 109916 h 1699043"/>
              <a:gd name="connsiteX108" fmla="*/ 4518828 w 10232859"/>
              <a:gd name="connsiteY108" fmla="*/ 112600 h 1699043"/>
              <a:gd name="connsiteX109" fmla="*/ 4532040 w 10232859"/>
              <a:gd name="connsiteY109" fmla="*/ 117793 h 1699043"/>
              <a:gd name="connsiteX110" fmla="*/ 4617778 w 10232859"/>
              <a:gd name="connsiteY110" fmla="*/ 130479 h 1699043"/>
              <a:gd name="connsiteX111" fmla="*/ 4641872 w 10232859"/>
              <a:gd name="connsiteY111" fmla="*/ 134207 h 1699043"/>
              <a:gd name="connsiteX112" fmla="*/ 4662766 w 10232859"/>
              <a:gd name="connsiteY112" fmla="*/ 132438 h 1699043"/>
              <a:gd name="connsiteX113" fmla="*/ 4667770 w 10232859"/>
              <a:gd name="connsiteY113" fmla="*/ 127694 h 1699043"/>
              <a:gd name="connsiteX114" fmla="*/ 4681052 w 10232859"/>
              <a:gd name="connsiteY114" fmla="*/ 128947 h 1699043"/>
              <a:gd name="connsiteX115" fmla="*/ 4684624 w 10232859"/>
              <a:gd name="connsiteY115" fmla="*/ 128241 h 1699043"/>
              <a:gd name="connsiteX116" fmla="*/ 4705061 w 10232859"/>
              <a:gd name="connsiteY116" fmla="*/ 125234 h 1699043"/>
              <a:gd name="connsiteX117" fmla="*/ 4747746 w 10232859"/>
              <a:gd name="connsiteY117" fmla="*/ 144617 h 1699043"/>
              <a:gd name="connsiteX118" fmla="*/ 4867014 w 10232859"/>
              <a:gd name="connsiteY118" fmla="*/ 164145 h 1699043"/>
              <a:gd name="connsiteX119" fmla="*/ 5001600 w 10232859"/>
              <a:gd name="connsiteY119" fmla="*/ 190239 h 1699043"/>
              <a:gd name="connsiteX120" fmla="*/ 5115965 w 10232859"/>
              <a:gd name="connsiteY120" fmla="*/ 186069 h 1699043"/>
              <a:gd name="connsiteX121" fmla="*/ 5193957 w 10232859"/>
              <a:gd name="connsiteY121" fmla="*/ 229364 h 1699043"/>
              <a:gd name="connsiteX122" fmla="*/ 5275907 w 10232859"/>
              <a:gd name="connsiteY122" fmla="*/ 263295 h 1699043"/>
              <a:gd name="connsiteX123" fmla="*/ 5344878 w 10232859"/>
              <a:gd name="connsiteY123" fmla="*/ 276360 h 1699043"/>
              <a:gd name="connsiteX124" fmla="*/ 5413398 w 10232859"/>
              <a:gd name="connsiteY124" fmla="*/ 276235 h 1699043"/>
              <a:gd name="connsiteX125" fmla="*/ 5415629 w 10232859"/>
              <a:gd name="connsiteY125" fmla="*/ 275768 h 1699043"/>
              <a:gd name="connsiteX126" fmla="*/ 5433078 w 10232859"/>
              <a:gd name="connsiteY126" fmla="*/ 279684 h 1699043"/>
              <a:gd name="connsiteX127" fmla="*/ 5435759 w 10232859"/>
              <a:gd name="connsiteY127" fmla="*/ 283100 h 1699043"/>
              <a:gd name="connsiteX128" fmla="*/ 5447372 w 10232859"/>
              <a:gd name="connsiteY128" fmla="*/ 286587 h 1699043"/>
              <a:gd name="connsiteX129" fmla="*/ 5469289 w 10232859"/>
              <a:gd name="connsiteY129" fmla="*/ 295620 h 1699043"/>
              <a:gd name="connsiteX130" fmla="*/ 5508752 w 10232859"/>
              <a:gd name="connsiteY130" fmla="*/ 305753 h 1699043"/>
              <a:gd name="connsiteX131" fmla="*/ 5509657 w 10232859"/>
              <a:gd name="connsiteY131" fmla="*/ 304936 h 1699043"/>
              <a:gd name="connsiteX132" fmla="*/ 5521245 w 10232859"/>
              <a:gd name="connsiteY132" fmla="*/ 303688 h 1699043"/>
              <a:gd name="connsiteX133" fmla="*/ 5542415 w 10232859"/>
              <a:gd name="connsiteY133" fmla="*/ 303495 h 1699043"/>
              <a:gd name="connsiteX134" fmla="*/ 5596538 w 10232859"/>
              <a:gd name="connsiteY134" fmla="*/ 291153 h 1699043"/>
              <a:gd name="connsiteX135" fmla="*/ 5632514 w 10232859"/>
              <a:gd name="connsiteY135" fmla="*/ 301962 h 1699043"/>
              <a:gd name="connsiteX136" fmla="*/ 5640005 w 10232859"/>
              <a:gd name="connsiteY136" fmla="*/ 303617 h 1699043"/>
              <a:gd name="connsiteX137" fmla="*/ 5640259 w 10232859"/>
              <a:gd name="connsiteY137" fmla="*/ 303435 h 1699043"/>
              <a:gd name="connsiteX138" fmla="*/ 5648365 w 10232859"/>
              <a:gd name="connsiteY138" fmla="*/ 304754 h 1699043"/>
              <a:gd name="connsiteX139" fmla="*/ 5653662 w 10232859"/>
              <a:gd name="connsiteY139" fmla="*/ 306635 h 1699043"/>
              <a:gd name="connsiteX140" fmla="*/ 5668196 w 10232859"/>
              <a:gd name="connsiteY140" fmla="*/ 309846 h 1699043"/>
              <a:gd name="connsiteX141" fmla="*/ 5673886 w 10232859"/>
              <a:gd name="connsiteY141" fmla="*/ 309526 h 1699043"/>
              <a:gd name="connsiteX142" fmla="*/ 5677139 w 10232859"/>
              <a:gd name="connsiteY142" fmla="*/ 307345 h 1699043"/>
              <a:gd name="connsiteX143" fmla="*/ 5708983 w 10232859"/>
              <a:gd name="connsiteY143" fmla="*/ 306674 h 1699043"/>
              <a:gd name="connsiteX144" fmla="*/ 5773909 w 10232859"/>
              <a:gd name="connsiteY144" fmla="*/ 312061 h 1699043"/>
              <a:gd name="connsiteX145" fmla="*/ 5809500 w 10232859"/>
              <a:gd name="connsiteY145" fmla="*/ 318450 h 1699043"/>
              <a:gd name="connsiteX146" fmla="*/ 5908729 w 10232859"/>
              <a:gd name="connsiteY146" fmla="*/ 332335 h 1699043"/>
              <a:gd name="connsiteX147" fmla="*/ 6009654 w 10232859"/>
              <a:gd name="connsiteY147" fmla="*/ 343526 h 1699043"/>
              <a:gd name="connsiteX148" fmla="*/ 6067487 w 10232859"/>
              <a:gd name="connsiteY148" fmla="*/ 333712 h 1699043"/>
              <a:gd name="connsiteX149" fmla="*/ 6073281 w 10232859"/>
              <a:gd name="connsiteY149" fmla="*/ 334316 h 1699043"/>
              <a:gd name="connsiteX150" fmla="*/ 6086225 w 10232859"/>
              <a:gd name="connsiteY150" fmla="*/ 339621 h 1699043"/>
              <a:gd name="connsiteX151" fmla="*/ 6105063 w 10232859"/>
              <a:gd name="connsiteY151" fmla="*/ 347340 h 1699043"/>
              <a:gd name="connsiteX152" fmla="*/ 6135796 w 10232859"/>
              <a:gd name="connsiteY152" fmla="*/ 363143 h 1699043"/>
              <a:gd name="connsiteX153" fmla="*/ 6195166 w 10232859"/>
              <a:gd name="connsiteY153" fmla="*/ 360190 h 1699043"/>
              <a:gd name="connsiteX154" fmla="*/ 6216259 w 10232859"/>
              <a:gd name="connsiteY154" fmla="*/ 363365 h 1699043"/>
              <a:gd name="connsiteX155" fmla="*/ 6228331 w 10232859"/>
              <a:gd name="connsiteY155" fmla="*/ 364034 h 1699043"/>
              <a:gd name="connsiteX156" fmla="*/ 6229602 w 10232859"/>
              <a:gd name="connsiteY156" fmla="*/ 363414 h 1699043"/>
              <a:gd name="connsiteX157" fmla="*/ 6258988 w 10232859"/>
              <a:gd name="connsiteY157" fmla="*/ 378660 h 1699043"/>
              <a:gd name="connsiteX158" fmla="*/ 6264106 w 10232859"/>
              <a:gd name="connsiteY158" fmla="*/ 379141 h 1699043"/>
              <a:gd name="connsiteX159" fmla="*/ 6281703 w 10232859"/>
              <a:gd name="connsiteY159" fmla="*/ 391054 h 1699043"/>
              <a:gd name="connsiteX160" fmla="*/ 6291622 w 10232859"/>
              <a:gd name="connsiteY160" fmla="*/ 396155 h 1699043"/>
              <a:gd name="connsiteX161" fmla="*/ 6292712 w 10232859"/>
              <a:gd name="connsiteY161" fmla="*/ 399771 h 1699043"/>
              <a:gd name="connsiteX162" fmla="*/ 6308227 w 10232859"/>
              <a:gd name="connsiteY162" fmla="*/ 406196 h 1699043"/>
              <a:gd name="connsiteX163" fmla="*/ 6328981 w 10232859"/>
              <a:gd name="connsiteY163" fmla="*/ 409495 h 1699043"/>
              <a:gd name="connsiteX164" fmla="*/ 6368693 w 10232859"/>
              <a:gd name="connsiteY164" fmla="*/ 417845 h 1699043"/>
              <a:gd name="connsiteX165" fmla="*/ 6414811 w 10232859"/>
              <a:gd name="connsiteY165" fmla="*/ 452200 h 1699043"/>
              <a:gd name="connsiteX166" fmla="*/ 6467879 w 10232859"/>
              <a:gd name="connsiteY166" fmla="*/ 468248 h 1699043"/>
              <a:gd name="connsiteX167" fmla="*/ 6564351 w 10232859"/>
              <a:gd name="connsiteY167" fmla="*/ 537518 h 1699043"/>
              <a:gd name="connsiteX168" fmla="*/ 6711178 w 10232859"/>
              <a:gd name="connsiteY168" fmla="*/ 573610 h 1699043"/>
              <a:gd name="connsiteX169" fmla="*/ 6764036 w 10232859"/>
              <a:gd name="connsiteY169" fmla="*/ 588943 h 1699043"/>
              <a:gd name="connsiteX170" fmla="*/ 6858983 w 10232859"/>
              <a:gd name="connsiteY170" fmla="*/ 623723 h 1699043"/>
              <a:gd name="connsiteX171" fmla="*/ 6910661 w 10232859"/>
              <a:gd name="connsiteY171" fmla="*/ 634620 h 1699043"/>
              <a:gd name="connsiteX172" fmla="*/ 6944111 w 10232859"/>
              <a:gd name="connsiteY172" fmla="*/ 659502 h 1699043"/>
              <a:gd name="connsiteX173" fmla="*/ 6965771 w 10232859"/>
              <a:gd name="connsiteY173" fmla="*/ 659931 h 1699043"/>
              <a:gd name="connsiteX174" fmla="*/ 6969639 w 10232859"/>
              <a:gd name="connsiteY174" fmla="*/ 659837 h 1699043"/>
              <a:gd name="connsiteX175" fmla="*/ 6982242 w 10232859"/>
              <a:gd name="connsiteY175" fmla="*/ 663112 h 1699043"/>
              <a:gd name="connsiteX176" fmla="*/ 6989387 w 10232859"/>
              <a:gd name="connsiteY176" fmla="*/ 659474 h 1699043"/>
              <a:gd name="connsiteX177" fmla="*/ 7010930 w 10232859"/>
              <a:gd name="connsiteY177" fmla="*/ 661134 h 1699043"/>
              <a:gd name="connsiteX178" fmla="*/ 7033125 w 10232859"/>
              <a:gd name="connsiteY178" fmla="*/ 668436 h 1699043"/>
              <a:gd name="connsiteX179" fmla="*/ 7134461 w 10232859"/>
              <a:gd name="connsiteY179" fmla="*/ 708192 h 1699043"/>
              <a:gd name="connsiteX180" fmla="*/ 7197450 w 10232859"/>
              <a:gd name="connsiteY180" fmla="*/ 729094 h 1699043"/>
              <a:gd name="connsiteX181" fmla="*/ 7225084 w 10232859"/>
              <a:gd name="connsiteY181" fmla="*/ 732505 h 1699043"/>
              <a:gd name="connsiteX182" fmla="*/ 7261183 w 10232859"/>
              <a:gd name="connsiteY182" fmla="*/ 740313 h 1699043"/>
              <a:gd name="connsiteX183" fmla="*/ 7327760 w 10232859"/>
              <a:gd name="connsiteY183" fmla="*/ 750586 h 1699043"/>
              <a:gd name="connsiteX184" fmla="*/ 7412222 w 10232859"/>
              <a:gd name="connsiteY184" fmla="*/ 770487 h 1699043"/>
              <a:gd name="connsiteX185" fmla="*/ 7457904 w 10232859"/>
              <a:gd name="connsiteY185" fmla="*/ 804321 h 1699043"/>
              <a:gd name="connsiteX186" fmla="*/ 7465795 w 10232859"/>
              <a:gd name="connsiteY186" fmla="*/ 802598 h 1699043"/>
              <a:gd name="connsiteX187" fmla="*/ 7505046 w 10232859"/>
              <a:gd name="connsiteY187" fmla="*/ 816517 h 1699043"/>
              <a:gd name="connsiteX188" fmla="*/ 7623220 w 10232859"/>
              <a:gd name="connsiteY188" fmla="*/ 888520 h 1699043"/>
              <a:gd name="connsiteX189" fmla="*/ 7700458 w 10232859"/>
              <a:gd name="connsiteY189" fmla="*/ 915079 h 1699043"/>
              <a:gd name="connsiteX190" fmla="*/ 7730988 w 10232859"/>
              <a:gd name="connsiteY190" fmla="*/ 920756 h 1699043"/>
              <a:gd name="connsiteX191" fmla="*/ 7781942 w 10232859"/>
              <a:gd name="connsiteY191" fmla="*/ 930503 h 1699043"/>
              <a:gd name="connsiteX192" fmla="*/ 7827704 w 10232859"/>
              <a:gd name="connsiteY192" fmla="*/ 928558 h 1699043"/>
              <a:gd name="connsiteX193" fmla="*/ 7867270 w 10232859"/>
              <a:gd name="connsiteY193" fmla="*/ 940366 h 1699043"/>
              <a:gd name="connsiteX194" fmla="*/ 7866538 w 10232859"/>
              <a:gd name="connsiteY194" fmla="*/ 955045 h 1699043"/>
              <a:gd name="connsiteX195" fmla="*/ 7912084 w 10232859"/>
              <a:gd name="connsiteY195" fmla="*/ 963800 h 1699043"/>
              <a:gd name="connsiteX196" fmla="*/ 7982264 w 10232859"/>
              <a:gd name="connsiteY196" fmla="*/ 975773 h 1699043"/>
              <a:gd name="connsiteX197" fmla="*/ 7991272 w 10232859"/>
              <a:gd name="connsiteY197" fmla="*/ 981104 h 1699043"/>
              <a:gd name="connsiteX198" fmla="*/ 8006496 w 10232859"/>
              <a:gd name="connsiteY198" fmla="*/ 972839 h 1699043"/>
              <a:gd name="connsiteX199" fmla="*/ 8034497 w 10232859"/>
              <a:gd name="connsiteY199" fmla="*/ 972054 h 1699043"/>
              <a:gd name="connsiteX200" fmla="*/ 8150881 w 10232859"/>
              <a:gd name="connsiteY200" fmla="*/ 990411 h 1699043"/>
              <a:gd name="connsiteX201" fmla="*/ 8172106 w 10232859"/>
              <a:gd name="connsiteY201" fmla="*/ 990512 h 1699043"/>
              <a:gd name="connsiteX202" fmla="*/ 8196076 w 10232859"/>
              <a:gd name="connsiteY202" fmla="*/ 1000078 h 1699043"/>
              <a:gd name="connsiteX203" fmla="*/ 8247463 w 10232859"/>
              <a:gd name="connsiteY203" fmla="*/ 1016332 h 1699043"/>
              <a:gd name="connsiteX204" fmla="*/ 8279272 w 10232859"/>
              <a:gd name="connsiteY204" fmla="*/ 1032921 h 1699043"/>
              <a:gd name="connsiteX205" fmla="*/ 8289611 w 10232859"/>
              <a:gd name="connsiteY205" fmla="*/ 1028630 h 1699043"/>
              <a:gd name="connsiteX206" fmla="*/ 8311483 w 10232859"/>
              <a:gd name="connsiteY206" fmla="*/ 1029399 h 1699043"/>
              <a:gd name="connsiteX207" fmla="*/ 8399489 w 10232859"/>
              <a:gd name="connsiteY207" fmla="*/ 1048562 h 1699043"/>
              <a:gd name="connsiteX208" fmla="*/ 8415973 w 10232859"/>
              <a:gd name="connsiteY208" fmla="*/ 1049660 h 1699043"/>
              <a:gd name="connsiteX209" fmla="*/ 8433326 w 10232859"/>
              <a:gd name="connsiteY209" fmla="*/ 1057881 h 1699043"/>
              <a:gd name="connsiteX210" fmla="*/ 8502328 w 10232859"/>
              <a:gd name="connsiteY210" fmla="*/ 1091498 h 1699043"/>
              <a:gd name="connsiteX211" fmla="*/ 8534346 w 10232859"/>
              <a:gd name="connsiteY211" fmla="*/ 1106980 h 1699043"/>
              <a:gd name="connsiteX212" fmla="*/ 8534980 w 10232859"/>
              <a:gd name="connsiteY212" fmla="*/ 1110861 h 1699043"/>
              <a:gd name="connsiteX213" fmla="*/ 8544104 w 10232859"/>
              <a:gd name="connsiteY213" fmla="*/ 1108406 h 1699043"/>
              <a:gd name="connsiteX214" fmla="*/ 8567742 w 10232859"/>
              <a:gd name="connsiteY214" fmla="*/ 1117590 h 1699043"/>
              <a:gd name="connsiteX215" fmla="*/ 8633779 w 10232859"/>
              <a:gd name="connsiteY215" fmla="*/ 1139226 h 1699043"/>
              <a:gd name="connsiteX216" fmla="*/ 8676965 w 10232859"/>
              <a:gd name="connsiteY216" fmla="*/ 1156949 h 1699043"/>
              <a:gd name="connsiteX217" fmla="*/ 8698944 w 10232859"/>
              <a:gd name="connsiteY217" fmla="*/ 1156939 h 1699043"/>
              <a:gd name="connsiteX218" fmla="*/ 8711456 w 10232859"/>
              <a:gd name="connsiteY218" fmla="*/ 1169217 h 1699043"/>
              <a:gd name="connsiteX219" fmla="*/ 8732793 w 10232859"/>
              <a:gd name="connsiteY219" fmla="*/ 1172972 h 1699043"/>
              <a:gd name="connsiteX220" fmla="*/ 8751897 w 10232859"/>
              <a:gd name="connsiteY220" fmla="*/ 1190886 h 1699043"/>
              <a:gd name="connsiteX221" fmla="*/ 8793564 w 10232859"/>
              <a:gd name="connsiteY221" fmla="*/ 1172572 h 1699043"/>
              <a:gd name="connsiteX222" fmla="*/ 8834270 w 10232859"/>
              <a:gd name="connsiteY222" fmla="*/ 1206624 h 1699043"/>
              <a:gd name="connsiteX223" fmla="*/ 8853872 w 10232859"/>
              <a:gd name="connsiteY223" fmla="*/ 1214714 h 1699043"/>
              <a:gd name="connsiteX224" fmla="*/ 8861901 w 10232859"/>
              <a:gd name="connsiteY224" fmla="*/ 1211375 h 1699043"/>
              <a:gd name="connsiteX225" fmla="*/ 8874168 w 10232859"/>
              <a:gd name="connsiteY225" fmla="*/ 1213967 h 1699043"/>
              <a:gd name="connsiteX226" fmla="*/ 8871123 w 10232859"/>
              <a:gd name="connsiteY226" fmla="*/ 1221160 h 1699043"/>
              <a:gd name="connsiteX227" fmla="*/ 8903537 w 10232859"/>
              <a:gd name="connsiteY227" fmla="*/ 1230588 h 1699043"/>
              <a:gd name="connsiteX228" fmla="*/ 8933767 w 10232859"/>
              <a:gd name="connsiteY228" fmla="*/ 1263368 h 1699043"/>
              <a:gd name="connsiteX229" fmla="*/ 8985765 w 10232859"/>
              <a:gd name="connsiteY229" fmla="*/ 1287664 h 1699043"/>
              <a:gd name="connsiteX230" fmla="*/ 9071444 w 10232859"/>
              <a:gd name="connsiteY230" fmla="*/ 1317305 h 1699043"/>
              <a:gd name="connsiteX231" fmla="*/ 9096711 w 10232859"/>
              <a:gd name="connsiteY231" fmla="*/ 1327777 h 1699043"/>
              <a:gd name="connsiteX232" fmla="*/ 9338853 w 10232859"/>
              <a:gd name="connsiteY232" fmla="*/ 1448046 h 1699043"/>
              <a:gd name="connsiteX233" fmla="*/ 9520814 w 10232859"/>
              <a:gd name="connsiteY233" fmla="*/ 1449827 h 1699043"/>
              <a:gd name="connsiteX234" fmla="*/ 9702271 w 10232859"/>
              <a:gd name="connsiteY234" fmla="*/ 1488553 h 1699043"/>
              <a:gd name="connsiteX235" fmla="*/ 9744273 w 10232859"/>
              <a:gd name="connsiteY235" fmla="*/ 1523512 h 1699043"/>
              <a:gd name="connsiteX236" fmla="*/ 9771903 w 10232859"/>
              <a:gd name="connsiteY236" fmla="*/ 1530034 h 1699043"/>
              <a:gd name="connsiteX237" fmla="*/ 9818565 w 10232859"/>
              <a:gd name="connsiteY237" fmla="*/ 1538545 h 1699043"/>
              <a:gd name="connsiteX238" fmla="*/ 9882202 w 10232859"/>
              <a:gd name="connsiteY238" fmla="*/ 1565888 h 1699043"/>
              <a:gd name="connsiteX239" fmla="*/ 10022025 w 10232859"/>
              <a:gd name="connsiteY239" fmla="*/ 1599696 h 1699043"/>
              <a:gd name="connsiteX240" fmla="*/ 10220406 w 10232859"/>
              <a:gd name="connsiteY240" fmla="*/ 1677005 h 1699043"/>
              <a:gd name="connsiteX241" fmla="*/ 10232859 w 10232859"/>
              <a:gd name="connsiteY241" fmla="*/ 1699043 h 1699043"/>
              <a:gd name="connsiteX242" fmla="*/ 0 w 10232859"/>
              <a:gd name="connsiteY242" fmla="*/ 1699043 h 1699043"/>
              <a:gd name="connsiteX243" fmla="*/ 0 w 10232859"/>
              <a:gd name="connsiteY243" fmla="*/ 21828 h 1699043"/>
              <a:gd name="connsiteX244" fmla="*/ 8097 w 10232859"/>
              <a:gd name="connsiteY244" fmla="*/ 24355 h 1699043"/>
              <a:gd name="connsiteX245" fmla="*/ 77128 w 10232859"/>
              <a:gd name="connsiteY245" fmla="*/ 6867 h 1699043"/>
              <a:gd name="connsiteX246" fmla="*/ 188338 w 10232859"/>
              <a:gd name="connsiteY246" fmla="*/ 5079 h 1699043"/>
              <a:gd name="connsiteX247" fmla="*/ 298809 w 10232859"/>
              <a:gd name="connsiteY247" fmla="*/ 6198 h 1699043"/>
              <a:gd name="connsiteX248" fmla="*/ 338985 w 10232859"/>
              <a:gd name="connsiteY248" fmla="*/ 8006 h 1699043"/>
              <a:gd name="connsiteX249" fmla="*/ 409815 w 10232859"/>
              <a:gd name="connsiteY249" fmla="*/ 5045 h 1699043"/>
              <a:gd name="connsiteX0" fmla="*/ 409815 w 10232859"/>
              <a:gd name="connsiteY0" fmla="*/ 5045 h 1699043"/>
              <a:gd name="connsiteX1" fmla="*/ 456316 w 10232859"/>
              <a:gd name="connsiteY1" fmla="*/ 4077 h 1699043"/>
              <a:gd name="connsiteX2" fmla="*/ 463611 w 10232859"/>
              <a:gd name="connsiteY2" fmla="*/ 18441 h 1699043"/>
              <a:gd name="connsiteX3" fmla="*/ 506289 w 10232859"/>
              <a:gd name="connsiteY3" fmla="*/ 21667 h 1699043"/>
              <a:gd name="connsiteX4" fmla="*/ 547180 w 10232859"/>
              <a:gd name="connsiteY4" fmla="*/ 10297 h 1699043"/>
              <a:gd name="connsiteX5" fmla="*/ 599180 w 10232859"/>
              <a:gd name="connsiteY5" fmla="*/ 9165 h 1699043"/>
              <a:gd name="connsiteX6" fmla="*/ 630247 w 10232859"/>
              <a:gd name="connsiteY6" fmla="*/ 8332 h 1699043"/>
              <a:gd name="connsiteX7" fmla="*/ 715463 w 10232859"/>
              <a:gd name="connsiteY7" fmla="*/ 18029 h 1699043"/>
              <a:gd name="connsiteX8" fmla="*/ 862866 w 10232859"/>
              <a:gd name="connsiteY8" fmla="*/ 63233 h 1699043"/>
              <a:gd name="connsiteX9" fmla="*/ 906400 w 10232859"/>
              <a:gd name="connsiteY9" fmla="*/ 68570 h 1699043"/>
              <a:gd name="connsiteX10" fmla="*/ 912698 w 10232859"/>
              <a:gd name="connsiteY10" fmla="*/ 65266 h 1699043"/>
              <a:gd name="connsiteX11" fmla="*/ 972936 w 10232859"/>
              <a:gd name="connsiteY11" fmla="*/ 88549 h 1699043"/>
              <a:gd name="connsiteX12" fmla="*/ 1061158 w 10232859"/>
              <a:gd name="connsiteY12" fmla="*/ 90302 h 1699043"/>
              <a:gd name="connsiteX13" fmla="*/ 1127764 w 10232859"/>
              <a:gd name="connsiteY13" fmla="*/ 86443 h 1699043"/>
              <a:gd name="connsiteX14" fmla="*/ 1165092 w 10232859"/>
              <a:gd name="connsiteY14" fmla="*/ 86517 h 1699043"/>
              <a:gd name="connsiteX15" fmla="*/ 1192274 w 10232859"/>
              <a:gd name="connsiteY15" fmla="*/ 84088 h 1699043"/>
              <a:gd name="connsiteX16" fmla="*/ 1261359 w 10232859"/>
              <a:gd name="connsiteY16" fmla="*/ 91263 h 1699043"/>
              <a:gd name="connsiteX17" fmla="*/ 1375826 w 10232859"/>
              <a:gd name="connsiteY17" fmla="*/ 108740 h 1699043"/>
              <a:gd name="connsiteX18" fmla="*/ 1400134 w 10232859"/>
              <a:gd name="connsiteY18" fmla="*/ 111208 h 1699043"/>
              <a:gd name="connsiteX19" fmla="*/ 1420782 w 10232859"/>
              <a:gd name="connsiteY19" fmla="*/ 108347 h 1699043"/>
              <a:gd name="connsiteX20" fmla="*/ 1425360 w 10232859"/>
              <a:gd name="connsiteY20" fmla="*/ 103343 h 1699043"/>
              <a:gd name="connsiteX21" fmla="*/ 1438688 w 10232859"/>
              <a:gd name="connsiteY21" fmla="*/ 103900 h 1699043"/>
              <a:gd name="connsiteX22" fmla="*/ 1442183 w 10232859"/>
              <a:gd name="connsiteY22" fmla="*/ 103008 h 1699043"/>
              <a:gd name="connsiteX23" fmla="*/ 1462271 w 10232859"/>
              <a:gd name="connsiteY23" fmla="*/ 98933 h 1699043"/>
              <a:gd name="connsiteX24" fmla="*/ 1506437 w 10232859"/>
              <a:gd name="connsiteY24" fmla="*/ 116084 h 1699043"/>
              <a:gd name="connsiteX25" fmla="*/ 1559721 w 10232859"/>
              <a:gd name="connsiteY25" fmla="*/ 115918 h 1699043"/>
              <a:gd name="connsiteX26" fmla="*/ 1763086 w 10232859"/>
              <a:gd name="connsiteY26" fmla="*/ 148431 h 1699043"/>
              <a:gd name="connsiteX27" fmla="*/ 1909571 w 10232859"/>
              <a:gd name="connsiteY27" fmla="*/ 158571 h 1699043"/>
              <a:gd name="connsiteX28" fmla="*/ 2002612 w 10232859"/>
              <a:gd name="connsiteY28" fmla="*/ 185342 h 1699043"/>
              <a:gd name="connsiteX29" fmla="*/ 2155278 w 10232859"/>
              <a:gd name="connsiteY29" fmla="*/ 197824 h 1699043"/>
              <a:gd name="connsiteX30" fmla="*/ 2166398 w 10232859"/>
              <a:gd name="connsiteY30" fmla="*/ 206965 h 1699043"/>
              <a:gd name="connsiteX31" fmla="*/ 2180455 w 10232859"/>
              <a:gd name="connsiteY31" fmla="*/ 212894 h 1699043"/>
              <a:gd name="connsiteX32" fmla="*/ 2182638 w 10232859"/>
              <a:gd name="connsiteY32" fmla="*/ 212313 h 1699043"/>
              <a:gd name="connsiteX33" fmla="*/ 2200348 w 10232859"/>
              <a:gd name="connsiteY33" fmla="*/ 215316 h 1699043"/>
              <a:gd name="connsiteX34" fmla="*/ 2203307 w 10232859"/>
              <a:gd name="connsiteY34" fmla="*/ 218590 h 1699043"/>
              <a:gd name="connsiteX35" fmla="*/ 2215170 w 10232859"/>
              <a:gd name="connsiteY35" fmla="*/ 221472 h 1699043"/>
              <a:gd name="connsiteX36" fmla="*/ 2237765 w 10232859"/>
              <a:gd name="connsiteY36" fmla="*/ 229357 h 1699043"/>
              <a:gd name="connsiteX37" fmla="*/ 2242719 w 10232859"/>
              <a:gd name="connsiteY37" fmla="*/ 228760 h 1699043"/>
              <a:gd name="connsiteX38" fmla="*/ 2277928 w 10232859"/>
              <a:gd name="connsiteY38" fmla="*/ 237427 h 1699043"/>
              <a:gd name="connsiteX39" fmla="*/ 2278759 w 10232859"/>
              <a:gd name="connsiteY39" fmla="*/ 236563 h 1699043"/>
              <a:gd name="connsiteX40" fmla="*/ 2290187 w 10232859"/>
              <a:gd name="connsiteY40" fmla="*/ 234709 h 1699043"/>
              <a:gd name="connsiteX41" fmla="*/ 2364066 w 10232859"/>
              <a:gd name="connsiteY41" fmla="*/ 218237 h 1699043"/>
              <a:gd name="connsiteX42" fmla="*/ 2400814 w 10232859"/>
              <a:gd name="connsiteY42" fmla="*/ 227165 h 1699043"/>
              <a:gd name="connsiteX43" fmla="*/ 2408414 w 10232859"/>
              <a:gd name="connsiteY43" fmla="*/ 228429 h 1699043"/>
              <a:gd name="connsiteX44" fmla="*/ 2408650 w 10232859"/>
              <a:gd name="connsiteY44" fmla="*/ 228234 h 1699043"/>
              <a:gd name="connsiteX45" fmla="*/ 2416835 w 10232859"/>
              <a:gd name="connsiteY45" fmla="*/ 229128 h 1699043"/>
              <a:gd name="connsiteX46" fmla="*/ 2422271 w 10232859"/>
              <a:gd name="connsiteY46" fmla="*/ 230733 h 1699043"/>
              <a:gd name="connsiteX47" fmla="*/ 2490341 w 10232859"/>
              <a:gd name="connsiteY47" fmla="*/ 211074 h 1699043"/>
              <a:gd name="connsiteX48" fmla="*/ 2588929 w 10232859"/>
              <a:gd name="connsiteY48" fmla="*/ 200980 h 1699043"/>
              <a:gd name="connsiteX49" fmla="*/ 2687426 w 10232859"/>
              <a:gd name="connsiteY49" fmla="*/ 193848 h 1699043"/>
              <a:gd name="connsiteX50" fmla="*/ 2723517 w 10232859"/>
              <a:gd name="connsiteY50" fmla="*/ 192652 h 1699043"/>
              <a:gd name="connsiteX51" fmla="*/ 2785956 w 10232859"/>
              <a:gd name="connsiteY51" fmla="*/ 184404 h 1699043"/>
              <a:gd name="connsiteX52" fmla="*/ 2813378 w 10232859"/>
              <a:gd name="connsiteY52" fmla="*/ 176833 h 1699043"/>
              <a:gd name="connsiteX53" fmla="*/ 2814782 w 10232859"/>
              <a:gd name="connsiteY53" fmla="*/ 177153 h 1699043"/>
              <a:gd name="connsiteX54" fmla="*/ 2816580 w 10232859"/>
              <a:gd name="connsiteY54" fmla="*/ 174366 h 1699043"/>
              <a:gd name="connsiteX55" fmla="*/ 2821623 w 10232859"/>
              <a:gd name="connsiteY55" fmla="*/ 172875 h 1699043"/>
              <a:gd name="connsiteX56" fmla="*/ 2836688 w 10232859"/>
              <a:gd name="connsiteY56" fmla="*/ 172971 h 1699043"/>
              <a:gd name="connsiteX57" fmla="*/ 2842564 w 10232859"/>
              <a:gd name="connsiteY57" fmla="*/ 173695 h 1699043"/>
              <a:gd name="connsiteX58" fmla="*/ 2850712 w 10232859"/>
              <a:gd name="connsiteY58" fmla="*/ 173290 h 1699043"/>
              <a:gd name="connsiteX59" fmla="*/ 2850846 w 10232859"/>
              <a:gd name="connsiteY59" fmla="*/ 173062 h 1699043"/>
              <a:gd name="connsiteX60" fmla="*/ 2858611 w 10232859"/>
              <a:gd name="connsiteY60" fmla="*/ 173112 h 1699043"/>
              <a:gd name="connsiteX61" fmla="*/ 2897454 w 10232859"/>
              <a:gd name="connsiteY61" fmla="*/ 176114 h 1699043"/>
              <a:gd name="connsiteX62" fmla="*/ 2940369 w 10232859"/>
              <a:gd name="connsiteY62" fmla="*/ 152944 h 1699043"/>
              <a:gd name="connsiteX63" fmla="*/ 2959670 w 10232859"/>
              <a:gd name="connsiteY63" fmla="*/ 148367 h 1699043"/>
              <a:gd name="connsiteX64" fmla="*/ 2969615 w 10232859"/>
              <a:gd name="connsiteY64" fmla="*/ 144755 h 1699043"/>
              <a:gd name="connsiteX65" fmla="*/ 2970000 w 10232859"/>
              <a:gd name="connsiteY65" fmla="*/ 143776 h 1699043"/>
              <a:gd name="connsiteX66" fmla="*/ 3007272 w 10232859"/>
              <a:gd name="connsiteY66" fmla="*/ 146766 h 1699043"/>
              <a:gd name="connsiteX67" fmla="*/ 3011677 w 10232859"/>
              <a:gd name="connsiteY67" fmla="*/ 145404 h 1699043"/>
              <a:gd name="connsiteX68" fmla="*/ 3036668 w 10232859"/>
              <a:gd name="connsiteY68" fmla="*/ 149604 h 1699043"/>
              <a:gd name="connsiteX69" fmla="*/ 3049208 w 10232859"/>
              <a:gd name="connsiteY69" fmla="*/ 150573 h 1699043"/>
              <a:gd name="connsiteX70" fmla="*/ 3053517 w 10232859"/>
              <a:gd name="connsiteY70" fmla="*/ 153322 h 1699043"/>
              <a:gd name="connsiteX71" fmla="*/ 3071637 w 10232859"/>
              <a:gd name="connsiteY71" fmla="*/ 153496 h 1699043"/>
              <a:gd name="connsiteX72" fmla="*/ 3110077 w 10232859"/>
              <a:gd name="connsiteY72" fmla="*/ 149202 h 1699043"/>
              <a:gd name="connsiteX73" fmla="*/ 3173743 w 10232859"/>
              <a:gd name="connsiteY73" fmla="*/ 159581 h 1699043"/>
              <a:gd name="connsiteX74" fmla="*/ 3254203 w 10232859"/>
              <a:gd name="connsiteY74" fmla="*/ 151756 h 1699043"/>
              <a:gd name="connsiteX75" fmla="*/ 3380350 w 10232859"/>
              <a:gd name="connsiteY75" fmla="*/ 151151 h 1699043"/>
              <a:gd name="connsiteX76" fmla="*/ 3476147 w 10232859"/>
              <a:gd name="connsiteY76" fmla="*/ 170925 h 1699043"/>
              <a:gd name="connsiteX77" fmla="*/ 3581876 w 10232859"/>
              <a:gd name="connsiteY77" fmla="*/ 150448 h 1699043"/>
              <a:gd name="connsiteX78" fmla="*/ 3704761 w 10232859"/>
              <a:gd name="connsiteY78" fmla="*/ 150492 h 1699043"/>
              <a:gd name="connsiteX79" fmla="*/ 3755040 w 10232859"/>
              <a:gd name="connsiteY79" fmla="*/ 141978 h 1699043"/>
              <a:gd name="connsiteX80" fmla="*/ 3804689 w 10232859"/>
              <a:gd name="connsiteY80" fmla="*/ 151893 h 1699043"/>
              <a:gd name="connsiteX81" fmla="*/ 3821793 w 10232859"/>
              <a:gd name="connsiteY81" fmla="*/ 144743 h 1699043"/>
              <a:gd name="connsiteX82" fmla="*/ 3824682 w 10232859"/>
              <a:gd name="connsiteY82" fmla="*/ 143319 h 1699043"/>
              <a:gd name="connsiteX83" fmla="*/ 3837536 w 10232859"/>
              <a:gd name="connsiteY83" fmla="*/ 141778 h 1699043"/>
              <a:gd name="connsiteX84" fmla="*/ 3839550 w 10232859"/>
              <a:gd name="connsiteY84" fmla="*/ 136147 h 1699043"/>
              <a:gd name="connsiteX85" fmla="*/ 3857743 w 10232859"/>
              <a:gd name="connsiteY85" fmla="*/ 130104 h 1699043"/>
              <a:gd name="connsiteX86" fmla="*/ 3881852 w 10232859"/>
              <a:gd name="connsiteY86" fmla="*/ 128717 h 1699043"/>
              <a:gd name="connsiteX87" fmla="*/ 3998088 w 10232859"/>
              <a:gd name="connsiteY87" fmla="*/ 127932 h 1699043"/>
              <a:gd name="connsiteX88" fmla="*/ 4066682 w 10232859"/>
              <a:gd name="connsiteY88" fmla="*/ 124147 h 1699043"/>
              <a:gd name="connsiteX89" fmla="*/ 4091246 w 10232859"/>
              <a:gd name="connsiteY89" fmla="*/ 117503 h 1699043"/>
              <a:gd name="connsiteX90" fmla="*/ 4126556 w 10232859"/>
              <a:gd name="connsiteY90" fmla="*/ 111725 h 1699043"/>
              <a:gd name="connsiteX91" fmla="*/ 4187717 w 10232859"/>
              <a:gd name="connsiteY91" fmla="*/ 97496 h 1699043"/>
              <a:gd name="connsiteX92" fmla="*/ 4220826 w 10232859"/>
              <a:gd name="connsiteY92" fmla="*/ 95991 h 1699043"/>
              <a:gd name="connsiteX93" fmla="*/ 4239014 w 10232859"/>
              <a:gd name="connsiteY93" fmla="*/ 90840 h 1699043"/>
              <a:gd name="connsiteX94" fmla="*/ 4246653 w 10232859"/>
              <a:gd name="connsiteY94" fmla="*/ 91360 h 1699043"/>
              <a:gd name="connsiteX95" fmla="*/ 4271841 w 10232859"/>
              <a:gd name="connsiteY95" fmla="*/ 90188 h 1699043"/>
              <a:gd name="connsiteX96" fmla="*/ 4286277 w 10232859"/>
              <a:gd name="connsiteY96" fmla="*/ 90173 h 1699043"/>
              <a:gd name="connsiteX97" fmla="*/ 4292025 w 10232859"/>
              <a:gd name="connsiteY97" fmla="*/ 90407 h 1699043"/>
              <a:gd name="connsiteX98" fmla="*/ 4304713 w 10232859"/>
              <a:gd name="connsiteY98" fmla="*/ 95673 h 1699043"/>
              <a:gd name="connsiteX99" fmla="*/ 4321285 w 10232859"/>
              <a:gd name="connsiteY99" fmla="*/ 93560 h 1699043"/>
              <a:gd name="connsiteX100" fmla="*/ 4339561 w 10232859"/>
              <a:gd name="connsiteY100" fmla="*/ 98806 h 1699043"/>
              <a:gd name="connsiteX101" fmla="*/ 4343990 w 10232859"/>
              <a:gd name="connsiteY101" fmla="*/ 94576 h 1699043"/>
              <a:gd name="connsiteX102" fmla="*/ 4358885 w 10232859"/>
              <a:gd name="connsiteY102" fmla="*/ 90264 h 1699043"/>
              <a:gd name="connsiteX103" fmla="*/ 4371648 w 10232859"/>
              <a:gd name="connsiteY103" fmla="*/ 95312 h 1699043"/>
              <a:gd name="connsiteX104" fmla="*/ 4398380 w 10232859"/>
              <a:gd name="connsiteY104" fmla="*/ 98447 h 1699043"/>
              <a:gd name="connsiteX105" fmla="*/ 4405729 w 10232859"/>
              <a:gd name="connsiteY105" fmla="*/ 97677 h 1699043"/>
              <a:gd name="connsiteX106" fmla="*/ 4431408 w 10232859"/>
              <a:gd name="connsiteY106" fmla="*/ 104311 h 1699043"/>
              <a:gd name="connsiteX107" fmla="*/ 4472183 w 10232859"/>
              <a:gd name="connsiteY107" fmla="*/ 109916 h 1699043"/>
              <a:gd name="connsiteX108" fmla="*/ 4518828 w 10232859"/>
              <a:gd name="connsiteY108" fmla="*/ 112600 h 1699043"/>
              <a:gd name="connsiteX109" fmla="*/ 4532040 w 10232859"/>
              <a:gd name="connsiteY109" fmla="*/ 117793 h 1699043"/>
              <a:gd name="connsiteX110" fmla="*/ 4617778 w 10232859"/>
              <a:gd name="connsiteY110" fmla="*/ 130479 h 1699043"/>
              <a:gd name="connsiteX111" fmla="*/ 4641872 w 10232859"/>
              <a:gd name="connsiteY111" fmla="*/ 134207 h 1699043"/>
              <a:gd name="connsiteX112" fmla="*/ 4662766 w 10232859"/>
              <a:gd name="connsiteY112" fmla="*/ 132438 h 1699043"/>
              <a:gd name="connsiteX113" fmla="*/ 4667770 w 10232859"/>
              <a:gd name="connsiteY113" fmla="*/ 127694 h 1699043"/>
              <a:gd name="connsiteX114" fmla="*/ 4681052 w 10232859"/>
              <a:gd name="connsiteY114" fmla="*/ 128947 h 1699043"/>
              <a:gd name="connsiteX115" fmla="*/ 4684624 w 10232859"/>
              <a:gd name="connsiteY115" fmla="*/ 128241 h 1699043"/>
              <a:gd name="connsiteX116" fmla="*/ 4705061 w 10232859"/>
              <a:gd name="connsiteY116" fmla="*/ 125234 h 1699043"/>
              <a:gd name="connsiteX117" fmla="*/ 4747746 w 10232859"/>
              <a:gd name="connsiteY117" fmla="*/ 144617 h 1699043"/>
              <a:gd name="connsiteX118" fmla="*/ 4867014 w 10232859"/>
              <a:gd name="connsiteY118" fmla="*/ 164145 h 1699043"/>
              <a:gd name="connsiteX119" fmla="*/ 5001600 w 10232859"/>
              <a:gd name="connsiteY119" fmla="*/ 190239 h 1699043"/>
              <a:gd name="connsiteX120" fmla="*/ 5115965 w 10232859"/>
              <a:gd name="connsiteY120" fmla="*/ 186069 h 1699043"/>
              <a:gd name="connsiteX121" fmla="*/ 5193957 w 10232859"/>
              <a:gd name="connsiteY121" fmla="*/ 229364 h 1699043"/>
              <a:gd name="connsiteX122" fmla="*/ 5275907 w 10232859"/>
              <a:gd name="connsiteY122" fmla="*/ 263295 h 1699043"/>
              <a:gd name="connsiteX123" fmla="*/ 5344878 w 10232859"/>
              <a:gd name="connsiteY123" fmla="*/ 276360 h 1699043"/>
              <a:gd name="connsiteX124" fmla="*/ 5413398 w 10232859"/>
              <a:gd name="connsiteY124" fmla="*/ 276235 h 1699043"/>
              <a:gd name="connsiteX125" fmla="*/ 5415629 w 10232859"/>
              <a:gd name="connsiteY125" fmla="*/ 275768 h 1699043"/>
              <a:gd name="connsiteX126" fmla="*/ 5433078 w 10232859"/>
              <a:gd name="connsiteY126" fmla="*/ 279684 h 1699043"/>
              <a:gd name="connsiteX127" fmla="*/ 5435759 w 10232859"/>
              <a:gd name="connsiteY127" fmla="*/ 283100 h 1699043"/>
              <a:gd name="connsiteX128" fmla="*/ 5447372 w 10232859"/>
              <a:gd name="connsiteY128" fmla="*/ 286587 h 1699043"/>
              <a:gd name="connsiteX129" fmla="*/ 5469289 w 10232859"/>
              <a:gd name="connsiteY129" fmla="*/ 295620 h 1699043"/>
              <a:gd name="connsiteX130" fmla="*/ 5508752 w 10232859"/>
              <a:gd name="connsiteY130" fmla="*/ 305753 h 1699043"/>
              <a:gd name="connsiteX131" fmla="*/ 5509657 w 10232859"/>
              <a:gd name="connsiteY131" fmla="*/ 304936 h 1699043"/>
              <a:gd name="connsiteX132" fmla="*/ 5521245 w 10232859"/>
              <a:gd name="connsiteY132" fmla="*/ 303688 h 1699043"/>
              <a:gd name="connsiteX133" fmla="*/ 5596538 w 10232859"/>
              <a:gd name="connsiteY133" fmla="*/ 291153 h 1699043"/>
              <a:gd name="connsiteX134" fmla="*/ 5632514 w 10232859"/>
              <a:gd name="connsiteY134" fmla="*/ 301962 h 1699043"/>
              <a:gd name="connsiteX135" fmla="*/ 5640005 w 10232859"/>
              <a:gd name="connsiteY135" fmla="*/ 303617 h 1699043"/>
              <a:gd name="connsiteX136" fmla="*/ 5640259 w 10232859"/>
              <a:gd name="connsiteY136" fmla="*/ 303435 h 1699043"/>
              <a:gd name="connsiteX137" fmla="*/ 5648365 w 10232859"/>
              <a:gd name="connsiteY137" fmla="*/ 304754 h 1699043"/>
              <a:gd name="connsiteX138" fmla="*/ 5653662 w 10232859"/>
              <a:gd name="connsiteY138" fmla="*/ 306635 h 1699043"/>
              <a:gd name="connsiteX139" fmla="*/ 5668196 w 10232859"/>
              <a:gd name="connsiteY139" fmla="*/ 309846 h 1699043"/>
              <a:gd name="connsiteX140" fmla="*/ 5673886 w 10232859"/>
              <a:gd name="connsiteY140" fmla="*/ 309526 h 1699043"/>
              <a:gd name="connsiteX141" fmla="*/ 5677139 w 10232859"/>
              <a:gd name="connsiteY141" fmla="*/ 307345 h 1699043"/>
              <a:gd name="connsiteX142" fmla="*/ 5708983 w 10232859"/>
              <a:gd name="connsiteY142" fmla="*/ 306674 h 1699043"/>
              <a:gd name="connsiteX143" fmla="*/ 5773909 w 10232859"/>
              <a:gd name="connsiteY143" fmla="*/ 312061 h 1699043"/>
              <a:gd name="connsiteX144" fmla="*/ 5809500 w 10232859"/>
              <a:gd name="connsiteY144" fmla="*/ 318450 h 1699043"/>
              <a:gd name="connsiteX145" fmla="*/ 5908729 w 10232859"/>
              <a:gd name="connsiteY145" fmla="*/ 332335 h 1699043"/>
              <a:gd name="connsiteX146" fmla="*/ 6009654 w 10232859"/>
              <a:gd name="connsiteY146" fmla="*/ 343526 h 1699043"/>
              <a:gd name="connsiteX147" fmla="*/ 6067487 w 10232859"/>
              <a:gd name="connsiteY147" fmla="*/ 333712 h 1699043"/>
              <a:gd name="connsiteX148" fmla="*/ 6073281 w 10232859"/>
              <a:gd name="connsiteY148" fmla="*/ 334316 h 1699043"/>
              <a:gd name="connsiteX149" fmla="*/ 6086225 w 10232859"/>
              <a:gd name="connsiteY149" fmla="*/ 339621 h 1699043"/>
              <a:gd name="connsiteX150" fmla="*/ 6105063 w 10232859"/>
              <a:gd name="connsiteY150" fmla="*/ 347340 h 1699043"/>
              <a:gd name="connsiteX151" fmla="*/ 6135796 w 10232859"/>
              <a:gd name="connsiteY151" fmla="*/ 363143 h 1699043"/>
              <a:gd name="connsiteX152" fmla="*/ 6195166 w 10232859"/>
              <a:gd name="connsiteY152" fmla="*/ 360190 h 1699043"/>
              <a:gd name="connsiteX153" fmla="*/ 6216259 w 10232859"/>
              <a:gd name="connsiteY153" fmla="*/ 363365 h 1699043"/>
              <a:gd name="connsiteX154" fmla="*/ 6228331 w 10232859"/>
              <a:gd name="connsiteY154" fmla="*/ 364034 h 1699043"/>
              <a:gd name="connsiteX155" fmla="*/ 6229602 w 10232859"/>
              <a:gd name="connsiteY155" fmla="*/ 363414 h 1699043"/>
              <a:gd name="connsiteX156" fmla="*/ 6258988 w 10232859"/>
              <a:gd name="connsiteY156" fmla="*/ 378660 h 1699043"/>
              <a:gd name="connsiteX157" fmla="*/ 6264106 w 10232859"/>
              <a:gd name="connsiteY157" fmla="*/ 379141 h 1699043"/>
              <a:gd name="connsiteX158" fmla="*/ 6281703 w 10232859"/>
              <a:gd name="connsiteY158" fmla="*/ 391054 h 1699043"/>
              <a:gd name="connsiteX159" fmla="*/ 6291622 w 10232859"/>
              <a:gd name="connsiteY159" fmla="*/ 396155 h 1699043"/>
              <a:gd name="connsiteX160" fmla="*/ 6292712 w 10232859"/>
              <a:gd name="connsiteY160" fmla="*/ 399771 h 1699043"/>
              <a:gd name="connsiteX161" fmla="*/ 6308227 w 10232859"/>
              <a:gd name="connsiteY161" fmla="*/ 406196 h 1699043"/>
              <a:gd name="connsiteX162" fmla="*/ 6328981 w 10232859"/>
              <a:gd name="connsiteY162" fmla="*/ 409495 h 1699043"/>
              <a:gd name="connsiteX163" fmla="*/ 6368693 w 10232859"/>
              <a:gd name="connsiteY163" fmla="*/ 417845 h 1699043"/>
              <a:gd name="connsiteX164" fmla="*/ 6414811 w 10232859"/>
              <a:gd name="connsiteY164" fmla="*/ 452200 h 1699043"/>
              <a:gd name="connsiteX165" fmla="*/ 6467879 w 10232859"/>
              <a:gd name="connsiteY165" fmla="*/ 468248 h 1699043"/>
              <a:gd name="connsiteX166" fmla="*/ 6564351 w 10232859"/>
              <a:gd name="connsiteY166" fmla="*/ 537518 h 1699043"/>
              <a:gd name="connsiteX167" fmla="*/ 6711178 w 10232859"/>
              <a:gd name="connsiteY167" fmla="*/ 573610 h 1699043"/>
              <a:gd name="connsiteX168" fmla="*/ 6764036 w 10232859"/>
              <a:gd name="connsiteY168" fmla="*/ 588943 h 1699043"/>
              <a:gd name="connsiteX169" fmla="*/ 6858983 w 10232859"/>
              <a:gd name="connsiteY169" fmla="*/ 623723 h 1699043"/>
              <a:gd name="connsiteX170" fmla="*/ 6910661 w 10232859"/>
              <a:gd name="connsiteY170" fmla="*/ 634620 h 1699043"/>
              <a:gd name="connsiteX171" fmla="*/ 6944111 w 10232859"/>
              <a:gd name="connsiteY171" fmla="*/ 659502 h 1699043"/>
              <a:gd name="connsiteX172" fmla="*/ 6965771 w 10232859"/>
              <a:gd name="connsiteY172" fmla="*/ 659931 h 1699043"/>
              <a:gd name="connsiteX173" fmla="*/ 6969639 w 10232859"/>
              <a:gd name="connsiteY173" fmla="*/ 659837 h 1699043"/>
              <a:gd name="connsiteX174" fmla="*/ 6982242 w 10232859"/>
              <a:gd name="connsiteY174" fmla="*/ 663112 h 1699043"/>
              <a:gd name="connsiteX175" fmla="*/ 6989387 w 10232859"/>
              <a:gd name="connsiteY175" fmla="*/ 659474 h 1699043"/>
              <a:gd name="connsiteX176" fmla="*/ 7010930 w 10232859"/>
              <a:gd name="connsiteY176" fmla="*/ 661134 h 1699043"/>
              <a:gd name="connsiteX177" fmla="*/ 7033125 w 10232859"/>
              <a:gd name="connsiteY177" fmla="*/ 668436 h 1699043"/>
              <a:gd name="connsiteX178" fmla="*/ 7134461 w 10232859"/>
              <a:gd name="connsiteY178" fmla="*/ 708192 h 1699043"/>
              <a:gd name="connsiteX179" fmla="*/ 7197450 w 10232859"/>
              <a:gd name="connsiteY179" fmla="*/ 729094 h 1699043"/>
              <a:gd name="connsiteX180" fmla="*/ 7225084 w 10232859"/>
              <a:gd name="connsiteY180" fmla="*/ 732505 h 1699043"/>
              <a:gd name="connsiteX181" fmla="*/ 7261183 w 10232859"/>
              <a:gd name="connsiteY181" fmla="*/ 740313 h 1699043"/>
              <a:gd name="connsiteX182" fmla="*/ 7327760 w 10232859"/>
              <a:gd name="connsiteY182" fmla="*/ 750586 h 1699043"/>
              <a:gd name="connsiteX183" fmla="*/ 7412222 w 10232859"/>
              <a:gd name="connsiteY183" fmla="*/ 770487 h 1699043"/>
              <a:gd name="connsiteX184" fmla="*/ 7457904 w 10232859"/>
              <a:gd name="connsiteY184" fmla="*/ 804321 h 1699043"/>
              <a:gd name="connsiteX185" fmla="*/ 7465795 w 10232859"/>
              <a:gd name="connsiteY185" fmla="*/ 802598 h 1699043"/>
              <a:gd name="connsiteX186" fmla="*/ 7505046 w 10232859"/>
              <a:gd name="connsiteY186" fmla="*/ 816517 h 1699043"/>
              <a:gd name="connsiteX187" fmla="*/ 7623220 w 10232859"/>
              <a:gd name="connsiteY187" fmla="*/ 888520 h 1699043"/>
              <a:gd name="connsiteX188" fmla="*/ 7700458 w 10232859"/>
              <a:gd name="connsiteY188" fmla="*/ 915079 h 1699043"/>
              <a:gd name="connsiteX189" fmla="*/ 7730988 w 10232859"/>
              <a:gd name="connsiteY189" fmla="*/ 920756 h 1699043"/>
              <a:gd name="connsiteX190" fmla="*/ 7781942 w 10232859"/>
              <a:gd name="connsiteY190" fmla="*/ 930503 h 1699043"/>
              <a:gd name="connsiteX191" fmla="*/ 7827704 w 10232859"/>
              <a:gd name="connsiteY191" fmla="*/ 928558 h 1699043"/>
              <a:gd name="connsiteX192" fmla="*/ 7867270 w 10232859"/>
              <a:gd name="connsiteY192" fmla="*/ 940366 h 1699043"/>
              <a:gd name="connsiteX193" fmla="*/ 7866538 w 10232859"/>
              <a:gd name="connsiteY193" fmla="*/ 955045 h 1699043"/>
              <a:gd name="connsiteX194" fmla="*/ 7912084 w 10232859"/>
              <a:gd name="connsiteY194" fmla="*/ 963800 h 1699043"/>
              <a:gd name="connsiteX195" fmla="*/ 7982264 w 10232859"/>
              <a:gd name="connsiteY195" fmla="*/ 975773 h 1699043"/>
              <a:gd name="connsiteX196" fmla="*/ 7991272 w 10232859"/>
              <a:gd name="connsiteY196" fmla="*/ 981104 h 1699043"/>
              <a:gd name="connsiteX197" fmla="*/ 8006496 w 10232859"/>
              <a:gd name="connsiteY197" fmla="*/ 972839 h 1699043"/>
              <a:gd name="connsiteX198" fmla="*/ 8034497 w 10232859"/>
              <a:gd name="connsiteY198" fmla="*/ 972054 h 1699043"/>
              <a:gd name="connsiteX199" fmla="*/ 8150881 w 10232859"/>
              <a:gd name="connsiteY199" fmla="*/ 990411 h 1699043"/>
              <a:gd name="connsiteX200" fmla="*/ 8172106 w 10232859"/>
              <a:gd name="connsiteY200" fmla="*/ 990512 h 1699043"/>
              <a:gd name="connsiteX201" fmla="*/ 8196076 w 10232859"/>
              <a:gd name="connsiteY201" fmla="*/ 1000078 h 1699043"/>
              <a:gd name="connsiteX202" fmla="*/ 8247463 w 10232859"/>
              <a:gd name="connsiteY202" fmla="*/ 1016332 h 1699043"/>
              <a:gd name="connsiteX203" fmla="*/ 8279272 w 10232859"/>
              <a:gd name="connsiteY203" fmla="*/ 1032921 h 1699043"/>
              <a:gd name="connsiteX204" fmla="*/ 8289611 w 10232859"/>
              <a:gd name="connsiteY204" fmla="*/ 1028630 h 1699043"/>
              <a:gd name="connsiteX205" fmla="*/ 8311483 w 10232859"/>
              <a:gd name="connsiteY205" fmla="*/ 1029399 h 1699043"/>
              <a:gd name="connsiteX206" fmla="*/ 8399489 w 10232859"/>
              <a:gd name="connsiteY206" fmla="*/ 1048562 h 1699043"/>
              <a:gd name="connsiteX207" fmla="*/ 8415973 w 10232859"/>
              <a:gd name="connsiteY207" fmla="*/ 1049660 h 1699043"/>
              <a:gd name="connsiteX208" fmla="*/ 8433326 w 10232859"/>
              <a:gd name="connsiteY208" fmla="*/ 1057881 h 1699043"/>
              <a:gd name="connsiteX209" fmla="*/ 8502328 w 10232859"/>
              <a:gd name="connsiteY209" fmla="*/ 1091498 h 1699043"/>
              <a:gd name="connsiteX210" fmla="*/ 8534346 w 10232859"/>
              <a:gd name="connsiteY210" fmla="*/ 1106980 h 1699043"/>
              <a:gd name="connsiteX211" fmla="*/ 8534980 w 10232859"/>
              <a:gd name="connsiteY211" fmla="*/ 1110861 h 1699043"/>
              <a:gd name="connsiteX212" fmla="*/ 8544104 w 10232859"/>
              <a:gd name="connsiteY212" fmla="*/ 1108406 h 1699043"/>
              <a:gd name="connsiteX213" fmla="*/ 8567742 w 10232859"/>
              <a:gd name="connsiteY213" fmla="*/ 1117590 h 1699043"/>
              <a:gd name="connsiteX214" fmla="*/ 8633779 w 10232859"/>
              <a:gd name="connsiteY214" fmla="*/ 1139226 h 1699043"/>
              <a:gd name="connsiteX215" fmla="*/ 8676965 w 10232859"/>
              <a:gd name="connsiteY215" fmla="*/ 1156949 h 1699043"/>
              <a:gd name="connsiteX216" fmla="*/ 8698944 w 10232859"/>
              <a:gd name="connsiteY216" fmla="*/ 1156939 h 1699043"/>
              <a:gd name="connsiteX217" fmla="*/ 8711456 w 10232859"/>
              <a:gd name="connsiteY217" fmla="*/ 1169217 h 1699043"/>
              <a:gd name="connsiteX218" fmla="*/ 8732793 w 10232859"/>
              <a:gd name="connsiteY218" fmla="*/ 1172972 h 1699043"/>
              <a:gd name="connsiteX219" fmla="*/ 8751897 w 10232859"/>
              <a:gd name="connsiteY219" fmla="*/ 1190886 h 1699043"/>
              <a:gd name="connsiteX220" fmla="*/ 8793564 w 10232859"/>
              <a:gd name="connsiteY220" fmla="*/ 1172572 h 1699043"/>
              <a:gd name="connsiteX221" fmla="*/ 8834270 w 10232859"/>
              <a:gd name="connsiteY221" fmla="*/ 1206624 h 1699043"/>
              <a:gd name="connsiteX222" fmla="*/ 8853872 w 10232859"/>
              <a:gd name="connsiteY222" fmla="*/ 1214714 h 1699043"/>
              <a:gd name="connsiteX223" fmla="*/ 8861901 w 10232859"/>
              <a:gd name="connsiteY223" fmla="*/ 1211375 h 1699043"/>
              <a:gd name="connsiteX224" fmla="*/ 8874168 w 10232859"/>
              <a:gd name="connsiteY224" fmla="*/ 1213967 h 1699043"/>
              <a:gd name="connsiteX225" fmla="*/ 8871123 w 10232859"/>
              <a:gd name="connsiteY225" fmla="*/ 1221160 h 1699043"/>
              <a:gd name="connsiteX226" fmla="*/ 8903537 w 10232859"/>
              <a:gd name="connsiteY226" fmla="*/ 1230588 h 1699043"/>
              <a:gd name="connsiteX227" fmla="*/ 8933767 w 10232859"/>
              <a:gd name="connsiteY227" fmla="*/ 1263368 h 1699043"/>
              <a:gd name="connsiteX228" fmla="*/ 8985765 w 10232859"/>
              <a:gd name="connsiteY228" fmla="*/ 1287664 h 1699043"/>
              <a:gd name="connsiteX229" fmla="*/ 9071444 w 10232859"/>
              <a:gd name="connsiteY229" fmla="*/ 1317305 h 1699043"/>
              <a:gd name="connsiteX230" fmla="*/ 9096711 w 10232859"/>
              <a:gd name="connsiteY230" fmla="*/ 1327777 h 1699043"/>
              <a:gd name="connsiteX231" fmla="*/ 9338853 w 10232859"/>
              <a:gd name="connsiteY231" fmla="*/ 1448046 h 1699043"/>
              <a:gd name="connsiteX232" fmla="*/ 9520814 w 10232859"/>
              <a:gd name="connsiteY232" fmla="*/ 1449827 h 1699043"/>
              <a:gd name="connsiteX233" fmla="*/ 9702271 w 10232859"/>
              <a:gd name="connsiteY233" fmla="*/ 1488553 h 1699043"/>
              <a:gd name="connsiteX234" fmla="*/ 9744273 w 10232859"/>
              <a:gd name="connsiteY234" fmla="*/ 1523512 h 1699043"/>
              <a:gd name="connsiteX235" fmla="*/ 9771903 w 10232859"/>
              <a:gd name="connsiteY235" fmla="*/ 1530034 h 1699043"/>
              <a:gd name="connsiteX236" fmla="*/ 9818565 w 10232859"/>
              <a:gd name="connsiteY236" fmla="*/ 1538545 h 1699043"/>
              <a:gd name="connsiteX237" fmla="*/ 9882202 w 10232859"/>
              <a:gd name="connsiteY237" fmla="*/ 1565888 h 1699043"/>
              <a:gd name="connsiteX238" fmla="*/ 10022025 w 10232859"/>
              <a:gd name="connsiteY238" fmla="*/ 1599696 h 1699043"/>
              <a:gd name="connsiteX239" fmla="*/ 10220406 w 10232859"/>
              <a:gd name="connsiteY239" fmla="*/ 1677005 h 1699043"/>
              <a:gd name="connsiteX240" fmla="*/ 10232859 w 10232859"/>
              <a:gd name="connsiteY240" fmla="*/ 1699043 h 1699043"/>
              <a:gd name="connsiteX241" fmla="*/ 0 w 10232859"/>
              <a:gd name="connsiteY241" fmla="*/ 1699043 h 1699043"/>
              <a:gd name="connsiteX242" fmla="*/ 0 w 10232859"/>
              <a:gd name="connsiteY242" fmla="*/ 21828 h 1699043"/>
              <a:gd name="connsiteX243" fmla="*/ 8097 w 10232859"/>
              <a:gd name="connsiteY243" fmla="*/ 24355 h 1699043"/>
              <a:gd name="connsiteX244" fmla="*/ 77128 w 10232859"/>
              <a:gd name="connsiteY244" fmla="*/ 6867 h 1699043"/>
              <a:gd name="connsiteX245" fmla="*/ 188338 w 10232859"/>
              <a:gd name="connsiteY245" fmla="*/ 5079 h 1699043"/>
              <a:gd name="connsiteX246" fmla="*/ 298809 w 10232859"/>
              <a:gd name="connsiteY246" fmla="*/ 6198 h 1699043"/>
              <a:gd name="connsiteX247" fmla="*/ 338985 w 10232859"/>
              <a:gd name="connsiteY247" fmla="*/ 8006 h 1699043"/>
              <a:gd name="connsiteX248" fmla="*/ 409815 w 10232859"/>
              <a:gd name="connsiteY248" fmla="*/ 5045 h 1699043"/>
              <a:gd name="connsiteX0" fmla="*/ 409815 w 10232859"/>
              <a:gd name="connsiteY0" fmla="*/ 5045 h 1699043"/>
              <a:gd name="connsiteX1" fmla="*/ 456316 w 10232859"/>
              <a:gd name="connsiteY1" fmla="*/ 4077 h 1699043"/>
              <a:gd name="connsiteX2" fmla="*/ 463611 w 10232859"/>
              <a:gd name="connsiteY2" fmla="*/ 18441 h 1699043"/>
              <a:gd name="connsiteX3" fmla="*/ 506289 w 10232859"/>
              <a:gd name="connsiteY3" fmla="*/ 21667 h 1699043"/>
              <a:gd name="connsiteX4" fmla="*/ 547180 w 10232859"/>
              <a:gd name="connsiteY4" fmla="*/ 10297 h 1699043"/>
              <a:gd name="connsiteX5" fmla="*/ 599180 w 10232859"/>
              <a:gd name="connsiteY5" fmla="*/ 9165 h 1699043"/>
              <a:gd name="connsiteX6" fmla="*/ 630247 w 10232859"/>
              <a:gd name="connsiteY6" fmla="*/ 8332 h 1699043"/>
              <a:gd name="connsiteX7" fmla="*/ 715463 w 10232859"/>
              <a:gd name="connsiteY7" fmla="*/ 18029 h 1699043"/>
              <a:gd name="connsiteX8" fmla="*/ 862866 w 10232859"/>
              <a:gd name="connsiteY8" fmla="*/ 63233 h 1699043"/>
              <a:gd name="connsiteX9" fmla="*/ 906400 w 10232859"/>
              <a:gd name="connsiteY9" fmla="*/ 68570 h 1699043"/>
              <a:gd name="connsiteX10" fmla="*/ 912698 w 10232859"/>
              <a:gd name="connsiteY10" fmla="*/ 65266 h 1699043"/>
              <a:gd name="connsiteX11" fmla="*/ 972936 w 10232859"/>
              <a:gd name="connsiteY11" fmla="*/ 88549 h 1699043"/>
              <a:gd name="connsiteX12" fmla="*/ 1061158 w 10232859"/>
              <a:gd name="connsiteY12" fmla="*/ 90302 h 1699043"/>
              <a:gd name="connsiteX13" fmla="*/ 1127764 w 10232859"/>
              <a:gd name="connsiteY13" fmla="*/ 86443 h 1699043"/>
              <a:gd name="connsiteX14" fmla="*/ 1165092 w 10232859"/>
              <a:gd name="connsiteY14" fmla="*/ 86517 h 1699043"/>
              <a:gd name="connsiteX15" fmla="*/ 1192274 w 10232859"/>
              <a:gd name="connsiteY15" fmla="*/ 84088 h 1699043"/>
              <a:gd name="connsiteX16" fmla="*/ 1261359 w 10232859"/>
              <a:gd name="connsiteY16" fmla="*/ 91263 h 1699043"/>
              <a:gd name="connsiteX17" fmla="*/ 1375826 w 10232859"/>
              <a:gd name="connsiteY17" fmla="*/ 108740 h 1699043"/>
              <a:gd name="connsiteX18" fmla="*/ 1400134 w 10232859"/>
              <a:gd name="connsiteY18" fmla="*/ 111208 h 1699043"/>
              <a:gd name="connsiteX19" fmla="*/ 1420782 w 10232859"/>
              <a:gd name="connsiteY19" fmla="*/ 108347 h 1699043"/>
              <a:gd name="connsiteX20" fmla="*/ 1425360 w 10232859"/>
              <a:gd name="connsiteY20" fmla="*/ 103343 h 1699043"/>
              <a:gd name="connsiteX21" fmla="*/ 1438688 w 10232859"/>
              <a:gd name="connsiteY21" fmla="*/ 103900 h 1699043"/>
              <a:gd name="connsiteX22" fmla="*/ 1442183 w 10232859"/>
              <a:gd name="connsiteY22" fmla="*/ 103008 h 1699043"/>
              <a:gd name="connsiteX23" fmla="*/ 1462271 w 10232859"/>
              <a:gd name="connsiteY23" fmla="*/ 98933 h 1699043"/>
              <a:gd name="connsiteX24" fmla="*/ 1506437 w 10232859"/>
              <a:gd name="connsiteY24" fmla="*/ 116084 h 1699043"/>
              <a:gd name="connsiteX25" fmla="*/ 1559721 w 10232859"/>
              <a:gd name="connsiteY25" fmla="*/ 115918 h 1699043"/>
              <a:gd name="connsiteX26" fmla="*/ 1763086 w 10232859"/>
              <a:gd name="connsiteY26" fmla="*/ 148431 h 1699043"/>
              <a:gd name="connsiteX27" fmla="*/ 1909571 w 10232859"/>
              <a:gd name="connsiteY27" fmla="*/ 158571 h 1699043"/>
              <a:gd name="connsiteX28" fmla="*/ 2002612 w 10232859"/>
              <a:gd name="connsiteY28" fmla="*/ 185342 h 1699043"/>
              <a:gd name="connsiteX29" fmla="*/ 2155278 w 10232859"/>
              <a:gd name="connsiteY29" fmla="*/ 197824 h 1699043"/>
              <a:gd name="connsiteX30" fmla="*/ 2166398 w 10232859"/>
              <a:gd name="connsiteY30" fmla="*/ 206965 h 1699043"/>
              <a:gd name="connsiteX31" fmla="*/ 2180455 w 10232859"/>
              <a:gd name="connsiteY31" fmla="*/ 212894 h 1699043"/>
              <a:gd name="connsiteX32" fmla="*/ 2182638 w 10232859"/>
              <a:gd name="connsiteY32" fmla="*/ 212313 h 1699043"/>
              <a:gd name="connsiteX33" fmla="*/ 2200348 w 10232859"/>
              <a:gd name="connsiteY33" fmla="*/ 215316 h 1699043"/>
              <a:gd name="connsiteX34" fmla="*/ 2203307 w 10232859"/>
              <a:gd name="connsiteY34" fmla="*/ 218590 h 1699043"/>
              <a:gd name="connsiteX35" fmla="*/ 2215170 w 10232859"/>
              <a:gd name="connsiteY35" fmla="*/ 221472 h 1699043"/>
              <a:gd name="connsiteX36" fmla="*/ 2237765 w 10232859"/>
              <a:gd name="connsiteY36" fmla="*/ 229357 h 1699043"/>
              <a:gd name="connsiteX37" fmla="*/ 2242719 w 10232859"/>
              <a:gd name="connsiteY37" fmla="*/ 228760 h 1699043"/>
              <a:gd name="connsiteX38" fmla="*/ 2277928 w 10232859"/>
              <a:gd name="connsiteY38" fmla="*/ 237427 h 1699043"/>
              <a:gd name="connsiteX39" fmla="*/ 2278759 w 10232859"/>
              <a:gd name="connsiteY39" fmla="*/ 236563 h 1699043"/>
              <a:gd name="connsiteX40" fmla="*/ 2290187 w 10232859"/>
              <a:gd name="connsiteY40" fmla="*/ 234709 h 1699043"/>
              <a:gd name="connsiteX41" fmla="*/ 2364066 w 10232859"/>
              <a:gd name="connsiteY41" fmla="*/ 218237 h 1699043"/>
              <a:gd name="connsiteX42" fmla="*/ 2400814 w 10232859"/>
              <a:gd name="connsiteY42" fmla="*/ 227165 h 1699043"/>
              <a:gd name="connsiteX43" fmla="*/ 2408414 w 10232859"/>
              <a:gd name="connsiteY43" fmla="*/ 228429 h 1699043"/>
              <a:gd name="connsiteX44" fmla="*/ 2408650 w 10232859"/>
              <a:gd name="connsiteY44" fmla="*/ 228234 h 1699043"/>
              <a:gd name="connsiteX45" fmla="*/ 2416835 w 10232859"/>
              <a:gd name="connsiteY45" fmla="*/ 229128 h 1699043"/>
              <a:gd name="connsiteX46" fmla="*/ 2422271 w 10232859"/>
              <a:gd name="connsiteY46" fmla="*/ 230733 h 1699043"/>
              <a:gd name="connsiteX47" fmla="*/ 2490341 w 10232859"/>
              <a:gd name="connsiteY47" fmla="*/ 211074 h 1699043"/>
              <a:gd name="connsiteX48" fmla="*/ 2588929 w 10232859"/>
              <a:gd name="connsiteY48" fmla="*/ 200980 h 1699043"/>
              <a:gd name="connsiteX49" fmla="*/ 2687426 w 10232859"/>
              <a:gd name="connsiteY49" fmla="*/ 193848 h 1699043"/>
              <a:gd name="connsiteX50" fmla="*/ 2723517 w 10232859"/>
              <a:gd name="connsiteY50" fmla="*/ 192652 h 1699043"/>
              <a:gd name="connsiteX51" fmla="*/ 2785956 w 10232859"/>
              <a:gd name="connsiteY51" fmla="*/ 184404 h 1699043"/>
              <a:gd name="connsiteX52" fmla="*/ 2813378 w 10232859"/>
              <a:gd name="connsiteY52" fmla="*/ 176833 h 1699043"/>
              <a:gd name="connsiteX53" fmla="*/ 2814782 w 10232859"/>
              <a:gd name="connsiteY53" fmla="*/ 177153 h 1699043"/>
              <a:gd name="connsiteX54" fmla="*/ 2816580 w 10232859"/>
              <a:gd name="connsiteY54" fmla="*/ 174366 h 1699043"/>
              <a:gd name="connsiteX55" fmla="*/ 2821623 w 10232859"/>
              <a:gd name="connsiteY55" fmla="*/ 172875 h 1699043"/>
              <a:gd name="connsiteX56" fmla="*/ 2836688 w 10232859"/>
              <a:gd name="connsiteY56" fmla="*/ 172971 h 1699043"/>
              <a:gd name="connsiteX57" fmla="*/ 2842564 w 10232859"/>
              <a:gd name="connsiteY57" fmla="*/ 173695 h 1699043"/>
              <a:gd name="connsiteX58" fmla="*/ 2850712 w 10232859"/>
              <a:gd name="connsiteY58" fmla="*/ 173290 h 1699043"/>
              <a:gd name="connsiteX59" fmla="*/ 2850846 w 10232859"/>
              <a:gd name="connsiteY59" fmla="*/ 173062 h 1699043"/>
              <a:gd name="connsiteX60" fmla="*/ 2858611 w 10232859"/>
              <a:gd name="connsiteY60" fmla="*/ 173112 h 1699043"/>
              <a:gd name="connsiteX61" fmla="*/ 2897454 w 10232859"/>
              <a:gd name="connsiteY61" fmla="*/ 176114 h 1699043"/>
              <a:gd name="connsiteX62" fmla="*/ 2940369 w 10232859"/>
              <a:gd name="connsiteY62" fmla="*/ 152944 h 1699043"/>
              <a:gd name="connsiteX63" fmla="*/ 2959670 w 10232859"/>
              <a:gd name="connsiteY63" fmla="*/ 148367 h 1699043"/>
              <a:gd name="connsiteX64" fmla="*/ 2969615 w 10232859"/>
              <a:gd name="connsiteY64" fmla="*/ 144755 h 1699043"/>
              <a:gd name="connsiteX65" fmla="*/ 2970000 w 10232859"/>
              <a:gd name="connsiteY65" fmla="*/ 143776 h 1699043"/>
              <a:gd name="connsiteX66" fmla="*/ 3007272 w 10232859"/>
              <a:gd name="connsiteY66" fmla="*/ 146766 h 1699043"/>
              <a:gd name="connsiteX67" fmla="*/ 3011677 w 10232859"/>
              <a:gd name="connsiteY67" fmla="*/ 145404 h 1699043"/>
              <a:gd name="connsiteX68" fmla="*/ 3036668 w 10232859"/>
              <a:gd name="connsiteY68" fmla="*/ 149604 h 1699043"/>
              <a:gd name="connsiteX69" fmla="*/ 3049208 w 10232859"/>
              <a:gd name="connsiteY69" fmla="*/ 150573 h 1699043"/>
              <a:gd name="connsiteX70" fmla="*/ 3053517 w 10232859"/>
              <a:gd name="connsiteY70" fmla="*/ 153322 h 1699043"/>
              <a:gd name="connsiteX71" fmla="*/ 3071637 w 10232859"/>
              <a:gd name="connsiteY71" fmla="*/ 153496 h 1699043"/>
              <a:gd name="connsiteX72" fmla="*/ 3110077 w 10232859"/>
              <a:gd name="connsiteY72" fmla="*/ 149202 h 1699043"/>
              <a:gd name="connsiteX73" fmla="*/ 3173743 w 10232859"/>
              <a:gd name="connsiteY73" fmla="*/ 159581 h 1699043"/>
              <a:gd name="connsiteX74" fmla="*/ 3254203 w 10232859"/>
              <a:gd name="connsiteY74" fmla="*/ 151756 h 1699043"/>
              <a:gd name="connsiteX75" fmla="*/ 3380350 w 10232859"/>
              <a:gd name="connsiteY75" fmla="*/ 151151 h 1699043"/>
              <a:gd name="connsiteX76" fmla="*/ 3476147 w 10232859"/>
              <a:gd name="connsiteY76" fmla="*/ 170925 h 1699043"/>
              <a:gd name="connsiteX77" fmla="*/ 3581876 w 10232859"/>
              <a:gd name="connsiteY77" fmla="*/ 150448 h 1699043"/>
              <a:gd name="connsiteX78" fmla="*/ 3704761 w 10232859"/>
              <a:gd name="connsiteY78" fmla="*/ 150492 h 1699043"/>
              <a:gd name="connsiteX79" fmla="*/ 3755040 w 10232859"/>
              <a:gd name="connsiteY79" fmla="*/ 141978 h 1699043"/>
              <a:gd name="connsiteX80" fmla="*/ 3804689 w 10232859"/>
              <a:gd name="connsiteY80" fmla="*/ 151893 h 1699043"/>
              <a:gd name="connsiteX81" fmla="*/ 3821793 w 10232859"/>
              <a:gd name="connsiteY81" fmla="*/ 144743 h 1699043"/>
              <a:gd name="connsiteX82" fmla="*/ 3824682 w 10232859"/>
              <a:gd name="connsiteY82" fmla="*/ 143319 h 1699043"/>
              <a:gd name="connsiteX83" fmla="*/ 3837536 w 10232859"/>
              <a:gd name="connsiteY83" fmla="*/ 141778 h 1699043"/>
              <a:gd name="connsiteX84" fmla="*/ 3839550 w 10232859"/>
              <a:gd name="connsiteY84" fmla="*/ 136147 h 1699043"/>
              <a:gd name="connsiteX85" fmla="*/ 3857743 w 10232859"/>
              <a:gd name="connsiteY85" fmla="*/ 130104 h 1699043"/>
              <a:gd name="connsiteX86" fmla="*/ 3881852 w 10232859"/>
              <a:gd name="connsiteY86" fmla="*/ 128717 h 1699043"/>
              <a:gd name="connsiteX87" fmla="*/ 3998088 w 10232859"/>
              <a:gd name="connsiteY87" fmla="*/ 127932 h 1699043"/>
              <a:gd name="connsiteX88" fmla="*/ 4066682 w 10232859"/>
              <a:gd name="connsiteY88" fmla="*/ 124147 h 1699043"/>
              <a:gd name="connsiteX89" fmla="*/ 4091246 w 10232859"/>
              <a:gd name="connsiteY89" fmla="*/ 117503 h 1699043"/>
              <a:gd name="connsiteX90" fmla="*/ 4126556 w 10232859"/>
              <a:gd name="connsiteY90" fmla="*/ 111725 h 1699043"/>
              <a:gd name="connsiteX91" fmla="*/ 4187717 w 10232859"/>
              <a:gd name="connsiteY91" fmla="*/ 97496 h 1699043"/>
              <a:gd name="connsiteX92" fmla="*/ 4220826 w 10232859"/>
              <a:gd name="connsiteY92" fmla="*/ 95991 h 1699043"/>
              <a:gd name="connsiteX93" fmla="*/ 4239014 w 10232859"/>
              <a:gd name="connsiteY93" fmla="*/ 90840 h 1699043"/>
              <a:gd name="connsiteX94" fmla="*/ 4246653 w 10232859"/>
              <a:gd name="connsiteY94" fmla="*/ 91360 h 1699043"/>
              <a:gd name="connsiteX95" fmla="*/ 4271841 w 10232859"/>
              <a:gd name="connsiteY95" fmla="*/ 90188 h 1699043"/>
              <a:gd name="connsiteX96" fmla="*/ 4286277 w 10232859"/>
              <a:gd name="connsiteY96" fmla="*/ 90173 h 1699043"/>
              <a:gd name="connsiteX97" fmla="*/ 4292025 w 10232859"/>
              <a:gd name="connsiteY97" fmla="*/ 90407 h 1699043"/>
              <a:gd name="connsiteX98" fmla="*/ 4304713 w 10232859"/>
              <a:gd name="connsiteY98" fmla="*/ 95673 h 1699043"/>
              <a:gd name="connsiteX99" fmla="*/ 4321285 w 10232859"/>
              <a:gd name="connsiteY99" fmla="*/ 93560 h 1699043"/>
              <a:gd name="connsiteX100" fmla="*/ 4339561 w 10232859"/>
              <a:gd name="connsiteY100" fmla="*/ 98806 h 1699043"/>
              <a:gd name="connsiteX101" fmla="*/ 4343990 w 10232859"/>
              <a:gd name="connsiteY101" fmla="*/ 94576 h 1699043"/>
              <a:gd name="connsiteX102" fmla="*/ 4358885 w 10232859"/>
              <a:gd name="connsiteY102" fmla="*/ 90264 h 1699043"/>
              <a:gd name="connsiteX103" fmla="*/ 4371648 w 10232859"/>
              <a:gd name="connsiteY103" fmla="*/ 95312 h 1699043"/>
              <a:gd name="connsiteX104" fmla="*/ 4398380 w 10232859"/>
              <a:gd name="connsiteY104" fmla="*/ 98447 h 1699043"/>
              <a:gd name="connsiteX105" fmla="*/ 4405729 w 10232859"/>
              <a:gd name="connsiteY105" fmla="*/ 97677 h 1699043"/>
              <a:gd name="connsiteX106" fmla="*/ 4431408 w 10232859"/>
              <a:gd name="connsiteY106" fmla="*/ 104311 h 1699043"/>
              <a:gd name="connsiteX107" fmla="*/ 4472183 w 10232859"/>
              <a:gd name="connsiteY107" fmla="*/ 109916 h 1699043"/>
              <a:gd name="connsiteX108" fmla="*/ 4518828 w 10232859"/>
              <a:gd name="connsiteY108" fmla="*/ 112600 h 1699043"/>
              <a:gd name="connsiteX109" fmla="*/ 4532040 w 10232859"/>
              <a:gd name="connsiteY109" fmla="*/ 117793 h 1699043"/>
              <a:gd name="connsiteX110" fmla="*/ 4617778 w 10232859"/>
              <a:gd name="connsiteY110" fmla="*/ 130479 h 1699043"/>
              <a:gd name="connsiteX111" fmla="*/ 4641872 w 10232859"/>
              <a:gd name="connsiteY111" fmla="*/ 134207 h 1699043"/>
              <a:gd name="connsiteX112" fmla="*/ 4662766 w 10232859"/>
              <a:gd name="connsiteY112" fmla="*/ 132438 h 1699043"/>
              <a:gd name="connsiteX113" fmla="*/ 4667770 w 10232859"/>
              <a:gd name="connsiteY113" fmla="*/ 127694 h 1699043"/>
              <a:gd name="connsiteX114" fmla="*/ 4681052 w 10232859"/>
              <a:gd name="connsiteY114" fmla="*/ 128947 h 1699043"/>
              <a:gd name="connsiteX115" fmla="*/ 4684624 w 10232859"/>
              <a:gd name="connsiteY115" fmla="*/ 128241 h 1699043"/>
              <a:gd name="connsiteX116" fmla="*/ 4705061 w 10232859"/>
              <a:gd name="connsiteY116" fmla="*/ 125234 h 1699043"/>
              <a:gd name="connsiteX117" fmla="*/ 4747746 w 10232859"/>
              <a:gd name="connsiteY117" fmla="*/ 144617 h 1699043"/>
              <a:gd name="connsiteX118" fmla="*/ 4867014 w 10232859"/>
              <a:gd name="connsiteY118" fmla="*/ 164145 h 1699043"/>
              <a:gd name="connsiteX119" fmla="*/ 5001600 w 10232859"/>
              <a:gd name="connsiteY119" fmla="*/ 190239 h 1699043"/>
              <a:gd name="connsiteX120" fmla="*/ 5115965 w 10232859"/>
              <a:gd name="connsiteY120" fmla="*/ 186069 h 1699043"/>
              <a:gd name="connsiteX121" fmla="*/ 5193957 w 10232859"/>
              <a:gd name="connsiteY121" fmla="*/ 229364 h 1699043"/>
              <a:gd name="connsiteX122" fmla="*/ 5275907 w 10232859"/>
              <a:gd name="connsiteY122" fmla="*/ 263295 h 1699043"/>
              <a:gd name="connsiteX123" fmla="*/ 5344878 w 10232859"/>
              <a:gd name="connsiteY123" fmla="*/ 276360 h 1699043"/>
              <a:gd name="connsiteX124" fmla="*/ 5413398 w 10232859"/>
              <a:gd name="connsiteY124" fmla="*/ 276235 h 1699043"/>
              <a:gd name="connsiteX125" fmla="*/ 5415629 w 10232859"/>
              <a:gd name="connsiteY125" fmla="*/ 275768 h 1699043"/>
              <a:gd name="connsiteX126" fmla="*/ 5433078 w 10232859"/>
              <a:gd name="connsiteY126" fmla="*/ 279684 h 1699043"/>
              <a:gd name="connsiteX127" fmla="*/ 5435759 w 10232859"/>
              <a:gd name="connsiteY127" fmla="*/ 283100 h 1699043"/>
              <a:gd name="connsiteX128" fmla="*/ 5447372 w 10232859"/>
              <a:gd name="connsiteY128" fmla="*/ 286587 h 1699043"/>
              <a:gd name="connsiteX129" fmla="*/ 5469289 w 10232859"/>
              <a:gd name="connsiteY129" fmla="*/ 295620 h 1699043"/>
              <a:gd name="connsiteX130" fmla="*/ 5508752 w 10232859"/>
              <a:gd name="connsiteY130" fmla="*/ 305753 h 1699043"/>
              <a:gd name="connsiteX131" fmla="*/ 5509657 w 10232859"/>
              <a:gd name="connsiteY131" fmla="*/ 304936 h 1699043"/>
              <a:gd name="connsiteX132" fmla="*/ 5521245 w 10232859"/>
              <a:gd name="connsiteY132" fmla="*/ 303688 h 1699043"/>
              <a:gd name="connsiteX133" fmla="*/ 5596538 w 10232859"/>
              <a:gd name="connsiteY133" fmla="*/ 291153 h 1699043"/>
              <a:gd name="connsiteX134" fmla="*/ 5632514 w 10232859"/>
              <a:gd name="connsiteY134" fmla="*/ 301962 h 1699043"/>
              <a:gd name="connsiteX135" fmla="*/ 5640005 w 10232859"/>
              <a:gd name="connsiteY135" fmla="*/ 303617 h 1699043"/>
              <a:gd name="connsiteX136" fmla="*/ 5640259 w 10232859"/>
              <a:gd name="connsiteY136" fmla="*/ 303435 h 1699043"/>
              <a:gd name="connsiteX137" fmla="*/ 5648365 w 10232859"/>
              <a:gd name="connsiteY137" fmla="*/ 304754 h 1699043"/>
              <a:gd name="connsiteX138" fmla="*/ 5653662 w 10232859"/>
              <a:gd name="connsiteY138" fmla="*/ 306635 h 1699043"/>
              <a:gd name="connsiteX139" fmla="*/ 5668196 w 10232859"/>
              <a:gd name="connsiteY139" fmla="*/ 309846 h 1699043"/>
              <a:gd name="connsiteX140" fmla="*/ 5673886 w 10232859"/>
              <a:gd name="connsiteY140" fmla="*/ 309526 h 1699043"/>
              <a:gd name="connsiteX141" fmla="*/ 5677139 w 10232859"/>
              <a:gd name="connsiteY141" fmla="*/ 307345 h 1699043"/>
              <a:gd name="connsiteX142" fmla="*/ 5708983 w 10232859"/>
              <a:gd name="connsiteY142" fmla="*/ 306674 h 1699043"/>
              <a:gd name="connsiteX143" fmla="*/ 5773909 w 10232859"/>
              <a:gd name="connsiteY143" fmla="*/ 312061 h 1699043"/>
              <a:gd name="connsiteX144" fmla="*/ 5809500 w 10232859"/>
              <a:gd name="connsiteY144" fmla="*/ 318450 h 1699043"/>
              <a:gd name="connsiteX145" fmla="*/ 5908729 w 10232859"/>
              <a:gd name="connsiteY145" fmla="*/ 332335 h 1699043"/>
              <a:gd name="connsiteX146" fmla="*/ 6009654 w 10232859"/>
              <a:gd name="connsiteY146" fmla="*/ 343526 h 1699043"/>
              <a:gd name="connsiteX147" fmla="*/ 6067487 w 10232859"/>
              <a:gd name="connsiteY147" fmla="*/ 333712 h 1699043"/>
              <a:gd name="connsiteX148" fmla="*/ 6073281 w 10232859"/>
              <a:gd name="connsiteY148" fmla="*/ 334316 h 1699043"/>
              <a:gd name="connsiteX149" fmla="*/ 6086225 w 10232859"/>
              <a:gd name="connsiteY149" fmla="*/ 339621 h 1699043"/>
              <a:gd name="connsiteX150" fmla="*/ 6105063 w 10232859"/>
              <a:gd name="connsiteY150" fmla="*/ 347340 h 1699043"/>
              <a:gd name="connsiteX151" fmla="*/ 6195166 w 10232859"/>
              <a:gd name="connsiteY151" fmla="*/ 360190 h 1699043"/>
              <a:gd name="connsiteX152" fmla="*/ 6216259 w 10232859"/>
              <a:gd name="connsiteY152" fmla="*/ 363365 h 1699043"/>
              <a:gd name="connsiteX153" fmla="*/ 6228331 w 10232859"/>
              <a:gd name="connsiteY153" fmla="*/ 364034 h 1699043"/>
              <a:gd name="connsiteX154" fmla="*/ 6229602 w 10232859"/>
              <a:gd name="connsiteY154" fmla="*/ 363414 h 1699043"/>
              <a:gd name="connsiteX155" fmla="*/ 6258988 w 10232859"/>
              <a:gd name="connsiteY155" fmla="*/ 378660 h 1699043"/>
              <a:gd name="connsiteX156" fmla="*/ 6264106 w 10232859"/>
              <a:gd name="connsiteY156" fmla="*/ 379141 h 1699043"/>
              <a:gd name="connsiteX157" fmla="*/ 6281703 w 10232859"/>
              <a:gd name="connsiteY157" fmla="*/ 391054 h 1699043"/>
              <a:gd name="connsiteX158" fmla="*/ 6291622 w 10232859"/>
              <a:gd name="connsiteY158" fmla="*/ 396155 h 1699043"/>
              <a:gd name="connsiteX159" fmla="*/ 6292712 w 10232859"/>
              <a:gd name="connsiteY159" fmla="*/ 399771 h 1699043"/>
              <a:gd name="connsiteX160" fmla="*/ 6308227 w 10232859"/>
              <a:gd name="connsiteY160" fmla="*/ 406196 h 1699043"/>
              <a:gd name="connsiteX161" fmla="*/ 6328981 w 10232859"/>
              <a:gd name="connsiteY161" fmla="*/ 409495 h 1699043"/>
              <a:gd name="connsiteX162" fmla="*/ 6368693 w 10232859"/>
              <a:gd name="connsiteY162" fmla="*/ 417845 h 1699043"/>
              <a:gd name="connsiteX163" fmla="*/ 6414811 w 10232859"/>
              <a:gd name="connsiteY163" fmla="*/ 452200 h 1699043"/>
              <a:gd name="connsiteX164" fmla="*/ 6467879 w 10232859"/>
              <a:gd name="connsiteY164" fmla="*/ 468248 h 1699043"/>
              <a:gd name="connsiteX165" fmla="*/ 6564351 w 10232859"/>
              <a:gd name="connsiteY165" fmla="*/ 537518 h 1699043"/>
              <a:gd name="connsiteX166" fmla="*/ 6711178 w 10232859"/>
              <a:gd name="connsiteY166" fmla="*/ 573610 h 1699043"/>
              <a:gd name="connsiteX167" fmla="*/ 6764036 w 10232859"/>
              <a:gd name="connsiteY167" fmla="*/ 588943 h 1699043"/>
              <a:gd name="connsiteX168" fmla="*/ 6858983 w 10232859"/>
              <a:gd name="connsiteY168" fmla="*/ 623723 h 1699043"/>
              <a:gd name="connsiteX169" fmla="*/ 6910661 w 10232859"/>
              <a:gd name="connsiteY169" fmla="*/ 634620 h 1699043"/>
              <a:gd name="connsiteX170" fmla="*/ 6944111 w 10232859"/>
              <a:gd name="connsiteY170" fmla="*/ 659502 h 1699043"/>
              <a:gd name="connsiteX171" fmla="*/ 6965771 w 10232859"/>
              <a:gd name="connsiteY171" fmla="*/ 659931 h 1699043"/>
              <a:gd name="connsiteX172" fmla="*/ 6969639 w 10232859"/>
              <a:gd name="connsiteY172" fmla="*/ 659837 h 1699043"/>
              <a:gd name="connsiteX173" fmla="*/ 6982242 w 10232859"/>
              <a:gd name="connsiteY173" fmla="*/ 663112 h 1699043"/>
              <a:gd name="connsiteX174" fmla="*/ 6989387 w 10232859"/>
              <a:gd name="connsiteY174" fmla="*/ 659474 h 1699043"/>
              <a:gd name="connsiteX175" fmla="*/ 7010930 w 10232859"/>
              <a:gd name="connsiteY175" fmla="*/ 661134 h 1699043"/>
              <a:gd name="connsiteX176" fmla="*/ 7033125 w 10232859"/>
              <a:gd name="connsiteY176" fmla="*/ 668436 h 1699043"/>
              <a:gd name="connsiteX177" fmla="*/ 7134461 w 10232859"/>
              <a:gd name="connsiteY177" fmla="*/ 708192 h 1699043"/>
              <a:gd name="connsiteX178" fmla="*/ 7197450 w 10232859"/>
              <a:gd name="connsiteY178" fmla="*/ 729094 h 1699043"/>
              <a:gd name="connsiteX179" fmla="*/ 7225084 w 10232859"/>
              <a:gd name="connsiteY179" fmla="*/ 732505 h 1699043"/>
              <a:gd name="connsiteX180" fmla="*/ 7261183 w 10232859"/>
              <a:gd name="connsiteY180" fmla="*/ 740313 h 1699043"/>
              <a:gd name="connsiteX181" fmla="*/ 7327760 w 10232859"/>
              <a:gd name="connsiteY181" fmla="*/ 750586 h 1699043"/>
              <a:gd name="connsiteX182" fmla="*/ 7412222 w 10232859"/>
              <a:gd name="connsiteY182" fmla="*/ 770487 h 1699043"/>
              <a:gd name="connsiteX183" fmla="*/ 7457904 w 10232859"/>
              <a:gd name="connsiteY183" fmla="*/ 804321 h 1699043"/>
              <a:gd name="connsiteX184" fmla="*/ 7465795 w 10232859"/>
              <a:gd name="connsiteY184" fmla="*/ 802598 h 1699043"/>
              <a:gd name="connsiteX185" fmla="*/ 7505046 w 10232859"/>
              <a:gd name="connsiteY185" fmla="*/ 816517 h 1699043"/>
              <a:gd name="connsiteX186" fmla="*/ 7623220 w 10232859"/>
              <a:gd name="connsiteY186" fmla="*/ 888520 h 1699043"/>
              <a:gd name="connsiteX187" fmla="*/ 7700458 w 10232859"/>
              <a:gd name="connsiteY187" fmla="*/ 915079 h 1699043"/>
              <a:gd name="connsiteX188" fmla="*/ 7730988 w 10232859"/>
              <a:gd name="connsiteY188" fmla="*/ 920756 h 1699043"/>
              <a:gd name="connsiteX189" fmla="*/ 7781942 w 10232859"/>
              <a:gd name="connsiteY189" fmla="*/ 930503 h 1699043"/>
              <a:gd name="connsiteX190" fmla="*/ 7827704 w 10232859"/>
              <a:gd name="connsiteY190" fmla="*/ 928558 h 1699043"/>
              <a:gd name="connsiteX191" fmla="*/ 7867270 w 10232859"/>
              <a:gd name="connsiteY191" fmla="*/ 940366 h 1699043"/>
              <a:gd name="connsiteX192" fmla="*/ 7866538 w 10232859"/>
              <a:gd name="connsiteY192" fmla="*/ 955045 h 1699043"/>
              <a:gd name="connsiteX193" fmla="*/ 7912084 w 10232859"/>
              <a:gd name="connsiteY193" fmla="*/ 963800 h 1699043"/>
              <a:gd name="connsiteX194" fmla="*/ 7982264 w 10232859"/>
              <a:gd name="connsiteY194" fmla="*/ 975773 h 1699043"/>
              <a:gd name="connsiteX195" fmla="*/ 7991272 w 10232859"/>
              <a:gd name="connsiteY195" fmla="*/ 981104 h 1699043"/>
              <a:gd name="connsiteX196" fmla="*/ 8006496 w 10232859"/>
              <a:gd name="connsiteY196" fmla="*/ 972839 h 1699043"/>
              <a:gd name="connsiteX197" fmla="*/ 8034497 w 10232859"/>
              <a:gd name="connsiteY197" fmla="*/ 972054 h 1699043"/>
              <a:gd name="connsiteX198" fmla="*/ 8150881 w 10232859"/>
              <a:gd name="connsiteY198" fmla="*/ 990411 h 1699043"/>
              <a:gd name="connsiteX199" fmla="*/ 8172106 w 10232859"/>
              <a:gd name="connsiteY199" fmla="*/ 990512 h 1699043"/>
              <a:gd name="connsiteX200" fmla="*/ 8196076 w 10232859"/>
              <a:gd name="connsiteY200" fmla="*/ 1000078 h 1699043"/>
              <a:gd name="connsiteX201" fmla="*/ 8247463 w 10232859"/>
              <a:gd name="connsiteY201" fmla="*/ 1016332 h 1699043"/>
              <a:gd name="connsiteX202" fmla="*/ 8279272 w 10232859"/>
              <a:gd name="connsiteY202" fmla="*/ 1032921 h 1699043"/>
              <a:gd name="connsiteX203" fmla="*/ 8289611 w 10232859"/>
              <a:gd name="connsiteY203" fmla="*/ 1028630 h 1699043"/>
              <a:gd name="connsiteX204" fmla="*/ 8311483 w 10232859"/>
              <a:gd name="connsiteY204" fmla="*/ 1029399 h 1699043"/>
              <a:gd name="connsiteX205" fmla="*/ 8399489 w 10232859"/>
              <a:gd name="connsiteY205" fmla="*/ 1048562 h 1699043"/>
              <a:gd name="connsiteX206" fmla="*/ 8415973 w 10232859"/>
              <a:gd name="connsiteY206" fmla="*/ 1049660 h 1699043"/>
              <a:gd name="connsiteX207" fmla="*/ 8433326 w 10232859"/>
              <a:gd name="connsiteY207" fmla="*/ 1057881 h 1699043"/>
              <a:gd name="connsiteX208" fmla="*/ 8502328 w 10232859"/>
              <a:gd name="connsiteY208" fmla="*/ 1091498 h 1699043"/>
              <a:gd name="connsiteX209" fmla="*/ 8534346 w 10232859"/>
              <a:gd name="connsiteY209" fmla="*/ 1106980 h 1699043"/>
              <a:gd name="connsiteX210" fmla="*/ 8534980 w 10232859"/>
              <a:gd name="connsiteY210" fmla="*/ 1110861 h 1699043"/>
              <a:gd name="connsiteX211" fmla="*/ 8544104 w 10232859"/>
              <a:gd name="connsiteY211" fmla="*/ 1108406 h 1699043"/>
              <a:gd name="connsiteX212" fmla="*/ 8567742 w 10232859"/>
              <a:gd name="connsiteY212" fmla="*/ 1117590 h 1699043"/>
              <a:gd name="connsiteX213" fmla="*/ 8633779 w 10232859"/>
              <a:gd name="connsiteY213" fmla="*/ 1139226 h 1699043"/>
              <a:gd name="connsiteX214" fmla="*/ 8676965 w 10232859"/>
              <a:gd name="connsiteY214" fmla="*/ 1156949 h 1699043"/>
              <a:gd name="connsiteX215" fmla="*/ 8698944 w 10232859"/>
              <a:gd name="connsiteY215" fmla="*/ 1156939 h 1699043"/>
              <a:gd name="connsiteX216" fmla="*/ 8711456 w 10232859"/>
              <a:gd name="connsiteY216" fmla="*/ 1169217 h 1699043"/>
              <a:gd name="connsiteX217" fmla="*/ 8732793 w 10232859"/>
              <a:gd name="connsiteY217" fmla="*/ 1172972 h 1699043"/>
              <a:gd name="connsiteX218" fmla="*/ 8751897 w 10232859"/>
              <a:gd name="connsiteY218" fmla="*/ 1190886 h 1699043"/>
              <a:gd name="connsiteX219" fmla="*/ 8793564 w 10232859"/>
              <a:gd name="connsiteY219" fmla="*/ 1172572 h 1699043"/>
              <a:gd name="connsiteX220" fmla="*/ 8834270 w 10232859"/>
              <a:gd name="connsiteY220" fmla="*/ 1206624 h 1699043"/>
              <a:gd name="connsiteX221" fmla="*/ 8853872 w 10232859"/>
              <a:gd name="connsiteY221" fmla="*/ 1214714 h 1699043"/>
              <a:gd name="connsiteX222" fmla="*/ 8861901 w 10232859"/>
              <a:gd name="connsiteY222" fmla="*/ 1211375 h 1699043"/>
              <a:gd name="connsiteX223" fmla="*/ 8874168 w 10232859"/>
              <a:gd name="connsiteY223" fmla="*/ 1213967 h 1699043"/>
              <a:gd name="connsiteX224" fmla="*/ 8871123 w 10232859"/>
              <a:gd name="connsiteY224" fmla="*/ 1221160 h 1699043"/>
              <a:gd name="connsiteX225" fmla="*/ 8903537 w 10232859"/>
              <a:gd name="connsiteY225" fmla="*/ 1230588 h 1699043"/>
              <a:gd name="connsiteX226" fmla="*/ 8933767 w 10232859"/>
              <a:gd name="connsiteY226" fmla="*/ 1263368 h 1699043"/>
              <a:gd name="connsiteX227" fmla="*/ 8985765 w 10232859"/>
              <a:gd name="connsiteY227" fmla="*/ 1287664 h 1699043"/>
              <a:gd name="connsiteX228" fmla="*/ 9071444 w 10232859"/>
              <a:gd name="connsiteY228" fmla="*/ 1317305 h 1699043"/>
              <a:gd name="connsiteX229" fmla="*/ 9096711 w 10232859"/>
              <a:gd name="connsiteY229" fmla="*/ 1327777 h 1699043"/>
              <a:gd name="connsiteX230" fmla="*/ 9338853 w 10232859"/>
              <a:gd name="connsiteY230" fmla="*/ 1448046 h 1699043"/>
              <a:gd name="connsiteX231" fmla="*/ 9520814 w 10232859"/>
              <a:gd name="connsiteY231" fmla="*/ 1449827 h 1699043"/>
              <a:gd name="connsiteX232" fmla="*/ 9702271 w 10232859"/>
              <a:gd name="connsiteY232" fmla="*/ 1488553 h 1699043"/>
              <a:gd name="connsiteX233" fmla="*/ 9744273 w 10232859"/>
              <a:gd name="connsiteY233" fmla="*/ 1523512 h 1699043"/>
              <a:gd name="connsiteX234" fmla="*/ 9771903 w 10232859"/>
              <a:gd name="connsiteY234" fmla="*/ 1530034 h 1699043"/>
              <a:gd name="connsiteX235" fmla="*/ 9818565 w 10232859"/>
              <a:gd name="connsiteY235" fmla="*/ 1538545 h 1699043"/>
              <a:gd name="connsiteX236" fmla="*/ 9882202 w 10232859"/>
              <a:gd name="connsiteY236" fmla="*/ 1565888 h 1699043"/>
              <a:gd name="connsiteX237" fmla="*/ 10022025 w 10232859"/>
              <a:gd name="connsiteY237" fmla="*/ 1599696 h 1699043"/>
              <a:gd name="connsiteX238" fmla="*/ 10220406 w 10232859"/>
              <a:gd name="connsiteY238" fmla="*/ 1677005 h 1699043"/>
              <a:gd name="connsiteX239" fmla="*/ 10232859 w 10232859"/>
              <a:gd name="connsiteY239" fmla="*/ 1699043 h 1699043"/>
              <a:gd name="connsiteX240" fmla="*/ 0 w 10232859"/>
              <a:gd name="connsiteY240" fmla="*/ 1699043 h 1699043"/>
              <a:gd name="connsiteX241" fmla="*/ 0 w 10232859"/>
              <a:gd name="connsiteY241" fmla="*/ 21828 h 1699043"/>
              <a:gd name="connsiteX242" fmla="*/ 8097 w 10232859"/>
              <a:gd name="connsiteY242" fmla="*/ 24355 h 1699043"/>
              <a:gd name="connsiteX243" fmla="*/ 77128 w 10232859"/>
              <a:gd name="connsiteY243" fmla="*/ 6867 h 1699043"/>
              <a:gd name="connsiteX244" fmla="*/ 188338 w 10232859"/>
              <a:gd name="connsiteY244" fmla="*/ 5079 h 1699043"/>
              <a:gd name="connsiteX245" fmla="*/ 298809 w 10232859"/>
              <a:gd name="connsiteY245" fmla="*/ 6198 h 1699043"/>
              <a:gd name="connsiteX246" fmla="*/ 338985 w 10232859"/>
              <a:gd name="connsiteY246" fmla="*/ 8006 h 1699043"/>
              <a:gd name="connsiteX247" fmla="*/ 409815 w 10232859"/>
              <a:gd name="connsiteY247" fmla="*/ 5045 h 1699043"/>
              <a:gd name="connsiteX0" fmla="*/ 409815 w 10232859"/>
              <a:gd name="connsiteY0" fmla="*/ 5045 h 1699043"/>
              <a:gd name="connsiteX1" fmla="*/ 456316 w 10232859"/>
              <a:gd name="connsiteY1" fmla="*/ 4077 h 1699043"/>
              <a:gd name="connsiteX2" fmla="*/ 463611 w 10232859"/>
              <a:gd name="connsiteY2" fmla="*/ 18441 h 1699043"/>
              <a:gd name="connsiteX3" fmla="*/ 506289 w 10232859"/>
              <a:gd name="connsiteY3" fmla="*/ 21667 h 1699043"/>
              <a:gd name="connsiteX4" fmla="*/ 547180 w 10232859"/>
              <a:gd name="connsiteY4" fmla="*/ 10297 h 1699043"/>
              <a:gd name="connsiteX5" fmla="*/ 599180 w 10232859"/>
              <a:gd name="connsiteY5" fmla="*/ 9165 h 1699043"/>
              <a:gd name="connsiteX6" fmla="*/ 630247 w 10232859"/>
              <a:gd name="connsiteY6" fmla="*/ 8332 h 1699043"/>
              <a:gd name="connsiteX7" fmla="*/ 715463 w 10232859"/>
              <a:gd name="connsiteY7" fmla="*/ 18029 h 1699043"/>
              <a:gd name="connsiteX8" fmla="*/ 862866 w 10232859"/>
              <a:gd name="connsiteY8" fmla="*/ 63233 h 1699043"/>
              <a:gd name="connsiteX9" fmla="*/ 906400 w 10232859"/>
              <a:gd name="connsiteY9" fmla="*/ 68570 h 1699043"/>
              <a:gd name="connsiteX10" fmla="*/ 912698 w 10232859"/>
              <a:gd name="connsiteY10" fmla="*/ 65266 h 1699043"/>
              <a:gd name="connsiteX11" fmla="*/ 972936 w 10232859"/>
              <a:gd name="connsiteY11" fmla="*/ 88549 h 1699043"/>
              <a:gd name="connsiteX12" fmla="*/ 1061158 w 10232859"/>
              <a:gd name="connsiteY12" fmla="*/ 90302 h 1699043"/>
              <a:gd name="connsiteX13" fmla="*/ 1127764 w 10232859"/>
              <a:gd name="connsiteY13" fmla="*/ 86443 h 1699043"/>
              <a:gd name="connsiteX14" fmla="*/ 1165092 w 10232859"/>
              <a:gd name="connsiteY14" fmla="*/ 86517 h 1699043"/>
              <a:gd name="connsiteX15" fmla="*/ 1192274 w 10232859"/>
              <a:gd name="connsiteY15" fmla="*/ 84088 h 1699043"/>
              <a:gd name="connsiteX16" fmla="*/ 1261359 w 10232859"/>
              <a:gd name="connsiteY16" fmla="*/ 91263 h 1699043"/>
              <a:gd name="connsiteX17" fmla="*/ 1375826 w 10232859"/>
              <a:gd name="connsiteY17" fmla="*/ 108740 h 1699043"/>
              <a:gd name="connsiteX18" fmla="*/ 1400134 w 10232859"/>
              <a:gd name="connsiteY18" fmla="*/ 111208 h 1699043"/>
              <a:gd name="connsiteX19" fmla="*/ 1420782 w 10232859"/>
              <a:gd name="connsiteY19" fmla="*/ 108347 h 1699043"/>
              <a:gd name="connsiteX20" fmla="*/ 1425360 w 10232859"/>
              <a:gd name="connsiteY20" fmla="*/ 103343 h 1699043"/>
              <a:gd name="connsiteX21" fmla="*/ 1438688 w 10232859"/>
              <a:gd name="connsiteY21" fmla="*/ 103900 h 1699043"/>
              <a:gd name="connsiteX22" fmla="*/ 1442183 w 10232859"/>
              <a:gd name="connsiteY22" fmla="*/ 103008 h 1699043"/>
              <a:gd name="connsiteX23" fmla="*/ 1462271 w 10232859"/>
              <a:gd name="connsiteY23" fmla="*/ 98933 h 1699043"/>
              <a:gd name="connsiteX24" fmla="*/ 1506437 w 10232859"/>
              <a:gd name="connsiteY24" fmla="*/ 116084 h 1699043"/>
              <a:gd name="connsiteX25" fmla="*/ 1559721 w 10232859"/>
              <a:gd name="connsiteY25" fmla="*/ 115918 h 1699043"/>
              <a:gd name="connsiteX26" fmla="*/ 1763086 w 10232859"/>
              <a:gd name="connsiteY26" fmla="*/ 148431 h 1699043"/>
              <a:gd name="connsiteX27" fmla="*/ 1909571 w 10232859"/>
              <a:gd name="connsiteY27" fmla="*/ 158571 h 1699043"/>
              <a:gd name="connsiteX28" fmla="*/ 2002612 w 10232859"/>
              <a:gd name="connsiteY28" fmla="*/ 185342 h 1699043"/>
              <a:gd name="connsiteX29" fmla="*/ 2155278 w 10232859"/>
              <a:gd name="connsiteY29" fmla="*/ 197824 h 1699043"/>
              <a:gd name="connsiteX30" fmla="*/ 2166398 w 10232859"/>
              <a:gd name="connsiteY30" fmla="*/ 206965 h 1699043"/>
              <a:gd name="connsiteX31" fmla="*/ 2180455 w 10232859"/>
              <a:gd name="connsiteY31" fmla="*/ 212894 h 1699043"/>
              <a:gd name="connsiteX32" fmla="*/ 2182638 w 10232859"/>
              <a:gd name="connsiteY32" fmla="*/ 212313 h 1699043"/>
              <a:gd name="connsiteX33" fmla="*/ 2200348 w 10232859"/>
              <a:gd name="connsiteY33" fmla="*/ 215316 h 1699043"/>
              <a:gd name="connsiteX34" fmla="*/ 2203307 w 10232859"/>
              <a:gd name="connsiteY34" fmla="*/ 218590 h 1699043"/>
              <a:gd name="connsiteX35" fmla="*/ 2215170 w 10232859"/>
              <a:gd name="connsiteY35" fmla="*/ 221472 h 1699043"/>
              <a:gd name="connsiteX36" fmla="*/ 2237765 w 10232859"/>
              <a:gd name="connsiteY36" fmla="*/ 229357 h 1699043"/>
              <a:gd name="connsiteX37" fmla="*/ 2242719 w 10232859"/>
              <a:gd name="connsiteY37" fmla="*/ 228760 h 1699043"/>
              <a:gd name="connsiteX38" fmla="*/ 2277928 w 10232859"/>
              <a:gd name="connsiteY38" fmla="*/ 237427 h 1699043"/>
              <a:gd name="connsiteX39" fmla="*/ 2278759 w 10232859"/>
              <a:gd name="connsiteY39" fmla="*/ 236563 h 1699043"/>
              <a:gd name="connsiteX40" fmla="*/ 2290187 w 10232859"/>
              <a:gd name="connsiteY40" fmla="*/ 234709 h 1699043"/>
              <a:gd name="connsiteX41" fmla="*/ 2364066 w 10232859"/>
              <a:gd name="connsiteY41" fmla="*/ 218237 h 1699043"/>
              <a:gd name="connsiteX42" fmla="*/ 2400814 w 10232859"/>
              <a:gd name="connsiteY42" fmla="*/ 227165 h 1699043"/>
              <a:gd name="connsiteX43" fmla="*/ 2408414 w 10232859"/>
              <a:gd name="connsiteY43" fmla="*/ 228429 h 1699043"/>
              <a:gd name="connsiteX44" fmla="*/ 2408650 w 10232859"/>
              <a:gd name="connsiteY44" fmla="*/ 228234 h 1699043"/>
              <a:gd name="connsiteX45" fmla="*/ 2416835 w 10232859"/>
              <a:gd name="connsiteY45" fmla="*/ 229128 h 1699043"/>
              <a:gd name="connsiteX46" fmla="*/ 2422271 w 10232859"/>
              <a:gd name="connsiteY46" fmla="*/ 230733 h 1699043"/>
              <a:gd name="connsiteX47" fmla="*/ 2490341 w 10232859"/>
              <a:gd name="connsiteY47" fmla="*/ 211074 h 1699043"/>
              <a:gd name="connsiteX48" fmla="*/ 2588929 w 10232859"/>
              <a:gd name="connsiteY48" fmla="*/ 200980 h 1699043"/>
              <a:gd name="connsiteX49" fmla="*/ 2687426 w 10232859"/>
              <a:gd name="connsiteY49" fmla="*/ 193848 h 1699043"/>
              <a:gd name="connsiteX50" fmla="*/ 2723517 w 10232859"/>
              <a:gd name="connsiteY50" fmla="*/ 192652 h 1699043"/>
              <a:gd name="connsiteX51" fmla="*/ 2785956 w 10232859"/>
              <a:gd name="connsiteY51" fmla="*/ 184404 h 1699043"/>
              <a:gd name="connsiteX52" fmla="*/ 2813378 w 10232859"/>
              <a:gd name="connsiteY52" fmla="*/ 176833 h 1699043"/>
              <a:gd name="connsiteX53" fmla="*/ 2814782 w 10232859"/>
              <a:gd name="connsiteY53" fmla="*/ 177153 h 1699043"/>
              <a:gd name="connsiteX54" fmla="*/ 2816580 w 10232859"/>
              <a:gd name="connsiteY54" fmla="*/ 174366 h 1699043"/>
              <a:gd name="connsiteX55" fmla="*/ 2821623 w 10232859"/>
              <a:gd name="connsiteY55" fmla="*/ 172875 h 1699043"/>
              <a:gd name="connsiteX56" fmla="*/ 2836688 w 10232859"/>
              <a:gd name="connsiteY56" fmla="*/ 172971 h 1699043"/>
              <a:gd name="connsiteX57" fmla="*/ 2842564 w 10232859"/>
              <a:gd name="connsiteY57" fmla="*/ 173695 h 1699043"/>
              <a:gd name="connsiteX58" fmla="*/ 2850712 w 10232859"/>
              <a:gd name="connsiteY58" fmla="*/ 173290 h 1699043"/>
              <a:gd name="connsiteX59" fmla="*/ 2850846 w 10232859"/>
              <a:gd name="connsiteY59" fmla="*/ 173062 h 1699043"/>
              <a:gd name="connsiteX60" fmla="*/ 2858611 w 10232859"/>
              <a:gd name="connsiteY60" fmla="*/ 173112 h 1699043"/>
              <a:gd name="connsiteX61" fmla="*/ 2897454 w 10232859"/>
              <a:gd name="connsiteY61" fmla="*/ 176114 h 1699043"/>
              <a:gd name="connsiteX62" fmla="*/ 2940369 w 10232859"/>
              <a:gd name="connsiteY62" fmla="*/ 152944 h 1699043"/>
              <a:gd name="connsiteX63" fmla="*/ 2959670 w 10232859"/>
              <a:gd name="connsiteY63" fmla="*/ 148367 h 1699043"/>
              <a:gd name="connsiteX64" fmla="*/ 2969615 w 10232859"/>
              <a:gd name="connsiteY64" fmla="*/ 144755 h 1699043"/>
              <a:gd name="connsiteX65" fmla="*/ 2970000 w 10232859"/>
              <a:gd name="connsiteY65" fmla="*/ 143776 h 1699043"/>
              <a:gd name="connsiteX66" fmla="*/ 3007272 w 10232859"/>
              <a:gd name="connsiteY66" fmla="*/ 146766 h 1699043"/>
              <a:gd name="connsiteX67" fmla="*/ 3011677 w 10232859"/>
              <a:gd name="connsiteY67" fmla="*/ 145404 h 1699043"/>
              <a:gd name="connsiteX68" fmla="*/ 3036668 w 10232859"/>
              <a:gd name="connsiteY68" fmla="*/ 149604 h 1699043"/>
              <a:gd name="connsiteX69" fmla="*/ 3049208 w 10232859"/>
              <a:gd name="connsiteY69" fmla="*/ 150573 h 1699043"/>
              <a:gd name="connsiteX70" fmla="*/ 3053517 w 10232859"/>
              <a:gd name="connsiteY70" fmla="*/ 153322 h 1699043"/>
              <a:gd name="connsiteX71" fmla="*/ 3071637 w 10232859"/>
              <a:gd name="connsiteY71" fmla="*/ 153496 h 1699043"/>
              <a:gd name="connsiteX72" fmla="*/ 3110077 w 10232859"/>
              <a:gd name="connsiteY72" fmla="*/ 149202 h 1699043"/>
              <a:gd name="connsiteX73" fmla="*/ 3173743 w 10232859"/>
              <a:gd name="connsiteY73" fmla="*/ 159581 h 1699043"/>
              <a:gd name="connsiteX74" fmla="*/ 3254203 w 10232859"/>
              <a:gd name="connsiteY74" fmla="*/ 151756 h 1699043"/>
              <a:gd name="connsiteX75" fmla="*/ 3380350 w 10232859"/>
              <a:gd name="connsiteY75" fmla="*/ 151151 h 1699043"/>
              <a:gd name="connsiteX76" fmla="*/ 3476147 w 10232859"/>
              <a:gd name="connsiteY76" fmla="*/ 170925 h 1699043"/>
              <a:gd name="connsiteX77" fmla="*/ 3581876 w 10232859"/>
              <a:gd name="connsiteY77" fmla="*/ 150448 h 1699043"/>
              <a:gd name="connsiteX78" fmla="*/ 3704761 w 10232859"/>
              <a:gd name="connsiteY78" fmla="*/ 150492 h 1699043"/>
              <a:gd name="connsiteX79" fmla="*/ 3755040 w 10232859"/>
              <a:gd name="connsiteY79" fmla="*/ 141978 h 1699043"/>
              <a:gd name="connsiteX80" fmla="*/ 3804689 w 10232859"/>
              <a:gd name="connsiteY80" fmla="*/ 151893 h 1699043"/>
              <a:gd name="connsiteX81" fmla="*/ 3821793 w 10232859"/>
              <a:gd name="connsiteY81" fmla="*/ 144743 h 1699043"/>
              <a:gd name="connsiteX82" fmla="*/ 3824682 w 10232859"/>
              <a:gd name="connsiteY82" fmla="*/ 143319 h 1699043"/>
              <a:gd name="connsiteX83" fmla="*/ 3837536 w 10232859"/>
              <a:gd name="connsiteY83" fmla="*/ 141778 h 1699043"/>
              <a:gd name="connsiteX84" fmla="*/ 3839550 w 10232859"/>
              <a:gd name="connsiteY84" fmla="*/ 136147 h 1699043"/>
              <a:gd name="connsiteX85" fmla="*/ 3857743 w 10232859"/>
              <a:gd name="connsiteY85" fmla="*/ 130104 h 1699043"/>
              <a:gd name="connsiteX86" fmla="*/ 3881852 w 10232859"/>
              <a:gd name="connsiteY86" fmla="*/ 128717 h 1699043"/>
              <a:gd name="connsiteX87" fmla="*/ 3998088 w 10232859"/>
              <a:gd name="connsiteY87" fmla="*/ 127932 h 1699043"/>
              <a:gd name="connsiteX88" fmla="*/ 4066682 w 10232859"/>
              <a:gd name="connsiteY88" fmla="*/ 124147 h 1699043"/>
              <a:gd name="connsiteX89" fmla="*/ 4091246 w 10232859"/>
              <a:gd name="connsiteY89" fmla="*/ 117503 h 1699043"/>
              <a:gd name="connsiteX90" fmla="*/ 4126556 w 10232859"/>
              <a:gd name="connsiteY90" fmla="*/ 111725 h 1699043"/>
              <a:gd name="connsiteX91" fmla="*/ 4187717 w 10232859"/>
              <a:gd name="connsiteY91" fmla="*/ 97496 h 1699043"/>
              <a:gd name="connsiteX92" fmla="*/ 4220826 w 10232859"/>
              <a:gd name="connsiteY92" fmla="*/ 95991 h 1699043"/>
              <a:gd name="connsiteX93" fmla="*/ 4239014 w 10232859"/>
              <a:gd name="connsiteY93" fmla="*/ 90840 h 1699043"/>
              <a:gd name="connsiteX94" fmla="*/ 4246653 w 10232859"/>
              <a:gd name="connsiteY94" fmla="*/ 91360 h 1699043"/>
              <a:gd name="connsiteX95" fmla="*/ 4271841 w 10232859"/>
              <a:gd name="connsiteY95" fmla="*/ 90188 h 1699043"/>
              <a:gd name="connsiteX96" fmla="*/ 4286277 w 10232859"/>
              <a:gd name="connsiteY96" fmla="*/ 90173 h 1699043"/>
              <a:gd name="connsiteX97" fmla="*/ 4292025 w 10232859"/>
              <a:gd name="connsiteY97" fmla="*/ 90407 h 1699043"/>
              <a:gd name="connsiteX98" fmla="*/ 4304713 w 10232859"/>
              <a:gd name="connsiteY98" fmla="*/ 95673 h 1699043"/>
              <a:gd name="connsiteX99" fmla="*/ 4321285 w 10232859"/>
              <a:gd name="connsiteY99" fmla="*/ 93560 h 1699043"/>
              <a:gd name="connsiteX100" fmla="*/ 4339561 w 10232859"/>
              <a:gd name="connsiteY100" fmla="*/ 98806 h 1699043"/>
              <a:gd name="connsiteX101" fmla="*/ 4343990 w 10232859"/>
              <a:gd name="connsiteY101" fmla="*/ 94576 h 1699043"/>
              <a:gd name="connsiteX102" fmla="*/ 4358885 w 10232859"/>
              <a:gd name="connsiteY102" fmla="*/ 90264 h 1699043"/>
              <a:gd name="connsiteX103" fmla="*/ 4371648 w 10232859"/>
              <a:gd name="connsiteY103" fmla="*/ 95312 h 1699043"/>
              <a:gd name="connsiteX104" fmla="*/ 4398380 w 10232859"/>
              <a:gd name="connsiteY104" fmla="*/ 98447 h 1699043"/>
              <a:gd name="connsiteX105" fmla="*/ 4405729 w 10232859"/>
              <a:gd name="connsiteY105" fmla="*/ 97677 h 1699043"/>
              <a:gd name="connsiteX106" fmla="*/ 4431408 w 10232859"/>
              <a:gd name="connsiteY106" fmla="*/ 104311 h 1699043"/>
              <a:gd name="connsiteX107" fmla="*/ 4472183 w 10232859"/>
              <a:gd name="connsiteY107" fmla="*/ 109916 h 1699043"/>
              <a:gd name="connsiteX108" fmla="*/ 4518828 w 10232859"/>
              <a:gd name="connsiteY108" fmla="*/ 112600 h 1699043"/>
              <a:gd name="connsiteX109" fmla="*/ 4532040 w 10232859"/>
              <a:gd name="connsiteY109" fmla="*/ 117793 h 1699043"/>
              <a:gd name="connsiteX110" fmla="*/ 4617778 w 10232859"/>
              <a:gd name="connsiteY110" fmla="*/ 130479 h 1699043"/>
              <a:gd name="connsiteX111" fmla="*/ 4641872 w 10232859"/>
              <a:gd name="connsiteY111" fmla="*/ 134207 h 1699043"/>
              <a:gd name="connsiteX112" fmla="*/ 4662766 w 10232859"/>
              <a:gd name="connsiteY112" fmla="*/ 132438 h 1699043"/>
              <a:gd name="connsiteX113" fmla="*/ 4667770 w 10232859"/>
              <a:gd name="connsiteY113" fmla="*/ 127694 h 1699043"/>
              <a:gd name="connsiteX114" fmla="*/ 4681052 w 10232859"/>
              <a:gd name="connsiteY114" fmla="*/ 128947 h 1699043"/>
              <a:gd name="connsiteX115" fmla="*/ 4684624 w 10232859"/>
              <a:gd name="connsiteY115" fmla="*/ 128241 h 1699043"/>
              <a:gd name="connsiteX116" fmla="*/ 4705061 w 10232859"/>
              <a:gd name="connsiteY116" fmla="*/ 125234 h 1699043"/>
              <a:gd name="connsiteX117" fmla="*/ 4747746 w 10232859"/>
              <a:gd name="connsiteY117" fmla="*/ 144617 h 1699043"/>
              <a:gd name="connsiteX118" fmla="*/ 4867014 w 10232859"/>
              <a:gd name="connsiteY118" fmla="*/ 164145 h 1699043"/>
              <a:gd name="connsiteX119" fmla="*/ 5001600 w 10232859"/>
              <a:gd name="connsiteY119" fmla="*/ 190239 h 1699043"/>
              <a:gd name="connsiteX120" fmla="*/ 5115965 w 10232859"/>
              <a:gd name="connsiteY120" fmla="*/ 186069 h 1699043"/>
              <a:gd name="connsiteX121" fmla="*/ 5193957 w 10232859"/>
              <a:gd name="connsiteY121" fmla="*/ 229364 h 1699043"/>
              <a:gd name="connsiteX122" fmla="*/ 5275907 w 10232859"/>
              <a:gd name="connsiteY122" fmla="*/ 263295 h 1699043"/>
              <a:gd name="connsiteX123" fmla="*/ 5344878 w 10232859"/>
              <a:gd name="connsiteY123" fmla="*/ 276360 h 1699043"/>
              <a:gd name="connsiteX124" fmla="*/ 5413398 w 10232859"/>
              <a:gd name="connsiteY124" fmla="*/ 276235 h 1699043"/>
              <a:gd name="connsiteX125" fmla="*/ 5415629 w 10232859"/>
              <a:gd name="connsiteY125" fmla="*/ 275768 h 1699043"/>
              <a:gd name="connsiteX126" fmla="*/ 5433078 w 10232859"/>
              <a:gd name="connsiteY126" fmla="*/ 279684 h 1699043"/>
              <a:gd name="connsiteX127" fmla="*/ 5435759 w 10232859"/>
              <a:gd name="connsiteY127" fmla="*/ 283100 h 1699043"/>
              <a:gd name="connsiteX128" fmla="*/ 5447372 w 10232859"/>
              <a:gd name="connsiteY128" fmla="*/ 286587 h 1699043"/>
              <a:gd name="connsiteX129" fmla="*/ 5469289 w 10232859"/>
              <a:gd name="connsiteY129" fmla="*/ 295620 h 1699043"/>
              <a:gd name="connsiteX130" fmla="*/ 5508752 w 10232859"/>
              <a:gd name="connsiteY130" fmla="*/ 305753 h 1699043"/>
              <a:gd name="connsiteX131" fmla="*/ 5509657 w 10232859"/>
              <a:gd name="connsiteY131" fmla="*/ 304936 h 1699043"/>
              <a:gd name="connsiteX132" fmla="*/ 5521245 w 10232859"/>
              <a:gd name="connsiteY132" fmla="*/ 303688 h 1699043"/>
              <a:gd name="connsiteX133" fmla="*/ 5596538 w 10232859"/>
              <a:gd name="connsiteY133" fmla="*/ 291153 h 1699043"/>
              <a:gd name="connsiteX134" fmla="*/ 5632514 w 10232859"/>
              <a:gd name="connsiteY134" fmla="*/ 301962 h 1699043"/>
              <a:gd name="connsiteX135" fmla="*/ 5640005 w 10232859"/>
              <a:gd name="connsiteY135" fmla="*/ 303617 h 1699043"/>
              <a:gd name="connsiteX136" fmla="*/ 5640259 w 10232859"/>
              <a:gd name="connsiteY136" fmla="*/ 303435 h 1699043"/>
              <a:gd name="connsiteX137" fmla="*/ 5648365 w 10232859"/>
              <a:gd name="connsiteY137" fmla="*/ 304754 h 1699043"/>
              <a:gd name="connsiteX138" fmla="*/ 5653662 w 10232859"/>
              <a:gd name="connsiteY138" fmla="*/ 306635 h 1699043"/>
              <a:gd name="connsiteX139" fmla="*/ 5668196 w 10232859"/>
              <a:gd name="connsiteY139" fmla="*/ 309846 h 1699043"/>
              <a:gd name="connsiteX140" fmla="*/ 5673886 w 10232859"/>
              <a:gd name="connsiteY140" fmla="*/ 309526 h 1699043"/>
              <a:gd name="connsiteX141" fmla="*/ 5677139 w 10232859"/>
              <a:gd name="connsiteY141" fmla="*/ 307345 h 1699043"/>
              <a:gd name="connsiteX142" fmla="*/ 5708983 w 10232859"/>
              <a:gd name="connsiteY142" fmla="*/ 306674 h 1699043"/>
              <a:gd name="connsiteX143" fmla="*/ 5773909 w 10232859"/>
              <a:gd name="connsiteY143" fmla="*/ 312061 h 1699043"/>
              <a:gd name="connsiteX144" fmla="*/ 5809500 w 10232859"/>
              <a:gd name="connsiteY144" fmla="*/ 318450 h 1699043"/>
              <a:gd name="connsiteX145" fmla="*/ 5908729 w 10232859"/>
              <a:gd name="connsiteY145" fmla="*/ 332335 h 1699043"/>
              <a:gd name="connsiteX146" fmla="*/ 6067487 w 10232859"/>
              <a:gd name="connsiteY146" fmla="*/ 333712 h 1699043"/>
              <a:gd name="connsiteX147" fmla="*/ 6073281 w 10232859"/>
              <a:gd name="connsiteY147" fmla="*/ 334316 h 1699043"/>
              <a:gd name="connsiteX148" fmla="*/ 6086225 w 10232859"/>
              <a:gd name="connsiteY148" fmla="*/ 339621 h 1699043"/>
              <a:gd name="connsiteX149" fmla="*/ 6105063 w 10232859"/>
              <a:gd name="connsiteY149" fmla="*/ 347340 h 1699043"/>
              <a:gd name="connsiteX150" fmla="*/ 6195166 w 10232859"/>
              <a:gd name="connsiteY150" fmla="*/ 360190 h 1699043"/>
              <a:gd name="connsiteX151" fmla="*/ 6216259 w 10232859"/>
              <a:gd name="connsiteY151" fmla="*/ 363365 h 1699043"/>
              <a:gd name="connsiteX152" fmla="*/ 6228331 w 10232859"/>
              <a:gd name="connsiteY152" fmla="*/ 364034 h 1699043"/>
              <a:gd name="connsiteX153" fmla="*/ 6229602 w 10232859"/>
              <a:gd name="connsiteY153" fmla="*/ 363414 h 1699043"/>
              <a:gd name="connsiteX154" fmla="*/ 6258988 w 10232859"/>
              <a:gd name="connsiteY154" fmla="*/ 378660 h 1699043"/>
              <a:gd name="connsiteX155" fmla="*/ 6264106 w 10232859"/>
              <a:gd name="connsiteY155" fmla="*/ 379141 h 1699043"/>
              <a:gd name="connsiteX156" fmla="*/ 6281703 w 10232859"/>
              <a:gd name="connsiteY156" fmla="*/ 391054 h 1699043"/>
              <a:gd name="connsiteX157" fmla="*/ 6291622 w 10232859"/>
              <a:gd name="connsiteY157" fmla="*/ 396155 h 1699043"/>
              <a:gd name="connsiteX158" fmla="*/ 6292712 w 10232859"/>
              <a:gd name="connsiteY158" fmla="*/ 399771 h 1699043"/>
              <a:gd name="connsiteX159" fmla="*/ 6308227 w 10232859"/>
              <a:gd name="connsiteY159" fmla="*/ 406196 h 1699043"/>
              <a:gd name="connsiteX160" fmla="*/ 6328981 w 10232859"/>
              <a:gd name="connsiteY160" fmla="*/ 409495 h 1699043"/>
              <a:gd name="connsiteX161" fmla="*/ 6368693 w 10232859"/>
              <a:gd name="connsiteY161" fmla="*/ 417845 h 1699043"/>
              <a:gd name="connsiteX162" fmla="*/ 6414811 w 10232859"/>
              <a:gd name="connsiteY162" fmla="*/ 452200 h 1699043"/>
              <a:gd name="connsiteX163" fmla="*/ 6467879 w 10232859"/>
              <a:gd name="connsiteY163" fmla="*/ 468248 h 1699043"/>
              <a:gd name="connsiteX164" fmla="*/ 6564351 w 10232859"/>
              <a:gd name="connsiteY164" fmla="*/ 537518 h 1699043"/>
              <a:gd name="connsiteX165" fmla="*/ 6711178 w 10232859"/>
              <a:gd name="connsiteY165" fmla="*/ 573610 h 1699043"/>
              <a:gd name="connsiteX166" fmla="*/ 6764036 w 10232859"/>
              <a:gd name="connsiteY166" fmla="*/ 588943 h 1699043"/>
              <a:gd name="connsiteX167" fmla="*/ 6858983 w 10232859"/>
              <a:gd name="connsiteY167" fmla="*/ 623723 h 1699043"/>
              <a:gd name="connsiteX168" fmla="*/ 6910661 w 10232859"/>
              <a:gd name="connsiteY168" fmla="*/ 634620 h 1699043"/>
              <a:gd name="connsiteX169" fmla="*/ 6944111 w 10232859"/>
              <a:gd name="connsiteY169" fmla="*/ 659502 h 1699043"/>
              <a:gd name="connsiteX170" fmla="*/ 6965771 w 10232859"/>
              <a:gd name="connsiteY170" fmla="*/ 659931 h 1699043"/>
              <a:gd name="connsiteX171" fmla="*/ 6969639 w 10232859"/>
              <a:gd name="connsiteY171" fmla="*/ 659837 h 1699043"/>
              <a:gd name="connsiteX172" fmla="*/ 6982242 w 10232859"/>
              <a:gd name="connsiteY172" fmla="*/ 663112 h 1699043"/>
              <a:gd name="connsiteX173" fmla="*/ 6989387 w 10232859"/>
              <a:gd name="connsiteY173" fmla="*/ 659474 h 1699043"/>
              <a:gd name="connsiteX174" fmla="*/ 7010930 w 10232859"/>
              <a:gd name="connsiteY174" fmla="*/ 661134 h 1699043"/>
              <a:gd name="connsiteX175" fmla="*/ 7033125 w 10232859"/>
              <a:gd name="connsiteY175" fmla="*/ 668436 h 1699043"/>
              <a:gd name="connsiteX176" fmla="*/ 7134461 w 10232859"/>
              <a:gd name="connsiteY176" fmla="*/ 708192 h 1699043"/>
              <a:gd name="connsiteX177" fmla="*/ 7197450 w 10232859"/>
              <a:gd name="connsiteY177" fmla="*/ 729094 h 1699043"/>
              <a:gd name="connsiteX178" fmla="*/ 7225084 w 10232859"/>
              <a:gd name="connsiteY178" fmla="*/ 732505 h 1699043"/>
              <a:gd name="connsiteX179" fmla="*/ 7261183 w 10232859"/>
              <a:gd name="connsiteY179" fmla="*/ 740313 h 1699043"/>
              <a:gd name="connsiteX180" fmla="*/ 7327760 w 10232859"/>
              <a:gd name="connsiteY180" fmla="*/ 750586 h 1699043"/>
              <a:gd name="connsiteX181" fmla="*/ 7412222 w 10232859"/>
              <a:gd name="connsiteY181" fmla="*/ 770487 h 1699043"/>
              <a:gd name="connsiteX182" fmla="*/ 7457904 w 10232859"/>
              <a:gd name="connsiteY182" fmla="*/ 804321 h 1699043"/>
              <a:gd name="connsiteX183" fmla="*/ 7465795 w 10232859"/>
              <a:gd name="connsiteY183" fmla="*/ 802598 h 1699043"/>
              <a:gd name="connsiteX184" fmla="*/ 7505046 w 10232859"/>
              <a:gd name="connsiteY184" fmla="*/ 816517 h 1699043"/>
              <a:gd name="connsiteX185" fmla="*/ 7623220 w 10232859"/>
              <a:gd name="connsiteY185" fmla="*/ 888520 h 1699043"/>
              <a:gd name="connsiteX186" fmla="*/ 7700458 w 10232859"/>
              <a:gd name="connsiteY186" fmla="*/ 915079 h 1699043"/>
              <a:gd name="connsiteX187" fmla="*/ 7730988 w 10232859"/>
              <a:gd name="connsiteY187" fmla="*/ 920756 h 1699043"/>
              <a:gd name="connsiteX188" fmla="*/ 7781942 w 10232859"/>
              <a:gd name="connsiteY188" fmla="*/ 930503 h 1699043"/>
              <a:gd name="connsiteX189" fmla="*/ 7827704 w 10232859"/>
              <a:gd name="connsiteY189" fmla="*/ 928558 h 1699043"/>
              <a:gd name="connsiteX190" fmla="*/ 7867270 w 10232859"/>
              <a:gd name="connsiteY190" fmla="*/ 940366 h 1699043"/>
              <a:gd name="connsiteX191" fmla="*/ 7866538 w 10232859"/>
              <a:gd name="connsiteY191" fmla="*/ 955045 h 1699043"/>
              <a:gd name="connsiteX192" fmla="*/ 7912084 w 10232859"/>
              <a:gd name="connsiteY192" fmla="*/ 963800 h 1699043"/>
              <a:gd name="connsiteX193" fmla="*/ 7982264 w 10232859"/>
              <a:gd name="connsiteY193" fmla="*/ 975773 h 1699043"/>
              <a:gd name="connsiteX194" fmla="*/ 7991272 w 10232859"/>
              <a:gd name="connsiteY194" fmla="*/ 981104 h 1699043"/>
              <a:gd name="connsiteX195" fmla="*/ 8006496 w 10232859"/>
              <a:gd name="connsiteY195" fmla="*/ 972839 h 1699043"/>
              <a:gd name="connsiteX196" fmla="*/ 8034497 w 10232859"/>
              <a:gd name="connsiteY196" fmla="*/ 972054 h 1699043"/>
              <a:gd name="connsiteX197" fmla="*/ 8150881 w 10232859"/>
              <a:gd name="connsiteY197" fmla="*/ 990411 h 1699043"/>
              <a:gd name="connsiteX198" fmla="*/ 8172106 w 10232859"/>
              <a:gd name="connsiteY198" fmla="*/ 990512 h 1699043"/>
              <a:gd name="connsiteX199" fmla="*/ 8196076 w 10232859"/>
              <a:gd name="connsiteY199" fmla="*/ 1000078 h 1699043"/>
              <a:gd name="connsiteX200" fmla="*/ 8247463 w 10232859"/>
              <a:gd name="connsiteY200" fmla="*/ 1016332 h 1699043"/>
              <a:gd name="connsiteX201" fmla="*/ 8279272 w 10232859"/>
              <a:gd name="connsiteY201" fmla="*/ 1032921 h 1699043"/>
              <a:gd name="connsiteX202" fmla="*/ 8289611 w 10232859"/>
              <a:gd name="connsiteY202" fmla="*/ 1028630 h 1699043"/>
              <a:gd name="connsiteX203" fmla="*/ 8311483 w 10232859"/>
              <a:gd name="connsiteY203" fmla="*/ 1029399 h 1699043"/>
              <a:gd name="connsiteX204" fmla="*/ 8399489 w 10232859"/>
              <a:gd name="connsiteY204" fmla="*/ 1048562 h 1699043"/>
              <a:gd name="connsiteX205" fmla="*/ 8415973 w 10232859"/>
              <a:gd name="connsiteY205" fmla="*/ 1049660 h 1699043"/>
              <a:gd name="connsiteX206" fmla="*/ 8433326 w 10232859"/>
              <a:gd name="connsiteY206" fmla="*/ 1057881 h 1699043"/>
              <a:gd name="connsiteX207" fmla="*/ 8502328 w 10232859"/>
              <a:gd name="connsiteY207" fmla="*/ 1091498 h 1699043"/>
              <a:gd name="connsiteX208" fmla="*/ 8534346 w 10232859"/>
              <a:gd name="connsiteY208" fmla="*/ 1106980 h 1699043"/>
              <a:gd name="connsiteX209" fmla="*/ 8534980 w 10232859"/>
              <a:gd name="connsiteY209" fmla="*/ 1110861 h 1699043"/>
              <a:gd name="connsiteX210" fmla="*/ 8544104 w 10232859"/>
              <a:gd name="connsiteY210" fmla="*/ 1108406 h 1699043"/>
              <a:gd name="connsiteX211" fmla="*/ 8567742 w 10232859"/>
              <a:gd name="connsiteY211" fmla="*/ 1117590 h 1699043"/>
              <a:gd name="connsiteX212" fmla="*/ 8633779 w 10232859"/>
              <a:gd name="connsiteY212" fmla="*/ 1139226 h 1699043"/>
              <a:gd name="connsiteX213" fmla="*/ 8676965 w 10232859"/>
              <a:gd name="connsiteY213" fmla="*/ 1156949 h 1699043"/>
              <a:gd name="connsiteX214" fmla="*/ 8698944 w 10232859"/>
              <a:gd name="connsiteY214" fmla="*/ 1156939 h 1699043"/>
              <a:gd name="connsiteX215" fmla="*/ 8711456 w 10232859"/>
              <a:gd name="connsiteY215" fmla="*/ 1169217 h 1699043"/>
              <a:gd name="connsiteX216" fmla="*/ 8732793 w 10232859"/>
              <a:gd name="connsiteY216" fmla="*/ 1172972 h 1699043"/>
              <a:gd name="connsiteX217" fmla="*/ 8751897 w 10232859"/>
              <a:gd name="connsiteY217" fmla="*/ 1190886 h 1699043"/>
              <a:gd name="connsiteX218" fmla="*/ 8793564 w 10232859"/>
              <a:gd name="connsiteY218" fmla="*/ 1172572 h 1699043"/>
              <a:gd name="connsiteX219" fmla="*/ 8834270 w 10232859"/>
              <a:gd name="connsiteY219" fmla="*/ 1206624 h 1699043"/>
              <a:gd name="connsiteX220" fmla="*/ 8853872 w 10232859"/>
              <a:gd name="connsiteY220" fmla="*/ 1214714 h 1699043"/>
              <a:gd name="connsiteX221" fmla="*/ 8861901 w 10232859"/>
              <a:gd name="connsiteY221" fmla="*/ 1211375 h 1699043"/>
              <a:gd name="connsiteX222" fmla="*/ 8874168 w 10232859"/>
              <a:gd name="connsiteY222" fmla="*/ 1213967 h 1699043"/>
              <a:gd name="connsiteX223" fmla="*/ 8871123 w 10232859"/>
              <a:gd name="connsiteY223" fmla="*/ 1221160 h 1699043"/>
              <a:gd name="connsiteX224" fmla="*/ 8903537 w 10232859"/>
              <a:gd name="connsiteY224" fmla="*/ 1230588 h 1699043"/>
              <a:gd name="connsiteX225" fmla="*/ 8933767 w 10232859"/>
              <a:gd name="connsiteY225" fmla="*/ 1263368 h 1699043"/>
              <a:gd name="connsiteX226" fmla="*/ 8985765 w 10232859"/>
              <a:gd name="connsiteY226" fmla="*/ 1287664 h 1699043"/>
              <a:gd name="connsiteX227" fmla="*/ 9071444 w 10232859"/>
              <a:gd name="connsiteY227" fmla="*/ 1317305 h 1699043"/>
              <a:gd name="connsiteX228" fmla="*/ 9096711 w 10232859"/>
              <a:gd name="connsiteY228" fmla="*/ 1327777 h 1699043"/>
              <a:gd name="connsiteX229" fmla="*/ 9338853 w 10232859"/>
              <a:gd name="connsiteY229" fmla="*/ 1448046 h 1699043"/>
              <a:gd name="connsiteX230" fmla="*/ 9520814 w 10232859"/>
              <a:gd name="connsiteY230" fmla="*/ 1449827 h 1699043"/>
              <a:gd name="connsiteX231" fmla="*/ 9702271 w 10232859"/>
              <a:gd name="connsiteY231" fmla="*/ 1488553 h 1699043"/>
              <a:gd name="connsiteX232" fmla="*/ 9744273 w 10232859"/>
              <a:gd name="connsiteY232" fmla="*/ 1523512 h 1699043"/>
              <a:gd name="connsiteX233" fmla="*/ 9771903 w 10232859"/>
              <a:gd name="connsiteY233" fmla="*/ 1530034 h 1699043"/>
              <a:gd name="connsiteX234" fmla="*/ 9818565 w 10232859"/>
              <a:gd name="connsiteY234" fmla="*/ 1538545 h 1699043"/>
              <a:gd name="connsiteX235" fmla="*/ 9882202 w 10232859"/>
              <a:gd name="connsiteY235" fmla="*/ 1565888 h 1699043"/>
              <a:gd name="connsiteX236" fmla="*/ 10022025 w 10232859"/>
              <a:gd name="connsiteY236" fmla="*/ 1599696 h 1699043"/>
              <a:gd name="connsiteX237" fmla="*/ 10220406 w 10232859"/>
              <a:gd name="connsiteY237" fmla="*/ 1677005 h 1699043"/>
              <a:gd name="connsiteX238" fmla="*/ 10232859 w 10232859"/>
              <a:gd name="connsiteY238" fmla="*/ 1699043 h 1699043"/>
              <a:gd name="connsiteX239" fmla="*/ 0 w 10232859"/>
              <a:gd name="connsiteY239" fmla="*/ 1699043 h 1699043"/>
              <a:gd name="connsiteX240" fmla="*/ 0 w 10232859"/>
              <a:gd name="connsiteY240" fmla="*/ 21828 h 1699043"/>
              <a:gd name="connsiteX241" fmla="*/ 8097 w 10232859"/>
              <a:gd name="connsiteY241" fmla="*/ 24355 h 1699043"/>
              <a:gd name="connsiteX242" fmla="*/ 77128 w 10232859"/>
              <a:gd name="connsiteY242" fmla="*/ 6867 h 1699043"/>
              <a:gd name="connsiteX243" fmla="*/ 188338 w 10232859"/>
              <a:gd name="connsiteY243" fmla="*/ 5079 h 1699043"/>
              <a:gd name="connsiteX244" fmla="*/ 298809 w 10232859"/>
              <a:gd name="connsiteY244" fmla="*/ 6198 h 1699043"/>
              <a:gd name="connsiteX245" fmla="*/ 338985 w 10232859"/>
              <a:gd name="connsiteY245" fmla="*/ 8006 h 1699043"/>
              <a:gd name="connsiteX246" fmla="*/ 409815 w 10232859"/>
              <a:gd name="connsiteY246" fmla="*/ 5045 h 1699043"/>
              <a:gd name="connsiteX0" fmla="*/ 409815 w 10232859"/>
              <a:gd name="connsiteY0" fmla="*/ 5045 h 1699043"/>
              <a:gd name="connsiteX1" fmla="*/ 456316 w 10232859"/>
              <a:gd name="connsiteY1" fmla="*/ 4077 h 1699043"/>
              <a:gd name="connsiteX2" fmla="*/ 463611 w 10232859"/>
              <a:gd name="connsiteY2" fmla="*/ 18441 h 1699043"/>
              <a:gd name="connsiteX3" fmla="*/ 506289 w 10232859"/>
              <a:gd name="connsiteY3" fmla="*/ 21667 h 1699043"/>
              <a:gd name="connsiteX4" fmla="*/ 547180 w 10232859"/>
              <a:gd name="connsiteY4" fmla="*/ 10297 h 1699043"/>
              <a:gd name="connsiteX5" fmla="*/ 599180 w 10232859"/>
              <a:gd name="connsiteY5" fmla="*/ 9165 h 1699043"/>
              <a:gd name="connsiteX6" fmla="*/ 630247 w 10232859"/>
              <a:gd name="connsiteY6" fmla="*/ 8332 h 1699043"/>
              <a:gd name="connsiteX7" fmla="*/ 715463 w 10232859"/>
              <a:gd name="connsiteY7" fmla="*/ 18029 h 1699043"/>
              <a:gd name="connsiteX8" fmla="*/ 862866 w 10232859"/>
              <a:gd name="connsiteY8" fmla="*/ 63233 h 1699043"/>
              <a:gd name="connsiteX9" fmla="*/ 906400 w 10232859"/>
              <a:gd name="connsiteY9" fmla="*/ 68570 h 1699043"/>
              <a:gd name="connsiteX10" fmla="*/ 912698 w 10232859"/>
              <a:gd name="connsiteY10" fmla="*/ 65266 h 1699043"/>
              <a:gd name="connsiteX11" fmla="*/ 972936 w 10232859"/>
              <a:gd name="connsiteY11" fmla="*/ 88549 h 1699043"/>
              <a:gd name="connsiteX12" fmla="*/ 1061158 w 10232859"/>
              <a:gd name="connsiteY12" fmla="*/ 90302 h 1699043"/>
              <a:gd name="connsiteX13" fmla="*/ 1127764 w 10232859"/>
              <a:gd name="connsiteY13" fmla="*/ 86443 h 1699043"/>
              <a:gd name="connsiteX14" fmla="*/ 1165092 w 10232859"/>
              <a:gd name="connsiteY14" fmla="*/ 86517 h 1699043"/>
              <a:gd name="connsiteX15" fmla="*/ 1192274 w 10232859"/>
              <a:gd name="connsiteY15" fmla="*/ 84088 h 1699043"/>
              <a:gd name="connsiteX16" fmla="*/ 1261359 w 10232859"/>
              <a:gd name="connsiteY16" fmla="*/ 91263 h 1699043"/>
              <a:gd name="connsiteX17" fmla="*/ 1375826 w 10232859"/>
              <a:gd name="connsiteY17" fmla="*/ 108740 h 1699043"/>
              <a:gd name="connsiteX18" fmla="*/ 1400134 w 10232859"/>
              <a:gd name="connsiteY18" fmla="*/ 111208 h 1699043"/>
              <a:gd name="connsiteX19" fmla="*/ 1420782 w 10232859"/>
              <a:gd name="connsiteY19" fmla="*/ 108347 h 1699043"/>
              <a:gd name="connsiteX20" fmla="*/ 1425360 w 10232859"/>
              <a:gd name="connsiteY20" fmla="*/ 103343 h 1699043"/>
              <a:gd name="connsiteX21" fmla="*/ 1438688 w 10232859"/>
              <a:gd name="connsiteY21" fmla="*/ 103900 h 1699043"/>
              <a:gd name="connsiteX22" fmla="*/ 1442183 w 10232859"/>
              <a:gd name="connsiteY22" fmla="*/ 103008 h 1699043"/>
              <a:gd name="connsiteX23" fmla="*/ 1462271 w 10232859"/>
              <a:gd name="connsiteY23" fmla="*/ 98933 h 1699043"/>
              <a:gd name="connsiteX24" fmla="*/ 1506437 w 10232859"/>
              <a:gd name="connsiteY24" fmla="*/ 116084 h 1699043"/>
              <a:gd name="connsiteX25" fmla="*/ 1559721 w 10232859"/>
              <a:gd name="connsiteY25" fmla="*/ 115918 h 1699043"/>
              <a:gd name="connsiteX26" fmla="*/ 1763086 w 10232859"/>
              <a:gd name="connsiteY26" fmla="*/ 148431 h 1699043"/>
              <a:gd name="connsiteX27" fmla="*/ 1909571 w 10232859"/>
              <a:gd name="connsiteY27" fmla="*/ 158571 h 1699043"/>
              <a:gd name="connsiteX28" fmla="*/ 2002612 w 10232859"/>
              <a:gd name="connsiteY28" fmla="*/ 185342 h 1699043"/>
              <a:gd name="connsiteX29" fmla="*/ 2155278 w 10232859"/>
              <a:gd name="connsiteY29" fmla="*/ 197824 h 1699043"/>
              <a:gd name="connsiteX30" fmla="*/ 2166398 w 10232859"/>
              <a:gd name="connsiteY30" fmla="*/ 206965 h 1699043"/>
              <a:gd name="connsiteX31" fmla="*/ 2180455 w 10232859"/>
              <a:gd name="connsiteY31" fmla="*/ 212894 h 1699043"/>
              <a:gd name="connsiteX32" fmla="*/ 2182638 w 10232859"/>
              <a:gd name="connsiteY32" fmla="*/ 212313 h 1699043"/>
              <a:gd name="connsiteX33" fmla="*/ 2200348 w 10232859"/>
              <a:gd name="connsiteY33" fmla="*/ 215316 h 1699043"/>
              <a:gd name="connsiteX34" fmla="*/ 2203307 w 10232859"/>
              <a:gd name="connsiteY34" fmla="*/ 218590 h 1699043"/>
              <a:gd name="connsiteX35" fmla="*/ 2215170 w 10232859"/>
              <a:gd name="connsiteY35" fmla="*/ 221472 h 1699043"/>
              <a:gd name="connsiteX36" fmla="*/ 2237765 w 10232859"/>
              <a:gd name="connsiteY36" fmla="*/ 229357 h 1699043"/>
              <a:gd name="connsiteX37" fmla="*/ 2242719 w 10232859"/>
              <a:gd name="connsiteY37" fmla="*/ 228760 h 1699043"/>
              <a:gd name="connsiteX38" fmla="*/ 2277928 w 10232859"/>
              <a:gd name="connsiteY38" fmla="*/ 237427 h 1699043"/>
              <a:gd name="connsiteX39" fmla="*/ 2278759 w 10232859"/>
              <a:gd name="connsiteY39" fmla="*/ 236563 h 1699043"/>
              <a:gd name="connsiteX40" fmla="*/ 2290187 w 10232859"/>
              <a:gd name="connsiteY40" fmla="*/ 234709 h 1699043"/>
              <a:gd name="connsiteX41" fmla="*/ 2364066 w 10232859"/>
              <a:gd name="connsiteY41" fmla="*/ 218237 h 1699043"/>
              <a:gd name="connsiteX42" fmla="*/ 2400814 w 10232859"/>
              <a:gd name="connsiteY42" fmla="*/ 227165 h 1699043"/>
              <a:gd name="connsiteX43" fmla="*/ 2408414 w 10232859"/>
              <a:gd name="connsiteY43" fmla="*/ 228429 h 1699043"/>
              <a:gd name="connsiteX44" fmla="*/ 2408650 w 10232859"/>
              <a:gd name="connsiteY44" fmla="*/ 228234 h 1699043"/>
              <a:gd name="connsiteX45" fmla="*/ 2416835 w 10232859"/>
              <a:gd name="connsiteY45" fmla="*/ 229128 h 1699043"/>
              <a:gd name="connsiteX46" fmla="*/ 2422271 w 10232859"/>
              <a:gd name="connsiteY46" fmla="*/ 230733 h 1699043"/>
              <a:gd name="connsiteX47" fmla="*/ 2490341 w 10232859"/>
              <a:gd name="connsiteY47" fmla="*/ 211074 h 1699043"/>
              <a:gd name="connsiteX48" fmla="*/ 2588929 w 10232859"/>
              <a:gd name="connsiteY48" fmla="*/ 200980 h 1699043"/>
              <a:gd name="connsiteX49" fmla="*/ 2687426 w 10232859"/>
              <a:gd name="connsiteY49" fmla="*/ 193848 h 1699043"/>
              <a:gd name="connsiteX50" fmla="*/ 2723517 w 10232859"/>
              <a:gd name="connsiteY50" fmla="*/ 192652 h 1699043"/>
              <a:gd name="connsiteX51" fmla="*/ 2785956 w 10232859"/>
              <a:gd name="connsiteY51" fmla="*/ 184404 h 1699043"/>
              <a:gd name="connsiteX52" fmla="*/ 2813378 w 10232859"/>
              <a:gd name="connsiteY52" fmla="*/ 176833 h 1699043"/>
              <a:gd name="connsiteX53" fmla="*/ 2814782 w 10232859"/>
              <a:gd name="connsiteY53" fmla="*/ 177153 h 1699043"/>
              <a:gd name="connsiteX54" fmla="*/ 2816580 w 10232859"/>
              <a:gd name="connsiteY54" fmla="*/ 174366 h 1699043"/>
              <a:gd name="connsiteX55" fmla="*/ 2821623 w 10232859"/>
              <a:gd name="connsiteY55" fmla="*/ 172875 h 1699043"/>
              <a:gd name="connsiteX56" fmla="*/ 2836688 w 10232859"/>
              <a:gd name="connsiteY56" fmla="*/ 172971 h 1699043"/>
              <a:gd name="connsiteX57" fmla="*/ 2842564 w 10232859"/>
              <a:gd name="connsiteY57" fmla="*/ 173695 h 1699043"/>
              <a:gd name="connsiteX58" fmla="*/ 2850712 w 10232859"/>
              <a:gd name="connsiteY58" fmla="*/ 173290 h 1699043"/>
              <a:gd name="connsiteX59" fmla="*/ 2850846 w 10232859"/>
              <a:gd name="connsiteY59" fmla="*/ 173062 h 1699043"/>
              <a:gd name="connsiteX60" fmla="*/ 2858611 w 10232859"/>
              <a:gd name="connsiteY60" fmla="*/ 173112 h 1699043"/>
              <a:gd name="connsiteX61" fmla="*/ 2897454 w 10232859"/>
              <a:gd name="connsiteY61" fmla="*/ 176114 h 1699043"/>
              <a:gd name="connsiteX62" fmla="*/ 2940369 w 10232859"/>
              <a:gd name="connsiteY62" fmla="*/ 152944 h 1699043"/>
              <a:gd name="connsiteX63" fmla="*/ 2959670 w 10232859"/>
              <a:gd name="connsiteY63" fmla="*/ 148367 h 1699043"/>
              <a:gd name="connsiteX64" fmla="*/ 2969615 w 10232859"/>
              <a:gd name="connsiteY64" fmla="*/ 144755 h 1699043"/>
              <a:gd name="connsiteX65" fmla="*/ 2970000 w 10232859"/>
              <a:gd name="connsiteY65" fmla="*/ 143776 h 1699043"/>
              <a:gd name="connsiteX66" fmla="*/ 3007272 w 10232859"/>
              <a:gd name="connsiteY66" fmla="*/ 146766 h 1699043"/>
              <a:gd name="connsiteX67" fmla="*/ 3011677 w 10232859"/>
              <a:gd name="connsiteY67" fmla="*/ 145404 h 1699043"/>
              <a:gd name="connsiteX68" fmla="*/ 3036668 w 10232859"/>
              <a:gd name="connsiteY68" fmla="*/ 149604 h 1699043"/>
              <a:gd name="connsiteX69" fmla="*/ 3049208 w 10232859"/>
              <a:gd name="connsiteY69" fmla="*/ 150573 h 1699043"/>
              <a:gd name="connsiteX70" fmla="*/ 3053517 w 10232859"/>
              <a:gd name="connsiteY70" fmla="*/ 153322 h 1699043"/>
              <a:gd name="connsiteX71" fmla="*/ 3071637 w 10232859"/>
              <a:gd name="connsiteY71" fmla="*/ 153496 h 1699043"/>
              <a:gd name="connsiteX72" fmla="*/ 3110077 w 10232859"/>
              <a:gd name="connsiteY72" fmla="*/ 149202 h 1699043"/>
              <a:gd name="connsiteX73" fmla="*/ 3173743 w 10232859"/>
              <a:gd name="connsiteY73" fmla="*/ 159581 h 1699043"/>
              <a:gd name="connsiteX74" fmla="*/ 3254203 w 10232859"/>
              <a:gd name="connsiteY74" fmla="*/ 151756 h 1699043"/>
              <a:gd name="connsiteX75" fmla="*/ 3380350 w 10232859"/>
              <a:gd name="connsiteY75" fmla="*/ 151151 h 1699043"/>
              <a:gd name="connsiteX76" fmla="*/ 3476147 w 10232859"/>
              <a:gd name="connsiteY76" fmla="*/ 170925 h 1699043"/>
              <a:gd name="connsiteX77" fmla="*/ 3581876 w 10232859"/>
              <a:gd name="connsiteY77" fmla="*/ 150448 h 1699043"/>
              <a:gd name="connsiteX78" fmla="*/ 3704761 w 10232859"/>
              <a:gd name="connsiteY78" fmla="*/ 150492 h 1699043"/>
              <a:gd name="connsiteX79" fmla="*/ 3755040 w 10232859"/>
              <a:gd name="connsiteY79" fmla="*/ 141978 h 1699043"/>
              <a:gd name="connsiteX80" fmla="*/ 3804689 w 10232859"/>
              <a:gd name="connsiteY80" fmla="*/ 151893 h 1699043"/>
              <a:gd name="connsiteX81" fmla="*/ 3821793 w 10232859"/>
              <a:gd name="connsiteY81" fmla="*/ 144743 h 1699043"/>
              <a:gd name="connsiteX82" fmla="*/ 3824682 w 10232859"/>
              <a:gd name="connsiteY82" fmla="*/ 143319 h 1699043"/>
              <a:gd name="connsiteX83" fmla="*/ 3837536 w 10232859"/>
              <a:gd name="connsiteY83" fmla="*/ 141778 h 1699043"/>
              <a:gd name="connsiteX84" fmla="*/ 3839550 w 10232859"/>
              <a:gd name="connsiteY84" fmla="*/ 136147 h 1699043"/>
              <a:gd name="connsiteX85" fmla="*/ 3857743 w 10232859"/>
              <a:gd name="connsiteY85" fmla="*/ 130104 h 1699043"/>
              <a:gd name="connsiteX86" fmla="*/ 3881852 w 10232859"/>
              <a:gd name="connsiteY86" fmla="*/ 128717 h 1699043"/>
              <a:gd name="connsiteX87" fmla="*/ 3998088 w 10232859"/>
              <a:gd name="connsiteY87" fmla="*/ 127932 h 1699043"/>
              <a:gd name="connsiteX88" fmla="*/ 4066682 w 10232859"/>
              <a:gd name="connsiteY88" fmla="*/ 124147 h 1699043"/>
              <a:gd name="connsiteX89" fmla="*/ 4091246 w 10232859"/>
              <a:gd name="connsiteY89" fmla="*/ 117503 h 1699043"/>
              <a:gd name="connsiteX90" fmla="*/ 4126556 w 10232859"/>
              <a:gd name="connsiteY90" fmla="*/ 111725 h 1699043"/>
              <a:gd name="connsiteX91" fmla="*/ 4187717 w 10232859"/>
              <a:gd name="connsiteY91" fmla="*/ 97496 h 1699043"/>
              <a:gd name="connsiteX92" fmla="*/ 4220826 w 10232859"/>
              <a:gd name="connsiteY92" fmla="*/ 95991 h 1699043"/>
              <a:gd name="connsiteX93" fmla="*/ 4239014 w 10232859"/>
              <a:gd name="connsiteY93" fmla="*/ 90840 h 1699043"/>
              <a:gd name="connsiteX94" fmla="*/ 4246653 w 10232859"/>
              <a:gd name="connsiteY94" fmla="*/ 91360 h 1699043"/>
              <a:gd name="connsiteX95" fmla="*/ 4271841 w 10232859"/>
              <a:gd name="connsiteY95" fmla="*/ 90188 h 1699043"/>
              <a:gd name="connsiteX96" fmla="*/ 4286277 w 10232859"/>
              <a:gd name="connsiteY96" fmla="*/ 90173 h 1699043"/>
              <a:gd name="connsiteX97" fmla="*/ 4292025 w 10232859"/>
              <a:gd name="connsiteY97" fmla="*/ 90407 h 1699043"/>
              <a:gd name="connsiteX98" fmla="*/ 4304713 w 10232859"/>
              <a:gd name="connsiteY98" fmla="*/ 95673 h 1699043"/>
              <a:gd name="connsiteX99" fmla="*/ 4321285 w 10232859"/>
              <a:gd name="connsiteY99" fmla="*/ 93560 h 1699043"/>
              <a:gd name="connsiteX100" fmla="*/ 4339561 w 10232859"/>
              <a:gd name="connsiteY100" fmla="*/ 98806 h 1699043"/>
              <a:gd name="connsiteX101" fmla="*/ 4343990 w 10232859"/>
              <a:gd name="connsiteY101" fmla="*/ 94576 h 1699043"/>
              <a:gd name="connsiteX102" fmla="*/ 4358885 w 10232859"/>
              <a:gd name="connsiteY102" fmla="*/ 90264 h 1699043"/>
              <a:gd name="connsiteX103" fmla="*/ 4371648 w 10232859"/>
              <a:gd name="connsiteY103" fmla="*/ 95312 h 1699043"/>
              <a:gd name="connsiteX104" fmla="*/ 4398380 w 10232859"/>
              <a:gd name="connsiteY104" fmla="*/ 98447 h 1699043"/>
              <a:gd name="connsiteX105" fmla="*/ 4405729 w 10232859"/>
              <a:gd name="connsiteY105" fmla="*/ 97677 h 1699043"/>
              <a:gd name="connsiteX106" fmla="*/ 4431408 w 10232859"/>
              <a:gd name="connsiteY106" fmla="*/ 104311 h 1699043"/>
              <a:gd name="connsiteX107" fmla="*/ 4472183 w 10232859"/>
              <a:gd name="connsiteY107" fmla="*/ 109916 h 1699043"/>
              <a:gd name="connsiteX108" fmla="*/ 4518828 w 10232859"/>
              <a:gd name="connsiteY108" fmla="*/ 112600 h 1699043"/>
              <a:gd name="connsiteX109" fmla="*/ 4532040 w 10232859"/>
              <a:gd name="connsiteY109" fmla="*/ 117793 h 1699043"/>
              <a:gd name="connsiteX110" fmla="*/ 4617778 w 10232859"/>
              <a:gd name="connsiteY110" fmla="*/ 130479 h 1699043"/>
              <a:gd name="connsiteX111" fmla="*/ 4641872 w 10232859"/>
              <a:gd name="connsiteY111" fmla="*/ 134207 h 1699043"/>
              <a:gd name="connsiteX112" fmla="*/ 4662766 w 10232859"/>
              <a:gd name="connsiteY112" fmla="*/ 132438 h 1699043"/>
              <a:gd name="connsiteX113" fmla="*/ 4667770 w 10232859"/>
              <a:gd name="connsiteY113" fmla="*/ 127694 h 1699043"/>
              <a:gd name="connsiteX114" fmla="*/ 4681052 w 10232859"/>
              <a:gd name="connsiteY114" fmla="*/ 128947 h 1699043"/>
              <a:gd name="connsiteX115" fmla="*/ 4684624 w 10232859"/>
              <a:gd name="connsiteY115" fmla="*/ 128241 h 1699043"/>
              <a:gd name="connsiteX116" fmla="*/ 4705061 w 10232859"/>
              <a:gd name="connsiteY116" fmla="*/ 125234 h 1699043"/>
              <a:gd name="connsiteX117" fmla="*/ 4747746 w 10232859"/>
              <a:gd name="connsiteY117" fmla="*/ 144617 h 1699043"/>
              <a:gd name="connsiteX118" fmla="*/ 4867014 w 10232859"/>
              <a:gd name="connsiteY118" fmla="*/ 164145 h 1699043"/>
              <a:gd name="connsiteX119" fmla="*/ 5001600 w 10232859"/>
              <a:gd name="connsiteY119" fmla="*/ 190239 h 1699043"/>
              <a:gd name="connsiteX120" fmla="*/ 5115965 w 10232859"/>
              <a:gd name="connsiteY120" fmla="*/ 186069 h 1699043"/>
              <a:gd name="connsiteX121" fmla="*/ 5193957 w 10232859"/>
              <a:gd name="connsiteY121" fmla="*/ 229364 h 1699043"/>
              <a:gd name="connsiteX122" fmla="*/ 5275907 w 10232859"/>
              <a:gd name="connsiteY122" fmla="*/ 263295 h 1699043"/>
              <a:gd name="connsiteX123" fmla="*/ 5344878 w 10232859"/>
              <a:gd name="connsiteY123" fmla="*/ 276360 h 1699043"/>
              <a:gd name="connsiteX124" fmla="*/ 5413398 w 10232859"/>
              <a:gd name="connsiteY124" fmla="*/ 276235 h 1699043"/>
              <a:gd name="connsiteX125" fmla="*/ 5415629 w 10232859"/>
              <a:gd name="connsiteY125" fmla="*/ 275768 h 1699043"/>
              <a:gd name="connsiteX126" fmla="*/ 5433078 w 10232859"/>
              <a:gd name="connsiteY126" fmla="*/ 279684 h 1699043"/>
              <a:gd name="connsiteX127" fmla="*/ 5435759 w 10232859"/>
              <a:gd name="connsiteY127" fmla="*/ 283100 h 1699043"/>
              <a:gd name="connsiteX128" fmla="*/ 5447372 w 10232859"/>
              <a:gd name="connsiteY128" fmla="*/ 286587 h 1699043"/>
              <a:gd name="connsiteX129" fmla="*/ 5469289 w 10232859"/>
              <a:gd name="connsiteY129" fmla="*/ 295620 h 1699043"/>
              <a:gd name="connsiteX130" fmla="*/ 5508752 w 10232859"/>
              <a:gd name="connsiteY130" fmla="*/ 305753 h 1699043"/>
              <a:gd name="connsiteX131" fmla="*/ 5509657 w 10232859"/>
              <a:gd name="connsiteY131" fmla="*/ 304936 h 1699043"/>
              <a:gd name="connsiteX132" fmla="*/ 5521245 w 10232859"/>
              <a:gd name="connsiteY132" fmla="*/ 303688 h 1699043"/>
              <a:gd name="connsiteX133" fmla="*/ 5596538 w 10232859"/>
              <a:gd name="connsiteY133" fmla="*/ 291153 h 1699043"/>
              <a:gd name="connsiteX134" fmla="*/ 5632514 w 10232859"/>
              <a:gd name="connsiteY134" fmla="*/ 301962 h 1699043"/>
              <a:gd name="connsiteX135" fmla="*/ 5640005 w 10232859"/>
              <a:gd name="connsiteY135" fmla="*/ 303617 h 1699043"/>
              <a:gd name="connsiteX136" fmla="*/ 5640259 w 10232859"/>
              <a:gd name="connsiteY136" fmla="*/ 303435 h 1699043"/>
              <a:gd name="connsiteX137" fmla="*/ 5648365 w 10232859"/>
              <a:gd name="connsiteY137" fmla="*/ 304754 h 1699043"/>
              <a:gd name="connsiteX138" fmla="*/ 5653662 w 10232859"/>
              <a:gd name="connsiteY138" fmla="*/ 306635 h 1699043"/>
              <a:gd name="connsiteX139" fmla="*/ 5668196 w 10232859"/>
              <a:gd name="connsiteY139" fmla="*/ 309846 h 1699043"/>
              <a:gd name="connsiteX140" fmla="*/ 5673886 w 10232859"/>
              <a:gd name="connsiteY140" fmla="*/ 309526 h 1699043"/>
              <a:gd name="connsiteX141" fmla="*/ 5677139 w 10232859"/>
              <a:gd name="connsiteY141" fmla="*/ 307345 h 1699043"/>
              <a:gd name="connsiteX142" fmla="*/ 5708983 w 10232859"/>
              <a:gd name="connsiteY142" fmla="*/ 306674 h 1699043"/>
              <a:gd name="connsiteX143" fmla="*/ 5773909 w 10232859"/>
              <a:gd name="connsiteY143" fmla="*/ 312061 h 1699043"/>
              <a:gd name="connsiteX144" fmla="*/ 5809500 w 10232859"/>
              <a:gd name="connsiteY144" fmla="*/ 318450 h 1699043"/>
              <a:gd name="connsiteX145" fmla="*/ 5908729 w 10232859"/>
              <a:gd name="connsiteY145" fmla="*/ 332335 h 1699043"/>
              <a:gd name="connsiteX146" fmla="*/ 6067487 w 10232859"/>
              <a:gd name="connsiteY146" fmla="*/ 333712 h 1699043"/>
              <a:gd name="connsiteX147" fmla="*/ 5992653 w 10232859"/>
              <a:gd name="connsiteY147" fmla="*/ 428990 h 1699043"/>
              <a:gd name="connsiteX148" fmla="*/ 6086225 w 10232859"/>
              <a:gd name="connsiteY148" fmla="*/ 339621 h 1699043"/>
              <a:gd name="connsiteX149" fmla="*/ 6105063 w 10232859"/>
              <a:gd name="connsiteY149" fmla="*/ 347340 h 1699043"/>
              <a:gd name="connsiteX150" fmla="*/ 6195166 w 10232859"/>
              <a:gd name="connsiteY150" fmla="*/ 360190 h 1699043"/>
              <a:gd name="connsiteX151" fmla="*/ 6216259 w 10232859"/>
              <a:gd name="connsiteY151" fmla="*/ 363365 h 1699043"/>
              <a:gd name="connsiteX152" fmla="*/ 6228331 w 10232859"/>
              <a:gd name="connsiteY152" fmla="*/ 364034 h 1699043"/>
              <a:gd name="connsiteX153" fmla="*/ 6229602 w 10232859"/>
              <a:gd name="connsiteY153" fmla="*/ 363414 h 1699043"/>
              <a:gd name="connsiteX154" fmla="*/ 6258988 w 10232859"/>
              <a:gd name="connsiteY154" fmla="*/ 378660 h 1699043"/>
              <a:gd name="connsiteX155" fmla="*/ 6264106 w 10232859"/>
              <a:gd name="connsiteY155" fmla="*/ 379141 h 1699043"/>
              <a:gd name="connsiteX156" fmla="*/ 6281703 w 10232859"/>
              <a:gd name="connsiteY156" fmla="*/ 391054 h 1699043"/>
              <a:gd name="connsiteX157" fmla="*/ 6291622 w 10232859"/>
              <a:gd name="connsiteY157" fmla="*/ 396155 h 1699043"/>
              <a:gd name="connsiteX158" fmla="*/ 6292712 w 10232859"/>
              <a:gd name="connsiteY158" fmla="*/ 399771 h 1699043"/>
              <a:gd name="connsiteX159" fmla="*/ 6308227 w 10232859"/>
              <a:gd name="connsiteY159" fmla="*/ 406196 h 1699043"/>
              <a:gd name="connsiteX160" fmla="*/ 6328981 w 10232859"/>
              <a:gd name="connsiteY160" fmla="*/ 409495 h 1699043"/>
              <a:gd name="connsiteX161" fmla="*/ 6368693 w 10232859"/>
              <a:gd name="connsiteY161" fmla="*/ 417845 h 1699043"/>
              <a:gd name="connsiteX162" fmla="*/ 6414811 w 10232859"/>
              <a:gd name="connsiteY162" fmla="*/ 452200 h 1699043"/>
              <a:gd name="connsiteX163" fmla="*/ 6467879 w 10232859"/>
              <a:gd name="connsiteY163" fmla="*/ 468248 h 1699043"/>
              <a:gd name="connsiteX164" fmla="*/ 6564351 w 10232859"/>
              <a:gd name="connsiteY164" fmla="*/ 537518 h 1699043"/>
              <a:gd name="connsiteX165" fmla="*/ 6711178 w 10232859"/>
              <a:gd name="connsiteY165" fmla="*/ 573610 h 1699043"/>
              <a:gd name="connsiteX166" fmla="*/ 6764036 w 10232859"/>
              <a:gd name="connsiteY166" fmla="*/ 588943 h 1699043"/>
              <a:gd name="connsiteX167" fmla="*/ 6858983 w 10232859"/>
              <a:gd name="connsiteY167" fmla="*/ 623723 h 1699043"/>
              <a:gd name="connsiteX168" fmla="*/ 6910661 w 10232859"/>
              <a:gd name="connsiteY168" fmla="*/ 634620 h 1699043"/>
              <a:gd name="connsiteX169" fmla="*/ 6944111 w 10232859"/>
              <a:gd name="connsiteY169" fmla="*/ 659502 h 1699043"/>
              <a:gd name="connsiteX170" fmla="*/ 6965771 w 10232859"/>
              <a:gd name="connsiteY170" fmla="*/ 659931 h 1699043"/>
              <a:gd name="connsiteX171" fmla="*/ 6969639 w 10232859"/>
              <a:gd name="connsiteY171" fmla="*/ 659837 h 1699043"/>
              <a:gd name="connsiteX172" fmla="*/ 6982242 w 10232859"/>
              <a:gd name="connsiteY172" fmla="*/ 663112 h 1699043"/>
              <a:gd name="connsiteX173" fmla="*/ 6989387 w 10232859"/>
              <a:gd name="connsiteY173" fmla="*/ 659474 h 1699043"/>
              <a:gd name="connsiteX174" fmla="*/ 7010930 w 10232859"/>
              <a:gd name="connsiteY174" fmla="*/ 661134 h 1699043"/>
              <a:gd name="connsiteX175" fmla="*/ 7033125 w 10232859"/>
              <a:gd name="connsiteY175" fmla="*/ 668436 h 1699043"/>
              <a:gd name="connsiteX176" fmla="*/ 7134461 w 10232859"/>
              <a:gd name="connsiteY176" fmla="*/ 708192 h 1699043"/>
              <a:gd name="connsiteX177" fmla="*/ 7197450 w 10232859"/>
              <a:gd name="connsiteY177" fmla="*/ 729094 h 1699043"/>
              <a:gd name="connsiteX178" fmla="*/ 7225084 w 10232859"/>
              <a:gd name="connsiteY178" fmla="*/ 732505 h 1699043"/>
              <a:gd name="connsiteX179" fmla="*/ 7261183 w 10232859"/>
              <a:gd name="connsiteY179" fmla="*/ 740313 h 1699043"/>
              <a:gd name="connsiteX180" fmla="*/ 7327760 w 10232859"/>
              <a:gd name="connsiteY180" fmla="*/ 750586 h 1699043"/>
              <a:gd name="connsiteX181" fmla="*/ 7412222 w 10232859"/>
              <a:gd name="connsiteY181" fmla="*/ 770487 h 1699043"/>
              <a:gd name="connsiteX182" fmla="*/ 7457904 w 10232859"/>
              <a:gd name="connsiteY182" fmla="*/ 804321 h 1699043"/>
              <a:gd name="connsiteX183" fmla="*/ 7465795 w 10232859"/>
              <a:gd name="connsiteY183" fmla="*/ 802598 h 1699043"/>
              <a:gd name="connsiteX184" fmla="*/ 7505046 w 10232859"/>
              <a:gd name="connsiteY184" fmla="*/ 816517 h 1699043"/>
              <a:gd name="connsiteX185" fmla="*/ 7623220 w 10232859"/>
              <a:gd name="connsiteY185" fmla="*/ 888520 h 1699043"/>
              <a:gd name="connsiteX186" fmla="*/ 7700458 w 10232859"/>
              <a:gd name="connsiteY186" fmla="*/ 915079 h 1699043"/>
              <a:gd name="connsiteX187" fmla="*/ 7730988 w 10232859"/>
              <a:gd name="connsiteY187" fmla="*/ 920756 h 1699043"/>
              <a:gd name="connsiteX188" fmla="*/ 7781942 w 10232859"/>
              <a:gd name="connsiteY188" fmla="*/ 930503 h 1699043"/>
              <a:gd name="connsiteX189" fmla="*/ 7827704 w 10232859"/>
              <a:gd name="connsiteY189" fmla="*/ 928558 h 1699043"/>
              <a:gd name="connsiteX190" fmla="*/ 7867270 w 10232859"/>
              <a:gd name="connsiteY190" fmla="*/ 940366 h 1699043"/>
              <a:gd name="connsiteX191" fmla="*/ 7866538 w 10232859"/>
              <a:gd name="connsiteY191" fmla="*/ 955045 h 1699043"/>
              <a:gd name="connsiteX192" fmla="*/ 7912084 w 10232859"/>
              <a:gd name="connsiteY192" fmla="*/ 963800 h 1699043"/>
              <a:gd name="connsiteX193" fmla="*/ 7982264 w 10232859"/>
              <a:gd name="connsiteY193" fmla="*/ 975773 h 1699043"/>
              <a:gd name="connsiteX194" fmla="*/ 7991272 w 10232859"/>
              <a:gd name="connsiteY194" fmla="*/ 981104 h 1699043"/>
              <a:gd name="connsiteX195" fmla="*/ 8006496 w 10232859"/>
              <a:gd name="connsiteY195" fmla="*/ 972839 h 1699043"/>
              <a:gd name="connsiteX196" fmla="*/ 8034497 w 10232859"/>
              <a:gd name="connsiteY196" fmla="*/ 972054 h 1699043"/>
              <a:gd name="connsiteX197" fmla="*/ 8150881 w 10232859"/>
              <a:gd name="connsiteY197" fmla="*/ 990411 h 1699043"/>
              <a:gd name="connsiteX198" fmla="*/ 8172106 w 10232859"/>
              <a:gd name="connsiteY198" fmla="*/ 990512 h 1699043"/>
              <a:gd name="connsiteX199" fmla="*/ 8196076 w 10232859"/>
              <a:gd name="connsiteY199" fmla="*/ 1000078 h 1699043"/>
              <a:gd name="connsiteX200" fmla="*/ 8247463 w 10232859"/>
              <a:gd name="connsiteY200" fmla="*/ 1016332 h 1699043"/>
              <a:gd name="connsiteX201" fmla="*/ 8279272 w 10232859"/>
              <a:gd name="connsiteY201" fmla="*/ 1032921 h 1699043"/>
              <a:gd name="connsiteX202" fmla="*/ 8289611 w 10232859"/>
              <a:gd name="connsiteY202" fmla="*/ 1028630 h 1699043"/>
              <a:gd name="connsiteX203" fmla="*/ 8311483 w 10232859"/>
              <a:gd name="connsiteY203" fmla="*/ 1029399 h 1699043"/>
              <a:gd name="connsiteX204" fmla="*/ 8399489 w 10232859"/>
              <a:gd name="connsiteY204" fmla="*/ 1048562 h 1699043"/>
              <a:gd name="connsiteX205" fmla="*/ 8415973 w 10232859"/>
              <a:gd name="connsiteY205" fmla="*/ 1049660 h 1699043"/>
              <a:gd name="connsiteX206" fmla="*/ 8433326 w 10232859"/>
              <a:gd name="connsiteY206" fmla="*/ 1057881 h 1699043"/>
              <a:gd name="connsiteX207" fmla="*/ 8502328 w 10232859"/>
              <a:gd name="connsiteY207" fmla="*/ 1091498 h 1699043"/>
              <a:gd name="connsiteX208" fmla="*/ 8534346 w 10232859"/>
              <a:gd name="connsiteY208" fmla="*/ 1106980 h 1699043"/>
              <a:gd name="connsiteX209" fmla="*/ 8534980 w 10232859"/>
              <a:gd name="connsiteY209" fmla="*/ 1110861 h 1699043"/>
              <a:gd name="connsiteX210" fmla="*/ 8544104 w 10232859"/>
              <a:gd name="connsiteY210" fmla="*/ 1108406 h 1699043"/>
              <a:gd name="connsiteX211" fmla="*/ 8567742 w 10232859"/>
              <a:gd name="connsiteY211" fmla="*/ 1117590 h 1699043"/>
              <a:gd name="connsiteX212" fmla="*/ 8633779 w 10232859"/>
              <a:gd name="connsiteY212" fmla="*/ 1139226 h 1699043"/>
              <a:gd name="connsiteX213" fmla="*/ 8676965 w 10232859"/>
              <a:gd name="connsiteY213" fmla="*/ 1156949 h 1699043"/>
              <a:gd name="connsiteX214" fmla="*/ 8698944 w 10232859"/>
              <a:gd name="connsiteY214" fmla="*/ 1156939 h 1699043"/>
              <a:gd name="connsiteX215" fmla="*/ 8711456 w 10232859"/>
              <a:gd name="connsiteY215" fmla="*/ 1169217 h 1699043"/>
              <a:gd name="connsiteX216" fmla="*/ 8732793 w 10232859"/>
              <a:gd name="connsiteY216" fmla="*/ 1172972 h 1699043"/>
              <a:gd name="connsiteX217" fmla="*/ 8751897 w 10232859"/>
              <a:gd name="connsiteY217" fmla="*/ 1190886 h 1699043"/>
              <a:gd name="connsiteX218" fmla="*/ 8793564 w 10232859"/>
              <a:gd name="connsiteY218" fmla="*/ 1172572 h 1699043"/>
              <a:gd name="connsiteX219" fmla="*/ 8834270 w 10232859"/>
              <a:gd name="connsiteY219" fmla="*/ 1206624 h 1699043"/>
              <a:gd name="connsiteX220" fmla="*/ 8853872 w 10232859"/>
              <a:gd name="connsiteY220" fmla="*/ 1214714 h 1699043"/>
              <a:gd name="connsiteX221" fmla="*/ 8861901 w 10232859"/>
              <a:gd name="connsiteY221" fmla="*/ 1211375 h 1699043"/>
              <a:gd name="connsiteX222" fmla="*/ 8874168 w 10232859"/>
              <a:gd name="connsiteY222" fmla="*/ 1213967 h 1699043"/>
              <a:gd name="connsiteX223" fmla="*/ 8871123 w 10232859"/>
              <a:gd name="connsiteY223" fmla="*/ 1221160 h 1699043"/>
              <a:gd name="connsiteX224" fmla="*/ 8903537 w 10232859"/>
              <a:gd name="connsiteY224" fmla="*/ 1230588 h 1699043"/>
              <a:gd name="connsiteX225" fmla="*/ 8933767 w 10232859"/>
              <a:gd name="connsiteY225" fmla="*/ 1263368 h 1699043"/>
              <a:gd name="connsiteX226" fmla="*/ 8985765 w 10232859"/>
              <a:gd name="connsiteY226" fmla="*/ 1287664 h 1699043"/>
              <a:gd name="connsiteX227" fmla="*/ 9071444 w 10232859"/>
              <a:gd name="connsiteY227" fmla="*/ 1317305 h 1699043"/>
              <a:gd name="connsiteX228" fmla="*/ 9096711 w 10232859"/>
              <a:gd name="connsiteY228" fmla="*/ 1327777 h 1699043"/>
              <a:gd name="connsiteX229" fmla="*/ 9338853 w 10232859"/>
              <a:gd name="connsiteY229" fmla="*/ 1448046 h 1699043"/>
              <a:gd name="connsiteX230" fmla="*/ 9520814 w 10232859"/>
              <a:gd name="connsiteY230" fmla="*/ 1449827 h 1699043"/>
              <a:gd name="connsiteX231" fmla="*/ 9702271 w 10232859"/>
              <a:gd name="connsiteY231" fmla="*/ 1488553 h 1699043"/>
              <a:gd name="connsiteX232" fmla="*/ 9744273 w 10232859"/>
              <a:gd name="connsiteY232" fmla="*/ 1523512 h 1699043"/>
              <a:gd name="connsiteX233" fmla="*/ 9771903 w 10232859"/>
              <a:gd name="connsiteY233" fmla="*/ 1530034 h 1699043"/>
              <a:gd name="connsiteX234" fmla="*/ 9818565 w 10232859"/>
              <a:gd name="connsiteY234" fmla="*/ 1538545 h 1699043"/>
              <a:gd name="connsiteX235" fmla="*/ 9882202 w 10232859"/>
              <a:gd name="connsiteY235" fmla="*/ 1565888 h 1699043"/>
              <a:gd name="connsiteX236" fmla="*/ 10022025 w 10232859"/>
              <a:gd name="connsiteY236" fmla="*/ 1599696 h 1699043"/>
              <a:gd name="connsiteX237" fmla="*/ 10220406 w 10232859"/>
              <a:gd name="connsiteY237" fmla="*/ 1677005 h 1699043"/>
              <a:gd name="connsiteX238" fmla="*/ 10232859 w 10232859"/>
              <a:gd name="connsiteY238" fmla="*/ 1699043 h 1699043"/>
              <a:gd name="connsiteX239" fmla="*/ 0 w 10232859"/>
              <a:gd name="connsiteY239" fmla="*/ 1699043 h 1699043"/>
              <a:gd name="connsiteX240" fmla="*/ 0 w 10232859"/>
              <a:gd name="connsiteY240" fmla="*/ 21828 h 1699043"/>
              <a:gd name="connsiteX241" fmla="*/ 8097 w 10232859"/>
              <a:gd name="connsiteY241" fmla="*/ 24355 h 1699043"/>
              <a:gd name="connsiteX242" fmla="*/ 77128 w 10232859"/>
              <a:gd name="connsiteY242" fmla="*/ 6867 h 1699043"/>
              <a:gd name="connsiteX243" fmla="*/ 188338 w 10232859"/>
              <a:gd name="connsiteY243" fmla="*/ 5079 h 1699043"/>
              <a:gd name="connsiteX244" fmla="*/ 298809 w 10232859"/>
              <a:gd name="connsiteY244" fmla="*/ 6198 h 1699043"/>
              <a:gd name="connsiteX245" fmla="*/ 338985 w 10232859"/>
              <a:gd name="connsiteY245" fmla="*/ 8006 h 1699043"/>
              <a:gd name="connsiteX246" fmla="*/ 409815 w 10232859"/>
              <a:gd name="connsiteY246" fmla="*/ 5045 h 1699043"/>
              <a:gd name="connsiteX0" fmla="*/ 409815 w 10232859"/>
              <a:gd name="connsiteY0" fmla="*/ 5045 h 1699043"/>
              <a:gd name="connsiteX1" fmla="*/ 456316 w 10232859"/>
              <a:gd name="connsiteY1" fmla="*/ 4077 h 1699043"/>
              <a:gd name="connsiteX2" fmla="*/ 463611 w 10232859"/>
              <a:gd name="connsiteY2" fmla="*/ 18441 h 1699043"/>
              <a:gd name="connsiteX3" fmla="*/ 506289 w 10232859"/>
              <a:gd name="connsiteY3" fmla="*/ 21667 h 1699043"/>
              <a:gd name="connsiteX4" fmla="*/ 547180 w 10232859"/>
              <a:gd name="connsiteY4" fmla="*/ 10297 h 1699043"/>
              <a:gd name="connsiteX5" fmla="*/ 599180 w 10232859"/>
              <a:gd name="connsiteY5" fmla="*/ 9165 h 1699043"/>
              <a:gd name="connsiteX6" fmla="*/ 630247 w 10232859"/>
              <a:gd name="connsiteY6" fmla="*/ 8332 h 1699043"/>
              <a:gd name="connsiteX7" fmla="*/ 715463 w 10232859"/>
              <a:gd name="connsiteY7" fmla="*/ 18029 h 1699043"/>
              <a:gd name="connsiteX8" fmla="*/ 862866 w 10232859"/>
              <a:gd name="connsiteY8" fmla="*/ 63233 h 1699043"/>
              <a:gd name="connsiteX9" fmla="*/ 906400 w 10232859"/>
              <a:gd name="connsiteY9" fmla="*/ 68570 h 1699043"/>
              <a:gd name="connsiteX10" fmla="*/ 912698 w 10232859"/>
              <a:gd name="connsiteY10" fmla="*/ 65266 h 1699043"/>
              <a:gd name="connsiteX11" fmla="*/ 972936 w 10232859"/>
              <a:gd name="connsiteY11" fmla="*/ 88549 h 1699043"/>
              <a:gd name="connsiteX12" fmla="*/ 1061158 w 10232859"/>
              <a:gd name="connsiteY12" fmla="*/ 90302 h 1699043"/>
              <a:gd name="connsiteX13" fmla="*/ 1127764 w 10232859"/>
              <a:gd name="connsiteY13" fmla="*/ 86443 h 1699043"/>
              <a:gd name="connsiteX14" fmla="*/ 1165092 w 10232859"/>
              <a:gd name="connsiteY14" fmla="*/ 86517 h 1699043"/>
              <a:gd name="connsiteX15" fmla="*/ 1192274 w 10232859"/>
              <a:gd name="connsiteY15" fmla="*/ 84088 h 1699043"/>
              <a:gd name="connsiteX16" fmla="*/ 1261359 w 10232859"/>
              <a:gd name="connsiteY16" fmla="*/ 91263 h 1699043"/>
              <a:gd name="connsiteX17" fmla="*/ 1375826 w 10232859"/>
              <a:gd name="connsiteY17" fmla="*/ 108740 h 1699043"/>
              <a:gd name="connsiteX18" fmla="*/ 1400134 w 10232859"/>
              <a:gd name="connsiteY18" fmla="*/ 111208 h 1699043"/>
              <a:gd name="connsiteX19" fmla="*/ 1420782 w 10232859"/>
              <a:gd name="connsiteY19" fmla="*/ 108347 h 1699043"/>
              <a:gd name="connsiteX20" fmla="*/ 1425360 w 10232859"/>
              <a:gd name="connsiteY20" fmla="*/ 103343 h 1699043"/>
              <a:gd name="connsiteX21" fmla="*/ 1438688 w 10232859"/>
              <a:gd name="connsiteY21" fmla="*/ 103900 h 1699043"/>
              <a:gd name="connsiteX22" fmla="*/ 1442183 w 10232859"/>
              <a:gd name="connsiteY22" fmla="*/ 103008 h 1699043"/>
              <a:gd name="connsiteX23" fmla="*/ 1462271 w 10232859"/>
              <a:gd name="connsiteY23" fmla="*/ 98933 h 1699043"/>
              <a:gd name="connsiteX24" fmla="*/ 1506437 w 10232859"/>
              <a:gd name="connsiteY24" fmla="*/ 116084 h 1699043"/>
              <a:gd name="connsiteX25" fmla="*/ 1559721 w 10232859"/>
              <a:gd name="connsiteY25" fmla="*/ 115918 h 1699043"/>
              <a:gd name="connsiteX26" fmla="*/ 1763086 w 10232859"/>
              <a:gd name="connsiteY26" fmla="*/ 148431 h 1699043"/>
              <a:gd name="connsiteX27" fmla="*/ 1909571 w 10232859"/>
              <a:gd name="connsiteY27" fmla="*/ 158571 h 1699043"/>
              <a:gd name="connsiteX28" fmla="*/ 2002612 w 10232859"/>
              <a:gd name="connsiteY28" fmla="*/ 185342 h 1699043"/>
              <a:gd name="connsiteX29" fmla="*/ 2155278 w 10232859"/>
              <a:gd name="connsiteY29" fmla="*/ 197824 h 1699043"/>
              <a:gd name="connsiteX30" fmla="*/ 2166398 w 10232859"/>
              <a:gd name="connsiteY30" fmla="*/ 206965 h 1699043"/>
              <a:gd name="connsiteX31" fmla="*/ 2180455 w 10232859"/>
              <a:gd name="connsiteY31" fmla="*/ 212894 h 1699043"/>
              <a:gd name="connsiteX32" fmla="*/ 2182638 w 10232859"/>
              <a:gd name="connsiteY32" fmla="*/ 212313 h 1699043"/>
              <a:gd name="connsiteX33" fmla="*/ 2200348 w 10232859"/>
              <a:gd name="connsiteY33" fmla="*/ 215316 h 1699043"/>
              <a:gd name="connsiteX34" fmla="*/ 2203307 w 10232859"/>
              <a:gd name="connsiteY34" fmla="*/ 218590 h 1699043"/>
              <a:gd name="connsiteX35" fmla="*/ 2215170 w 10232859"/>
              <a:gd name="connsiteY35" fmla="*/ 221472 h 1699043"/>
              <a:gd name="connsiteX36" fmla="*/ 2237765 w 10232859"/>
              <a:gd name="connsiteY36" fmla="*/ 229357 h 1699043"/>
              <a:gd name="connsiteX37" fmla="*/ 2242719 w 10232859"/>
              <a:gd name="connsiteY37" fmla="*/ 228760 h 1699043"/>
              <a:gd name="connsiteX38" fmla="*/ 2277928 w 10232859"/>
              <a:gd name="connsiteY38" fmla="*/ 237427 h 1699043"/>
              <a:gd name="connsiteX39" fmla="*/ 2278759 w 10232859"/>
              <a:gd name="connsiteY39" fmla="*/ 236563 h 1699043"/>
              <a:gd name="connsiteX40" fmla="*/ 2290187 w 10232859"/>
              <a:gd name="connsiteY40" fmla="*/ 234709 h 1699043"/>
              <a:gd name="connsiteX41" fmla="*/ 2364066 w 10232859"/>
              <a:gd name="connsiteY41" fmla="*/ 218237 h 1699043"/>
              <a:gd name="connsiteX42" fmla="*/ 2400814 w 10232859"/>
              <a:gd name="connsiteY42" fmla="*/ 227165 h 1699043"/>
              <a:gd name="connsiteX43" fmla="*/ 2408414 w 10232859"/>
              <a:gd name="connsiteY43" fmla="*/ 228429 h 1699043"/>
              <a:gd name="connsiteX44" fmla="*/ 2408650 w 10232859"/>
              <a:gd name="connsiteY44" fmla="*/ 228234 h 1699043"/>
              <a:gd name="connsiteX45" fmla="*/ 2416835 w 10232859"/>
              <a:gd name="connsiteY45" fmla="*/ 229128 h 1699043"/>
              <a:gd name="connsiteX46" fmla="*/ 2422271 w 10232859"/>
              <a:gd name="connsiteY46" fmla="*/ 230733 h 1699043"/>
              <a:gd name="connsiteX47" fmla="*/ 2490341 w 10232859"/>
              <a:gd name="connsiteY47" fmla="*/ 211074 h 1699043"/>
              <a:gd name="connsiteX48" fmla="*/ 2588929 w 10232859"/>
              <a:gd name="connsiteY48" fmla="*/ 200980 h 1699043"/>
              <a:gd name="connsiteX49" fmla="*/ 2687426 w 10232859"/>
              <a:gd name="connsiteY49" fmla="*/ 193848 h 1699043"/>
              <a:gd name="connsiteX50" fmla="*/ 2723517 w 10232859"/>
              <a:gd name="connsiteY50" fmla="*/ 192652 h 1699043"/>
              <a:gd name="connsiteX51" fmla="*/ 2785956 w 10232859"/>
              <a:gd name="connsiteY51" fmla="*/ 184404 h 1699043"/>
              <a:gd name="connsiteX52" fmla="*/ 2813378 w 10232859"/>
              <a:gd name="connsiteY52" fmla="*/ 176833 h 1699043"/>
              <a:gd name="connsiteX53" fmla="*/ 2814782 w 10232859"/>
              <a:gd name="connsiteY53" fmla="*/ 177153 h 1699043"/>
              <a:gd name="connsiteX54" fmla="*/ 2816580 w 10232859"/>
              <a:gd name="connsiteY54" fmla="*/ 174366 h 1699043"/>
              <a:gd name="connsiteX55" fmla="*/ 2821623 w 10232859"/>
              <a:gd name="connsiteY55" fmla="*/ 172875 h 1699043"/>
              <a:gd name="connsiteX56" fmla="*/ 2836688 w 10232859"/>
              <a:gd name="connsiteY56" fmla="*/ 172971 h 1699043"/>
              <a:gd name="connsiteX57" fmla="*/ 2842564 w 10232859"/>
              <a:gd name="connsiteY57" fmla="*/ 173695 h 1699043"/>
              <a:gd name="connsiteX58" fmla="*/ 2850712 w 10232859"/>
              <a:gd name="connsiteY58" fmla="*/ 173290 h 1699043"/>
              <a:gd name="connsiteX59" fmla="*/ 2850846 w 10232859"/>
              <a:gd name="connsiteY59" fmla="*/ 173062 h 1699043"/>
              <a:gd name="connsiteX60" fmla="*/ 2858611 w 10232859"/>
              <a:gd name="connsiteY60" fmla="*/ 173112 h 1699043"/>
              <a:gd name="connsiteX61" fmla="*/ 2897454 w 10232859"/>
              <a:gd name="connsiteY61" fmla="*/ 176114 h 1699043"/>
              <a:gd name="connsiteX62" fmla="*/ 2940369 w 10232859"/>
              <a:gd name="connsiteY62" fmla="*/ 152944 h 1699043"/>
              <a:gd name="connsiteX63" fmla="*/ 2959670 w 10232859"/>
              <a:gd name="connsiteY63" fmla="*/ 148367 h 1699043"/>
              <a:gd name="connsiteX64" fmla="*/ 2969615 w 10232859"/>
              <a:gd name="connsiteY64" fmla="*/ 144755 h 1699043"/>
              <a:gd name="connsiteX65" fmla="*/ 2970000 w 10232859"/>
              <a:gd name="connsiteY65" fmla="*/ 143776 h 1699043"/>
              <a:gd name="connsiteX66" fmla="*/ 3007272 w 10232859"/>
              <a:gd name="connsiteY66" fmla="*/ 146766 h 1699043"/>
              <a:gd name="connsiteX67" fmla="*/ 3011677 w 10232859"/>
              <a:gd name="connsiteY67" fmla="*/ 145404 h 1699043"/>
              <a:gd name="connsiteX68" fmla="*/ 3036668 w 10232859"/>
              <a:gd name="connsiteY68" fmla="*/ 149604 h 1699043"/>
              <a:gd name="connsiteX69" fmla="*/ 3049208 w 10232859"/>
              <a:gd name="connsiteY69" fmla="*/ 150573 h 1699043"/>
              <a:gd name="connsiteX70" fmla="*/ 3053517 w 10232859"/>
              <a:gd name="connsiteY70" fmla="*/ 153322 h 1699043"/>
              <a:gd name="connsiteX71" fmla="*/ 3071637 w 10232859"/>
              <a:gd name="connsiteY71" fmla="*/ 153496 h 1699043"/>
              <a:gd name="connsiteX72" fmla="*/ 3110077 w 10232859"/>
              <a:gd name="connsiteY72" fmla="*/ 149202 h 1699043"/>
              <a:gd name="connsiteX73" fmla="*/ 3173743 w 10232859"/>
              <a:gd name="connsiteY73" fmla="*/ 159581 h 1699043"/>
              <a:gd name="connsiteX74" fmla="*/ 3254203 w 10232859"/>
              <a:gd name="connsiteY74" fmla="*/ 151756 h 1699043"/>
              <a:gd name="connsiteX75" fmla="*/ 3380350 w 10232859"/>
              <a:gd name="connsiteY75" fmla="*/ 151151 h 1699043"/>
              <a:gd name="connsiteX76" fmla="*/ 3476147 w 10232859"/>
              <a:gd name="connsiteY76" fmla="*/ 170925 h 1699043"/>
              <a:gd name="connsiteX77" fmla="*/ 3581876 w 10232859"/>
              <a:gd name="connsiteY77" fmla="*/ 150448 h 1699043"/>
              <a:gd name="connsiteX78" fmla="*/ 3704761 w 10232859"/>
              <a:gd name="connsiteY78" fmla="*/ 150492 h 1699043"/>
              <a:gd name="connsiteX79" fmla="*/ 3755040 w 10232859"/>
              <a:gd name="connsiteY79" fmla="*/ 141978 h 1699043"/>
              <a:gd name="connsiteX80" fmla="*/ 3804689 w 10232859"/>
              <a:gd name="connsiteY80" fmla="*/ 151893 h 1699043"/>
              <a:gd name="connsiteX81" fmla="*/ 3821793 w 10232859"/>
              <a:gd name="connsiteY81" fmla="*/ 144743 h 1699043"/>
              <a:gd name="connsiteX82" fmla="*/ 3824682 w 10232859"/>
              <a:gd name="connsiteY82" fmla="*/ 143319 h 1699043"/>
              <a:gd name="connsiteX83" fmla="*/ 3837536 w 10232859"/>
              <a:gd name="connsiteY83" fmla="*/ 141778 h 1699043"/>
              <a:gd name="connsiteX84" fmla="*/ 3839550 w 10232859"/>
              <a:gd name="connsiteY84" fmla="*/ 136147 h 1699043"/>
              <a:gd name="connsiteX85" fmla="*/ 3857743 w 10232859"/>
              <a:gd name="connsiteY85" fmla="*/ 130104 h 1699043"/>
              <a:gd name="connsiteX86" fmla="*/ 3881852 w 10232859"/>
              <a:gd name="connsiteY86" fmla="*/ 128717 h 1699043"/>
              <a:gd name="connsiteX87" fmla="*/ 3998088 w 10232859"/>
              <a:gd name="connsiteY87" fmla="*/ 127932 h 1699043"/>
              <a:gd name="connsiteX88" fmla="*/ 4066682 w 10232859"/>
              <a:gd name="connsiteY88" fmla="*/ 124147 h 1699043"/>
              <a:gd name="connsiteX89" fmla="*/ 4091246 w 10232859"/>
              <a:gd name="connsiteY89" fmla="*/ 117503 h 1699043"/>
              <a:gd name="connsiteX90" fmla="*/ 4126556 w 10232859"/>
              <a:gd name="connsiteY90" fmla="*/ 111725 h 1699043"/>
              <a:gd name="connsiteX91" fmla="*/ 4187717 w 10232859"/>
              <a:gd name="connsiteY91" fmla="*/ 97496 h 1699043"/>
              <a:gd name="connsiteX92" fmla="*/ 4220826 w 10232859"/>
              <a:gd name="connsiteY92" fmla="*/ 95991 h 1699043"/>
              <a:gd name="connsiteX93" fmla="*/ 4239014 w 10232859"/>
              <a:gd name="connsiteY93" fmla="*/ 90840 h 1699043"/>
              <a:gd name="connsiteX94" fmla="*/ 4246653 w 10232859"/>
              <a:gd name="connsiteY94" fmla="*/ 91360 h 1699043"/>
              <a:gd name="connsiteX95" fmla="*/ 4271841 w 10232859"/>
              <a:gd name="connsiteY95" fmla="*/ 90188 h 1699043"/>
              <a:gd name="connsiteX96" fmla="*/ 4286277 w 10232859"/>
              <a:gd name="connsiteY96" fmla="*/ 90173 h 1699043"/>
              <a:gd name="connsiteX97" fmla="*/ 4292025 w 10232859"/>
              <a:gd name="connsiteY97" fmla="*/ 90407 h 1699043"/>
              <a:gd name="connsiteX98" fmla="*/ 4304713 w 10232859"/>
              <a:gd name="connsiteY98" fmla="*/ 95673 h 1699043"/>
              <a:gd name="connsiteX99" fmla="*/ 4321285 w 10232859"/>
              <a:gd name="connsiteY99" fmla="*/ 93560 h 1699043"/>
              <a:gd name="connsiteX100" fmla="*/ 4339561 w 10232859"/>
              <a:gd name="connsiteY100" fmla="*/ 98806 h 1699043"/>
              <a:gd name="connsiteX101" fmla="*/ 4343990 w 10232859"/>
              <a:gd name="connsiteY101" fmla="*/ 94576 h 1699043"/>
              <a:gd name="connsiteX102" fmla="*/ 4358885 w 10232859"/>
              <a:gd name="connsiteY102" fmla="*/ 90264 h 1699043"/>
              <a:gd name="connsiteX103" fmla="*/ 4371648 w 10232859"/>
              <a:gd name="connsiteY103" fmla="*/ 95312 h 1699043"/>
              <a:gd name="connsiteX104" fmla="*/ 4398380 w 10232859"/>
              <a:gd name="connsiteY104" fmla="*/ 98447 h 1699043"/>
              <a:gd name="connsiteX105" fmla="*/ 4405729 w 10232859"/>
              <a:gd name="connsiteY105" fmla="*/ 97677 h 1699043"/>
              <a:gd name="connsiteX106" fmla="*/ 4431408 w 10232859"/>
              <a:gd name="connsiteY106" fmla="*/ 104311 h 1699043"/>
              <a:gd name="connsiteX107" fmla="*/ 4472183 w 10232859"/>
              <a:gd name="connsiteY107" fmla="*/ 109916 h 1699043"/>
              <a:gd name="connsiteX108" fmla="*/ 4518828 w 10232859"/>
              <a:gd name="connsiteY108" fmla="*/ 112600 h 1699043"/>
              <a:gd name="connsiteX109" fmla="*/ 4532040 w 10232859"/>
              <a:gd name="connsiteY109" fmla="*/ 117793 h 1699043"/>
              <a:gd name="connsiteX110" fmla="*/ 4617778 w 10232859"/>
              <a:gd name="connsiteY110" fmla="*/ 130479 h 1699043"/>
              <a:gd name="connsiteX111" fmla="*/ 4641872 w 10232859"/>
              <a:gd name="connsiteY111" fmla="*/ 134207 h 1699043"/>
              <a:gd name="connsiteX112" fmla="*/ 4662766 w 10232859"/>
              <a:gd name="connsiteY112" fmla="*/ 132438 h 1699043"/>
              <a:gd name="connsiteX113" fmla="*/ 4667770 w 10232859"/>
              <a:gd name="connsiteY113" fmla="*/ 127694 h 1699043"/>
              <a:gd name="connsiteX114" fmla="*/ 4681052 w 10232859"/>
              <a:gd name="connsiteY114" fmla="*/ 128947 h 1699043"/>
              <a:gd name="connsiteX115" fmla="*/ 4684624 w 10232859"/>
              <a:gd name="connsiteY115" fmla="*/ 128241 h 1699043"/>
              <a:gd name="connsiteX116" fmla="*/ 4705061 w 10232859"/>
              <a:gd name="connsiteY116" fmla="*/ 125234 h 1699043"/>
              <a:gd name="connsiteX117" fmla="*/ 4747746 w 10232859"/>
              <a:gd name="connsiteY117" fmla="*/ 144617 h 1699043"/>
              <a:gd name="connsiteX118" fmla="*/ 4867014 w 10232859"/>
              <a:gd name="connsiteY118" fmla="*/ 164145 h 1699043"/>
              <a:gd name="connsiteX119" fmla="*/ 5001600 w 10232859"/>
              <a:gd name="connsiteY119" fmla="*/ 190239 h 1699043"/>
              <a:gd name="connsiteX120" fmla="*/ 5115965 w 10232859"/>
              <a:gd name="connsiteY120" fmla="*/ 186069 h 1699043"/>
              <a:gd name="connsiteX121" fmla="*/ 5193957 w 10232859"/>
              <a:gd name="connsiteY121" fmla="*/ 229364 h 1699043"/>
              <a:gd name="connsiteX122" fmla="*/ 5275907 w 10232859"/>
              <a:gd name="connsiteY122" fmla="*/ 263295 h 1699043"/>
              <a:gd name="connsiteX123" fmla="*/ 5344878 w 10232859"/>
              <a:gd name="connsiteY123" fmla="*/ 276360 h 1699043"/>
              <a:gd name="connsiteX124" fmla="*/ 5413398 w 10232859"/>
              <a:gd name="connsiteY124" fmla="*/ 276235 h 1699043"/>
              <a:gd name="connsiteX125" fmla="*/ 5415629 w 10232859"/>
              <a:gd name="connsiteY125" fmla="*/ 275768 h 1699043"/>
              <a:gd name="connsiteX126" fmla="*/ 5433078 w 10232859"/>
              <a:gd name="connsiteY126" fmla="*/ 279684 h 1699043"/>
              <a:gd name="connsiteX127" fmla="*/ 5435759 w 10232859"/>
              <a:gd name="connsiteY127" fmla="*/ 283100 h 1699043"/>
              <a:gd name="connsiteX128" fmla="*/ 5447372 w 10232859"/>
              <a:gd name="connsiteY128" fmla="*/ 286587 h 1699043"/>
              <a:gd name="connsiteX129" fmla="*/ 5469289 w 10232859"/>
              <a:gd name="connsiteY129" fmla="*/ 295620 h 1699043"/>
              <a:gd name="connsiteX130" fmla="*/ 5508752 w 10232859"/>
              <a:gd name="connsiteY130" fmla="*/ 305753 h 1699043"/>
              <a:gd name="connsiteX131" fmla="*/ 5509657 w 10232859"/>
              <a:gd name="connsiteY131" fmla="*/ 304936 h 1699043"/>
              <a:gd name="connsiteX132" fmla="*/ 5521245 w 10232859"/>
              <a:gd name="connsiteY132" fmla="*/ 303688 h 1699043"/>
              <a:gd name="connsiteX133" fmla="*/ 5596538 w 10232859"/>
              <a:gd name="connsiteY133" fmla="*/ 291153 h 1699043"/>
              <a:gd name="connsiteX134" fmla="*/ 5632514 w 10232859"/>
              <a:gd name="connsiteY134" fmla="*/ 301962 h 1699043"/>
              <a:gd name="connsiteX135" fmla="*/ 5640005 w 10232859"/>
              <a:gd name="connsiteY135" fmla="*/ 303617 h 1699043"/>
              <a:gd name="connsiteX136" fmla="*/ 5640259 w 10232859"/>
              <a:gd name="connsiteY136" fmla="*/ 303435 h 1699043"/>
              <a:gd name="connsiteX137" fmla="*/ 5648365 w 10232859"/>
              <a:gd name="connsiteY137" fmla="*/ 304754 h 1699043"/>
              <a:gd name="connsiteX138" fmla="*/ 5653662 w 10232859"/>
              <a:gd name="connsiteY138" fmla="*/ 306635 h 1699043"/>
              <a:gd name="connsiteX139" fmla="*/ 5668196 w 10232859"/>
              <a:gd name="connsiteY139" fmla="*/ 309846 h 1699043"/>
              <a:gd name="connsiteX140" fmla="*/ 5673886 w 10232859"/>
              <a:gd name="connsiteY140" fmla="*/ 309526 h 1699043"/>
              <a:gd name="connsiteX141" fmla="*/ 5677139 w 10232859"/>
              <a:gd name="connsiteY141" fmla="*/ 307345 h 1699043"/>
              <a:gd name="connsiteX142" fmla="*/ 5708983 w 10232859"/>
              <a:gd name="connsiteY142" fmla="*/ 306674 h 1699043"/>
              <a:gd name="connsiteX143" fmla="*/ 5773909 w 10232859"/>
              <a:gd name="connsiteY143" fmla="*/ 312061 h 1699043"/>
              <a:gd name="connsiteX144" fmla="*/ 5809500 w 10232859"/>
              <a:gd name="connsiteY144" fmla="*/ 318450 h 1699043"/>
              <a:gd name="connsiteX145" fmla="*/ 5908729 w 10232859"/>
              <a:gd name="connsiteY145" fmla="*/ 332335 h 1699043"/>
              <a:gd name="connsiteX146" fmla="*/ 5990524 w 10232859"/>
              <a:gd name="connsiteY146" fmla="*/ 350618 h 1699043"/>
              <a:gd name="connsiteX147" fmla="*/ 5992653 w 10232859"/>
              <a:gd name="connsiteY147" fmla="*/ 428990 h 1699043"/>
              <a:gd name="connsiteX148" fmla="*/ 6086225 w 10232859"/>
              <a:gd name="connsiteY148" fmla="*/ 339621 h 1699043"/>
              <a:gd name="connsiteX149" fmla="*/ 6105063 w 10232859"/>
              <a:gd name="connsiteY149" fmla="*/ 347340 h 1699043"/>
              <a:gd name="connsiteX150" fmla="*/ 6195166 w 10232859"/>
              <a:gd name="connsiteY150" fmla="*/ 360190 h 1699043"/>
              <a:gd name="connsiteX151" fmla="*/ 6216259 w 10232859"/>
              <a:gd name="connsiteY151" fmla="*/ 363365 h 1699043"/>
              <a:gd name="connsiteX152" fmla="*/ 6228331 w 10232859"/>
              <a:gd name="connsiteY152" fmla="*/ 364034 h 1699043"/>
              <a:gd name="connsiteX153" fmla="*/ 6229602 w 10232859"/>
              <a:gd name="connsiteY153" fmla="*/ 363414 h 1699043"/>
              <a:gd name="connsiteX154" fmla="*/ 6258988 w 10232859"/>
              <a:gd name="connsiteY154" fmla="*/ 378660 h 1699043"/>
              <a:gd name="connsiteX155" fmla="*/ 6264106 w 10232859"/>
              <a:gd name="connsiteY155" fmla="*/ 379141 h 1699043"/>
              <a:gd name="connsiteX156" fmla="*/ 6281703 w 10232859"/>
              <a:gd name="connsiteY156" fmla="*/ 391054 h 1699043"/>
              <a:gd name="connsiteX157" fmla="*/ 6291622 w 10232859"/>
              <a:gd name="connsiteY157" fmla="*/ 396155 h 1699043"/>
              <a:gd name="connsiteX158" fmla="*/ 6292712 w 10232859"/>
              <a:gd name="connsiteY158" fmla="*/ 399771 h 1699043"/>
              <a:gd name="connsiteX159" fmla="*/ 6308227 w 10232859"/>
              <a:gd name="connsiteY159" fmla="*/ 406196 h 1699043"/>
              <a:gd name="connsiteX160" fmla="*/ 6328981 w 10232859"/>
              <a:gd name="connsiteY160" fmla="*/ 409495 h 1699043"/>
              <a:gd name="connsiteX161" fmla="*/ 6368693 w 10232859"/>
              <a:gd name="connsiteY161" fmla="*/ 417845 h 1699043"/>
              <a:gd name="connsiteX162" fmla="*/ 6414811 w 10232859"/>
              <a:gd name="connsiteY162" fmla="*/ 452200 h 1699043"/>
              <a:gd name="connsiteX163" fmla="*/ 6467879 w 10232859"/>
              <a:gd name="connsiteY163" fmla="*/ 468248 h 1699043"/>
              <a:gd name="connsiteX164" fmla="*/ 6564351 w 10232859"/>
              <a:gd name="connsiteY164" fmla="*/ 537518 h 1699043"/>
              <a:gd name="connsiteX165" fmla="*/ 6711178 w 10232859"/>
              <a:gd name="connsiteY165" fmla="*/ 573610 h 1699043"/>
              <a:gd name="connsiteX166" fmla="*/ 6764036 w 10232859"/>
              <a:gd name="connsiteY166" fmla="*/ 588943 h 1699043"/>
              <a:gd name="connsiteX167" fmla="*/ 6858983 w 10232859"/>
              <a:gd name="connsiteY167" fmla="*/ 623723 h 1699043"/>
              <a:gd name="connsiteX168" fmla="*/ 6910661 w 10232859"/>
              <a:gd name="connsiteY168" fmla="*/ 634620 h 1699043"/>
              <a:gd name="connsiteX169" fmla="*/ 6944111 w 10232859"/>
              <a:gd name="connsiteY169" fmla="*/ 659502 h 1699043"/>
              <a:gd name="connsiteX170" fmla="*/ 6965771 w 10232859"/>
              <a:gd name="connsiteY170" fmla="*/ 659931 h 1699043"/>
              <a:gd name="connsiteX171" fmla="*/ 6969639 w 10232859"/>
              <a:gd name="connsiteY171" fmla="*/ 659837 h 1699043"/>
              <a:gd name="connsiteX172" fmla="*/ 6982242 w 10232859"/>
              <a:gd name="connsiteY172" fmla="*/ 663112 h 1699043"/>
              <a:gd name="connsiteX173" fmla="*/ 6989387 w 10232859"/>
              <a:gd name="connsiteY173" fmla="*/ 659474 h 1699043"/>
              <a:gd name="connsiteX174" fmla="*/ 7010930 w 10232859"/>
              <a:gd name="connsiteY174" fmla="*/ 661134 h 1699043"/>
              <a:gd name="connsiteX175" fmla="*/ 7033125 w 10232859"/>
              <a:gd name="connsiteY175" fmla="*/ 668436 h 1699043"/>
              <a:gd name="connsiteX176" fmla="*/ 7134461 w 10232859"/>
              <a:gd name="connsiteY176" fmla="*/ 708192 h 1699043"/>
              <a:gd name="connsiteX177" fmla="*/ 7197450 w 10232859"/>
              <a:gd name="connsiteY177" fmla="*/ 729094 h 1699043"/>
              <a:gd name="connsiteX178" fmla="*/ 7225084 w 10232859"/>
              <a:gd name="connsiteY178" fmla="*/ 732505 h 1699043"/>
              <a:gd name="connsiteX179" fmla="*/ 7261183 w 10232859"/>
              <a:gd name="connsiteY179" fmla="*/ 740313 h 1699043"/>
              <a:gd name="connsiteX180" fmla="*/ 7327760 w 10232859"/>
              <a:gd name="connsiteY180" fmla="*/ 750586 h 1699043"/>
              <a:gd name="connsiteX181" fmla="*/ 7412222 w 10232859"/>
              <a:gd name="connsiteY181" fmla="*/ 770487 h 1699043"/>
              <a:gd name="connsiteX182" fmla="*/ 7457904 w 10232859"/>
              <a:gd name="connsiteY182" fmla="*/ 804321 h 1699043"/>
              <a:gd name="connsiteX183" fmla="*/ 7465795 w 10232859"/>
              <a:gd name="connsiteY183" fmla="*/ 802598 h 1699043"/>
              <a:gd name="connsiteX184" fmla="*/ 7505046 w 10232859"/>
              <a:gd name="connsiteY184" fmla="*/ 816517 h 1699043"/>
              <a:gd name="connsiteX185" fmla="*/ 7623220 w 10232859"/>
              <a:gd name="connsiteY185" fmla="*/ 888520 h 1699043"/>
              <a:gd name="connsiteX186" fmla="*/ 7700458 w 10232859"/>
              <a:gd name="connsiteY186" fmla="*/ 915079 h 1699043"/>
              <a:gd name="connsiteX187" fmla="*/ 7730988 w 10232859"/>
              <a:gd name="connsiteY187" fmla="*/ 920756 h 1699043"/>
              <a:gd name="connsiteX188" fmla="*/ 7781942 w 10232859"/>
              <a:gd name="connsiteY188" fmla="*/ 930503 h 1699043"/>
              <a:gd name="connsiteX189" fmla="*/ 7827704 w 10232859"/>
              <a:gd name="connsiteY189" fmla="*/ 928558 h 1699043"/>
              <a:gd name="connsiteX190" fmla="*/ 7867270 w 10232859"/>
              <a:gd name="connsiteY190" fmla="*/ 940366 h 1699043"/>
              <a:gd name="connsiteX191" fmla="*/ 7866538 w 10232859"/>
              <a:gd name="connsiteY191" fmla="*/ 955045 h 1699043"/>
              <a:gd name="connsiteX192" fmla="*/ 7912084 w 10232859"/>
              <a:gd name="connsiteY192" fmla="*/ 963800 h 1699043"/>
              <a:gd name="connsiteX193" fmla="*/ 7982264 w 10232859"/>
              <a:gd name="connsiteY193" fmla="*/ 975773 h 1699043"/>
              <a:gd name="connsiteX194" fmla="*/ 7991272 w 10232859"/>
              <a:gd name="connsiteY194" fmla="*/ 981104 h 1699043"/>
              <a:gd name="connsiteX195" fmla="*/ 8006496 w 10232859"/>
              <a:gd name="connsiteY195" fmla="*/ 972839 h 1699043"/>
              <a:gd name="connsiteX196" fmla="*/ 8034497 w 10232859"/>
              <a:gd name="connsiteY196" fmla="*/ 972054 h 1699043"/>
              <a:gd name="connsiteX197" fmla="*/ 8150881 w 10232859"/>
              <a:gd name="connsiteY197" fmla="*/ 990411 h 1699043"/>
              <a:gd name="connsiteX198" fmla="*/ 8172106 w 10232859"/>
              <a:gd name="connsiteY198" fmla="*/ 990512 h 1699043"/>
              <a:gd name="connsiteX199" fmla="*/ 8196076 w 10232859"/>
              <a:gd name="connsiteY199" fmla="*/ 1000078 h 1699043"/>
              <a:gd name="connsiteX200" fmla="*/ 8247463 w 10232859"/>
              <a:gd name="connsiteY200" fmla="*/ 1016332 h 1699043"/>
              <a:gd name="connsiteX201" fmla="*/ 8279272 w 10232859"/>
              <a:gd name="connsiteY201" fmla="*/ 1032921 h 1699043"/>
              <a:gd name="connsiteX202" fmla="*/ 8289611 w 10232859"/>
              <a:gd name="connsiteY202" fmla="*/ 1028630 h 1699043"/>
              <a:gd name="connsiteX203" fmla="*/ 8311483 w 10232859"/>
              <a:gd name="connsiteY203" fmla="*/ 1029399 h 1699043"/>
              <a:gd name="connsiteX204" fmla="*/ 8399489 w 10232859"/>
              <a:gd name="connsiteY204" fmla="*/ 1048562 h 1699043"/>
              <a:gd name="connsiteX205" fmla="*/ 8415973 w 10232859"/>
              <a:gd name="connsiteY205" fmla="*/ 1049660 h 1699043"/>
              <a:gd name="connsiteX206" fmla="*/ 8433326 w 10232859"/>
              <a:gd name="connsiteY206" fmla="*/ 1057881 h 1699043"/>
              <a:gd name="connsiteX207" fmla="*/ 8502328 w 10232859"/>
              <a:gd name="connsiteY207" fmla="*/ 1091498 h 1699043"/>
              <a:gd name="connsiteX208" fmla="*/ 8534346 w 10232859"/>
              <a:gd name="connsiteY208" fmla="*/ 1106980 h 1699043"/>
              <a:gd name="connsiteX209" fmla="*/ 8534980 w 10232859"/>
              <a:gd name="connsiteY209" fmla="*/ 1110861 h 1699043"/>
              <a:gd name="connsiteX210" fmla="*/ 8544104 w 10232859"/>
              <a:gd name="connsiteY210" fmla="*/ 1108406 h 1699043"/>
              <a:gd name="connsiteX211" fmla="*/ 8567742 w 10232859"/>
              <a:gd name="connsiteY211" fmla="*/ 1117590 h 1699043"/>
              <a:gd name="connsiteX212" fmla="*/ 8633779 w 10232859"/>
              <a:gd name="connsiteY212" fmla="*/ 1139226 h 1699043"/>
              <a:gd name="connsiteX213" fmla="*/ 8676965 w 10232859"/>
              <a:gd name="connsiteY213" fmla="*/ 1156949 h 1699043"/>
              <a:gd name="connsiteX214" fmla="*/ 8698944 w 10232859"/>
              <a:gd name="connsiteY214" fmla="*/ 1156939 h 1699043"/>
              <a:gd name="connsiteX215" fmla="*/ 8711456 w 10232859"/>
              <a:gd name="connsiteY215" fmla="*/ 1169217 h 1699043"/>
              <a:gd name="connsiteX216" fmla="*/ 8732793 w 10232859"/>
              <a:gd name="connsiteY216" fmla="*/ 1172972 h 1699043"/>
              <a:gd name="connsiteX217" fmla="*/ 8751897 w 10232859"/>
              <a:gd name="connsiteY217" fmla="*/ 1190886 h 1699043"/>
              <a:gd name="connsiteX218" fmla="*/ 8793564 w 10232859"/>
              <a:gd name="connsiteY218" fmla="*/ 1172572 h 1699043"/>
              <a:gd name="connsiteX219" fmla="*/ 8834270 w 10232859"/>
              <a:gd name="connsiteY219" fmla="*/ 1206624 h 1699043"/>
              <a:gd name="connsiteX220" fmla="*/ 8853872 w 10232859"/>
              <a:gd name="connsiteY220" fmla="*/ 1214714 h 1699043"/>
              <a:gd name="connsiteX221" fmla="*/ 8861901 w 10232859"/>
              <a:gd name="connsiteY221" fmla="*/ 1211375 h 1699043"/>
              <a:gd name="connsiteX222" fmla="*/ 8874168 w 10232859"/>
              <a:gd name="connsiteY222" fmla="*/ 1213967 h 1699043"/>
              <a:gd name="connsiteX223" fmla="*/ 8871123 w 10232859"/>
              <a:gd name="connsiteY223" fmla="*/ 1221160 h 1699043"/>
              <a:gd name="connsiteX224" fmla="*/ 8903537 w 10232859"/>
              <a:gd name="connsiteY224" fmla="*/ 1230588 h 1699043"/>
              <a:gd name="connsiteX225" fmla="*/ 8933767 w 10232859"/>
              <a:gd name="connsiteY225" fmla="*/ 1263368 h 1699043"/>
              <a:gd name="connsiteX226" fmla="*/ 8985765 w 10232859"/>
              <a:gd name="connsiteY226" fmla="*/ 1287664 h 1699043"/>
              <a:gd name="connsiteX227" fmla="*/ 9071444 w 10232859"/>
              <a:gd name="connsiteY227" fmla="*/ 1317305 h 1699043"/>
              <a:gd name="connsiteX228" fmla="*/ 9096711 w 10232859"/>
              <a:gd name="connsiteY228" fmla="*/ 1327777 h 1699043"/>
              <a:gd name="connsiteX229" fmla="*/ 9338853 w 10232859"/>
              <a:gd name="connsiteY229" fmla="*/ 1448046 h 1699043"/>
              <a:gd name="connsiteX230" fmla="*/ 9520814 w 10232859"/>
              <a:gd name="connsiteY230" fmla="*/ 1449827 h 1699043"/>
              <a:gd name="connsiteX231" fmla="*/ 9702271 w 10232859"/>
              <a:gd name="connsiteY231" fmla="*/ 1488553 h 1699043"/>
              <a:gd name="connsiteX232" fmla="*/ 9744273 w 10232859"/>
              <a:gd name="connsiteY232" fmla="*/ 1523512 h 1699043"/>
              <a:gd name="connsiteX233" fmla="*/ 9771903 w 10232859"/>
              <a:gd name="connsiteY233" fmla="*/ 1530034 h 1699043"/>
              <a:gd name="connsiteX234" fmla="*/ 9818565 w 10232859"/>
              <a:gd name="connsiteY234" fmla="*/ 1538545 h 1699043"/>
              <a:gd name="connsiteX235" fmla="*/ 9882202 w 10232859"/>
              <a:gd name="connsiteY235" fmla="*/ 1565888 h 1699043"/>
              <a:gd name="connsiteX236" fmla="*/ 10022025 w 10232859"/>
              <a:gd name="connsiteY236" fmla="*/ 1599696 h 1699043"/>
              <a:gd name="connsiteX237" fmla="*/ 10220406 w 10232859"/>
              <a:gd name="connsiteY237" fmla="*/ 1677005 h 1699043"/>
              <a:gd name="connsiteX238" fmla="*/ 10232859 w 10232859"/>
              <a:gd name="connsiteY238" fmla="*/ 1699043 h 1699043"/>
              <a:gd name="connsiteX239" fmla="*/ 0 w 10232859"/>
              <a:gd name="connsiteY239" fmla="*/ 1699043 h 1699043"/>
              <a:gd name="connsiteX240" fmla="*/ 0 w 10232859"/>
              <a:gd name="connsiteY240" fmla="*/ 21828 h 1699043"/>
              <a:gd name="connsiteX241" fmla="*/ 8097 w 10232859"/>
              <a:gd name="connsiteY241" fmla="*/ 24355 h 1699043"/>
              <a:gd name="connsiteX242" fmla="*/ 77128 w 10232859"/>
              <a:gd name="connsiteY242" fmla="*/ 6867 h 1699043"/>
              <a:gd name="connsiteX243" fmla="*/ 188338 w 10232859"/>
              <a:gd name="connsiteY243" fmla="*/ 5079 h 1699043"/>
              <a:gd name="connsiteX244" fmla="*/ 298809 w 10232859"/>
              <a:gd name="connsiteY244" fmla="*/ 6198 h 1699043"/>
              <a:gd name="connsiteX245" fmla="*/ 338985 w 10232859"/>
              <a:gd name="connsiteY245" fmla="*/ 8006 h 1699043"/>
              <a:gd name="connsiteX246" fmla="*/ 409815 w 10232859"/>
              <a:gd name="connsiteY246" fmla="*/ 5045 h 1699043"/>
              <a:gd name="connsiteX0" fmla="*/ 409815 w 10232859"/>
              <a:gd name="connsiteY0" fmla="*/ 5045 h 1699043"/>
              <a:gd name="connsiteX1" fmla="*/ 456316 w 10232859"/>
              <a:gd name="connsiteY1" fmla="*/ 4077 h 1699043"/>
              <a:gd name="connsiteX2" fmla="*/ 463611 w 10232859"/>
              <a:gd name="connsiteY2" fmla="*/ 18441 h 1699043"/>
              <a:gd name="connsiteX3" fmla="*/ 506289 w 10232859"/>
              <a:gd name="connsiteY3" fmla="*/ 21667 h 1699043"/>
              <a:gd name="connsiteX4" fmla="*/ 547180 w 10232859"/>
              <a:gd name="connsiteY4" fmla="*/ 10297 h 1699043"/>
              <a:gd name="connsiteX5" fmla="*/ 599180 w 10232859"/>
              <a:gd name="connsiteY5" fmla="*/ 9165 h 1699043"/>
              <a:gd name="connsiteX6" fmla="*/ 630247 w 10232859"/>
              <a:gd name="connsiteY6" fmla="*/ 8332 h 1699043"/>
              <a:gd name="connsiteX7" fmla="*/ 715463 w 10232859"/>
              <a:gd name="connsiteY7" fmla="*/ 18029 h 1699043"/>
              <a:gd name="connsiteX8" fmla="*/ 862866 w 10232859"/>
              <a:gd name="connsiteY8" fmla="*/ 63233 h 1699043"/>
              <a:gd name="connsiteX9" fmla="*/ 906400 w 10232859"/>
              <a:gd name="connsiteY9" fmla="*/ 68570 h 1699043"/>
              <a:gd name="connsiteX10" fmla="*/ 912698 w 10232859"/>
              <a:gd name="connsiteY10" fmla="*/ 65266 h 1699043"/>
              <a:gd name="connsiteX11" fmla="*/ 972936 w 10232859"/>
              <a:gd name="connsiteY11" fmla="*/ 88549 h 1699043"/>
              <a:gd name="connsiteX12" fmla="*/ 1061158 w 10232859"/>
              <a:gd name="connsiteY12" fmla="*/ 90302 h 1699043"/>
              <a:gd name="connsiteX13" fmla="*/ 1127764 w 10232859"/>
              <a:gd name="connsiteY13" fmla="*/ 86443 h 1699043"/>
              <a:gd name="connsiteX14" fmla="*/ 1165092 w 10232859"/>
              <a:gd name="connsiteY14" fmla="*/ 86517 h 1699043"/>
              <a:gd name="connsiteX15" fmla="*/ 1192274 w 10232859"/>
              <a:gd name="connsiteY15" fmla="*/ 84088 h 1699043"/>
              <a:gd name="connsiteX16" fmla="*/ 1261359 w 10232859"/>
              <a:gd name="connsiteY16" fmla="*/ 91263 h 1699043"/>
              <a:gd name="connsiteX17" fmla="*/ 1375826 w 10232859"/>
              <a:gd name="connsiteY17" fmla="*/ 108740 h 1699043"/>
              <a:gd name="connsiteX18" fmla="*/ 1400134 w 10232859"/>
              <a:gd name="connsiteY18" fmla="*/ 111208 h 1699043"/>
              <a:gd name="connsiteX19" fmla="*/ 1420782 w 10232859"/>
              <a:gd name="connsiteY19" fmla="*/ 108347 h 1699043"/>
              <a:gd name="connsiteX20" fmla="*/ 1425360 w 10232859"/>
              <a:gd name="connsiteY20" fmla="*/ 103343 h 1699043"/>
              <a:gd name="connsiteX21" fmla="*/ 1438688 w 10232859"/>
              <a:gd name="connsiteY21" fmla="*/ 103900 h 1699043"/>
              <a:gd name="connsiteX22" fmla="*/ 1442183 w 10232859"/>
              <a:gd name="connsiteY22" fmla="*/ 103008 h 1699043"/>
              <a:gd name="connsiteX23" fmla="*/ 1462271 w 10232859"/>
              <a:gd name="connsiteY23" fmla="*/ 98933 h 1699043"/>
              <a:gd name="connsiteX24" fmla="*/ 1506437 w 10232859"/>
              <a:gd name="connsiteY24" fmla="*/ 116084 h 1699043"/>
              <a:gd name="connsiteX25" fmla="*/ 1559721 w 10232859"/>
              <a:gd name="connsiteY25" fmla="*/ 115918 h 1699043"/>
              <a:gd name="connsiteX26" fmla="*/ 1763086 w 10232859"/>
              <a:gd name="connsiteY26" fmla="*/ 148431 h 1699043"/>
              <a:gd name="connsiteX27" fmla="*/ 1909571 w 10232859"/>
              <a:gd name="connsiteY27" fmla="*/ 158571 h 1699043"/>
              <a:gd name="connsiteX28" fmla="*/ 2002612 w 10232859"/>
              <a:gd name="connsiteY28" fmla="*/ 185342 h 1699043"/>
              <a:gd name="connsiteX29" fmla="*/ 2155278 w 10232859"/>
              <a:gd name="connsiteY29" fmla="*/ 197824 h 1699043"/>
              <a:gd name="connsiteX30" fmla="*/ 2166398 w 10232859"/>
              <a:gd name="connsiteY30" fmla="*/ 206965 h 1699043"/>
              <a:gd name="connsiteX31" fmla="*/ 2180455 w 10232859"/>
              <a:gd name="connsiteY31" fmla="*/ 212894 h 1699043"/>
              <a:gd name="connsiteX32" fmla="*/ 2182638 w 10232859"/>
              <a:gd name="connsiteY32" fmla="*/ 212313 h 1699043"/>
              <a:gd name="connsiteX33" fmla="*/ 2200348 w 10232859"/>
              <a:gd name="connsiteY33" fmla="*/ 215316 h 1699043"/>
              <a:gd name="connsiteX34" fmla="*/ 2203307 w 10232859"/>
              <a:gd name="connsiteY34" fmla="*/ 218590 h 1699043"/>
              <a:gd name="connsiteX35" fmla="*/ 2215170 w 10232859"/>
              <a:gd name="connsiteY35" fmla="*/ 221472 h 1699043"/>
              <a:gd name="connsiteX36" fmla="*/ 2237765 w 10232859"/>
              <a:gd name="connsiteY36" fmla="*/ 229357 h 1699043"/>
              <a:gd name="connsiteX37" fmla="*/ 2242719 w 10232859"/>
              <a:gd name="connsiteY37" fmla="*/ 228760 h 1699043"/>
              <a:gd name="connsiteX38" fmla="*/ 2277928 w 10232859"/>
              <a:gd name="connsiteY38" fmla="*/ 237427 h 1699043"/>
              <a:gd name="connsiteX39" fmla="*/ 2278759 w 10232859"/>
              <a:gd name="connsiteY39" fmla="*/ 236563 h 1699043"/>
              <a:gd name="connsiteX40" fmla="*/ 2290187 w 10232859"/>
              <a:gd name="connsiteY40" fmla="*/ 234709 h 1699043"/>
              <a:gd name="connsiteX41" fmla="*/ 2364066 w 10232859"/>
              <a:gd name="connsiteY41" fmla="*/ 218237 h 1699043"/>
              <a:gd name="connsiteX42" fmla="*/ 2400814 w 10232859"/>
              <a:gd name="connsiteY42" fmla="*/ 227165 h 1699043"/>
              <a:gd name="connsiteX43" fmla="*/ 2408414 w 10232859"/>
              <a:gd name="connsiteY43" fmla="*/ 228429 h 1699043"/>
              <a:gd name="connsiteX44" fmla="*/ 2408650 w 10232859"/>
              <a:gd name="connsiteY44" fmla="*/ 228234 h 1699043"/>
              <a:gd name="connsiteX45" fmla="*/ 2416835 w 10232859"/>
              <a:gd name="connsiteY45" fmla="*/ 229128 h 1699043"/>
              <a:gd name="connsiteX46" fmla="*/ 2422271 w 10232859"/>
              <a:gd name="connsiteY46" fmla="*/ 230733 h 1699043"/>
              <a:gd name="connsiteX47" fmla="*/ 2490341 w 10232859"/>
              <a:gd name="connsiteY47" fmla="*/ 211074 h 1699043"/>
              <a:gd name="connsiteX48" fmla="*/ 2588929 w 10232859"/>
              <a:gd name="connsiteY48" fmla="*/ 200980 h 1699043"/>
              <a:gd name="connsiteX49" fmla="*/ 2687426 w 10232859"/>
              <a:gd name="connsiteY49" fmla="*/ 193848 h 1699043"/>
              <a:gd name="connsiteX50" fmla="*/ 2723517 w 10232859"/>
              <a:gd name="connsiteY50" fmla="*/ 192652 h 1699043"/>
              <a:gd name="connsiteX51" fmla="*/ 2785956 w 10232859"/>
              <a:gd name="connsiteY51" fmla="*/ 184404 h 1699043"/>
              <a:gd name="connsiteX52" fmla="*/ 2813378 w 10232859"/>
              <a:gd name="connsiteY52" fmla="*/ 176833 h 1699043"/>
              <a:gd name="connsiteX53" fmla="*/ 2814782 w 10232859"/>
              <a:gd name="connsiteY53" fmla="*/ 177153 h 1699043"/>
              <a:gd name="connsiteX54" fmla="*/ 2816580 w 10232859"/>
              <a:gd name="connsiteY54" fmla="*/ 174366 h 1699043"/>
              <a:gd name="connsiteX55" fmla="*/ 2821623 w 10232859"/>
              <a:gd name="connsiteY55" fmla="*/ 172875 h 1699043"/>
              <a:gd name="connsiteX56" fmla="*/ 2836688 w 10232859"/>
              <a:gd name="connsiteY56" fmla="*/ 172971 h 1699043"/>
              <a:gd name="connsiteX57" fmla="*/ 2842564 w 10232859"/>
              <a:gd name="connsiteY57" fmla="*/ 173695 h 1699043"/>
              <a:gd name="connsiteX58" fmla="*/ 2850712 w 10232859"/>
              <a:gd name="connsiteY58" fmla="*/ 173290 h 1699043"/>
              <a:gd name="connsiteX59" fmla="*/ 2850846 w 10232859"/>
              <a:gd name="connsiteY59" fmla="*/ 173062 h 1699043"/>
              <a:gd name="connsiteX60" fmla="*/ 2858611 w 10232859"/>
              <a:gd name="connsiteY60" fmla="*/ 173112 h 1699043"/>
              <a:gd name="connsiteX61" fmla="*/ 2897454 w 10232859"/>
              <a:gd name="connsiteY61" fmla="*/ 176114 h 1699043"/>
              <a:gd name="connsiteX62" fmla="*/ 2940369 w 10232859"/>
              <a:gd name="connsiteY62" fmla="*/ 152944 h 1699043"/>
              <a:gd name="connsiteX63" fmla="*/ 2959670 w 10232859"/>
              <a:gd name="connsiteY63" fmla="*/ 148367 h 1699043"/>
              <a:gd name="connsiteX64" fmla="*/ 2969615 w 10232859"/>
              <a:gd name="connsiteY64" fmla="*/ 144755 h 1699043"/>
              <a:gd name="connsiteX65" fmla="*/ 2970000 w 10232859"/>
              <a:gd name="connsiteY65" fmla="*/ 143776 h 1699043"/>
              <a:gd name="connsiteX66" fmla="*/ 3007272 w 10232859"/>
              <a:gd name="connsiteY66" fmla="*/ 146766 h 1699043"/>
              <a:gd name="connsiteX67" fmla="*/ 3011677 w 10232859"/>
              <a:gd name="connsiteY67" fmla="*/ 145404 h 1699043"/>
              <a:gd name="connsiteX68" fmla="*/ 3036668 w 10232859"/>
              <a:gd name="connsiteY68" fmla="*/ 149604 h 1699043"/>
              <a:gd name="connsiteX69" fmla="*/ 3049208 w 10232859"/>
              <a:gd name="connsiteY69" fmla="*/ 150573 h 1699043"/>
              <a:gd name="connsiteX70" fmla="*/ 3053517 w 10232859"/>
              <a:gd name="connsiteY70" fmla="*/ 153322 h 1699043"/>
              <a:gd name="connsiteX71" fmla="*/ 3071637 w 10232859"/>
              <a:gd name="connsiteY71" fmla="*/ 153496 h 1699043"/>
              <a:gd name="connsiteX72" fmla="*/ 3110077 w 10232859"/>
              <a:gd name="connsiteY72" fmla="*/ 149202 h 1699043"/>
              <a:gd name="connsiteX73" fmla="*/ 3173743 w 10232859"/>
              <a:gd name="connsiteY73" fmla="*/ 159581 h 1699043"/>
              <a:gd name="connsiteX74" fmla="*/ 3254203 w 10232859"/>
              <a:gd name="connsiteY74" fmla="*/ 151756 h 1699043"/>
              <a:gd name="connsiteX75" fmla="*/ 3380350 w 10232859"/>
              <a:gd name="connsiteY75" fmla="*/ 151151 h 1699043"/>
              <a:gd name="connsiteX76" fmla="*/ 3476147 w 10232859"/>
              <a:gd name="connsiteY76" fmla="*/ 170925 h 1699043"/>
              <a:gd name="connsiteX77" fmla="*/ 3581876 w 10232859"/>
              <a:gd name="connsiteY77" fmla="*/ 150448 h 1699043"/>
              <a:gd name="connsiteX78" fmla="*/ 3704761 w 10232859"/>
              <a:gd name="connsiteY78" fmla="*/ 150492 h 1699043"/>
              <a:gd name="connsiteX79" fmla="*/ 3755040 w 10232859"/>
              <a:gd name="connsiteY79" fmla="*/ 141978 h 1699043"/>
              <a:gd name="connsiteX80" fmla="*/ 3804689 w 10232859"/>
              <a:gd name="connsiteY80" fmla="*/ 151893 h 1699043"/>
              <a:gd name="connsiteX81" fmla="*/ 3821793 w 10232859"/>
              <a:gd name="connsiteY81" fmla="*/ 144743 h 1699043"/>
              <a:gd name="connsiteX82" fmla="*/ 3824682 w 10232859"/>
              <a:gd name="connsiteY82" fmla="*/ 143319 h 1699043"/>
              <a:gd name="connsiteX83" fmla="*/ 3837536 w 10232859"/>
              <a:gd name="connsiteY83" fmla="*/ 141778 h 1699043"/>
              <a:gd name="connsiteX84" fmla="*/ 3839550 w 10232859"/>
              <a:gd name="connsiteY84" fmla="*/ 136147 h 1699043"/>
              <a:gd name="connsiteX85" fmla="*/ 3857743 w 10232859"/>
              <a:gd name="connsiteY85" fmla="*/ 130104 h 1699043"/>
              <a:gd name="connsiteX86" fmla="*/ 3881852 w 10232859"/>
              <a:gd name="connsiteY86" fmla="*/ 128717 h 1699043"/>
              <a:gd name="connsiteX87" fmla="*/ 3998088 w 10232859"/>
              <a:gd name="connsiteY87" fmla="*/ 127932 h 1699043"/>
              <a:gd name="connsiteX88" fmla="*/ 4066682 w 10232859"/>
              <a:gd name="connsiteY88" fmla="*/ 124147 h 1699043"/>
              <a:gd name="connsiteX89" fmla="*/ 4091246 w 10232859"/>
              <a:gd name="connsiteY89" fmla="*/ 117503 h 1699043"/>
              <a:gd name="connsiteX90" fmla="*/ 4126556 w 10232859"/>
              <a:gd name="connsiteY90" fmla="*/ 111725 h 1699043"/>
              <a:gd name="connsiteX91" fmla="*/ 4187717 w 10232859"/>
              <a:gd name="connsiteY91" fmla="*/ 97496 h 1699043"/>
              <a:gd name="connsiteX92" fmla="*/ 4220826 w 10232859"/>
              <a:gd name="connsiteY92" fmla="*/ 95991 h 1699043"/>
              <a:gd name="connsiteX93" fmla="*/ 4239014 w 10232859"/>
              <a:gd name="connsiteY93" fmla="*/ 90840 h 1699043"/>
              <a:gd name="connsiteX94" fmla="*/ 4246653 w 10232859"/>
              <a:gd name="connsiteY94" fmla="*/ 91360 h 1699043"/>
              <a:gd name="connsiteX95" fmla="*/ 4271841 w 10232859"/>
              <a:gd name="connsiteY95" fmla="*/ 90188 h 1699043"/>
              <a:gd name="connsiteX96" fmla="*/ 4286277 w 10232859"/>
              <a:gd name="connsiteY96" fmla="*/ 90173 h 1699043"/>
              <a:gd name="connsiteX97" fmla="*/ 4292025 w 10232859"/>
              <a:gd name="connsiteY97" fmla="*/ 90407 h 1699043"/>
              <a:gd name="connsiteX98" fmla="*/ 4304713 w 10232859"/>
              <a:gd name="connsiteY98" fmla="*/ 95673 h 1699043"/>
              <a:gd name="connsiteX99" fmla="*/ 4321285 w 10232859"/>
              <a:gd name="connsiteY99" fmla="*/ 93560 h 1699043"/>
              <a:gd name="connsiteX100" fmla="*/ 4339561 w 10232859"/>
              <a:gd name="connsiteY100" fmla="*/ 98806 h 1699043"/>
              <a:gd name="connsiteX101" fmla="*/ 4343990 w 10232859"/>
              <a:gd name="connsiteY101" fmla="*/ 94576 h 1699043"/>
              <a:gd name="connsiteX102" fmla="*/ 4358885 w 10232859"/>
              <a:gd name="connsiteY102" fmla="*/ 90264 h 1699043"/>
              <a:gd name="connsiteX103" fmla="*/ 4371648 w 10232859"/>
              <a:gd name="connsiteY103" fmla="*/ 95312 h 1699043"/>
              <a:gd name="connsiteX104" fmla="*/ 4398380 w 10232859"/>
              <a:gd name="connsiteY104" fmla="*/ 98447 h 1699043"/>
              <a:gd name="connsiteX105" fmla="*/ 4405729 w 10232859"/>
              <a:gd name="connsiteY105" fmla="*/ 97677 h 1699043"/>
              <a:gd name="connsiteX106" fmla="*/ 4431408 w 10232859"/>
              <a:gd name="connsiteY106" fmla="*/ 104311 h 1699043"/>
              <a:gd name="connsiteX107" fmla="*/ 4472183 w 10232859"/>
              <a:gd name="connsiteY107" fmla="*/ 109916 h 1699043"/>
              <a:gd name="connsiteX108" fmla="*/ 4518828 w 10232859"/>
              <a:gd name="connsiteY108" fmla="*/ 112600 h 1699043"/>
              <a:gd name="connsiteX109" fmla="*/ 4532040 w 10232859"/>
              <a:gd name="connsiteY109" fmla="*/ 117793 h 1699043"/>
              <a:gd name="connsiteX110" fmla="*/ 4617778 w 10232859"/>
              <a:gd name="connsiteY110" fmla="*/ 130479 h 1699043"/>
              <a:gd name="connsiteX111" fmla="*/ 4641872 w 10232859"/>
              <a:gd name="connsiteY111" fmla="*/ 134207 h 1699043"/>
              <a:gd name="connsiteX112" fmla="*/ 4662766 w 10232859"/>
              <a:gd name="connsiteY112" fmla="*/ 132438 h 1699043"/>
              <a:gd name="connsiteX113" fmla="*/ 4667770 w 10232859"/>
              <a:gd name="connsiteY113" fmla="*/ 127694 h 1699043"/>
              <a:gd name="connsiteX114" fmla="*/ 4681052 w 10232859"/>
              <a:gd name="connsiteY114" fmla="*/ 128947 h 1699043"/>
              <a:gd name="connsiteX115" fmla="*/ 4684624 w 10232859"/>
              <a:gd name="connsiteY115" fmla="*/ 128241 h 1699043"/>
              <a:gd name="connsiteX116" fmla="*/ 4705061 w 10232859"/>
              <a:gd name="connsiteY116" fmla="*/ 125234 h 1699043"/>
              <a:gd name="connsiteX117" fmla="*/ 4747746 w 10232859"/>
              <a:gd name="connsiteY117" fmla="*/ 144617 h 1699043"/>
              <a:gd name="connsiteX118" fmla="*/ 4867014 w 10232859"/>
              <a:gd name="connsiteY118" fmla="*/ 164145 h 1699043"/>
              <a:gd name="connsiteX119" fmla="*/ 5001600 w 10232859"/>
              <a:gd name="connsiteY119" fmla="*/ 190239 h 1699043"/>
              <a:gd name="connsiteX120" fmla="*/ 5115965 w 10232859"/>
              <a:gd name="connsiteY120" fmla="*/ 186069 h 1699043"/>
              <a:gd name="connsiteX121" fmla="*/ 5193957 w 10232859"/>
              <a:gd name="connsiteY121" fmla="*/ 229364 h 1699043"/>
              <a:gd name="connsiteX122" fmla="*/ 5275907 w 10232859"/>
              <a:gd name="connsiteY122" fmla="*/ 263295 h 1699043"/>
              <a:gd name="connsiteX123" fmla="*/ 5344878 w 10232859"/>
              <a:gd name="connsiteY123" fmla="*/ 276360 h 1699043"/>
              <a:gd name="connsiteX124" fmla="*/ 5413398 w 10232859"/>
              <a:gd name="connsiteY124" fmla="*/ 276235 h 1699043"/>
              <a:gd name="connsiteX125" fmla="*/ 5415629 w 10232859"/>
              <a:gd name="connsiteY125" fmla="*/ 275768 h 1699043"/>
              <a:gd name="connsiteX126" fmla="*/ 5433078 w 10232859"/>
              <a:gd name="connsiteY126" fmla="*/ 279684 h 1699043"/>
              <a:gd name="connsiteX127" fmla="*/ 5435759 w 10232859"/>
              <a:gd name="connsiteY127" fmla="*/ 283100 h 1699043"/>
              <a:gd name="connsiteX128" fmla="*/ 5447372 w 10232859"/>
              <a:gd name="connsiteY128" fmla="*/ 286587 h 1699043"/>
              <a:gd name="connsiteX129" fmla="*/ 5469289 w 10232859"/>
              <a:gd name="connsiteY129" fmla="*/ 295620 h 1699043"/>
              <a:gd name="connsiteX130" fmla="*/ 5508752 w 10232859"/>
              <a:gd name="connsiteY130" fmla="*/ 305753 h 1699043"/>
              <a:gd name="connsiteX131" fmla="*/ 5509657 w 10232859"/>
              <a:gd name="connsiteY131" fmla="*/ 304936 h 1699043"/>
              <a:gd name="connsiteX132" fmla="*/ 5521245 w 10232859"/>
              <a:gd name="connsiteY132" fmla="*/ 303688 h 1699043"/>
              <a:gd name="connsiteX133" fmla="*/ 5596538 w 10232859"/>
              <a:gd name="connsiteY133" fmla="*/ 291153 h 1699043"/>
              <a:gd name="connsiteX134" fmla="*/ 5632514 w 10232859"/>
              <a:gd name="connsiteY134" fmla="*/ 301962 h 1699043"/>
              <a:gd name="connsiteX135" fmla="*/ 5640005 w 10232859"/>
              <a:gd name="connsiteY135" fmla="*/ 303617 h 1699043"/>
              <a:gd name="connsiteX136" fmla="*/ 5640259 w 10232859"/>
              <a:gd name="connsiteY136" fmla="*/ 303435 h 1699043"/>
              <a:gd name="connsiteX137" fmla="*/ 5648365 w 10232859"/>
              <a:gd name="connsiteY137" fmla="*/ 304754 h 1699043"/>
              <a:gd name="connsiteX138" fmla="*/ 5653662 w 10232859"/>
              <a:gd name="connsiteY138" fmla="*/ 306635 h 1699043"/>
              <a:gd name="connsiteX139" fmla="*/ 5668196 w 10232859"/>
              <a:gd name="connsiteY139" fmla="*/ 309846 h 1699043"/>
              <a:gd name="connsiteX140" fmla="*/ 5673886 w 10232859"/>
              <a:gd name="connsiteY140" fmla="*/ 309526 h 1699043"/>
              <a:gd name="connsiteX141" fmla="*/ 5677139 w 10232859"/>
              <a:gd name="connsiteY141" fmla="*/ 307345 h 1699043"/>
              <a:gd name="connsiteX142" fmla="*/ 5708983 w 10232859"/>
              <a:gd name="connsiteY142" fmla="*/ 306674 h 1699043"/>
              <a:gd name="connsiteX143" fmla="*/ 5773909 w 10232859"/>
              <a:gd name="connsiteY143" fmla="*/ 312061 h 1699043"/>
              <a:gd name="connsiteX144" fmla="*/ 5809500 w 10232859"/>
              <a:gd name="connsiteY144" fmla="*/ 318450 h 1699043"/>
              <a:gd name="connsiteX145" fmla="*/ 5908729 w 10232859"/>
              <a:gd name="connsiteY145" fmla="*/ 332335 h 1699043"/>
              <a:gd name="connsiteX146" fmla="*/ 5990524 w 10232859"/>
              <a:gd name="connsiteY146" fmla="*/ 350618 h 1699043"/>
              <a:gd name="connsiteX147" fmla="*/ 6029302 w 10232859"/>
              <a:gd name="connsiteY147" fmla="*/ 361365 h 1699043"/>
              <a:gd name="connsiteX148" fmla="*/ 6086225 w 10232859"/>
              <a:gd name="connsiteY148" fmla="*/ 339621 h 1699043"/>
              <a:gd name="connsiteX149" fmla="*/ 6105063 w 10232859"/>
              <a:gd name="connsiteY149" fmla="*/ 347340 h 1699043"/>
              <a:gd name="connsiteX150" fmla="*/ 6195166 w 10232859"/>
              <a:gd name="connsiteY150" fmla="*/ 360190 h 1699043"/>
              <a:gd name="connsiteX151" fmla="*/ 6216259 w 10232859"/>
              <a:gd name="connsiteY151" fmla="*/ 363365 h 1699043"/>
              <a:gd name="connsiteX152" fmla="*/ 6228331 w 10232859"/>
              <a:gd name="connsiteY152" fmla="*/ 364034 h 1699043"/>
              <a:gd name="connsiteX153" fmla="*/ 6229602 w 10232859"/>
              <a:gd name="connsiteY153" fmla="*/ 363414 h 1699043"/>
              <a:gd name="connsiteX154" fmla="*/ 6258988 w 10232859"/>
              <a:gd name="connsiteY154" fmla="*/ 378660 h 1699043"/>
              <a:gd name="connsiteX155" fmla="*/ 6264106 w 10232859"/>
              <a:gd name="connsiteY155" fmla="*/ 379141 h 1699043"/>
              <a:gd name="connsiteX156" fmla="*/ 6281703 w 10232859"/>
              <a:gd name="connsiteY156" fmla="*/ 391054 h 1699043"/>
              <a:gd name="connsiteX157" fmla="*/ 6291622 w 10232859"/>
              <a:gd name="connsiteY157" fmla="*/ 396155 h 1699043"/>
              <a:gd name="connsiteX158" fmla="*/ 6292712 w 10232859"/>
              <a:gd name="connsiteY158" fmla="*/ 399771 h 1699043"/>
              <a:gd name="connsiteX159" fmla="*/ 6308227 w 10232859"/>
              <a:gd name="connsiteY159" fmla="*/ 406196 h 1699043"/>
              <a:gd name="connsiteX160" fmla="*/ 6328981 w 10232859"/>
              <a:gd name="connsiteY160" fmla="*/ 409495 h 1699043"/>
              <a:gd name="connsiteX161" fmla="*/ 6368693 w 10232859"/>
              <a:gd name="connsiteY161" fmla="*/ 417845 h 1699043"/>
              <a:gd name="connsiteX162" fmla="*/ 6414811 w 10232859"/>
              <a:gd name="connsiteY162" fmla="*/ 452200 h 1699043"/>
              <a:gd name="connsiteX163" fmla="*/ 6467879 w 10232859"/>
              <a:gd name="connsiteY163" fmla="*/ 468248 h 1699043"/>
              <a:gd name="connsiteX164" fmla="*/ 6564351 w 10232859"/>
              <a:gd name="connsiteY164" fmla="*/ 537518 h 1699043"/>
              <a:gd name="connsiteX165" fmla="*/ 6711178 w 10232859"/>
              <a:gd name="connsiteY165" fmla="*/ 573610 h 1699043"/>
              <a:gd name="connsiteX166" fmla="*/ 6764036 w 10232859"/>
              <a:gd name="connsiteY166" fmla="*/ 588943 h 1699043"/>
              <a:gd name="connsiteX167" fmla="*/ 6858983 w 10232859"/>
              <a:gd name="connsiteY167" fmla="*/ 623723 h 1699043"/>
              <a:gd name="connsiteX168" fmla="*/ 6910661 w 10232859"/>
              <a:gd name="connsiteY168" fmla="*/ 634620 h 1699043"/>
              <a:gd name="connsiteX169" fmla="*/ 6944111 w 10232859"/>
              <a:gd name="connsiteY169" fmla="*/ 659502 h 1699043"/>
              <a:gd name="connsiteX170" fmla="*/ 6965771 w 10232859"/>
              <a:gd name="connsiteY170" fmla="*/ 659931 h 1699043"/>
              <a:gd name="connsiteX171" fmla="*/ 6969639 w 10232859"/>
              <a:gd name="connsiteY171" fmla="*/ 659837 h 1699043"/>
              <a:gd name="connsiteX172" fmla="*/ 6982242 w 10232859"/>
              <a:gd name="connsiteY172" fmla="*/ 663112 h 1699043"/>
              <a:gd name="connsiteX173" fmla="*/ 6989387 w 10232859"/>
              <a:gd name="connsiteY173" fmla="*/ 659474 h 1699043"/>
              <a:gd name="connsiteX174" fmla="*/ 7010930 w 10232859"/>
              <a:gd name="connsiteY174" fmla="*/ 661134 h 1699043"/>
              <a:gd name="connsiteX175" fmla="*/ 7033125 w 10232859"/>
              <a:gd name="connsiteY175" fmla="*/ 668436 h 1699043"/>
              <a:gd name="connsiteX176" fmla="*/ 7134461 w 10232859"/>
              <a:gd name="connsiteY176" fmla="*/ 708192 h 1699043"/>
              <a:gd name="connsiteX177" fmla="*/ 7197450 w 10232859"/>
              <a:gd name="connsiteY177" fmla="*/ 729094 h 1699043"/>
              <a:gd name="connsiteX178" fmla="*/ 7225084 w 10232859"/>
              <a:gd name="connsiteY178" fmla="*/ 732505 h 1699043"/>
              <a:gd name="connsiteX179" fmla="*/ 7261183 w 10232859"/>
              <a:gd name="connsiteY179" fmla="*/ 740313 h 1699043"/>
              <a:gd name="connsiteX180" fmla="*/ 7327760 w 10232859"/>
              <a:gd name="connsiteY180" fmla="*/ 750586 h 1699043"/>
              <a:gd name="connsiteX181" fmla="*/ 7412222 w 10232859"/>
              <a:gd name="connsiteY181" fmla="*/ 770487 h 1699043"/>
              <a:gd name="connsiteX182" fmla="*/ 7457904 w 10232859"/>
              <a:gd name="connsiteY182" fmla="*/ 804321 h 1699043"/>
              <a:gd name="connsiteX183" fmla="*/ 7465795 w 10232859"/>
              <a:gd name="connsiteY183" fmla="*/ 802598 h 1699043"/>
              <a:gd name="connsiteX184" fmla="*/ 7505046 w 10232859"/>
              <a:gd name="connsiteY184" fmla="*/ 816517 h 1699043"/>
              <a:gd name="connsiteX185" fmla="*/ 7623220 w 10232859"/>
              <a:gd name="connsiteY185" fmla="*/ 888520 h 1699043"/>
              <a:gd name="connsiteX186" fmla="*/ 7700458 w 10232859"/>
              <a:gd name="connsiteY186" fmla="*/ 915079 h 1699043"/>
              <a:gd name="connsiteX187" fmla="*/ 7730988 w 10232859"/>
              <a:gd name="connsiteY187" fmla="*/ 920756 h 1699043"/>
              <a:gd name="connsiteX188" fmla="*/ 7781942 w 10232859"/>
              <a:gd name="connsiteY188" fmla="*/ 930503 h 1699043"/>
              <a:gd name="connsiteX189" fmla="*/ 7827704 w 10232859"/>
              <a:gd name="connsiteY189" fmla="*/ 928558 h 1699043"/>
              <a:gd name="connsiteX190" fmla="*/ 7867270 w 10232859"/>
              <a:gd name="connsiteY190" fmla="*/ 940366 h 1699043"/>
              <a:gd name="connsiteX191" fmla="*/ 7866538 w 10232859"/>
              <a:gd name="connsiteY191" fmla="*/ 955045 h 1699043"/>
              <a:gd name="connsiteX192" fmla="*/ 7912084 w 10232859"/>
              <a:gd name="connsiteY192" fmla="*/ 963800 h 1699043"/>
              <a:gd name="connsiteX193" fmla="*/ 7982264 w 10232859"/>
              <a:gd name="connsiteY193" fmla="*/ 975773 h 1699043"/>
              <a:gd name="connsiteX194" fmla="*/ 7991272 w 10232859"/>
              <a:gd name="connsiteY194" fmla="*/ 981104 h 1699043"/>
              <a:gd name="connsiteX195" fmla="*/ 8006496 w 10232859"/>
              <a:gd name="connsiteY195" fmla="*/ 972839 h 1699043"/>
              <a:gd name="connsiteX196" fmla="*/ 8034497 w 10232859"/>
              <a:gd name="connsiteY196" fmla="*/ 972054 h 1699043"/>
              <a:gd name="connsiteX197" fmla="*/ 8150881 w 10232859"/>
              <a:gd name="connsiteY197" fmla="*/ 990411 h 1699043"/>
              <a:gd name="connsiteX198" fmla="*/ 8172106 w 10232859"/>
              <a:gd name="connsiteY198" fmla="*/ 990512 h 1699043"/>
              <a:gd name="connsiteX199" fmla="*/ 8196076 w 10232859"/>
              <a:gd name="connsiteY199" fmla="*/ 1000078 h 1699043"/>
              <a:gd name="connsiteX200" fmla="*/ 8247463 w 10232859"/>
              <a:gd name="connsiteY200" fmla="*/ 1016332 h 1699043"/>
              <a:gd name="connsiteX201" fmla="*/ 8279272 w 10232859"/>
              <a:gd name="connsiteY201" fmla="*/ 1032921 h 1699043"/>
              <a:gd name="connsiteX202" fmla="*/ 8289611 w 10232859"/>
              <a:gd name="connsiteY202" fmla="*/ 1028630 h 1699043"/>
              <a:gd name="connsiteX203" fmla="*/ 8311483 w 10232859"/>
              <a:gd name="connsiteY203" fmla="*/ 1029399 h 1699043"/>
              <a:gd name="connsiteX204" fmla="*/ 8399489 w 10232859"/>
              <a:gd name="connsiteY204" fmla="*/ 1048562 h 1699043"/>
              <a:gd name="connsiteX205" fmla="*/ 8415973 w 10232859"/>
              <a:gd name="connsiteY205" fmla="*/ 1049660 h 1699043"/>
              <a:gd name="connsiteX206" fmla="*/ 8433326 w 10232859"/>
              <a:gd name="connsiteY206" fmla="*/ 1057881 h 1699043"/>
              <a:gd name="connsiteX207" fmla="*/ 8502328 w 10232859"/>
              <a:gd name="connsiteY207" fmla="*/ 1091498 h 1699043"/>
              <a:gd name="connsiteX208" fmla="*/ 8534346 w 10232859"/>
              <a:gd name="connsiteY208" fmla="*/ 1106980 h 1699043"/>
              <a:gd name="connsiteX209" fmla="*/ 8534980 w 10232859"/>
              <a:gd name="connsiteY209" fmla="*/ 1110861 h 1699043"/>
              <a:gd name="connsiteX210" fmla="*/ 8544104 w 10232859"/>
              <a:gd name="connsiteY210" fmla="*/ 1108406 h 1699043"/>
              <a:gd name="connsiteX211" fmla="*/ 8567742 w 10232859"/>
              <a:gd name="connsiteY211" fmla="*/ 1117590 h 1699043"/>
              <a:gd name="connsiteX212" fmla="*/ 8633779 w 10232859"/>
              <a:gd name="connsiteY212" fmla="*/ 1139226 h 1699043"/>
              <a:gd name="connsiteX213" fmla="*/ 8676965 w 10232859"/>
              <a:gd name="connsiteY213" fmla="*/ 1156949 h 1699043"/>
              <a:gd name="connsiteX214" fmla="*/ 8698944 w 10232859"/>
              <a:gd name="connsiteY214" fmla="*/ 1156939 h 1699043"/>
              <a:gd name="connsiteX215" fmla="*/ 8711456 w 10232859"/>
              <a:gd name="connsiteY215" fmla="*/ 1169217 h 1699043"/>
              <a:gd name="connsiteX216" fmla="*/ 8732793 w 10232859"/>
              <a:gd name="connsiteY216" fmla="*/ 1172972 h 1699043"/>
              <a:gd name="connsiteX217" fmla="*/ 8751897 w 10232859"/>
              <a:gd name="connsiteY217" fmla="*/ 1190886 h 1699043"/>
              <a:gd name="connsiteX218" fmla="*/ 8793564 w 10232859"/>
              <a:gd name="connsiteY218" fmla="*/ 1172572 h 1699043"/>
              <a:gd name="connsiteX219" fmla="*/ 8834270 w 10232859"/>
              <a:gd name="connsiteY219" fmla="*/ 1206624 h 1699043"/>
              <a:gd name="connsiteX220" fmla="*/ 8853872 w 10232859"/>
              <a:gd name="connsiteY220" fmla="*/ 1214714 h 1699043"/>
              <a:gd name="connsiteX221" fmla="*/ 8861901 w 10232859"/>
              <a:gd name="connsiteY221" fmla="*/ 1211375 h 1699043"/>
              <a:gd name="connsiteX222" fmla="*/ 8874168 w 10232859"/>
              <a:gd name="connsiteY222" fmla="*/ 1213967 h 1699043"/>
              <a:gd name="connsiteX223" fmla="*/ 8871123 w 10232859"/>
              <a:gd name="connsiteY223" fmla="*/ 1221160 h 1699043"/>
              <a:gd name="connsiteX224" fmla="*/ 8903537 w 10232859"/>
              <a:gd name="connsiteY224" fmla="*/ 1230588 h 1699043"/>
              <a:gd name="connsiteX225" fmla="*/ 8933767 w 10232859"/>
              <a:gd name="connsiteY225" fmla="*/ 1263368 h 1699043"/>
              <a:gd name="connsiteX226" fmla="*/ 8985765 w 10232859"/>
              <a:gd name="connsiteY226" fmla="*/ 1287664 h 1699043"/>
              <a:gd name="connsiteX227" fmla="*/ 9071444 w 10232859"/>
              <a:gd name="connsiteY227" fmla="*/ 1317305 h 1699043"/>
              <a:gd name="connsiteX228" fmla="*/ 9096711 w 10232859"/>
              <a:gd name="connsiteY228" fmla="*/ 1327777 h 1699043"/>
              <a:gd name="connsiteX229" fmla="*/ 9338853 w 10232859"/>
              <a:gd name="connsiteY229" fmla="*/ 1448046 h 1699043"/>
              <a:gd name="connsiteX230" fmla="*/ 9520814 w 10232859"/>
              <a:gd name="connsiteY230" fmla="*/ 1449827 h 1699043"/>
              <a:gd name="connsiteX231" fmla="*/ 9702271 w 10232859"/>
              <a:gd name="connsiteY231" fmla="*/ 1488553 h 1699043"/>
              <a:gd name="connsiteX232" fmla="*/ 9744273 w 10232859"/>
              <a:gd name="connsiteY232" fmla="*/ 1523512 h 1699043"/>
              <a:gd name="connsiteX233" fmla="*/ 9771903 w 10232859"/>
              <a:gd name="connsiteY233" fmla="*/ 1530034 h 1699043"/>
              <a:gd name="connsiteX234" fmla="*/ 9818565 w 10232859"/>
              <a:gd name="connsiteY234" fmla="*/ 1538545 h 1699043"/>
              <a:gd name="connsiteX235" fmla="*/ 9882202 w 10232859"/>
              <a:gd name="connsiteY235" fmla="*/ 1565888 h 1699043"/>
              <a:gd name="connsiteX236" fmla="*/ 10022025 w 10232859"/>
              <a:gd name="connsiteY236" fmla="*/ 1599696 h 1699043"/>
              <a:gd name="connsiteX237" fmla="*/ 10220406 w 10232859"/>
              <a:gd name="connsiteY237" fmla="*/ 1677005 h 1699043"/>
              <a:gd name="connsiteX238" fmla="*/ 10232859 w 10232859"/>
              <a:gd name="connsiteY238" fmla="*/ 1699043 h 1699043"/>
              <a:gd name="connsiteX239" fmla="*/ 0 w 10232859"/>
              <a:gd name="connsiteY239" fmla="*/ 1699043 h 1699043"/>
              <a:gd name="connsiteX240" fmla="*/ 0 w 10232859"/>
              <a:gd name="connsiteY240" fmla="*/ 21828 h 1699043"/>
              <a:gd name="connsiteX241" fmla="*/ 8097 w 10232859"/>
              <a:gd name="connsiteY241" fmla="*/ 24355 h 1699043"/>
              <a:gd name="connsiteX242" fmla="*/ 77128 w 10232859"/>
              <a:gd name="connsiteY242" fmla="*/ 6867 h 1699043"/>
              <a:gd name="connsiteX243" fmla="*/ 188338 w 10232859"/>
              <a:gd name="connsiteY243" fmla="*/ 5079 h 1699043"/>
              <a:gd name="connsiteX244" fmla="*/ 298809 w 10232859"/>
              <a:gd name="connsiteY244" fmla="*/ 6198 h 1699043"/>
              <a:gd name="connsiteX245" fmla="*/ 338985 w 10232859"/>
              <a:gd name="connsiteY245" fmla="*/ 8006 h 1699043"/>
              <a:gd name="connsiteX246" fmla="*/ 409815 w 10232859"/>
              <a:gd name="connsiteY246" fmla="*/ 5045 h 1699043"/>
              <a:gd name="connsiteX0" fmla="*/ 409815 w 10232859"/>
              <a:gd name="connsiteY0" fmla="*/ 5045 h 1699043"/>
              <a:gd name="connsiteX1" fmla="*/ 456316 w 10232859"/>
              <a:gd name="connsiteY1" fmla="*/ 4077 h 1699043"/>
              <a:gd name="connsiteX2" fmla="*/ 463611 w 10232859"/>
              <a:gd name="connsiteY2" fmla="*/ 18441 h 1699043"/>
              <a:gd name="connsiteX3" fmla="*/ 506289 w 10232859"/>
              <a:gd name="connsiteY3" fmla="*/ 21667 h 1699043"/>
              <a:gd name="connsiteX4" fmla="*/ 547180 w 10232859"/>
              <a:gd name="connsiteY4" fmla="*/ 10297 h 1699043"/>
              <a:gd name="connsiteX5" fmla="*/ 599180 w 10232859"/>
              <a:gd name="connsiteY5" fmla="*/ 9165 h 1699043"/>
              <a:gd name="connsiteX6" fmla="*/ 630247 w 10232859"/>
              <a:gd name="connsiteY6" fmla="*/ 8332 h 1699043"/>
              <a:gd name="connsiteX7" fmla="*/ 715463 w 10232859"/>
              <a:gd name="connsiteY7" fmla="*/ 18029 h 1699043"/>
              <a:gd name="connsiteX8" fmla="*/ 862866 w 10232859"/>
              <a:gd name="connsiteY8" fmla="*/ 63233 h 1699043"/>
              <a:gd name="connsiteX9" fmla="*/ 906400 w 10232859"/>
              <a:gd name="connsiteY9" fmla="*/ 68570 h 1699043"/>
              <a:gd name="connsiteX10" fmla="*/ 912698 w 10232859"/>
              <a:gd name="connsiteY10" fmla="*/ 65266 h 1699043"/>
              <a:gd name="connsiteX11" fmla="*/ 972936 w 10232859"/>
              <a:gd name="connsiteY11" fmla="*/ 88549 h 1699043"/>
              <a:gd name="connsiteX12" fmla="*/ 1061158 w 10232859"/>
              <a:gd name="connsiteY12" fmla="*/ 90302 h 1699043"/>
              <a:gd name="connsiteX13" fmla="*/ 1127764 w 10232859"/>
              <a:gd name="connsiteY13" fmla="*/ 86443 h 1699043"/>
              <a:gd name="connsiteX14" fmla="*/ 1165092 w 10232859"/>
              <a:gd name="connsiteY14" fmla="*/ 86517 h 1699043"/>
              <a:gd name="connsiteX15" fmla="*/ 1192274 w 10232859"/>
              <a:gd name="connsiteY15" fmla="*/ 84088 h 1699043"/>
              <a:gd name="connsiteX16" fmla="*/ 1261359 w 10232859"/>
              <a:gd name="connsiteY16" fmla="*/ 91263 h 1699043"/>
              <a:gd name="connsiteX17" fmla="*/ 1375826 w 10232859"/>
              <a:gd name="connsiteY17" fmla="*/ 108740 h 1699043"/>
              <a:gd name="connsiteX18" fmla="*/ 1400134 w 10232859"/>
              <a:gd name="connsiteY18" fmla="*/ 111208 h 1699043"/>
              <a:gd name="connsiteX19" fmla="*/ 1420782 w 10232859"/>
              <a:gd name="connsiteY19" fmla="*/ 108347 h 1699043"/>
              <a:gd name="connsiteX20" fmla="*/ 1425360 w 10232859"/>
              <a:gd name="connsiteY20" fmla="*/ 103343 h 1699043"/>
              <a:gd name="connsiteX21" fmla="*/ 1438688 w 10232859"/>
              <a:gd name="connsiteY21" fmla="*/ 103900 h 1699043"/>
              <a:gd name="connsiteX22" fmla="*/ 1442183 w 10232859"/>
              <a:gd name="connsiteY22" fmla="*/ 103008 h 1699043"/>
              <a:gd name="connsiteX23" fmla="*/ 1462271 w 10232859"/>
              <a:gd name="connsiteY23" fmla="*/ 98933 h 1699043"/>
              <a:gd name="connsiteX24" fmla="*/ 1506437 w 10232859"/>
              <a:gd name="connsiteY24" fmla="*/ 116084 h 1699043"/>
              <a:gd name="connsiteX25" fmla="*/ 1559721 w 10232859"/>
              <a:gd name="connsiteY25" fmla="*/ 115918 h 1699043"/>
              <a:gd name="connsiteX26" fmla="*/ 1763086 w 10232859"/>
              <a:gd name="connsiteY26" fmla="*/ 148431 h 1699043"/>
              <a:gd name="connsiteX27" fmla="*/ 1909571 w 10232859"/>
              <a:gd name="connsiteY27" fmla="*/ 158571 h 1699043"/>
              <a:gd name="connsiteX28" fmla="*/ 2002612 w 10232859"/>
              <a:gd name="connsiteY28" fmla="*/ 185342 h 1699043"/>
              <a:gd name="connsiteX29" fmla="*/ 2155278 w 10232859"/>
              <a:gd name="connsiteY29" fmla="*/ 197824 h 1699043"/>
              <a:gd name="connsiteX30" fmla="*/ 2166398 w 10232859"/>
              <a:gd name="connsiteY30" fmla="*/ 206965 h 1699043"/>
              <a:gd name="connsiteX31" fmla="*/ 2180455 w 10232859"/>
              <a:gd name="connsiteY31" fmla="*/ 212894 h 1699043"/>
              <a:gd name="connsiteX32" fmla="*/ 2182638 w 10232859"/>
              <a:gd name="connsiteY32" fmla="*/ 212313 h 1699043"/>
              <a:gd name="connsiteX33" fmla="*/ 2200348 w 10232859"/>
              <a:gd name="connsiteY33" fmla="*/ 215316 h 1699043"/>
              <a:gd name="connsiteX34" fmla="*/ 2203307 w 10232859"/>
              <a:gd name="connsiteY34" fmla="*/ 218590 h 1699043"/>
              <a:gd name="connsiteX35" fmla="*/ 2215170 w 10232859"/>
              <a:gd name="connsiteY35" fmla="*/ 221472 h 1699043"/>
              <a:gd name="connsiteX36" fmla="*/ 2237765 w 10232859"/>
              <a:gd name="connsiteY36" fmla="*/ 229357 h 1699043"/>
              <a:gd name="connsiteX37" fmla="*/ 2242719 w 10232859"/>
              <a:gd name="connsiteY37" fmla="*/ 228760 h 1699043"/>
              <a:gd name="connsiteX38" fmla="*/ 2277928 w 10232859"/>
              <a:gd name="connsiteY38" fmla="*/ 237427 h 1699043"/>
              <a:gd name="connsiteX39" fmla="*/ 2278759 w 10232859"/>
              <a:gd name="connsiteY39" fmla="*/ 236563 h 1699043"/>
              <a:gd name="connsiteX40" fmla="*/ 2290187 w 10232859"/>
              <a:gd name="connsiteY40" fmla="*/ 234709 h 1699043"/>
              <a:gd name="connsiteX41" fmla="*/ 2364066 w 10232859"/>
              <a:gd name="connsiteY41" fmla="*/ 218237 h 1699043"/>
              <a:gd name="connsiteX42" fmla="*/ 2400814 w 10232859"/>
              <a:gd name="connsiteY42" fmla="*/ 227165 h 1699043"/>
              <a:gd name="connsiteX43" fmla="*/ 2408414 w 10232859"/>
              <a:gd name="connsiteY43" fmla="*/ 228429 h 1699043"/>
              <a:gd name="connsiteX44" fmla="*/ 2408650 w 10232859"/>
              <a:gd name="connsiteY44" fmla="*/ 228234 h 1699043"/>
              <a:gd name="connsiteX45" fmla="*/ 2416835 w 10232859"/>
              <a:gd name="connsiteY45" fmla="*/ 229128 h 1699043"/>
              <a:gd name="connsiteX46" fmla="*/ 2422271 w 10232859"/>
              <a:gd name="connsiteY46" fmla="*/ 230733 h 1699043"/>
              <a:gd name="connsiteX47" fmla="*/ 2490341 w 10232859"/>
              <a:gd name="connsiteY47" fmla="*/ 211074 h 1699043"/>
              <a:gd name="connsiteX48" fmla="*/ 2588929 w 10232859"/>
              <a:gd name="connsiteY48" fmla="*/ 200980 h 1699043"/>
              <a:gd name="connsiteX49" fmla="*/ 2687426 w 10232859"/>
              <a:gd name="connsiteY49" fmla="*/ 193848 h 1699043"/>
              <a:gd name="connsiteX50" fmla="*/ 2723517 w 10232859"/>
              <a:gd name="connsiteY50" fmla="*/ 192652 h 1699043"/>
              <a:gd name="connsiteX51" fmla="*/ 2785956 w 10232859"/>
              <a:gd name="connsiteY51" fmla="*/ 184404 h 1699043"/>
              <a:gd name="connsiteX52" fmla="*/ 2813378 w 10232859"/>
              <a:gd name="connsiteY52" fmla="*/ 176833 h 1699043"/>
              <a:gd name="connsiteX53" fmla="*/ 2814782 w 10232859"/>
              <a:gd name="connsiteY53" fmla="*/ 177153 h 1699043"/>
              <a:gd name="connsiteX54" fmla="*/ 2816580 w 10232859"/>
              <a:gd name="connsiteY54" fmla="*/ 174366 h 1699043"/>
              <a:gd name="connsiteX55" fmla="*/ 2821623 w 10232859"/>
              <a:gd name="connsiteY55" fmla="*/ 172875 h 1699043"/>
              <a:gd name="connsiteX56" fmla="*/ 2836688 w 10232859"/>
              <a:gd name="connsiteY56" fmla="*/ 172971 h 1699043"/>
              <a:gd name="connsiteX57" fmla="*/ 2842564 w 10232859"/>
              <a:gd name="connsiteY57" fmla="*/ 173695 h 1699043"/>
              <a:gd name="connsiteX58" fmla="*/ 2850712 w 10232859"/>
              <a:gd name="connsiteY58" fmla="*/ 173290 h 1699043"/>
              <a:gd name="connsiteX59" fmla="*/ 2850846 w 10232859"/>
              <a:gd name="connsiteY59" fmla="*/ 173062 h 1699043"/>
              <a:gd name="connsiteX60" fmla="*/ 2858611 w 10232859"/>
              <a:gd name="connsiteY60" fmla="*/ 173112 h 1699043"/>
              <a:gd name="connsiteX61" fmla="*/ 2897454 w 10232859"/>
              <a:gd name="connsiteY61" fmla="*/ 176114 h 1699043"/>
              <a:gd name="connsiteX62" fmla="*/ 2940369 w 10232859"/>
              <a:gd name="connsiteY62" fmla="*/ 152944 h 1699043"/>
              <a:gd name="connsiteX63" fmla="*/ 2959670 w 10232859"/>
              <a:gd name="connsiteY63" fmla="*/ 148367 h 1699043"/>
              <a:gd name="connsiteX64" fmla="*/ 2969615 w 10232859"/>
              <a:gd name="connsiteY64" fmla="*/ 144755 h 1699043"/>
              <a:gd name="connsiteX65" fmla="*/ 2970000 w 10232859"/>
              <a:gd name="connsiteY65" fmla="*/ 143776 h 1699043"/>
              <a:gd name="connsiteX66" fmla="*/ 3007272 w 10232859"/>
              <a:gd name="connsiteY66" fmla="*/ 146766 h 1699043"/>
              <a:gd name="connsiteX67" fmla="*/ 3011677 w 10232859"/>
              <a:gd name="connsiteY67" fmla="*/ 145404 h 1699043"/>
              <a:gd name="connsiteX68" fmla="*/ 3036668 w 10232859"/>
              <a:gd name="connsiteY68" fmla="*/ 149604 h 1699043"/>
              <a:gd name="connsiteX69" fmla="*/ 3049208 w 10232859"/>
              <a:gd name="connsiteY69" fmla="*/ 150573 h 1699043"/>
              <a:gd name="connsiteX70" fmla="*/ 3053517 w 10232859"/>
              <a:gd name="connsiteY70" fmla="*/ 153322 h 1699043"/>
              <a:gd name="connsiteX71" fmla="*/ 3071637 w 10232859"/>
              <a:gd name="connsiteY71" fmla="*/ 153496 h 1699043"/>
              <a:gd name="connsiteX72" fmla="*/ 3110077 w 10232859"/>
              <a:gd name="connsiteY72" fmla="*/ 149202 h 1699043"/>
              <a:gd name="connsiteX73" fmla="*/ 3173743 w 10232859"/>
              <a:gd name="connsiteY73" fmla="*/ 159581 h 1699043"/>
              <a:gd name="connsiteX74" fmla="*/ 3254203 w 10232859"/>
              <a:gd name="connsiteY74" fmla="*/ 151756 h 1699043"/>
              <a:gd name="connsiteX75" fmla="*/ 3380350 w 10232859"/>
              <a:gd name="connsiteY75" fmla="*/ 151151 h 1699043"/>
              <a:gd name="connsiteX76" fmla="*/ 3476147 w 10232859"/>
              <a:gd name="connsiteY76" fmla="*/ 170925 h 1699043"/>
              <a:gd name="connsiteX77" fmla="*/ 3581876 w 10232859"/>
              <a:gd name="connsiteY77" fmla="*/ 150448 h 1699043"/>
              <a:gd name="connsiteX78" fmla="*/ 3704761 w 10232859"/>
              <a:gd name="connsiteY78" fmla="*/ 150492 h 1699043"/>
              <a:gd name="connsiteX79" fmla="*/ 3755040 w 10232859"/>
              <a:gd name="connsiteY79" fmla="*/ 141978 h 1699043"/>
              <a:gd name="connsiteX80" fmla="*/ 3804689 w 10232859"/>
              <a:gd name="connsiteY80" fmla="*/ 151893 h 1699043"/>
              <a:gd name="connsiteX81" fmla="*/ 3821793 w 10232859"/>
              <a:gd name="connsiteY81" fmla="*/ 144743 h 1699043"/>
              <a:gd name="connsiteX82" fmla="*/ 3824682 w 10232859"/>
              <a:gd name="connsiteY82" fmla="*/ 143319 h 1699043"/>
              <a:gd name="connsiteX83" fmla="*/ 3837536 w 10232859"/>
              <a:gd name="connsiteY83" fmla="*/ 141778 h 1699043"/>
              <a:gd name="connsiteX84" fmla="*/ 3839550 w 10232859"/>
              <a:gd name="connsiteY84" fmla="*/ 136147 h 1699043"/>
              <a:gd name="connsiteX85" fmla="*/ 3857743 w 10232859"/>
              <a:gd name="connsiteY85" fmla="*/ 130104 h 1699043"/>
              <a:gd name="connsiteX86" fmla="*/ 3881852 w 10232859"/>
              <a:gd name="connsiteY86" fmla="*/ 128717 h 1699043"/>
              <a:gd name="connsiteX87" fmla="*/ 3998088 w 10232859"/>
              <a:gd name="connsiteY87" fmla="*/ 127932 h 1699043"/>
              <a:gd name="connsiteX88" fmla="*/ 4066682 w 10232859"/>
              <a:gd name="connsiteY88" fmla="*/ 124147 h 1699043"/>
              <a:gd name="connsiteX89" fmla="*/ 4091246 w 10232859"/>
              <a:gd name="connsiteY89" fmla="*/ 117503 h 1699043"/>
              <a:gd name="connsiteX90" fmla="*/ 4126556 w 10232859"/>
              <a:gd name="connsiteY90" fmla="*/ 111725 h 1699043"/>
              <a:gd name="connsiteX91" fmla="*/ 4187717 w 10232859"/>
              <a:gd name="connsiteY91" fmla="*/ 97496 h 1699043"/>
              <a:gd name="connsiteX92" fmla="*/ 4220826 w 10232859"/>
              <a:gd name="connsiteY92" fmla="*/ 95991 h 1699043"/>
              <a:gd name="connsiteX93" fmla="*/ 4239014 w 10232859"/>
              <a:gd name="connsiteY93" fmla="*/ 90840 h 1699043"/>
              <a:gd name="connsiteX94" fmla="*/ 4246653 w 10232859"/>
              <a:gd name="connsiteY94" fmla="*/ 91360 h 1699043"/>
              <a:gd name="connsiteX95" fmla="*/ 4271841 w 10232859"/>
              <a:gd name="connsiteY95" fmla="*/ 90188 h 1699043"/>
              <a:gd name="connsiteX96" fmla="*/ 4286277 w 10232859"/>
              <a:gd name="connsiteY96" fmla="*/ 90173 h 1699043"/>
              <a:gd name="connsiteX97" fmla="*/ 4292025 w 10232859"/>
              <a:gd name="connsiteY97" fmla="*/ 90407 h 1699043"/>
              <a:gd name="connsiteX98" fmla="*/ 4304713 w 10232859"/>
              <a:gd name="connsiteY98" fmla="*/ 95673 h 1699043"/>
              <a:gd name="connsiteX99" fmla="*/ 4321285 w 10232859"/>
              <a:gd name="connsiteY99" fmla="*/ 93560 h 1699043"/>
              <a:gd name="connsiteX100" fmla="*/ 4339561 w 10232859"/>
              <a:gd name="connsiteY100" fmla="*/ 98806 h 1699043"/>
              <a:gd name="connsiteX101" fmla="*/ 4343990 w 10232859"/>
              <a:gd name="connsiteY101" fmla="*/ 94576 h 1699043"/>
              <a:gd name="connsiteX102" fmla="*/ 4358885 w 10232859"/>
              <a:gd name="connsiteY102" fmla="*/ 90264 h 1699043"/>
              <a:gd name="connsiteX103" fmla="*/ 4371648 w 10232859"/>
              <a:gd name="connsiteY103" fmla="*/ 95312 h 1699043"/>
              <a:gd name="connsiteX104" fmla="*/ 4398380 w 10232859"/>
              <a:gd name="connsiteY104" fmla="*/ 98447 h 1699043"/>
              <a:gd name="connsiteX105" fmla="*/ 4405729 w 10232859"/>
              <a:gd name="connsiteY105" fmla="*/ 97677 h 1699043"/>
              <a:gd name="connsiteX106" fmla="*/ 4431408 w 10232859"/>
              <a:gd name="connsiteY106" fmla="*/ 104311 h 1699043"/>
              <a:gd name="connsiteX107" fmla="*/ 4472183 w 10232859"/>
              <a:gd name="connsiteY107" fmla="*/ 109916 h 1699043"/>
              <a:gd name="connsiteX108" fmla="*/ 4518828 w 10232859"/>
              <a:gd name="connsiteY108" fmla="*/ 112600 h 1699043"/>
              <a:gd name="connsiteX109" fmla="*/ 4532040 w 10232859"/>
              <a:gd name="connsiteY109" fmla="*/ 117793 h 1699043"/>
              <a:gd name="connsiteX110" fmla="*/ 4617778 w 10232859"/>
              <a:gd name="connsiteY110" fmla="*/ 130479 h 1699043"/>
              <a:gd name="connsiteX111" fmla="*/ 4641872 w 10232859"/>
              <a:gd name="connsiteY111" fmla="*/ 134207 h 1699043"/>
              <a:gd name="connsiteX112" fmla="*/ 4662766 w 10232859"/>
              <a:gd name="connsiteY112" fmla="*/ 132438 h 1699043"/>
              <a:gd name="connsiteX113" fmla="*/ 4667770 w 10232859"/>
              <a:gd name="connsiteY113" fmla="*/ 127694 h 1699043"/>
              <a:gd name="connsiteX114" fmla="*/ 4681052 w 10232859"/>
              <a:gd name="connsiteY114" fmla="*/ 128947 h 1699043"/>
              <a:gd name="connsiteX115" fmla="*/ 4684624 w 10232859"/>
              <a:gd name="connsiteY115" fmla="*/ 128241 h 1699043"/>
              <a:gd name="connsiteX116" fmla="*/ 4705061 w 10232859"/>
              <a:gd name="connsiteY116" fmla="*/ 125234 h 1699043"/>
              <a:gd name="connsiteX117" fmla="*/ 4747746 w 10232859"/>
              <a:gd name="connsiteY117" fmla="*/ 144617 h 1699043"/>
              <a:gd name="connsiteX118" fmla="*/ 4867014 w 10232859"/>
              <a:gd name="connsiteY118" fmla="*/ 164145 h 1699043"/>
              <a:gd name="connsiteX119" fmla="*/ 5001600 w 10232859"/>
              <a:gd name="connsiteY119" fmla="*/ 190239 h 1699043"/>
              <a:gd name="connsiteX120" fmla="*/ 5115965 w 10232859"/>
              <a:gd name="connsiteY120" fmla="*/ 186069 h 1699043"/>
              <a:gd name="connsiteX121" fmla="*/ 5193957 w 10232859"/>
              <a:gd name="connsiteY121" fmla="*/ 229364 h 1699043"/>
              <a:gd name="connsiteX122" fmla="*/ 5275907 w 10232859"/>
              <a:gd name="connsiteY122" fmla="*/ 263295 h 1699043"/>
              <a:gd name="connsiteX123" fmla="*/ 5344878 w 10232859"/>
              <a:gd name="connsiteY123" fmla="*/ 276360 h 1699043"/>
              <a:gd name="connsiteX124" fmla="*/ 5413398 w 10232859"/>
              <a:gd name="connsiteY124" fmla="*/ 276235 h 1699043"/>
              <a:gd name="connsiteX125" fmla="*/ 5415629 w 10232859"/>
              <a:gd name="connsiteY125" fmla="*/ 275768 h 1699043"/>
              <a:gd name="connsiteX126" fmla="*/ 5433078 w 10232859"/>
              <a:gd name="connsiteY126" fmla="*/ 279684 h 1699043"/>
              <a:gd name="connsiteX127" fmla="*/ 5435759 w 10232859"/>
              <a:gd name="connsiteY127" fmla="*/ 283100 h 1699043"/>
              <a:gd name="connsiteX128" fmla="*/ 5447372 w 10232859"/>
              <a:gd name="connsiteY128" fmla="*/ 286587 h 1699043"/>
              <a:gd name="connsiteX129" fmla="*/ 5469289 w 10232859"/>
              <a:gd name="connsiteY129" fmla="*/ 295620 h 1699043"/>
              <a:gd name="connsiteX130" fmla="*/ 5508752 w 10232859"/>
              <a:gd name="connsiteY130" fmla="*/ 305753 h 1699043"/>
              <a:gd name="connsiteX131" fmla="*/ 5509657 w 10232859"/>
              <a:gd name="connsiteY131" fmla="*/ 304936 h 1699043"/>
              <a:gd name="connsiteX132" fmla="*/ 5521245 w 10232859"/>
              <a:gd name="connsiteY132" fmla="*/ 303688 h 1699043"/>
              <a:gd name="connsiteX133" fmla="*/ 5596538 w 10232859"/>
              <a:gd name="connsiteY133" fmla="*/ 291153 h 1699043"/>
              <a:gd name="connsiteX134" fmla="*/ 5632514 w 10232859"/>
              <a:gd name="connsiteY134" fmla="*/ 301962 h 1699043"/>
              <a:gd name="connsiteX135" fmla="*/ 5640005 w 10232859"/>
              <a:gd name="connsiteY135" fmla="*/ 303617 h 1699043"/>
              <a:gd name="connsiteX136" fmla="*/ 5640259 w 10232859"/>
              <a:gd name="connsiteY136" fmla="*/ 303435 h 1699043"/>
              <a:gd name="connsiteX137" fmla="*/ 5648365 w 10232859"/>
              <a:gd name="connsiteY137" fmla="*/ 304754 h 1699043"/>
              <a:gd name="connsiteX138" fmla="*/ 5653662 w 10232859"/>
              <a:gd name="connsiteY138" fmla="*/ 306635 h 1699043"/>
              <a:gd name="connsiteX139" fmla="*/ 5668196 w 10232859"/>
              <a:gd name="connsiteY139" fmla="*/ 309846 h 1699043"/>
              <a:gd name="connsiteX140" fmla="*/ 5673886 w 10232859"/>
              <a:gd name="connsiteY140" fmla="*/ 309526 h 1699043"/>
              <a:gd name="connsiteX141" fmla="*/ 5677139 w 10232859"/>
              <a:gd name="connsiteY141" fmla="*/ 307345 h 1699043"/>
              <a:gd name="connsiteX142" fmla="*/ 5708983 w 10232859"/>
              <a:gd name="connsiteY142" fmla="*/ 306674 h 1699043"/>
              <a:gd name="connsiteX143" fmla="*/ 5773909 w 10232859"/>
              <a:gd name="connsiteY143" fmla="*/ 312061 h 1699043"/>
              <a:gd name="connsiteX144" fmla="*/ 5809500 w 10232859"/>
              <a:gd name="connsiteY144" fmla="*/ 318450 h 1699043"/>
              <a:gd name="connsiteX145" fmla="*/ 5908729 w 10232859"/>
              <a:gd name="connsiteY145" fmla="*/ 332335 h 1699043"/>
              <a:gd name="connsiteX146" fmla="*/ 5990524 w 10232859"/>
              <a:gd name="connsiteY146" fmla="*/ 350618 h 1699043"/>
              <a:gd name="connsiteX147" fmla="*/ 6029302 w 10232859"/>
              <a:gd name="connsiteY147" fmla="*/ 361365 h 1699043"/>
              <a:gd name="connsiteX148" fmla="*/ 6086225 w 10232859"/>
              <a:gd name="connsiteY148" fmla="*/ 339621 h 1699043"/>
              <a:gd name="connsiteX149" fmla="*/ 6105063 w 10232859"/>
              <a:gd name="connsiteY149" fmla="*/ 347340 h 1699043"/>
              <a:gd name="connsiteX150" fmla="*/ 6195166 w 10232859"/>
              <a:gd name="connsiteY150" fmla="*/ 360190 h 1699043"/>
              <a:gd name="connsiteX151" fmla="*/ 6216259 w 10232859"/>
              <a:gd name="connsiteY151" fmla="*/ 363365 h 1699043"/>
              <a:gd name="connsiteX152" fmla="*/ 6228331 w 10232859"/>
              <a:gd name="connsiteY152" fmla="*/ 364034 h 1699043"/>
              <a:gd name="connsiteX153" fmla="*/ 6229602 w 10232859"/>
              <a:gd name="connsiteY153" fmla="*/ 363414 h 1699043"/>
              <a:gd name="connsiteX154" fmla="*/ 6258988 w 10232859"/>
              <a:gd name="connsiteY154" fmla="*/ 378660 h 1699043"/>
              <a:gd name="connsiteX155" fmla="*/ 6264106 w 10232859"/>
              <a:gd name="connsiteY155" fmla="*/ 379141 h 1699043"/>
              <a:gd name="connsiteX156" fmla="*/ 6281703 w 10232859"/>
              <a:gd name="connsiteY156" fmla="*/ 391054 h 1699043"/>
              <a:gd name="connsiteX157" fmla="*/ 6291622 w 10232859"/>
              <a:gd name="connsiteY157" fmla="*/ 396155 h 1699043"/>
              <a:gd name="connsiteX158" fmla="*/ 6292712 w 10232859"/>
              <a:gd name="connsiteY158" fmla="*/ 399771 h 1699043"/>
              <a:gd name="connsiteX159" fmla="*/ 6308227 w 10232859"/>
              <a:gd name="connsiteY159" fmla="*/ 406196 h 1699043"/>
              <a:gd name="connsiteX160" fmla="*/ 6328981 w 10232859"/>
              <a:gd name="connsiteY160" fmla="*/ 409495 h 1699043"/>
              <a:gd name="connsiteX161" fmla="*/ 6368693 w 10232859"/>
              <a:gd name="connsiteY161" fmla="*/ 417845 h 1699043"/>
              <a:gd name="connsiteX162" fmla="*/ 6414811 w 10232859"/>
              <a:gd name="connsiteY162" fmla="*/ 452200 h 1699043"/>
              <a:gd name="connsiteX163" fmla="*/ 6467879 w 10232859"/>
              <a:gd name="connsiteY163" fmla="*/ 468248 h 1699043"/>
              <a:gd name="connsiteX164" fmla="*/ 6564351 w 10232859"/>
              <a:gd name="connsiteY164" fmla="*/ 537518 h 1699043"/>
              <a:gd name="connsiteX165" fmla="*/ 6711178 w 10232859"/>
              <a:gd name="connsiteY165" fmla="*/ 573610 h 1699043"/>
              <a:gd name="connsiteX166" fmla="*/ 6764036 w 10232859"/>
              <a:gd name="connsiteY166" fmla="*/ 588943 h 1699043"/>
              <a:gd name="connsiteX167" fmla="*/ 6858983 w 10232859"/>
              <a:gd name="connsiteY167" fmla="*/ 623723 h 1699043"/>
              <a:gd name="connsiteX168" fmla="*/ 6910661 w 10232859"/>
              <a:gd name="connsiteY168" fmla="*/ 634620 h 1699043"/>
              <a:gd name="connsiteX169" fmla="*/ 6944111 w 10232859"/>
              <a:gd name="connsiteY169" fmla="*/ 659502 h 1699043"/>
              <a:gd name="connsiteX170" fmla="*/ 6965771 w 10232859"/>
              <a:gd name="connsiteY170" fmla="*/ 659931 h 1699043"/>
              <a:gd name="connsiteX171" fmla="*/ 6969639 w 10232859"/>
              <a:gd name="connsiteY171" fmla="*/ 659837 h 1699043"/>
              <a:gd name="connsiteX172" fmla="*/ 6982242 w 10232859"/>
              <a:gd name="connsiteY172" fmla="*/ 663112 h 1699043"/>
              <a:gd name="connsiteX173" fmla="*/ 6989387 w 10232859"/>
              <a:gd name="connsiteY173" fmla="*/ 659474 h 1699043"/>
              <a:gd name="connsiteX174" fmla="*/ 7010930 w 10232859"/>
              <a:gd name="connsiteY174" fmla="*/ 661134 h 1699043"/>
              <a:gd name="connsiteX175" fmla="*/ 7033125 w 10232859"/>
              <a:gd name="connsiteY175" fmla="*/ 668436 h 1699043"/>
              <a:gd name="connsiteX176" fmla="*/ 7134461 w 10232859"/>
              <a:gd name="connsiteY176" fmla="*/ 708192 h 1699043"/>
              <a:gd name="connsiteX177" fmla="*/ 7197450 w 10232859"/>
              <a:gd name="connsiteY177" fmla="*/ 729094 h 1699043"/>
              <a:gd name="connsiteX178" fmla="*/ 7225084 w 10232859"/>
              <a:gd name="connsiteY178" fmla="*/ 732505 h 1699043"/>
              <a:gd name="connsiteX179" fmla="*/ 7261183 w 10232859"/>
              <a:gd name="connsiteY179" fmla="*/ 740313 h 1699043"/>
              <a:gd name="connsiteX180" fmla="*/ 7327760 w 10232859"/>
              <a:gd name="connsiteY180" fmla="*/ 750586 h 1699043"/>
              <a:gd name="connsiteX181" fmla="*/ 7412222 w 10232859"/>
              <a:gd name="connsiteY181" fmla="*/ 770487 h 1699043"/>
              <a:gd name="connsiteX182" fmla="*/ 7457904 w 10232859"/>
              <a:gd name="connsiteY182" fmla="*/ 804321 h 1699043"/>
              <a:gd name="connsiteX183" fmla="*/ 7465795 w 10232859"/>
              <a:gd name="connsiteY183" fmla="*/ 802598 h 1699043"/>
              <a:gd name="connsiteX184" fmla="*/ 7505046 w 10232859"/>
              <a:gd name="connsiteY184" fmla="*/ 816517 h 1699043"/>
              <a:gd name="connsiteX185" fmla="*/ 7623220 w 10232859"/>
              <a:gd name="connsiteY185" fmla="*/ 888520 h 1699043"/>
              <a:gd name="connsiteX186" fmla="*/ 7700458 w 10232859"/>
              <a:gd name="connsiteY186" fmla="*/ 915079 h 1699043"/>
              <a:gd name="connsiteX187" fmla="*/ 7730988 w 10232859"/>
              <a:gd name="connsiteY187" fmla="*/ 920756 h 1699043"/>
              <a:gd name="connsiteX188" fmla="*/ 7781942 w 10232859"/>
              <a:gd name="connsiteY188" fmla="*/ 930503 h 1699043"/>
              <a:gd name="connsiteX189" fmla="*/ 7827704 w 10232859"/>
              <a:gd name="connsiteY189" fmla="*/ 928558 h 1699043"/>
              <a:gd name="connsiteX190" fmla="*/ 7866538 w 10232859"/>
              <a:gd name="connsiteY190" fmla="*/ 955045 h 1699043"/>
              <a:gd name="connsiteX191" fmla="*/ 7912084 w 10232859"/>
              <a:gd name="connsiteY191" fmla="*/ 963800 h 1699043"/>
              <a:gd name="connsiteX192" fmla="*/ 7982264 w 10232859"/>
              <a:gd name="connsiteY192" fmla="*/ 975773 h 1699043"/>
              <a:gd name="connsiteX193" fmla="*/ 7991272 w 10232859"/>
              <a:gd name="connsiteY193" fmla="*/ 981104 h 1699043"/>
              <a:gd name="connsiteX194" fmla="*/ 8006496 w 10232859"/>
              <a:gd name="connsiteY194" fmla="*/ 972839 h 1699043"/>
              <a:gd name="connsiteX195" fmla="*/ 8034497 w 10232859"/>
              <a:gd name="connsiteY195" fmla="*/ 972054 h 1699043"/>
              <a:gd name="connsiteX196" fmla="*/ 8150881 w 10232859"/>
              <a:gd name="connsiteY196" fmla="*/ 990411 h 1699043"/>
              <a:gd name="connsiteX197" fmla="*/ 8172106 w 10232859"/>
              <a:gd name="connsiteY197" fmla="*/ 990512 h 1699043"/>
              <a:gd name="connsiteX198" fmla="*/ 8196076 w 10232859"/>
              <a:gd name="connsiteY198" fmla="*/ 1000078 h 1699043"/>
              <a:gd name="connsiteX199" fmla="*/ 8247463 w 10232859"/>
              <a:gd name="connsiteY199" fmla="*/ 1016332 h 1699043"/>
              <a:gd name="connsiteX200" fmla="*/ 8279272 w 10232859"/>
              <a:gd name="connsiteY200" fmla="*/ 1032921 h 1699043"/>
              <a:gd name="connsiteX201" fmla="*/ 8289611 w 10232859"/>
              <a:gd name="connsiteY201" fmla="*/ 1028630 h 1699043"/>
              <a:gd name="connsiteX202" fmla="*/ 8311483 w 10232859"/>
              <a:gd name="connsiteY202" fmla="*/ 1029399 h 1699043"/>
              <a:gd name="connsiteX203" fmla="*/ 8399489 w 10232859"/>
              <a:gd name="connsiteY203" fmla="*/ 1048562 h 1699043"/>
              <a:gd name="connsiteX204" fmla="*/ 8415973 w 10232859"/>
              <a:gd name="connsiteY204" fmla="*/ 1049660 h 1699043"/>
              <a:gd name="connsiteX205" fmla="*/ 8433326 w 10232859"/>
              <a:gd name="connsiteY205" fmla="*/ 1057881 h 1699043"/>
              <a:gd name="connsiteX206" fmla="*/ 8502328 w 10232859"/>
              <a:gd name="connsiteY206" fmla="*/ 1091498 h 1699043"/>
              <a:gd name="connsiteX207" fmla="*/ 8534346 w 10232859"/>
              <a:gd name="connsiteY207" fmla="*/ 1106980 h 1699043"/>
              <a:gd name="connsiteX208" fmla="*/ 8534980 w 10232859"/>
              <a:gd name="connsiteY208" fmla="*/ 1110861 h 1699043"/>
              <a:gd name="connsiteX209" fmla="*/ 8544104 w 10232859"/>
              <a:gd name="connsiteY209" fmla="*/ 1108406 h 1699043"/>
              <a:gd name="connsiteX210" fmla="*/ 8567742 w 10232859"/>
              <a:gd name="connsiteY210" fmla="*/ 1117590 h 1699043"/>
              <a:gd name="connsiteX211" fmla="*/ 8633779 w 10232859"/>
              <a:gd name="connsiteY211" fmla="*/ 1139226 h 1699043"/>
              <a:gd name="connsiteX212" fmla="*/ 8676965 w 10232859"/>
              <a:gd name="connsiteY212" fmla="*/ 1156949 h 1699043"/>
              <a:gd name="connsiteX213" fmla="*/ 8698944 w 10232859"/>
              <a:gd name="connsiteY213" fmla="*/ 1156939 h 1699043"/>
              <a:gd name="connsiteX214" fmla="*/ 8711456 w 10232859"/>
              <a:gd name="connsiteY214" fmla="*/ 1169217 h 1699043"/>
              <a:gd name="connsiteX215" fmla="*/ 8732793 w 10232859"/>
              <a:gd name="connsiteY215" fmla="*/ 1172972 h 1699043"/>
              <a:gd name="connsiteX216" fmla="*/ 8751897 w 10232859"/>
              <a:gd name="connsiteY216" fmla="*/ 1190886 h 1699043"/>
              <a:gd name="connsiteX217" fmla="*/ 8793564 w 10232859"/>
              <a:gd name="connsiteY217" fmla="*/ 1172572 h 1699043"/>
              <a:gd name="connsiteX218" fmla="*/ 8834270 w 10232859"/>
              <a:gd name="connsiteY218" fmla="*/ 1206624 h 1699043"/>
              <a:gd name="connsiteX219" fmla="*/ 8853872 w 10232859"/>
              <a:gd name="connsiteY219" fmla="*/ 1214714 h 1699043"/>
              <a:gd name="connsiteX220" fmla="*/ 8861901 w 10232859"/>
              <a:gd name="connsiteY220" fmla="*/ 1211375 h 1699043"/>
              <a:gd name="connsiteX221" fmla="*/ 8874168 w 10232859"/>
              <a:gd name="connsiteY221" fmla="*/ 1213967 h 1699043"/>
              <a:gd name="connsiteX222" fmla="*/ 8871123 w 10232859"/>
              <a:gd name="connsiteY222" fmla="*/ 1221160 h 1699043"/>
              <a:gd name="connsiteX223" fmla="*/ 8903537 w 10232859"/>
              <a:gd name="connsiteY223" fmla="*/ 1230588 h 1699043"/>
              <a:gd name="connsiteX224" fmla="*/ 8933767 w 10232859"/>
              <a:gd name="connsiteY224" fmla="*/ 1263368 h 1699043"/>
              <a:gd name="connsiteX225" fmla="*/ 8985765 w 10232859"/>
              <a:gd name="connsiteY225" fmla="*/ 1287664 h 1699043"/>
              <a:gd name="connsiteX226" fmla="*/ 9071444 w 10232859"/>
              <a:gd name="connsiteY226" fmla="*/ 1317305 h 1699043"/>
              <a:gd name="connsiteX227" fmla="*/ 9096711 w 10232859"/>
              <a:gd name="connsiteY227" fmla="*/ 1327777 h 1699043"/>
              <a:gd name="connsiteX228" fmla="*/ 9338853 w 10232859"/>
              <a:gd name="connsiteY228" fmla="*/ 1448046 h 1699043"/>
              <a:gd name="connsiteX229" fmla="*/ 9520814 w 10232859"/>
              <a:gd name="connsiteY229" fmla="*/ 1449827 h 1699043"/>
              <a:gd name="connsiteX230" fmla="*/ 9702271 w 10232859"/>
              <a:gd name="connsiteY230" fmla="*/ 1488553 h 1699043"/>
              <a:gd name="connsiteX231" fmla="*/ 9744273 w 10232859"/>
              <a:gd name="connsiteY231" fmla="*/ 1523512 h 1699043"/>
              <a:gd name="connsiteX232" fmla="*/ 9771903 w 10232859"/>
              <a:gd name="connsiteY232" fmla="*/ 1530034 h 1699043"/>
              <a:gd name="connsiteX233" fmla="*/ 9818565 w 10232859"/>
              <a:gd name="connsiteY233" fmla="*/ 1538545 h 1699043"/>
              <a:gd name="connsiteX234" fmla="*/ 9882202 w 10232859"/>
              <a:gd name="connsiteY234" fmla="*/ 1565888 h 1699043"/>
              <a:gd name="connsiteX235" fmla="*/ 10022025 w 10232859"/>
              <a:gd name="connsiteY235" fmla="*/ 1599696 h 1699043"/>
              <a:gd name="connsiteX236" fmla="*/ 10220406 w 10232859"/>
              <a:gd name="connsiteY236" fmla="*/ 1677005 h 1699043"/>
              <a:gd name="connsiteX237" fmla="*/ 10232859 w 10232859"/>
              <a:gd name="connsiteY237" fmla="*/ 1699043 h 1699043"/>
              <a:gd name="connsiteX238" fmla="*/ 0 w 10232859"/>
              <a:gd name="connsiteY238" fmla="*/ 1699043 h 1699043"/>
              <a:gd name="connsiteX239" fmla="*/ 0 w 10232859"/>
              <a:gd name="connsiteY239" fmla="*/ 21828 h 1699043"/>
              <a:gd name="connsiteX240" fmla="*/ 8097 w 10232859"/>
              <a:gd name="connsiteY240" fmla="*/ 24355 h 1699043"/>
              <a:gd name="connsiteX241" fmla="*/ 77128 w 10232859"/>
              <a:gd name="connsiteY241" fmla="*/ 6867 h 1699043"/>
              <a:gd name="connsiteX242" fmla="*/ 188338 w 10232859"/>
              <a:gd name="connsiteY242" fmla="*/ 5079 h 1699043"/>
              <a:gd name="connsiteX243" fmla="*/ 298809 w 10232859"/>
              <a:gd name="connsiteY243" fmla="*/ 6198 h 1699043"/>
              <a:gd name="connsiteX244" fmla="*/ 338985 w 10232859"/>
              <a:gd name="connsiteY244" fmla="*/ 8006 h 1699043"/>
              <a:gd name="connsiteX245" fmla="*/ 409815 w 10232859"/>
              <a:gd name="connsiteY245" fmla="*/ 5045 h 1699043"/>
              <a:gd name="connsiteX0" fmla="*/ 409815 w 10232859"/>
              <a:gd name="connsiteY0" fmla="*/ 5045 h 1699043"/>
              <a:gd name="connsiteX1" fmla="*/ 456316 w 10232859"/>
              <a:gd name="connsiteY1" fmla="*/ 4077 h 1699043"/>
              <a:gd name="connsiteX2" fmla="*/ 463611 w 10232859"/>
              <a:gd name="connsiteY2" fmla="*/ 18441 h 1699043"/>
              <a:gd name="connsiteX3" fmla="*/ 506289 w 10232859"/>
              <a:gd name="connsiteY3" fmla="*/ 21667 h 1699043"/>
              <a:gd name="connsiteX4" fmla="*/ 547180 w 10232859"/>
              <a:gd name="connsiteY4" fmla="*/ 10297 h 1699043"/>
              <a:gd name="connsiteX5" fmla="*/ 599180 w 10232859"/>
              <a:gd name="connsiteY5" fmla="*/ 9165 h 1699043"/>
              <a:gd name="connsiteX6" fmla="*/ 630247 w 10232859"/>
              <a:gd name="connsiteY6" fmla="*/ 8332 h 1699043"/>
              <a:gd name="connsiteX7" fmla="*/ 715463 w 10232859"/>
              <a:gd name="connsiteY7" fmla="*/ 18029 h 1699043"/>
              <a:gd name="connsiteX8" fmla="*/ 862866 w 10232859"/>
              <a:gd name="connsiteY8" fmla="*/ 63233 h 1699043"/>
              <a:gd name="connsiteX9" fmla="*/ 906400 w 10232859"/>
              <a:gd name="connsiteY9" fmla="*/ 68570 h 1699043"/>
              <a:gd name="connsiteX10" fmla="*/ 912698 w 10232859"/>
              <a:gd name="connsiteY10" fmla="*/ 65266 h 1699043"/>
              <a:gd name="connsiteX11" fmla="*/ 972936 w 10232859"/>
              <a:gd name="connsiteY11" fmla="*/ 88549 h 1699043"/>
              <a:gd name="connsiteX12" fmla="*/ 1061158 w 10232859"/>
              <a:gd name="connsiteY12" fmla="*/ 90302 h 1699043"/>
              <a:gd name="connsiteX13" fmla="*/ 1127764 w 10232859"/>
              <a:gd name="connsiteY13" fmla="*/ 86443 h 1699043"/>
              <a:gd name="connsiteX14" fmla="*/ 1165092 w 10232859"/>
              <a:gd name="connsiteY14" fmla="*/ 86517 h 1699043"/>
              <a:gd name="connsiteX15" fmla="*/ 1192274 w 10232859"/>
              <a:gd name="connsiteY15" fmla="*/ 84088 h 1699043"/>
              <a:gd name="connsiteX16" fmla="*/ 1261359 w 10232859"/>
              <a:gd name="connsiteY16" fmla="*/ 91263 h 1699043"/>
              <a:gd name="connsiteX17" fmla="*/ 1375826 w 10232859"/>
              <a:gd name="connsiteY17" fmla="*/ 108740 h 1699043"/>
              <a:gd name="connsiteX18" fmla="*/ 1400134 w 10232859"/>
              <a:gd name="connsiteY18" fmla="*/ 111208 h 1699043"/>
              <a:gd name="connsiteX19" fmla="*/ 1420782 w 10232859"/>
              <a:gd name="connsiteY19" fmla="*/ 108347 h 1699043"/>
              <a:gd name="connsiteX20" fmla="*/ 1425360 w 10232859"/>
              <a:gd name="connsiteY20" fmla="*/ 103343 h 1699043"/>
              <a:gd name="connsiteX21" fmla="*/ 1438688 w 10232859"/>
              <a:gd name="connsiteY21" fmla="*/ 103900 h 1699043"/>
              <a:gd name="connsiteX22" fmla="*/ 1442183 w 10232859"/>
              <a:gd name="connsiteY22" fmla="*/ 103008 h 1699043"/>
              <a:gd name="connsiteX23" fmla="*/ 1462271 w 10232859"/>
              <a:gd name="connsiteY23" fmla="*/ 98933 h 1699043"/>
              <a:gd name="connsiteX24" fmla="*/ 1506437 w 10232859"/>
              <a:gd name="connsiteY24" fmla="*/ 116084 h 1699043"/>
              <a:gd name="connsiteX25" fmla="*/ 1559721 w 10232859"/>
              <a:gd name="connsiteY25" fmla="*/ 115918 h 1699043"/>
              <a:gd name="connsiteX26" fmla="*/ 1763086 w 10232859"/>
              <a:gd name="connsiteY26" fmla="*/ 148431 h 1699043"/>
              <a:gd name="connsiteX27" fmla="*/ 1909571 w 10232859"/>
              <a:gd name="connsiteY27" fmla="*/ 158571 h 1699043"/>
              <a:gd name="connsiteX28" fmla="*/ 2002612 w 10232859"/>
              <a:gd name="connsiteY28" fmla="*/ 185342 h 1699043"/>
              <a:gd name="connsiteX29" fmla="*/ 2155278 w 10232859"/>
              <a:gd name="connsiteY29" fmla="*/ 197824 h 1699043"/>
              <a:gd name="connsiteX30" fmla="*/ 2166398 w 10232859"/>
              <a:gd name="connsiteY30" fmla="*/ 206965 h 1699043"/>
              <a:gd name="connsiteX31" fmla="*/ 2180455 w 10232859"/>
              <a:gd name="connsiteY31" fmla="*/ 212894 h 1699043"/>
              <a:gd name="connsiteX32" fmla="*/ 2182638 w 10232859"/>
              <a:gd name="connsiteY32" fmla="*/ 212313 h 1699043"/>
              <a:gd name="connsiteX33" fmla="*/ 2200348 w 10232859"/>
              <a:gd name="connsiteY33" fmla="*/ 215316 h 1699043"/>
              <a:gd name="connsiteX34" fmla="*/ 2203307 w 10232859"/>
              <a:gd name="connsiteY34" fmla="*/ 218590 h 1699043"/>
              <a:gd name="connsiteX35" fmla="*/ 2215170 w 10232859"/>
              <a:gd name="connsiteY35" fmla="*/ 221472 h 1699043"/>
              <a:gd name="connsiteX36" fmla="*/ 2237765 w 10232859"/>
              <a:gd name="connsiteY36" fmla="*/ 229357 h 1699043"/>
              <a:gd name="connsiteX37" fmla="*/ 2242719 w 10232859"/>
              <a:gd name="connsiteY37" fmla="*/ 228760 h 1699043"/>
              <a:gd name="connsiteX38" fmla="*/ 2277928 w 10232859"/>
              <a:gd name="connsiteY38" fmla="*/ 237427 h 1699043"/>
              <a:gd name="connsiteX39" fmla="*/ 2278759 w 10232859"/>
              <a:gd name="connsiteY39" fmla="*/ 236563 h 1699043"/>
              <a:gd name="connsiteX40" fmla="*/ 2290187 w 10232859"/>
              <a:gd name="connsiteY40" fmla="*/ 234709 h 1699043"/>
              <a:gd name="connsiteX41" fmla="*/ 2364066 w 10232859"/>
              <a:gd name="connsiteY41" fmla="*/ 218237 h 1699043"/>
              <a:gd name="connsiteX42" fmla="*/ 2400814 w 10232859"/>
              <a:gd name="connsiteY42" fmla="*/ 227165 h 1699043"/>
              <a:gd name="connsiteX43" fmla="*/ 2408414 w 10232859"/>
              <a:gd name="connsiteY43" fmla="*/ 228429 h 1699043"/>
              <a:gd name="connsiteX44" fmla="*/ 2408650 w 10232859"/>
              <a:gd name="connsiteY44" fmla="*/ 228234 h 1699043"/>
              <a:gd name="connsiteX45" fmla="*/ 2416835 w 10232859"/>
              <a:gd name="connsiteY45" fmla="*/ 229128 h 1699043"/>
              <a:gd name="connsiteX46" fmla="*/ 2422271 w 10232859"/>
              <a:gd name="connsiteY46" fmla="*/ 230733 h 1699043"/>
              <a:gd name="connsiteX47" fmla="*/ 2490341 w 10232859"/>
              <a:gd name="connsiteY47" fmla="*/ 211074 h 1699043"/>
              <a:gd name="connsiteX48" fmla="*/ 2588929 w 10232859"/>
              <a:gd name="connsiteY48" fmla="*/ 200980 h 1699043"/>
              <a:gd name="connsiteX49" fmla="*/ 2687426 w 10232859"/>
              <a:gd name="connsiteY49" fmla="*/ 193848 h 1699043"/>
              <a:gd name="connsiteX50" fmla="*/ 2723517 w 10232859"/>
              <a:gd name="connsiteY50" fmla="*/ 192652 h 1699043"/>
              <a:gd name="connsiteX51" fmla="*/ 2785956 w 10232859"/>
              <a:gd name="connsiteY51" fmla="*/ 184404 h 1699043"/>
              <a:gd name="connsiteX52" fmla="*/ 2813378 w 10232859"/>
              <a:gd name="connsiteY52" fmla="*/ 176833 h 1699043"/>
              <a:gd name="connsiteX53" fmla="*/ 2814782 w 10232859"/>
              <a:gd name="connsiteY53" fmla="*/ 177153 h 1699043"/>
              <a:gd name="connsiteX54" fmla="*/ 2816580 w 10232859"/>
              <a:gd name="connsiteY54" fmla="*/ 174366 h 1699043"/>
              <a:gd name="connsiteX55" fmla="*/ 2821623 w 10232859"/>
              <a:gd name="connsiteY55" fmla="*/ 172875 h 1699043"/>
              <a:gd name="connsiteX56" fmla="*/ 2836688 w 10232859"/>
              <a:gd name="connsiteY56" fmla="*/ 172971 h 1699043"/>
              <a:gd name="connsiteX57" fmla="*/ 2842564 w 10232859"/>
              <a:gd name="connsiteY57" fmla="*/ 173695 h 1699043"/>
              <a:gd name="connsiteX58" fmla="*/ 2850712 w 10232859"/>
              <a:gd name="connsiteY58" fmla="*/ 173290 h 1699043"/>
              <a:gd name="connsiteX59" fmla="*/ 2850846 w 10232859"/>
              <a:gd name="connsiteY59" fmla="*/ 173062 h 1699043"/>
              <a:gd name="connsiteX60" fmla="*/ 2858611 w 10232859"/>
              <a:gd name="connsiteY60" fmla="*/ 173112 h 1699043"/>
              <a:gd name="connsiteX61" fmla="*/ 2897454 w 10232859"/>
              <a:gd name="connsiteY61" fmla="*/ 176114 h 1699043"/>
              <a:gd name="connsiteX62" fmla="*/ 2940369 w 10232859"/>
              <a:gd name="connsiteY62" fmla="*/ 152944 h 1699043"/>
              <a:gd name="connsiteX63" fmla="*/ 2959670 w 10232859"/>
              <a:gd name="connsiteY63" fmla="*/ 148367 h 1699043"/>
              <a:gd name="connsiteX64" fmla="*/ 2969615 w 10232859"/>
              <a:gd name="connsiteY64" fmla="*/ 144755 h 1699043"/>
              <a:gd name="connsiteX65" fmla="*/ 2970000 w 10232859"/>
              <a:gd name="connsiteY65" fmla="*/ 143776 h 1699043"/>
              <a:gd name="connsiteX66" fmla="*/ 3007272 w 10232859"/>
              <a:gd name="connsiteY66" fmla="*/ 146766 h 1699043"/>
              <a:gd name="connsiteX67" fmla="*/ 3011677 w 10232859"/>
              <a:gd name="connsiteY67" fmla="*/ 145404 h 1699043"/>
              <a:gd name="connsiteX68" fmla="*/ 3036668 w 10232859"/>
              <a:gd name="connsiteY68" fmla="*/ 149604 h 1699043"/>
              <a:gd name="connsiteX69" fmla="*/ 3049208 w 10232859"/>
              <a:gd name="connsiteY69" fmla="*/ 150573 h 1699043"/>
              <a:gd name="connsiteX70" fmla="*/ 3053517 w 10232859"/>
              <a:gd name="connsiteY70" fmla="*/ 153322 h 1699043"/>
              <a:gd name="connsiteX71" fmla="*/ 3071637 w 10232859"/>
              <a:gd name="connsiteY71" fmla="*/ 153496 h 1699043"/>
              <a:gd name="connsiteX72" fmla="*/ 3110077 w 10232859"/>
              <a:gd name="connsiteY72" fmla="*/ 149202 h 1699043"/>
              <a:gd name="connsiteX73" fmla="*/ 3173743 w 10232859"/>
              <a:gd name="connsiteY73" fmla="*/ 159581 h 1699043"/>
              <a:gd name="connsiteX74" fmla="*/ 3254203 w 10232859"/>
              <a:gd name="connsiteY74" fmla="*/ 151756 h 1699043"/>
              <a:gd name="connsiteX75" fmla="*/ 3380350 w 10232859"/>
              <a:gd name="connsiteY75" fmla="*/ 151151 h 1699043"/>
              <a:gd name="connsiteX76" fmla="*/ 3476147 w 10232859"/>
              <a:gd name="connsiteY76" fmla="*/ 170925 h 1699043"/>
              <a:gd name="connsiteX77" fmla="*/ 3581876 w 10232859"/>
              <a:gd name="connsiteY77" fmla="*/ 150448 h 1699043"/>
              <a:gd name="connsiteX78" fmla="*/ 3704761 w 10232859"/>
              <a:gd name="connsiteY78" fmla="*/ 150492 h 1699043"/>
              <a:gd name="connsiteX79" fmla="*/ 3755040 w 10232859"/>
              <a:gd name="connsiteY79" fmla="*/ 141978 h 1699043"/>
              <a:gd name="connsiteX80" fmla="*/ 3804689 w 10232859"/>
              <a:gd name="connsiteY80" fmla="*/ 151893 h 1699043"/>
              <a:gd name="connsiteX81" fmla="*/ 3821793 w 10232859"/>
              <a:gd name="connsiteY81" fmla="*/ 144743 h 1699043"/>
              <a:gd name="connsiteX82" fmla="*/ 3824682 w 10232859"/>
              <a:gd name="connsiteY82" fmla="*/ 143319 h 1699043"/>
              <a:gd name="connsiteX83" fmla="*/ 3837536 w 10232859"/>
              <a:gd name="connsiteY83" fmla="*/ 141778 h 1699043"/>
              <a:gd name="connsiteX84" fmla="*/ 3839550 w 10232859"/>
              <a:gd name="connsiteY84" fmla="*/ 136147 h 1699043"/>
              <a:gd name="connsiteX85" fmla="*/ 3857743 w 10232859"/>
              <a:gd name="connsiteY85" fmla="*/ 130104 h 1699043"/>
              <a:gd name="connsiteX86" fmla="*/ 3881852 w 10232859"/>
              <a:gd name="connsiteY86" fmla="*/ 128717 h 1699043"/>
              <a:gd name="connsiteX87" fmla="*/ 3998088 w 10232859"/>
              <a:gd name="connsiteY87" fmla="*/ 127932 h 1699043"/>
              <a:gd name="connsiteX88" fmla="*/ 4066682 w 10232859"/>
              <a:gd name="connsiteY88" fmla="*/ 124147 h 1699043"/>
              <a:gd name="connsiteX89" fmla="*/ 4091246 w 10232859"/>
              <a:gd name="connsiteY89" fmla="*/ 117503 h 1699043"/>
              <a:gd name="connsiteX90" fmla="*/ 4126556 w 10232859"/>
              <a:gd name="connsiteY90" fmla="*/ 111725 h 1699043"/>
              <a:gd name="connsiteX91" fmla="*/ 4187717 w 10232859"/>
              <a:gd name="connsiteY91" fmla="*/ 97496 h 1699043"/>
              <a:gd name="connsiteX92" fmla="*/ 4220826 w 10232859"/>
              <a:gd name="connsiteY92" fmla="*/ 95991 h 1699043"/>
              <a:gd name="connsiteX93" fmla="*/ 4239014 w 10232859"/>
              <a:gd name="connsiteY93" fmla="*/ 90840 h 1699043"/>
              <a:gd name="connsiteX94" fmla="*/ 4246653 w 10232859"/>
              <a:gd name="connsiteY94" fmla="*/ 91360 h 1699043"/>
              <a:gd name="connsiteX95" fmla="*/ 4271841 w 10232859"/>
              <a:gd name="connsiteY95" fmla="*/ 90188 h 1699043"/>
              <a:gd name="connsiteX96" fmla="*/ 4286277 w 10232859"/>
              <a:gd name="connsiteY96" fmla="*/ 90173 h 1699043"/>
              <a:gd name="connsiteX97" fmla="*/ 4292025 w 10232859"/>
              <a:gd name="connsiteY97" fmla="*/ 90407 h 1699043"/>
              <a:gd name="connsiteX98" fmla="*/ 4304713 w 10232859"/>
              <a:gd name="connsiteY98" fmla="*/ 95673 h 1699043"/>
              <a:gd name="connsiteX99" fmla="*/ 4321285 w 10232859"/>
              <a:gd name="connsiteY99" fmla="*/ 93560 h 1699043"/>
              <a:gd name="connsiteX100" fmla="*/ 4339561 w 10232859"/>
              <a:gd name="connsiteY100" fmla="*/ 98806 h 1699043"/>
              <a:gd name="connsiteX101" fmla="*/ 4343990 w 10232859"/>
              <a:gd name="connsiteY101" fmla="*/ 94576 h 1699043"/>
              <a:gd name="connsiteX102" fmla="*/ 4358885 w 10232859"/>
              <a:gd name="connsiteY102" fmla="*/ 90264 h 1699043"/>
              <a:gd name="connsiteX103" fmla="*/ 4371648 w 10232859"/>
              <a:gd name="connsiteY103" fmla="*/ 95312 h 1699043"/>
              <a:gd name="connsiteX104" fmla="*/ 4398380 w 10232859"/>
              <a:gd name="connsiteY104" fmla="*/ 98447 h 1699043"/>
              <a:gd name="connsiteX105" fmla="*/ 4405729 w 10232859"/>
              <a:gd name="connsiteY105" fmla="*/ 97677 h 1699043"/>
              <a:gd name="connsiteX106" fmla="*/ 4431408 w 10232859"/>
              <a:gd name="connsiteY106" fmla="*/ 104311 h 1699043"/>
              <a:gd name="connsiteX107" fmla="*/ 4472183 w 10232859"/>
              <a:gd name="connsiteY107" fmla="*/ 109916 h 1699043"/>
              <a:gd name="connsiteX108" fmla="*/ 4518828 w 10232859"/>
              <a:gd name="connsiteY108" fmla="*/ 112600 h 1699043"/>
              <a:gd name="connsiteX109" fmla="*/ 4532040 w 10232859"/>
              <a:gd name="connsiteY109" fmla="*/ 117793 h 1699043"/>
              <a:gd name="connsiteX110" fmla="*/ 4617778 w 10232859"/>
              <a:gd name="connsiteY110" fmla="*/ 130479 h 1699043"/>
              <a:gd name="connsiteX111" fmla="*/ 4641872 w 10232859"/>
              <a:gd name="connsiteY111" fmla="*/ 134207 h 1699043"/>
              <a:gd name="connsiteX112" fmla="*/ 4662766 w 10232859"/>
              <a:gd name="connsiteY112" fmla="*/ 132438 h 1699043"/>
              <a:gd name="connsiteX113" fmla="*/ 4667770 w 10232859"/>
              <a:gd name="connsiteY113" fmla="*/ 127694 h 1699043"/>
              <a:gd name="connsiteX114" fmla="*/ 4681052 w 10232859"/>
              <a:gd name="connsiteY114" fmla="*/ 128947 h 1699043"/>
              <a:gd name="connsiteX115" fmla="*/ 4684624 w 10232859"/>
              <a:gd name="connsiteY115" fmla="*/ 128241 h 1699043"/>
              <a:gd name="connsiteX116" fmla="*/ 4705061 w 10232859"/>
              <a:gd name="connsiteY116" fmla="*/ 125234 h 1699043"/>
              <a:gd name="connsiteX117" fmla="*/ 4747746 w 10232859"/>
              <a:gd name="connsiteY117" fmla="*/ 144617 h 1699043"/>
              <a:gd name="connsiteX118" fmla="*/ 4867014 w 10232859"/>
              <a:gd name="connsiteY118" fmla="*/ 164145 h 1699043"/>
              <a:gd name="connsiteX119" fmla="*/ 5001600 w 10232859"/>
              <a:gd name="connsiteY119" fmla="*/ 190239 h 1699043"/>
              <a:gd name="connsiteX120" fmla="*/ 5115965 w 10232859"/>
              <a:gd name="connsiteY120" fmla="*/ 186069 h 1699043"/>
              <a:gd name="connsiteX121" fmla="*/ 5193957 w 10232859"/>
              <a:gd name="connsiteY121" fmla="*/ 229364 h 1699043"/>
              <a:gd name="connsiteX122" fmla="*/ 5275907 w 10232859"/>
              <a:gd name="connsiteY122" fmla="*/ 263295 h 1699043"/>
              <a:gd name="connsiteX123" fmla="*/ 5344878 w 10232859"/>
              <a:gd name="connsiteY123" fmla="*/ 276360 h 1699043"/>
              <a:gd name="connsiteX124" fmla="*/ 5413398 w 10232859"/>
              <a:gd name="connsiteY124" fmla="*/ 276235 h 1699043"/>
              <a:gd name="connsiteX125" fmla="*/ 5415629 w 10232859"/>
              <a:gd name="connsiteY125" fmla="*/ 275768 h 1699043"/>
              <a:gd name="connsiteX126" fmla="*/ 5433078 w 10232859"/>
              <a:gd name="connsiteY126" fmla="*/ 279684 h 1699043"/>
              <a:gd name="connsiteX127" fmla="*/ 5435759 w 10232859"/>
              <a:gd name="connsiteY127" fmla="*/ 283100 h 1699043"/>
              <a:gd name="connsiteX128" fmla="*/ 5447372 w 10232859"/>
              <a:gd name="connsiteY128" fmla="*/ 286587 h 1699043"/>
              <a:gd name="connsiteX129" fmla="*/ 5469289 w 10232859"/>
              <a:gd name="connsiteY129" fmla="*/ 295620 h 1699043"/>
              <a:gd name="connsiteX130" fmla="*/ 5508752 w 10232859"/>
              <a:gd name="connsiteY130" fmla="*/ 305753 h 1699043"/>
              <a:gd name="connsiteX131" fmla="*/ 5509657 w 10232859"/>
              <a:gd name="connsiteY131" fmla="*/ 304936 h 1699043"/>
              <a:gd name="connsiteX132" fmla="*/ 5521245 w 10232859"/>
              <a:gd name="connsiteY132" fmla="*/ 303688 h 1699043"/>
              <a:gd name="connsiteX133" fmla="*/ 5596538 w 10232859"/>
              <a:gd name="connsiteY133" fmla="*/ 291153 h 1699043"/>
              <a:gd name="connsiteX134" fmla="*/ 5632514 w 10232859"/>
              <a:gd name="connsiteY134" fmla="*/ 301962 h 1699043"/>
              <a:gd name="connsiteX135" fmla="*/ 5640005 w 10232859"/>
              <a:gd name="connsiteY135" fmla="*/ 303617 h 1699043"/>
              <a:gd name="connsiteX136" fmla="*/ 5640259 w 10232859"/>
              <a:gd name="connsiteY136" fmla="*/ 303435 h 1699043"/>
              <a:gd name="connsiteX137" fmla="*/ 5648365 w 10232859"/>
              <a:gd name="connsiteY137" fmla="*/ 304754 h 1699043"/>
              <a:gd name="connsiteX138" fmla="*/ 5653662 w 10232859"/>
              <a:gd name="connsiteY138" fmla="*/ 306635 h 1699043"/>
              <a:gd name="connsiteX139" fmla="*/ 5668196 w 10232859"/>
              <a:gd name="connsiteY139" fmla="*/ 309846 h 1699043"/>
              <a:gd name="connsiteX140" fmla="*/ 5673886 w 10232859"/>
              <a:gd name="connsiteY140" fmla="*/ 309526 h 1699043"/>
              <a:gd name="connsiteX141" fmla="*/ 5677139 w 10232859"/>
              <a:gd name="connsiteY141" fmla="*/ 307345 h 1699043"/>
              <a:gd name="connsiteX142" fmla="*/ 5708983 w 10232859"/>
              <a:gd name="connsiteY142" fmla="*/ 306674 h 1699043"/>
              <a:gd name="connsiteX143" fmla="*/ 5773909 w 10232859"/>
              <a:gd name="connsiteY143" fmla="*/ 312061 h 1699043"/>
              <a:gd name="connsiteX144" fmla="*/ 5809500 w 10232859"/>
              <a:gd name="connsiteY144" fmla="*/ 318450 h 1699043"/>
              <a:gd name="connsiteX145" fmla="*/ 5908729 w 10232859"/>
              <a:gd name="connsiteY145" fmla="*/ 332335 h 1699043"/>
              <a:gd name="connsiteX146" fmla="*/ 5990524 w 10232859"/>
              <a:gd name="connsiteY146" fmla="*/ 350618 h 1699043"/>
              <a:gd name="connsiteX147" fmla="*/ 6029302 w 10232859"/>
              <a:gd name="connsiteY147" fmla="*/ 361365 h 1699043"/>
              <a:gd name="connsiteX148" fmla="*/ 6086225 w 10232859"/>
              <a:gd name="connsiteY148" fmla="*/ 339621 h 1699043"/>
              <a:gd name="connsiteX149" fmla="*/ 6105063 w 10232859"/>
              <a:gd name="connsiteY149" fmla="*/ 347340 h 1699043"/>
              <a:gd name="connsiteX150" fmla="*/ 6195166 w 10232859"/>
              <a:gd name="connsiteY150" fmla="*/ 360190 h 1699043"/>
              <a:gd name="connsiteX151" fmla="*/ 6216259 w 10232859"/>
              <a:gd name="connsiteY151" fmla="*/ 363365 h 1699043"/>
              <a:gd name="connsiteX152" fmla="*/ 6228331 w 10232859"/>
              <a:gd name="connsiteY152" fmla="*/ 364034 h 1699043"/>
              <a:gd name="connsiteX153" fmla="*/ 6229602 w 10232859"/>
              <a:gd name="connsiteY153" fmla="*/ 363414 h 1699043"/>
              <a:gd name="connsiteX154" fmla="*/ 6258988 w 10232859"/>
              <a:gd name="connsiteY154" fmla="*/ 378660 h 1699043"/>
              <a:gd name="connsiteX155" fmla="*/ 6264106 w 10232859"/>
              <a:gd name="connsiteY155" fmla="*/ 379141 h 1699043"/>
              <a:gd name="connsiteX156" fmla="*/ 6281703 w 10232859"/>
              <a:gd name="connsiteY156" fmla="*/ 391054 h 1699043"/>
              <a:gd name="connsiteX157" fmla="*/ 6291622 w 10232859"/>
              <a:gd name="connsiteY157" fmla="*/ 396155 h 1699043"/>
              <a:gd name="connsiteX158" fmla="*/ 6292712 w 10232859"/>
              <a:gd name="connsiteY158" fmla="*/ 399771 h 1699043"/>
              <a:gd name="connsiteX159" fmla="*/ 6308227 w 10232859"/>
              <a:gd name="connsiteY159" fmla="*/ 406196 h 1699043"/>
              <a:gd name="connsiteX160" fmla="*/ 6328981 w 10232859"/>
              <a:gd name="connsiteY160" fmla="*/ 409495 h 1699043"/>
              <a:gd name="connsiteX161" fmla="*/ 6368693 w 10232859"/>
              <a:gd name="connsiteY161" fmla="*/ 417845 h 1699043"/>
              <a:gd name="connsiteX162" fmla="*/ 6414811 w 10232859"/>
              <a:gd name="connsiteY162" fmla="*/ 452200 h 1699043"/>
              <a:gd name="connsiteX163" fmla="*/ 6467879 w 10232859"/>
              <a:gd name="connsiteY163" fmla="*/ 468248 h 1699043"/>
              <a:gd name="connsiteX164" fmla="*/ 6564351 w 10232859"/>
              <a:gd name="connsiteY164" fmla="*/ 537518 h 1699043"/>
              <a:gd name="connsiteX165" fmla="*/ 6711178 w 10232859"/>
              <a:gd name="connsiteY165" fmla="*/ 573610 h 1699043"/>
              <a:gd name="connsiteX166" fmla="*/ 6764036 w 10232859"/>
              <a:gd name="connsiteY166" fmla="*/ 588943 h 1699043"/>
              <a:gd name="connsiteX167" fmla="*/ 6858983 w 10232859"/>
              <a:gd name="connsiteY167" fmla="*/ 623723 h 1699043"/>
              <a:gd name="connsiteX168" fmla="*/ 6910661 w 10232859"/>
              <a:gd name="connsiteY168" fmla="*/ 634620 h 1699043"/>
              <a:gd name="connsiteX169" fmla="*/ 6944111 w 10232859"/>
              <a:gd name="connsiteY169" fmla="*/ 659502 h 1699043"/>
              <a:gd name="connsiteX170" fmla="*/ 6965771 w 10232859"/>
              <a:gd name="connsiteY170" fmla="*/ 659931 h 1699043"/>
              <a:gd name="connsiteX171" fmla="*/ 6969639 w 10232859"/>
              <a:gd name="connsiteY171" fmla="*/ 659837 h 1699043"/>
              <a:gd name="connsiteX172" fmla="*/ 6982242 w 10232859"/>
              <a:gd name="connsiteY172" fmla="*/ 663112 h 1699043"/>
              <a:gd name="connsiteX173" fmla="*/ 6989387 w 10232859"/>
              <a:gd name="connsiteY173" fmla="*/ 659474 h 1699043"/>
              <a:gd name="connsiteX174" fmla="*/ 7010930 w 10232859"/>
              <a:gd name="connsiteY174" fmla="*/ 661134 h 1699043"/>
              <a:gd name="connsiteX175" fmla="*/ 7033125 w 10232859"/>
              <a:gd name="connsiteY175" fmla="*/ 668436 h 1699043"/>
              <a:gd name="connsiteX176" fmla="*/ 7134461 w 10232859"/>
              <a:gd name="connsiteY176" fmla="*/ 708192 h 1699043"/>
              <a:gd name="connsiteX177" fmla="*/ 7197450 w 10232859"/>
              <a:gd name="connsiteY177" fmla="*/ 729094 h 1699043"/>
              <a:gd name="connsiteX178" fmla="*/ 7225084 w 10232859"/>
              <a:gd name="connsiteY178" fmla="*/ 732505 h 1699043"/>
              <a:gd name="connsiteX179" fmla="*/ 7261183 w 10232859"/>
              <a:gd name="connsiteY179" fmla="*/ 740313 h 1699043"/>
              <a:gd name="connsiteX180" fmla="*/ 7327760 w 10232859"/>
              <a:gd name="connsiteY180" fmla="*/ 750586 h 1699043"/>
              <a:gd name="connsiteX181" fmla="*/ 7412222 w 10232859"/>
              <a:gd name="connsiteY181" fmla="*/ 770487 h 1699043"/>
              <a:gd name="connsiteX182" fmla="*/ 7457904 w 10232859"/>
              <a:gd name="connsiteY182" fmla="*/ 804321 h 1699043"/>
              <a:gd name="connsiteX183" fmla="*/ 7465795 w 10232859"/>
              <a:gd name="connsiteY183" fmla="*/ 802598 h 1699043"/>
              <a:gd name="connsiteX184" fmla="*/ 7505046 w 10232859"/>
              <a:gd name="connsiteY184" fmla="*/ 816517 h 1699043"/>
              <a:gd name="connsiteX185" fmla="*/ 7623220 w 10232859"/>
              <a:gd name="connsiteY185" fmla="*/ 888520 h 1699043"/>
              <a:gd name="connsiteX186" fmla="*/ 7700458 w 10232859"/>
              <a:gd name="connsiteY186" fmla="*/ 915079 h 1699043"/>
              <a:gd name="connsiteX187" fmla="*/ 7730988 w 10232859"/>
              <a:gd name="connsiteY187" fmla="*/ 920756 h 1699043"/>
              <a:gd name="connsiteX188" fmla="*/ 7781942 w 10232859"/>
              <a:gd name="connsiteY188" fmla="*/ 930503 h 1699043"/>
              <a:gd name="connsiteX189" fmla="*/ 7827704 w 10232859"/>
              <a:gd name="connsiteY189" fmla="*/ 928558 h 1699043"/>
              <a:gd name="connsiteX190" fmla="*/ 7912084 w 10232859"/>
              <a:gd name="connsiteY190" fmla="*/ 963800 h 1699043"/>
              <a:gd name="connsiteX191" fmla="*/ 7982264 w 10232859"/>
              <a:gd name="connsiteY191" fmla="*/ 975773 h 1699043"/>
              <a:gd name="connsiteX192" fmla="*/ 7991272 w 10232859"/>
              <a:gd name="connsiteY192" fmla="*/ 981104 h 1699043"/>
              <a:gd name="connsiteX193" fmla="*/ 8006496 w 10232859"/>
              <a:gd name="connsiteY193" fmla="*/ 972839 h 1699043"/>
              <a:gd name="connsiteX194" fmla="*/ 8034497 w 10232859"/>
              <a:gd name="connsiteY194" fmla="*/ 972054 h 1699043"/>
              <a:gd name="connsiteX195" fmla="*/ 8150881 w 10232859"/>
              <a:gd name="connsiteY195" fmla="*/ 990411 h 1699043"/>
              <a:gd name="connsiteX196" fmla="*/ 8172106 w 10232859"/>
              <a:gd name="connsiteY196" fmla="*/ 990512 h 1699043"/>
              <a:gd name="connsiteX197" fmla="*/ 8196076 w 10232859"/>
              <a:gd name="connsiteY197" fmla="*/ 1000078 h 1699043"/>
              <a:gd name="connsiteX198" fmla="*/ 8247463 w 10232859"/>
              <a:gd name="connsiteY198" fmla="*/ 1016332 h 1699043"/>
              <a:gd name="connsiteX199" fmla="*/ 8279272 w 10232859"/>
              <a:gd name="connsiteY199" fmla="*/ 1032921 h 1699043"/>
              <a:gd name="connsiteX200" fmla="*/ 8289611 w 10232859"/>
              <a:gd name="connsiteY200" fmla="*/ 1028630 h 1699043"/>
              <a:gd name="connsiteX201" fmla="*/ 8311483 w 10232859"/>
              <a:gd name="connsiteY201" fmla="*/ 1029399 h 1699043"/>
              <a:gd name="connsiteX202" fmla="*/ 8399489 w 10232859"/>
              <a:gd name="connsiteY202" fmla="*/ 1048562 h 1699043"/>
              <a:gd name="connsiteX203" fmla="*/ 8415973 w 10232859"/>
              <a:gd name="connsiteY203" fmla="*/ 1049660 h 1699043"/>
              <a:gd name="connsiteX204" fmla="*/ 8433326 w 10232859"/>
              <a:gd name="connsiteY204" fmla="*/ 1057881 h 1699043"/>
              <a:gd name="connsiteX205" fmla="*/ 8502328 w 10232859"/>
              <a:gd name="connsiteY205" fmla="*/ 1091498 h 1699043"/>
              <a:gd name="connsiteX206" fmla="*/ 8534346 w 10232859"/>
              <a:gd name="connsiteY206" fmla="*/ 1106980 h 1699043"/>
              <a:gd name="connsiteX207" fmla="*/ 8534980 w 10232859"/>
              <a:gd name="connsiteY207" fmla="*/ 1110861 h 1699043"/>
              <a:gd name="connsiteX208" fmla="*/ 8544104 w 10232859"/>
              <a:gd name="connsiteY208" fmla="*/ 1108406 h 1699043"/>
              <a:gd name="connsiteX209" fmla="*/ 8567742 w 10232859"/>
              <a:gd name="connsiteY209" fmla="*/ 1117590 h 1699043"/>
              <a:gd name="connsiteX210" fmla="*/ 8633779 w 10232859"/>
              <a:gd name="connsiteY210" fmla="*/ 1139226 h 1699043"/>
              <a:gd name="connsiteX211" fmla="*/ 8676965 w 10232859"/>
              <a:gd name="connsiteY211" fmla="*/ 1156949 h 1699043"/>
              <a:gd name="connsiteX212" fmla="*/ 8698944 w 10232859"/>
              <a:gd name="connsiteY212" fmla="*/ 1156939 h 1699043"/>
              <a:gd name="connsiteX213" fmla="*/ 8711456 w 10232859"/>
              <a:gd name="connsiteY213" fmla="*/ 1169217 h 1699043"/>
              <a:gd name="connsiteX214" fmla="*/ 8732793 w 10232859"/>
              <a:gd name="connsiteY214" fmla="*/ 1172972 h 1699043"/>
              <a:gd name="connsiteX215" fmla="*/ 8751897 w 10232859"/>
              <a:gd name="connsiteY215" fmla="*/ 1190886 h 1699043"/>
              <a:gd name="connsiteX216" fmla="*/ 8793564 w 10232859"/>
              <a:gd name="connsiteY216" fmla="*/ 1172572 h 1699043"/>
              <a:gd name="connsiteX217" fmla="*/ 8834270 w 10232859"/>
              <a:gd name="connsiteY217" fmla="*/ 1206624 h 1699043"/>
              <a:gd name="connsiteX218" fmla="*/ 8853872 w 10232859"/>
              <a:gd name="connsiteY218" fmla="*/ 1214714 h 1699043"/>
              <a:gd name="connsiteX219" fmla="*/ 8861901 w 10232859"/>
              <a:gd name="connsiteY219" fmla="*/ 1211375 h 1699043"/>
              <a:gd name="connsiteX220" fmla="*/ 8874168 w 10232859"/>
              <a:gd name="connsiteY220" fmla="*/ 1213967 h 1699043"/>
              <a:gd name="connsiteX221" fmla="*/ 8871123 w 10232859"/>
              <a:gd name="connsiteY221" fmla="*/ 1221160 h 1699043"/>
              <a:gd name="connsiteX222" fmla="*/ 8903537 w 10232859"/>
              <a:gd name="connsiteY222" fmla="*/ 1230588 h 1699043"/>
              <a:gd name="connsiteX223" fmla="*/ 8933767 w 10232859"/>
              <a:gd name="connsiteY223" fmla="*/ 1263368 h 1699043"/>
              <a:gd name="connsiteX224" fmla="*/ 8985765 w 10232859"/>
              <a:gd name="connsiteY224" fmla="*/ 1287664 h 1699043"/>
              <a:gd name="connsiteX225" fmla="*/ 9071444 w 10232859"/>
              <a:gd name="connsiteY225" fmla="*/ 1317305 h 1699043"/>
              <a:gd name="connsiteX226" fmla="*/ 9096711 w 10232859"/>
              <a:gd name="connsiteY226" fmla="*/ 1327777 h 1699043"/>
              <a:gd name="connsiteX227" fmla="*/ 9338853 w 10232859"/>
              <a:gd name="connsiteY227" fmla="*/ 1448046 h 1699043"/>
              <a:gd name="connsiteX228" fmla="*/ 9520814 w 10232859"/>
              <a:gd name="connsiteY228" fmla="*/ 1449827 h 1699043"/>
              <a:gd name="connsiteX229" fmla="*/ 9702271 w 10232859"/>
              <a:gd name="connsiteY229" fmla="*/ 1488553 h 1699043"/>
              <a:gd name="connsiteX230" fmla="*/ 9744273 w 10232859"/>
              <a:gd name="connsiteY230" fmla="*/ 1523512 h 1699043"/>
              <a:gd name="connsiteX231" fmla="*/ 9771903 w 10232859"/>
              <a:gd name="connsiteY231" fmla="*/ 1530034 h 1699043"/>
              <a:gd name="connsiteX232" fmla="*/ 9818565 w 10232859"/>
              <a:gd name="connsiteY232" fmla="*/ 1538545 h 1699043"/>
              <a:gd name="connsiteX233" fmla="*/ 9882202 w 10232859"/>
              <a:gd name="connsiteY233" fmla="*/ 1565888 h 1699043"/>
              <a:gd name="connsiteX234" fmla="*/ 10022025 w 10232859"/>
              <a:gd name="connsiteY234" fmla="*/ 1599696 h 1699043"/>
              <a:gd name="connsiteX235" fmla="*/ 10220406 w 10232859"/>
              <a:gd name="connsiteY235" fmla="*/ 1677005 h 1699043"/>
              <a:gd name="connsiteX236" fmla="*/ 10232859 w 10232859"/>
              <a:gd name="connsiteY236" fmla="*/ 1699043 h 1699043"/>
              <a:gd name="connsiteX237" fmla="*/ 0 w 10232859"/>
              <a:gd name="connsiteY237" fmla="*/ 1699043 h 1699043"/>
              <a:gd name="connsiteX238" fmla="*/ 0 w 10232859"/>
              <a:gd name="connsiteY238" fmla="*/ 21828 h 1699043"/>
              <a:gd name="connsiteX239" fmla="*/ 8097 w 10232859"/>
              <a:gd name="connsiteY239" fmla="*/ 24355 h 1699043"/>
              <a:gd name="connsiteX240" fmla="*/ 77128 w 10232859"/>
              <a:gd name="connsiteY240" fmla="*/ 6867 h 1699043"/>
              <a:gd name="connsiteX241" fmla="*/ 188338 w 10232859"/>
              <a:gd name="connsiteY241" fmla="*/ 5079 h 1699043"/>
              <a:gd name="connsiteX242" fmla="*/ 298809 w 10232859"/>
              <a:gd name="connsiteY242" fmla="*/ 6198 h 1699043"/>
              <a:gd name="connsiteX243" fmla="*/ 338985 w 10232859"/>
              <a:gd name="connsiteY243" fmla="*/ 8006 h 1699043"/>
              <a:gd name="connsiteX244" fmla="*/ 409815 w 10232859"/>
              <a:gd name="connsiteY244" fmla="*/ 5045 h 1699043"/>
              <a:gd name="connsiteX0" fmla="*/ 409815 w 10232859"/>
              <a:gd name="connsiteY0" fmla="*/ 5045 h 1699043"/>
              <a:gd name="connsiteX1" fmla="*/ 456316 w 10232859"/>
              <a:gd name="connsiteY1" fmla="*/ 4077 h 1699043"/>
              <a:gd name="connsiteX2" fmla="*/ 463611 w 10232859"/>
              <a:gd name="connsiteY2" fmla="*/ 18441 h 1699043"/>
              <a:gd name="connsiteX3" fmla="*/ 506289 w 10232859"/>
              <a:gd name="connsiteY3" fmla="*/ 21667 h 1699043"/>
              <a:gd name="connsiteX4" fmla="*/ 547180 w 10232859"/>
              <a:gd name="connsiteY4" fmla="*/ 10297 h 1699043"/>
              <a:gd name="connsiteX5" fmla="*/ 599180 w 10232859"/>
              <a:gd name="connsiteY5" fmla="*/ 9165 h 1699043"/>
              <a:gd name="connsiteX6" fmla="*/ 630247 w 10232859"/>
              <a:gd name="connsiteY6" fmla="*/ 8332 h 1699043"/>
              <a:gd name="connsiteX7" fmla="*/ 715463 w 10232859"/>
              <a:gd name="connsiteY7" fmla="*/ 18029 h 1699043"/>
              <a:gd name="connsiteX8" fmla="*/ 862866 w 10232859"/>
              <a:gd name="connsiteY8" fmla="*/ 63233 h 1699043"/>
              <a:gd name="connsiteX9" fmla="*/ 906400 w 10232859"/>
              <a:gd name="connsiteY9" fmla="*/ 68570 h 1699043"/>
              <a:gd name="connsiteX10" fmla="*/ 912698 w 10232859"/>
              <a:gd name="connsiteY10" fmla="*/ 65266 h 1699043"/>
              <a:gd name="connsiteX11" fmla="*/ 972936 w 10232859"/>
              <a:gd name="connsiteY11" fmla="*/ 88549 h 1699043"/>
              <a:gd name="connsiteX12" fmla="*/ 1061158 w 10232859"/>
              <a:gd name="connsiteY12" fmla="*/ 90302 h 1699043"/>
              <a:gd name="connsiteX13" fmla="*/ 1127764 w 10232859"/>
              <a:gd name="connsiteY13" fmla="*/ 86443 h 1699043"/>
              <a:gd name="connsiteX14" fmla="*/ 1165092 w 10232859"/>
              <a:gd name="connsiteY14" fmla="*/ 86517 h 1699043"/>
              <a:gd name="connsiteX15" fmla="*/ 1192274 w 10232859"/>
              <a:gd name="connsiteY15" fmla="*/ 84088 h 1699043"/>
              <a:gd name="connsiteX16" fmla="*/ 1261359 w 10232859"/>
              <a:gd name="connsiteY16" fmla="*/ 91263 h 1699043"/>
              <a:gd name="connsiteX17" fmla="*/ 1375826 w 10232859"/>
              <a:gd name="connsiteY17" fmla="*/ 108740 h 1699043"/>
              <a:gd name="connsiteX18" fmla="*/ 1400134 w 10232859"/>
              <a:gd name="connsiteY18" fmla="*/ 111208 h 1699043"/>
              <a:gd name="connsiteX19" fmla="*/ 1420782 w 10232859"/>
              <a:gd name="connsiteY19" fmla="*/ 108347 h 1699043"/>
              <a:gd name="connsiteX20" fmla="*/ 1425360 w 10232859"/>
              <a:gd name="connsiteY20" fmla="*/ 103343 h 1699043"/>
              <a:gd name="connsiteX21" fmla="*/ 1438688 w 10232859"/>
              <a:gd name="connsiteY21" fmla="*/ 103900 h 1699043"/>
              <a:gd name="connsiteX22" fmla="*/ 1442183 w 10232859"/>
              <a:gd name="connsiteY22" fmla="*/ 103008 h 1699043"/>
              <a:gd name="connsiteX23" fmla="*/ 1462271 w 10232859"/>
              <a:gd name="connsiteY23" fmla="*/ 98933 h 1699043"/>
              <a:gd name="connsiteX24" fmla="*/ 1506437 w 10232859"/>
              <a:gd name="connsiteY24" fmla="*/ 116084 h 1699043"/>
              <a:gd name="connsiteX25" fmla="*/ 1559721 w 10232859"/>
              <a:gd name="connsiteY25" fmla="*/ 115918 h 1699043"/>
              <a:gd name="connsiteX26" fmla="*/ 1763086 w 10232859"/>
              <a:gd name="connsiteY26" fmla="*/ 148431 h 1699043"/>
              <a:gd name="connsiteX27" fmla="*/ 1909571 w 10232859"/>
              <a:gd name="connsiteY27" fmla="*/ 158571 h 1699043"/>
              <a:gd name="connsiteX28" fmla="*/ 2002612 w 10232859"/>
              <a:gd name="connsiteY28" fmla="*/ 185342 h 1699043"/>
              <a:gd name="connsiteX29" fmla="*/ 2155278 w 10232859"/>
              <a:gd name="connsiteY29" fmla="*/ 197824 h 1699043"/>
              <a:gd name="connsiteX30" fmla="*/ 2166398 w 10232859"/>
              <a:gd name="connsiteY30" fmla="*/ 206965 h 1699043"/>
              <a:gd name="connsiteX31" fmla="*/ 2180455 w 10232859"/>
              <a:gd name="connsiteY31" fmla="*/ 212894 h 1699043"/>
              <a:gd name="connsiteX32" fmla="*/ 2182638 w 10232859"/>
              <a:gd name="connsiteY32" fmla="*/ 212313 h 1699043"/>
              <a:gd name="connsiteX33" fmla="*/ 2200348 w 10232859"/>
              <a:gd name="connsiteY33" fmla="*/ 215316 h 1699043"/>
              <a:gd name="connsiteX34" fmla="*/ 2203307 w 10232859"/>
              <a:gd name="connsiteY34" fmla="*/ 218590 h 1699043"/>
              <a:gd name="connsiteX35" fmla="*/ 2215170 w 10232859"/>
              <a:gd name="connsiteY35" fmla="*/ 221472 h 1699043"/>
              <a:gd name="connsiteX36" fmla="*/ 2237765 w 10232859"/>
              <a:gd name="connsiteY36" fmla="*/ 229357 h 1699043"/>
              <a:gd name="connsiteX37" fmla="*/ 2242719 w 10232859"/>
              <a:gd name="connsiteY37" fmla="*/ 228760 h 1699043"/>
              <a:gd name="connsiteX38" fmla="*/ 2277928 w 10232859"/>
              <a:gd name="connsiteY38" fmla="*/ 237427 h 1699043"/>
              <a:gd name="connsiteX39" fmla="*/ 2278759 w 10232859"/>
              <a:gd name="connsiteY39" fmla="*/ 236563 h 1699043"/>
              <a:gd name="connsiteX40" fmla="*/ 2290187 w 10232859"/>
              <a:gd name="connsiteY40" fmla="*/ 234709 h 1699043"/>
              <a:gd name="connsiteX41" fmla="*/ 2364066 w 10232859"/>
              <a:gd name="connsiteY41" fmla="*/ 218237 h 1699043"/>
              <a:gd name="connsiteX42" fmla="*/ 2400814 w 10232859"/>
              <a:gd name="connsiteY42" fmla="*/ 227165 h 1699043"/>
              <a:gd name="connsiteX43" fmla="*/ 2408414 w 10232859"/>
              <a:gd name="connsiteY43" fmla="*/ 228429 h 1699043"/>
              <a:gd name="connsiteX44" fmla="*/ 2408650 w 10232859"/>
              <a:gd name="connsiteY44" fmla="*/ 228234 h 1699043"/>
              <a:gd name="connsiteX45" fmla="*/ 2416835 w 10232859"/>
              <a:gd name="connsiteY45" fmla="*/ 229128 h 1699043"/>
              <a:gd name="connsiteX46" fmla="*/ 2422271 w 10232859"/>
              <a:gd name="connsiteY46" fmla="*/ 230733 h 1699043"/>
              <a:gd name="connsiteX47" fmla="*/ 2490341 w 10232859"/>
              <a:gd name="connsiteY47" fmla="*/ 211074 h 1699043"/>
              <a:gd name="connsiteX48" fmla="*/ 2588929 w 10232859"/>
              <a:gd name="connsiteY48" fmla="*/ 200980 h 1699043"/>
              <a:gd name="connsiteX49" fmla="*/ 2687426 w 10232859"/>
              <a:gd name="connsiteY49" fmla="*/ 193848 h 1699043"/>
              <a:gd name="connsiteX50" fmla="*/ 2723517 w 10232859"/>
              <a:gd name="connsiteY50" fmla="*/ 192652 h 1699043"/>
              <a:gd name="connsiteX51" fmla="*/ 2785956 w 10232859"/>
              <a:gd name="connsiteY51" fmla="*/ 184404 h 1699043"/>
              <a:gd name="connsiteX52" fmla="*/ 2813378 w 10232859"/>
              <a:gd name="connsiteY52" fmla="*/ 176833 h 1699043"/>
              <a:gd name="connsiteX53" fmla="*/ 2814782 w 10232859"/>
              <a:gd name="connsiteY53" fmla="*/ 177153 h 1699043"/>
              <a:gd name="connsiteX54" fmla="*/ 2816580 w 10232859"/>
              <a:gd name="connsiteY54" fmla="*/ 174366 h 1699043"/>
              <a:gd name="connsiteX55" fmla="*/ 2821623 w 10232859"/>
              <a:gd name="connsiteY55" fmla="*/ 172875 h 1699043"/>
              <a:gd name="connsiteX56" fmla="*/ 2836688 w 10232859"/>
              <a:gd name="connsiteY56" fmla="*/ 172971 h 1699043"/>
              <a:gd name="connsiteX57" fmla="*/ 2842564 w 10232859"/>
              <a:gd name="connsiteY57" fmla="*/ 173695 h 1699043"/>
              <a:gd name="connsiteX58" fmla="*/ 2850712 w 10232859"/>
              <a:gd name="connsiteY58" fmla="*/ 173290 h 1699043"/>
              <a:gd name="connsiteX59" fmla="*/ 2850846 w 10232859"/>
              <a:gd name="connsiteY59" fmla="*/ 173062 h 1699043"/>
              <a:gd name="connsiteX60" fmla="*/ 2858611 w 10232859"/>
              <a:gd name="connsiteY60" fmla="*/ 173112 h 1699043"/>
              <a:gd name="connsiteX61" fmla="*/ 2897454 w 10232859"/>
              <a:gd name="connsiteY61" fmla="*/ 176114 h 1699043"/>
              <a:gd name="connsiteX62" fmla="*/ 2940369 w 10232859"/>
              <a:gd name="connsiteY62" fmla="*/ 152944 h 1699043"/>
              <a:gd name="connsiteX63" fmla="*/ 2959670 w 10232859"/>
              <a:gd name="connsiteY63" fmla="*/ 148367 h 1699043"/>
              <a:gd name="connsiteX64" fmla="*/ 2969615 w 10232859"/>
              <a:gd name="connsiteY64" fmla="*/ 144755 h 1699043"/>
              <a:gd name="connsiteX65" fmla="*/ 2970000 w 10232859"/>
              <a:gd name="connsiteY65" fmla="*/ 143776 h 1699043"/>
              <a:gd name="connsiteX66" fmla="*/ 3007272 w 10232859"/>
              <a:gd name="connsiteY66" fmla="*/ 146766 h 1699043"/>
              <a:gd name="connsiteX67" fmla="*/ 3011677 w 10232859"/>
              <a:gd name="connsiteY67" fmla="*/ 145404 h 1699043"/>
              <a:gd name="connsiteX68" fmla="*/ 3036668 w 10232859"/>
              <a:gd name="connsiteY68" fmla="*/ 149604 h 1699043"/>
              <a:gd name="connsiteX69" fmla="*/ 3049208 w 10232859"/>
              <a:gd name="connsiteY69" fmla="*/ 150573 h 1699043"/>
              <a:gd name="connsiteX70" fmla="*/ 3053517 w 10232859"/>
              <a:gd name="connsiteY70" fmla="*/ 153322 h 1699043"/>
              <a:gd name="connsiteX71" fmla="*/ 3071637 w 10232859"/>
              <a:gd name="connsiteY71" fmla="*/ 153496 h 1699043"/>
              <a:gd name="connsiteX72" fmla="*/ 3110077 w 10232859"/>
              <a:gd name="connsiteY72" fmla="*/ 149202 h 1699043"/>
              <a:gd name="connsiteX73" fmla="*/ 3173743 w 10232859"/>
              <a:gd name="connsiteY73" fmla="*/ 159581 h 1699043"/>
              <a:gd name="connsiteX74" fmla="*/ 3254203 w 10232859"/>
              <a:gd name="connsiteY74" fmla="*/ 151756 h 1699043"/>
              <a:gd name="connsiteX75" fmla="*/ 3380350 w 10232859"/>
              <a:gd name="connsiteY75" fmla="*/ 151151 h 1699043"/>
              <a:gd name="connsiteX76" fmla="*/ 3476147 w 10232859"/>
              <a:gd name="connsiteY76" fmla="*/ 170925 h 1699043"/>
              <a:gd name="connsiteX77" fmla="*/ 3581876 w 10232859"/>
              <a:gd name="connsiteY77" fmla="*/ 150448 h 1699043"/>
              <a:gd name="connsiteX78" fmla="*/ 3704761 w 10232859"/>
              <a:gd name="connsiteY78" fmla="*/ 150492 h 1699043"/>
              <a:gd name="connsiteX79" fmla="*/ 3755040 w 10232859"/>
              <a:gd name="connsiteY79" fmla="*/ 141978 h 1699043"/>
              <a:gd name="connsiteX80" fmla="*/ 3804689 w 10232859"/>
              <a:gd name="connsiteY80" fmla="*/ 151893 h 1699043"/>
              <a:gd name="connsiteX81" fmla="*/ 3821793 w 10232859"/>
              <a:gd name="connsiteY81" fmla="*/ 144743 h 1699043"/>
              <a:gd name="connsiteX82" fmla="*/ 3824682 w 10232859"/>
              <a:gd name="connsiteY82" fmla="*/ 143319 h 1699043"/>
              <a:gd name="connsiteX83" fmla="*/ 3837536 w 10232859"/>
              <a:gd name="connsiteY83" fmla="*/ 141778 h 1699043"/>
              <a:gd name="connsiteX84" fmla="*/ 3839550 w 10232859"/>
              <a:gd name="connsiteY84" fmla="*/ 136147 h 1699043"/>
              <a:gd name="connsiteX85" fmla="*/ 3857743 w 10232859"/>
              <a:gd name="connsiteY85" fmla="*/ 130104 h 1699043"/>
              <a:gd name="connsiteX86" fmla="*/ 3881852 w 10232859"/>
              <a:gd name="connsiteY86" fmla="*/ 128717 h 1699043"/>
              <a:gd name="connsiteX87" fmla="*/ 3998088 w 10232859"/>
              <a:gd name="connsiteY87" fmla="*/ 127932 h 1699043"/>
              <a:gd name="connsiteX88" fmla="*/ 4066682 w 10232859"/>
              <a:gd name="connsiteY88" fmla="*/ 124147 h 1699043"/>
              <a:gd name="connsiteX89" fmla="*/ 4091246 w 10232859"/>
              <a:gd name="connsiteY89" fmla="*/ 117503 h 1699043"/>
              <a:gd name="connsiteX90" fmla="*/ 4126556 w 10232859"/>
              <a:gd name="connsiteY90" fmla="*/ 111725 h 1699043"/>
              <a:gd name="connsiteX91" fmla="*/ 4187717 w 10232859"/>
              <a:gd name="connsiteY91" fmla="*/ 97496 h 1699043"/>
              <a:gd name="connsiteX92" fmla="*/ 4220826 w 10232859"/>
              <a:gd name="connsiteY92" fmla="*/ 95991 h 1699043"/>
              <a:gd name="connsiteX93" fmla="*/ 4239014 w 10232859"/>
              <a:gd name="connsiteY93" fmla="*/ 90840 h 1699043"/>
              <a:gd name="connsiteX94" fmla="*/ 4246653 w 10232859"/>
              <a:gd name="connsiteY94" fmla="*/ 91360 h 1699043"/>
              <a:gd name="connsiteX95" fmla="*/ 4271841 w 10232859"/>
              <a:gd name="connsiteY95" fmla="*/ 90188 h 1699043"/>
              <a:gd name="connsiteX96" fmla="*/ 4286277 w 10232859"/>
              <a:gd name="connsiteY96" fmla="*/ 90173 h 1699043"/>
              <a:gd name="connsiteX97" fmla="*/ 4292025 w 10232859"/>
              <a:gd name="connsiteY97" fmla="*/ 90407 h 1699043"/>
              <a:gd name="connsiteX98" fmla="*/ 4304713 w 10232859"/>
              <a:gd name="connsiteY98" fmla="*/ 95673 h 1699043"/>
              <a:gd name="connsiteX99" fmla="*/ 4321285 w 10232859"/>
              <a:gd name="connsiteY99" fmla="*/ 93560 h 1699043"/>
              <a:gd name="connsiteX100" fmla="*/ 4339561 w 10232859"/>
              <a:gd name="connsiteY100" fmla="*/ 98806 h 1699043"/>
              <a:gd name="connsiteX101" fmla="*/ 4343990 w 10232859"/>
              <a:gd name="connsiteY101" fmla="*/ 94576 h 1699043"/>
              <a:gd name="connsiteX102" fmla="*/ 4358885 w 10232859"/>
              <a:gd name="connsiteY102" fmla="*/ 90264 h 1699043"/>
              <a:gd name="connsiteX103" fmla="*/ 4371648 w 10232859"/>
              <a:gd name="connsiteY103" fmla="*/ 95312 h 1699043"/>
              <a:gd name="connsiteX104" fmla="*/ 4398380 w 10232859"/>
              <a:gd name="connsiteY104" fmla="*/ 98447 h 1699043"/>
              <a:gd name="connsiteX105" fmla="*/ 4405729 w 10232859"/>
              <a:gd name="connsiteY105" fmla="*/ 97677 h 1699043"/>
              <a:gd name="connsiteX106" fmla="*/ 4431408 w 10232859"/>
              <a:gd name="connsiteY106" fmla="*/ 104311 h 1699043"/>
              <a:gd name="connsiteX107" fmla="*/ 4472183 w 10232859"/>
              <a:gd name="connsiteY107" fmla="*/ 109916 h 1699043"/>
              <a:gd name="connsiteX108" fmla="*/ 4518828 w 10232859"/>
              <a:gd name="connsiteY108" fmla="*/ 112600 h 1699043"/>
              <a:gd name="connsiteX109" fmla="*/ 4532040 w 10232859"/>
              <a:gd name="connsiteY109" fmla="*/ 117793 h 1699043"/>
              <a:gd name="connsiteX110" fmla="*/ 4617778 w 10232859"/>
              <a:gd name="connsiteY110" fmla="*/ 130479 h 1699043"/>
              <a:gd name="connsiteX111" fmla="*/ 4641872 w 10232859"/>
              <a:gd name="connsiteY111" fmla="*/ 134207 h 1699043"/>
              <a:gd name="connsiteX112" fmla="*/ 4662766 w 10232859"/>
              <a:gd name="connsiteY112" fmla="*/ 132438 h 1699043"/>
              <a:gd name="connsiteX113" fmla="*/ 4667770 w 10232859"/>
              <a:gd name="connsiteY113" fmla="*/ 127694 h 1699043"/>
              <a:gd name="connsiteX114" fmla="*/ 4681052 w 10232859"/>
              <a:gd name="connsiteY114" fmla="*/ 128947 h 1699043"/>
              <a:gd name="connsiteX115" fmla="*/ 4684624 w 10232859"/>
              <a:gd name="connsiteY115" fmla="*/ 128241 h 1699043"/>
              <a:gd name="connsiteX116" fmla="*/ 4705061 w 10232859"/>
              <a:gd name="connsiteY116" fmla="*/ 125234 h 1699043"/>
              <a:gd name="connsiteX117" fmla="*/ 4747746 w 10232859"/>
              <a:gd name="connsiteY117" fmla="*/ 144617 h 1699043"/>
              <a:gd name="connsiteX118" fmla="*/ 4867014 w 10232859"/>
              <a:gd name="connsiteY118" fmla="*/ 164145 h 1699043"/>
              <a:gd name="connsiteX119" fmla="*/ 5001600 w 10232859"/>
              <a:gd name="connsiteY119" fmla="*/ 190239 h 1699043"/>
              <a:gd name="connsiteX120" fmla="*/ 5115965 w 10232859"/>
              <a:gd name="connsiteY120" fmla="*/ 186069 h 1699043"/>
              <a:gd name="connsiteX121" fmla="*/ 5193957 w 10232859"/>
              <a:gd name="connsiteY121" fmla="*/ 229364 h 1699043"/>
              <a:gd name="connsiteX122" fmla="*/ 5275907 w 10232859"/>
              <a:gd name="connsiteY122" fmla="*/ 263295 h 1699043"/>
              <a:gd name="connsiteX123" fmla="*/ 5344878 w 10232859"/>
              <a:gd name="connsiteY123" fmla="*/ 276360 h 1699043"/>
              <a:gd name="connsiteX124" fmla="*/ 5413398 w 10232859"/>
              <a:gd name="connsiteY124" fmla="*/ 276235 h 1699043"/>
              <a:gd name="connsiteX125" fmla="*/ 5415629 w 10232859"/>
              <a:gd name="connsiteY125" fmla="*/ 275768 h 1699043"/>
              <a:gd name="connsiteX126" fmla="*/ 5433078 w 10232859"/>
              <a:gd name="connsiteY126" fmla="*/ 279684 h 1699043"/>
              <a:gd name="connsiteX127" fmla="*/ 5435759 w 10232859"/>
              <a:gd name="connsiteY127" fmla="*/ 283100 h 1699043"/>
              <a:gd name="connsiteX128" fmla="*/ 5447372 w 10232859"/>
              <a:gd name="connsiteY128" fmla="*/ 286587 h 1699043"/>
              <a:gd name="connsiteX129" fmla="*/ 5469289 w 10232859"/>
              <a:gd name="connsiteY129" fmla="*/ 295620 h 1699043"/>
              <a:gd name="connsiteX130" fmla="*/ 5508752 w 10232859"/>
              <a:gd name="connsiteY130" fmla="*/ 305753 h 1699043"/>
              <a:gd name="connsiteX131" fmla="*/ 5509657 w 10232859"/>
              <a:gd name="connsiteY131" fmla="*/ 304936 h 1699043"/>
              <a:gd name="connsiteX132" fmla="*/ 5521245 w 10232859"/>
              <a:gd name="connsiteY132" fmla="*/ 303688 h 1699043"/>
              <a:gd name="connsiteX133" fmla="*/ 5596538 w 10232859"/>
              <a:gd name="connsiteY133" fmla="*/ 291153 h 1699043"/>
              <a:gd name="connsiteX134" fmla="*/ 5632514 w 10232859"/>
              <a:gd name="connsiteY134" fmla="*/ 301962 h 1699043"/>
              <a:gd name="connsiteX135" fmla="*/ 5640005 w 10232859"/>
              <a:gd name="connsiteY135" fmla="*/ 303617 h 1699043"/>
              <a:gd name="connsiteX136" fmla="*/ 5640259 w 10232859"/>
              <a:gd name="connsiteY136" fmla="*/ 303435 h 1699043"/>
              <a:gd name="connsiteX137" fmla="*/ 5648365 w 10232859"/>
              <a:gd name="connsiteY137" fmla="*/ 304754 h 1699043"/>
              <a:gd name="connsiteX138" fmla="*/ 5653662 w 10232859"/>
              <a:gd name="connsiteY138" fmla="*/ 306635 h 1699043"/>
              <a:gd name="connsiteX139" fmla="*/ 5668196 w 10232859"/>
              <a:gd name="connsiteY139" fmla="*/ 309846 h 1699043"/>
              <a:gd name="connsiteX140" fmla="*/ 5673886 w 10232859"/>
              <a:gd name="connsiteY140" fmla="*/ 309526 h 1699043"/>
              <a:gd name="connsiteX141" fmla="*/ 5677139 w 10232859"/>
              <a:gd name="connsiteY141" fmla="*/ 307345 h 1699043"/>
              <a:gd name="connsiteX142" fmla="*/ 5708983 w 10232859"/>
              <a:gd name="connsiteY142" fmla="*/ 306674 h 1699043"/>
              <a:gd name="connsiteX143" fmla="*/ 5773909 w 10232859"/>
              <a:gd name="connsiteY143" fmla="*/ 312061 h 1699043"/>
              <a:gd name="connsiteX144" fmla="*/ 5809500 w 10232859"/>
              <a:gd name="connsiteY144" fmla="*/ 318450 h 1699043"/>
              <a:gd name="connsiteX145" fmla="*/ 5908729 w 10232859"/>
              <a:gd name="connsiteY145" fmla="*/ 332335 h 1699043"/>
              <a:gd name="connsiteX146" fmla="*/ 5990524 w 10232859"/>
              <a:gd name="connsiteY146" fmla="*/ 350618 h 1699043"/>
              <a:gd name="connsiteX147" fmla="*/ 6029302 w 10232859"/>
              <a:gd name="connsiteY147" fmla="*/ 361365 h 1699043"/>
              <a:gd name="connsiteX148" fmla="*/ 6086225 w 10232859"/>
              <a:gd name="connsiteY148" fmla="*/ 339621 h 1699043"/>
              <a:gd name="connsiteX149" fmla="*/ 6105063 w 10232859"/>
              <a:gd name="connsiteY149" fmla="*/ 347340 h 1699043"/>
              <a:gd name="connsiteX150" fmla="*/ 6195166 w 10232859"/>
              <a:gd name="connsiteY150" fmla="*/ 360190 h 1699043"/>
              <a:gd name="connsiteX151" fmla="*/ 6216259 w 10232859"/>
              <a:gd name="connsiteY151" fmla="*/ 363365 h 1699043"/>
              <a:gd name="connsiteX152" fmla="*/ 6228331 w 10232859"/>
              <a:gd name="connsiteY152" fmla="*/ 364034 h 1699043"/>
              <a:gd name="connsiteX153" fmla="*/ 6229602 w 10232859"/>
              <a:gd name="connsiteY153" fmla="*/ 363414 h 1699043"/>
              <a:gd name="connsiteX154" fmla="*/ 6258988 w 10232859"/>
              <a:gd name="connsiteY154" fmla="*/ 378660 h 1699043"/>
              <a:gd name="connsiteX155" fmla="*/ 6264106 w 10232859"/>
              <a:gd name="connsiteY155" fmla="*/ 379141 h 1699043"/>
              <a:gd name="connsiteX156" fmla="*/ 6281703 w 10232859"/>
              <a:gd name="connsiteY156" fmla="*/ 391054 h 1699043"/>
              <a:gd name="connsiteX157" fmla="*/ 6291622 w 10232859"/>
              <a:gd name="connsiteY157" fmla="*/ 396155 h 1699043"/>
              <a:gd name="connsiteX158" fmla="*/ 6292712 w 10232859"/>
              <a:gd name="connsiteY158" fmla="*/ 399771 h 1699043"/>
              <a:gd name="connsiteX159" fmla="*/ 6308227 w 10232859"/>
              <a:gd name="connsiteY159" fmla="*/ 406196 h 1699043"/>
              <a:gd name="connsiteX160" fmla="*/ 6328981 w 10232859"/>
              <a:gd name="connsiteY160" fmla="*/ 409495 h 1699043"/>
              <a:gd name="connsiteX161" fmla="*/ 6368693 w 10232859"/>
              <a:gd name="connsiteY161" fmla="*/ 417845 h 1699043"/>
              <a:gd name="connsiteX162" fmla="*/ 6414811 w 10232859"/>
              <a:gd name="connsiteY162" fmla="*/ 452200 h 1699043"/>
              <a:gd name="connsiteX163" fmla="*/ 6467879 w 10232859"/>
              <a:gd name="connsiteY163" fmla="*/ 468248 h 1699043"/>
              <a:gd name="connsiteX164" fmla="*/ 6564351 w 10232859"/>
              <a:gd name="connsiteY164" fmla="*/ 537518 h 1699043"/>
              <a:gd name="connsiteX165" fmla="*/ 6711178 w 10232859"/>
              <a:gd name="connsiteY165" fmla="*/ 573610 h 1699043"/>
              <a:gd name="connsiteX166" fmla="*/ 6764036 w 10232859"/>
              <a:gd name="connsiteY166" fmla="*/ 588943 h 1699043"/>
              <a:gd name="connsiteX167" fmla="*/ 6858983 w 10232859"/>
              <a:gd name="connsiteY167" fmla="*/ 623723 h 1699043"/>
              <a:gd name="connsiteX168" fmla="*/ 6910661 w 10232859"/>
              <a:gd name="connsiteY168" fmla="*/ 634620 h 1699043"/>
              <a:gd name="connsiteX169" fmla="*/ 6944111 w 10232859"/>
              <a:gd name="connsiteY169" fmla="*/ 659502 h 1699043"/>
              <a:gd name="connsiteX170" fmla="*/ 6965771 w 10232859"/>
              <a:gd name="connsiteY170" fmla="*/ 659931 h 1699043"/>
              <a:gd name="connsiteX171" fmla="*/ 6969639 w 10232859"/>
              <a:gd name="connsiteY171" fmla="*/ 659837 h 1699043"/>
              <a:gd name="connsiteX172" fmla="*/ 6982242 w 10232859"/>
              <a:gd name="connsiteY172" fmla="*/ 663112 h 1699043"/>
              <a:gd name="connsiteX173" fmla="*/ 6989387 w 10232859"/>
              <a:gd name="connsiteY173" fmla="*/ 659474 h 1699043"/>
              <a:gd name="connsiteX174" fmla="*/ 7010930 w 10232859"/>
              <a:gd name="connsiteY174" fmla="*/ 661134 h 1699043"/>
              <a:gd name="connsiteX175" fmla="*/ 7033125 w 10232859"/>
              <a:gd name="connsiteY175" fmla="*/ 668436 h 1699043"/>
              <a:gd name="connsiteX176" fmla="*/ 7134461 w 10232859"/>
              <a:gd name="connsiteY176" fmla="*/ 708192 h 1699043"/>
              <a:gd name="connsiteX177" fmla="*/ 7197450 w 10232859"/>
              <a:gd name="connsiteY177" fmla="*/ 729094 h 1699043"/>
              <a:gd name="connsiteX178" fmla="*/ 7225084 w 10232859"/>
              <a:gd name="connsiteY178" fmla="*/ 732505 h 1699043"/>
              <a:gd name="connsiteX179" fmla="*/ 7261183 w 10232859"/>
              <a:gd name="connsiteY179" fmla="*/ 740313 h 1699043"/>
              <a:gd name="connsiteX180" fmla="*/ 7327760 w 10232859"/>
              <a:gd name="connsiteY180" fmla="*/ 750586 h 1699043"/>
              <a:gd name="connsiteX181" fmla="*/ 7412222 w 10232859"/>
              <a:gd name="connsiteY181" fmla="*/ 770487 h 1699043"/>
              <a:gd name="connsiteX182" fmla="*/ 7457904 w 10232859"/>
              <a:gd name="connsiteY182" fmla="*/ 804321 h 1699043"/>
              <a:gd name="connsiteX183" fmla="*/ 7465795 w 10232859"/>
              <a:gd name="connsiteY183" fmla="*/ 802598 h 1699043"/>
              <a:gd name="connsiteX184" fmla="*/ 7505046 w 10232859"/>
              <a:gd name="connsiteY184" fmla="*/ 816517 h 1699043"/>
              <a:gd name="connsiteX185" fmla="*/ 7623220 w 10232859"/>
              <a:gd name="connsiteY185" fmla="*/ 888520 h 1699043"/>
              <a:gd name="connsiteX186" fmla="*/ 7700458 w 10232859"/>
              <a:gd name="connsiteY186" fmla="*/ 915079 h 1699043"/>
              <a:gd name="connsiteX187" fmla="*/ 7730988 w 10232859"/>
              <a:gd name="connsiteY187" fmla="*/ 920756 h 1699043"/>
              <a:gd name="connsiteX188" fmla="*/ 7781942 w 10232859"/>
              <a:gd name="connsiteY188" fmla="*/ 930503 h 1699043"/>
              <a:gd name="connsiteX189" fmla="*/ 7827704 w 10232859"/>
              <a:gd name="connsiteY189" fmla="*/ 928558 h 1699043"/>
              <a:gd name="connsiteX190" fmla="*/ 7912084 w 10232859"/>
              <a:gd name="connsiteY190" fmla="*/ 963800 h 1699043"/>
              <a:gd name="connsiteX191" fmla="*/ 7982264 w 10232859"/>
              <a:gd name="connsiteY191" fmla="*/ 975773 h 1699043"/>
              <a:gd name="connsiteX192" fmla="*/ 7991272 w 10232859"/>
              <a:gd name="connsiteY192" fmla="*/ 981104 h 1699043"/>
              <a:gd name="connsiteX193" fmla="*/ 8006496 w 10232859"/>
              <a:gd name="connsiteY193" fmla="*/ 972839 h 1699043"/>
              <a:gd name="connsiteX194" fmla="*/ 8150881 w 10232859"/>
              <a:gd name="connsiteY194" fmla="*/ 990411 h 1699043"/>
              <a:gd name="connsiteX195" fmla="*/ 8172106 w 10232859"/>
              <a:gd name="connsiteY195" fmla="*/ 990512 h 1699043"/>
              <a:gd name="connsiteX196" fmla="*/ 8196076 w 10232859"/>
              <a:gd name="connsiteY196" fmla="*/ 1000078 h 1699043"/>
              <a:gd name="connsiteX197" fmla="*/ 8247463 w 10232859"/>
              <a:gd name="connsiteY197" fmla="*/ 1016332 h 1699043"/>
              <a:gd name="connsiteX198" fmla="*/ 8279272 w 10232859"/>
              <a:gd name="connsiteY198" fmla="*/ 1032921 h 1699043"/>
              <a:gd name="connsiteX199" fmla="*/ 8289611 w 10232859"/>
              <a:gd name="connsiteY199" fmla="*/ 1028630 h 1699043"/>
              <a:gd name="connsiteX200" fmla="*/ 8311483 w 10232859"/>
              <a:gd name="connsiteY200" fmla="*/ 1029399 h 1699043"/>
              <a:gd name="connsiteX201" fmla="*/ 8399489 w 10232859"/>
              <a:gd name="connsiteY201" fmla="*/ 1048562 h 1699043"/>
              <a:gd name="connsiteX202" fmla="*/ 8415973 w 10232859"/>
              <a:gd name="connsiteY202" fmla="*/ 1049660 h 1699043"/>
              <a:gd name="connsiteX203" fmla="*/ 8433326 w 10232859"/>
              <a:gd name="connsiteY203" fmla="*/ 1057881 h 1699043"/>
              <a:gd name="connsiteX204" fmla="*/ 8502328 w 10232859"/>
              <a:gd name="connsiteY204" fmla="*/ 1091498 h 1699043"/>
              <a:gd name="connsiteX205" fmla="*/ 8534346 w 10232859"/>
              <a:gd name="connsiteY205" fmla="*/ 1106980 h 1699043"/>
              <a:gd name="connsiteX206" fmla="*/ 8534980 w 10232859"/>
              <a:gd name="connsiteY206" fmla="*/ 1110861 h 1699043"/>
              <a:gd name="connsiteX207" fmla="*/ 8544104 w 10232859"/>
              <a:gd name="connsiteY207" fmla="*/ 1108406 h 1699043"/>
              <a:gd name="connsiteX208" fmla="*/ 8567742 w 10232859"/>
              <a:gd name="connsiteY208" fmla="*/ 1117590 h 1699043"/>
              <a:gd name="connsiteX209" fmla="*/ 8633779 w 10232859"/>
              <a:gd name="connsiteY209" fmla="*/ 1139226 h 1699043"/>
              <a:gd name="connsiteX210" fmla="*/ 8676965 w 10232859"/>
              <a:gd name="connsiteY210" fmla="*/ 1156949 h 1699043"/>
              <a:gd name="connsiteX211" fmla="*/ 8698944 w 10232859"/>
              <a:gd name="connsiteY211" fmla="*/ 1156939 h 1699043"/>
              <a:gd name="connsiteX212" fmla="*/ 8711456 w 10232859"/>
              <a:gd name="connsiteY212" fmla="*/ 1169217 h 1699043"/>
              <a:gd name="connsiteX213" fmla="*/ 8732793 w 10232859"/>
              <a:gd name="connsiteY213" fmla="*/ 1172972 h 1699043"/>
              <a:gd name="connsiteX214" fmla="*/ 8751897 w 10232859"/>
              <a:gd name="connsiteY214" fmla="*/ 1190886 h 1699043"/>
              <a:gd name="connsiteX215" fmla="*/ 8793564 w 10232859"/>
              <a:gd name="connsiteY215" fmla="*/ 1172572 h 1699043"/>
              <a:gd name="connsiteX216" fmla="*/ 8834270 w 10232859"/>
              <a:gd name="connsiteY216" fmla="*/ 1206624 h 1699043"/>
              <a:gd name="connsiteX217" fmla="*/ 8853872 w 10232859"/>
              <a:gd name="connsiteY217" fmla="*/ 1214714 h 1699043"/>
              <a:gd name="connsiteX218" fmla="*/ 8861901 w 10232859"/>
              <a:gd name="connsiteY218" fmla="*/ 1211375 h 1699043"/>
              <a:gd name="connsiteX219" fmla="*/ 8874168 w 10232859"/>
              <a:gd name="connsiteY219" fmla="*/ 1213967 h 1699043"/>
              <a:gd name="connsiteX220" fmla="*/ 8871123 w 10232859"/>
              <a:gd name="connsiteY220" fmla="*/ 1221160 h 1699043"/>
              <a:gd name="connsiteX221" fmla="*/ 8903537 w 10232859"/>
              <a:gd name="connsiteY221" fmla="*/ 1230588 h 1699043"/>
              <a:gd name="connsiteX222" fmla="*/ 8933767 w 10232859"/>
              <a:gd name="connsiteY222" fmla="*/ 1263368 h 1699043"/>
              <a:gd name="connsiteX223" fmla="*/ 8985765 w 10232859"/>
              <a:gd name="connsiteY223" fmla="*/ 1287664 h 1699043"/>
              <a:gd name="connsiteX224" fmla="*/ 9071444 w 10232859"/>
              <a:gd name="connsiteY224" fmla="*/ 1317305 h 1699043"/>
              <a:gd name="connsiteX225" fmla="*/ 9096711 w 10232859"/>
              <a:gd name="connsiteY225" fmla="*/ 1327777 h 1699043"/>
              <a:gd name="connsiteX226" fmla="*/ 9338853 w 10232859"/>
              <a:gd name="connsiteY226" fmla="*/ 1448046 h 1699043"/>
              <a:gd name="connsiteX227" fmla="*/ 9520814 w 10232859"/>
              <a:gd name="connsiteY227" fmla="*/ 1449827 h 1699043"/>
              <a:gd name="connsiteX228" fmla="*/ 9702271 w 10232859"/>
              <a:gd name="connsiteY228" fmla="*/ 1488553 h 1699043"/>
              <a:gd name="connsiteX229" fmla="*/ 9744273 w 10232859"/>
              <a:gd name="connsiteY229" fmla="*/ 1523512 h 1699043"/>
              <a:gd name="connsiteX230" fmla="*/ 9771903 w 10232859"/>
              <a:gd name="connsiteY230" fmla="*/ 1530034 h 1699043"/>
              <a:gd name="connsiteX231" fmla="*/ 9818565 w 10232859"/>
              <a:gd name="connsiteY231" fmla="*/ 1538545 h 1699043"/>
              <a:gd name="connsiteX232" fmla="*/ 9882202 w 10232859"/>
              <a:gd name="connsiteY232" fmla="*/ 1565888 h 1699043"/>
              <a:gd name="connsiteX233" fmla="*/ 10022025 w 10232859"/>
              <a:gd name="connsiteY233" fmla="*/ 1599696 h 1699043"/>
              <a:gd name="connsiteX234" fmla="*/ 10220406 w 10232859"/>
              <a:gd name="connsiteY234" fmla="*/ 1677005 h 1699043"/>
              <a:gd name="connsiteX235" fmla="*/ 10232859 w 10232859"/>
              <a:gd name="connsiteY235" fmla="*/ 1699043 h 1699043"/>
              <a:gd name="connsiteX236" fmla="*/ 0 w 10232859"/>
              <a:gd name="connsiteY236" fmla="*/ 1699043 h 1699043"/>
              <a:gd name="connsiteX237" fmla="*/ 0 w 10232859"/>
              <a:gd name="connsiteY237" fmla="*/ 21828 h 1699043"/>
              <a:gd name="connsiteX238" fmla="*/ 8097 w 10232859"/>
              <a:gd name="connsiteY238" fmla="*/ 24355 h 1699043"/>
              <a:gd name="connsiteX239" fmla="*/ 77128 w 10232859"/>
              <a:gd name="connsiteY239" fmla="*/ 6867 h 1699043"/>
              <a:gd name="connsiteX240" fmla="*/ 188338 w 10232859"/>
              <a:gd name="connsiteY240" fmla="*/ 5079 h 1699043"/>
              <a:gd name="connsiteX241" fmla="*/ 298809 w 10232859"/>
              <a:gd name="connsiteY241" fmla="*/ 6198 h 1699043"/>
              <a:gd name="connsiteX242" fmla="*/ 338985 w 10232859"/>
              <a:gd name="connsiteY242" fmla="*/ 8006 h 1699043"/>
              <a:gd name="connsiteX243" fmla="*/ 409815 w 10232859"/>
              <a:gd name="connsiteY243" fmla="*/ 5045 h 1699043"/>
              <a:gd name="connsiteX0" fmla="*/ 409815 w 10232859"/>
              <a:gd name="connsiteY0" fmla="*/ 5045 h 1699043"/>
              <a:gd name="connsiteX1" fmla="*/ 456316 w 10232859"/>
              <a:gd name="connsiteY1" fmla="*/ 4077 h 1699043"/>
              <a:gd name="connsiteX2" fmla="*/ 463611 w 10232859"/>
              <a:gd name="connsiteY2" fmla="*/ 18441 h 1699043"/>
              <a:gd name="connsiteX3" fmla="*/ 506289 w 10232859"/>
              <a:gd name="connsiteY3" fmla="*/ 21667 h 1699043"/>
              <a:gd name="connsiteX4" fmla="*/ 547180 w 10232859"/>
              <a:gd name="connsiteY4" fmla="*/ 10297 h 1699043"/>
              <a:gd name="connsiteX5" fmla="*/ 599180 w 10232859"/>
              <a:gd name="connsiteY5" fmla="*/ 9165 h 1699043"/>
              <a:gd name="connsiteX6" fmla="*/ 630247 w 10232859"/>
              <a:gd name="connsiteY6" fmla="*/ 8332 h 1699043"/>
              <a:gd name="connsiteX7" fmla="*/ 715463 w 10232859"/>
              <a:gd name="connsiteY7" fmla="*/ 18029 h 1699043"/>
              <a:gd name="connsiteX8" fmla="*/ 862866 w 10232859"/>
              <a:gd name="connsiteY8" fmla="*/ 63233 h 1699043"/>
              <a:gd name="connsiteX9" fmla="*/ 906400 w 10232859"/>
              <a:gd name="connsiteY9" fmla="*/ 68570 h 1699043"/>
              <a:gd name="connsiteX10" fmla="*/ 912698 w 10232859"/>
              <a:gd name="connsiteY10" fmla="*/ 65266 h 1699043"/>
              <a:gd name="connsiteX11" fmla="*/ 972936 w 10232859"/>
              <a:gd name="connsiteY11" fmla="*/ 88549 h 1699043"/>
              <a:gd name="connsiteX12" fmla="*/ 1061158 w 10232859"/>
              <a:gd name="connsiteY12" fmla="*/ 90302 h 1699043"/>
              <a:gd name="connsiteX13" fmla="*/ 1127764 w 10232859"/>
              <a:gd name="connsiteY13" fmla="*/ 86443 h 1699043"/>
              <a:gd name="connsiteX14" fmla="*/ 1165092 w 10232859"/>
              <a:gd name="connsiteY14" fmla="*/ 86517 h 1699043"/>
              <a:gd name="connsiteX15" fmla="*/ 1192274 w 10232859"/>
              <a:gd name="connsiteY15" fmla="*/ 84088 h 1699043"/>
              <a:gd name="connsiteX16" fmla="*/ 1261359 w 10232859"/>
              <a:gd name="connsiteY16" fmla="*/ 91263 h 1699043"/>
              <a:gd name="connsiteX17" fmla="*/ 1375826 w 10232859"/>
              <a:gd name="connsiteY17" fmla="*/ 108740 h 1699043"/>
              <a:gd name="connsiteX18" fmla="*/ 1400134 w 10232859"/>
              <a:gd name="connsiteY18" fmla="*/ 111208 h 1699043"/>
              <a:gd name="connsiteX19" fmla="*/ 1420782 w 10232859"/>
              <a:gd name="connsiteY19" fmla="*/ 108347 h 1699043"/>
              <a:gd name="connsiteX20" fmla="*/ 1425360 w 10232859"/>
              <a:gd name="connsiteY20" fmla="*/ 103343 h 1699043"/>
              <a:gd name="connsiteX21" fmla="*/ 1438688 w 10232859"/>
              <a:gd name="connsiteY21" fmla="*/ 103900 h 1699043"/>
              <a:gd name="connsiteX22" fmla="*/ 1442183 w 10232859"/>
              <a:gd name="connsiteY22" fmla="*/ 103008 h 1699043"/>
              <a:gd name="connsiteX23" fmla="*/ 1462271 w 10232859"/>
              <a:gd name="connsiteY23" fmla="*/ 98933 h 1699043"/>
              <a:gd name="connsiteX24" fmla="*/ 1506437 w 10232859"/>
              <a:gd name="connsiteY24" fmla="*/ 116084 h 1699043"/>
              <a:gd name="connsiteX25" fmla="*/ 1559721 w 10232859"/>
              <a:gd name="connsiteY25" fmla="*/ 115918 h 1699043"/>
              <a:gd name="connsiteX26" fmla="*/ 1763086 w 10232859"/>
              <a:gd name="connsiteY26" fmla="*/ 148431 h 1699043"/>
              <a:gd name="connsiteX27" fmla="*/ 1909571 w 10232859"/>
              <a:gd name="connsiteY27" fmla="*/ 158571 h 1699043"/>
              <a:gd name="connsiteX28" fmla="*/ 2002612 w 10232859"/>
              <a:gd name="connsiteY28" fmla="*/ 185342 h 1699043"/>
              <a:gd name="connsiteX29" fmla="*/ 2155278 w 10232859"/>
              <a:gd name="connsiteY29" fmla="*/ 197824 h 1699043"/>
              <a:gd name="connsiteX30" fmla="*/ 2166398 w 10232859"/>
              <a:gd name="connsiteY30" fmla="*/ 206965 h 1699043"/>
              <a:gd name="connsiteX31" fmla="*/ 2180455 w 10232859"/>
              <a:gd name="connsiteY31" fmla="*/ 212894 h 1699043"/>
              <a:gd name="connsiteX32" fmla="*/ 2182638 w 10232859"/>
              <a:gd name="connsiteY32" fmla="*/ 212313 h 1699043"/>
              <a:gd name="connsiteX33" fmla="*/ 2200348 w 10232859"/>
              <a:gd name="connsiteY33" fmla="*/ 215316 h 1699043"/>
              <a:gd name="connsiteX34" fmla="*/ 2203307 w 10232859"/>
              <a:gd name="connsiteY34" fmla="*/ 218590 h 1699043"/>
              <a:gd name="connsiteX35" fmla="*/ 2215170 w 10232859"/>
              <a:gd name="connsiteY35" fmla="*/ 221472 h 1699043"/>
              <a:gd name="connsiteX36" fmla="*/ 2237765 w 10232859"/>
              <a:gd name="connsiteY36" fmla="*/ 229357 h 1699043"/>
              <a:gd name="connsiteX37" fmla="*/ 2242719 w 10232859"/>
              <a:gd name="connsiteY37" fmla="*/ 228760 h 1699043"/>
              <a:gd name="connsiteX38" fmla="*/ 2277928 w 10232859"/>
              <a:gd name="connsiteY38" fmla="*/ 237427 h 1699043"/>
              <a:gd name="connsiteX39" fmla="*/ 2278759 w 10232859"/>
              <a:gd name="connsiteY39" fmla="*/ 236563 h 1699043"/>
              <a:gd name="connsiteX40" fmla="*/ 2290187 w 10232859"/>
              <a:gd name="connsiteY40" fmla="*/ 234709 h 1699043"/>
              <a:gd name="connsiteX41" fmla="*/ 2364066 w 10232859"/>
              <a:gd name="connsiteY41" fmla="*/ 218237 h 1699043"/>
              <a:gd name="connsiteX42" fmla="*/ 2400814 w 10232859"/>
              <a:gd name="connsiteY42" fmla="*/ 227165 h 1699043"/>
              <a:gd name="connsiteX43" fmla="*/ 2408414 w 10232859"/>
              <a:gd name="connsiteY43" fmla="*/ 228429 h 1699043"/>
              <a:gd name="connsiteX44" fmla="*/ 2408650 w 10232859"/>
              <a:gd name="connsiteY44" fmla="*/ 228234 h 1699043"/>
              <a:gd name="connsiteX45" fmla="*/ 2416835 w 10232859"/>
              <a:gd name="connsiteY45" fmla="*/ 229128 h 1699043"/>
              <a:gd name="connsiteX46" fmla="*/ 2422271 w 10232859"/>
              <a:gd name="connsiteY46" fmla="*/ 230733 h 1699043"/>
              <a:gd name="connsiteX47" fmla="*/ 2490341 w 10232859"/>
              <a:gd name="connsiteY47" fmla="*/ 211074 h 1699043"/>
              <a:gd name="connsiteX48" fmla="*/ 2588929 w 10232859"/>
              <a:gd name="connsiteY48" fmla="*/ 200980 h 1699043"/>
              <a:gd name="connsiteX49" fmla="*/ 2687426 w 10232859"/>
              <a:gd name="connsiteY49" fmla="*/ 193848 h 1699043"/>
              <a:gd name="connsiteX50" fmla="*/ 2723517 w 10232859"/>
              <a:gd name="connsiteY50" fmla="*/ 192652 h 1699043"/>
              <a:gd name="connsiteX51" fmla="*/ 2785956 w 10232859"/>
              <a:gd name="connsiteY51" fmla="*/ 184404 h 1699043"/>
              <a:gd name="connsiteX52" fmla="*/ 2813378 w 10232859"/>
              <a:gd name="connsiteY52" fmla="*/ 176833 h 1699043"/>
              <a:gd name="connsiteX53" fmla="*/ 2814782 w 10232859"/>
              <a:gd name="connsiteY53" fmla="*/ 177153 h 1699043"/>
              <a:gd name="connsiteX54" fmla="*/ 2816580 w 10232859"/>
              <a:gd name="connsiteY54" fmla="*/ 174366 h 1699043"/>
              <a:gd name="connsiteX55" fmla="*/ 2821623 w 10232859"/>
              <a:gd name="connsiteY55" fmla="*/ 172875 h 1699043"/>
              <a:gd name="connsiteX56" fmla="*/ 2836688 w 10232859"/>
              <a:gd name="connsiteY56" fmla="*/ 172971 h 1699043"/>
              <a:gd name="connsiteX57" fmla="*/ 2842564 w 10232859"/>
              <a:gd name="connsiteY57" fmla="*/ 173695 h 1699043"/>
              <a:gd name="connsiteX58" fmla="*/ 2850712 w 10232859"/>
              <a:gd name="connsiteY58" fmla="*/ 173290 h 1699043"/>
              <a:gd name="connsiteX59" fmla="*/ 2850846 w 10232859"/>
              <a:gd name="connsiteY59" fmla="*/ 173062 h 1699043"/>
              <a:gd name="connsiteX60" fmla="*/ 2858611 w 10232859"/>
              <a:gd name="connsiteY60" fmla="*/ 173112 h 1699043"/>
              <a:gd name="connsiteX61" fmla="*/ 2897454 w 10232859"/>
              <a:gd name="connsiteY61" fmla="*/ 176114 h 1699043"/>
              <a:gd name="connsiteX62" fmla="*/ 2940369 w 10232859"/>
              <a:gd name="connsiteY62" fmla="*/ 152944 h 1699043"/>
              <a:gd name="connsiteX63" fmla="*/ 2959670 w 10232859"/>
              <a:gd name="connsiteY63" fmla="*/ 148367 h 1699043"/>
              <a:gd name="connsiteX64" fmla="*/ 2969615 w 10232859"/>
              <a:gd name="connsiteY64" fmla="*/ 144755 h 1699043"/>
              <a:gd name="connsiteX65" fmla="*/ 2970000 w 10232859"/>
              <a:gd name="connsiteY65" fmla="*/ 143776 h 1699043"/>
              <a:gd name="connsiteX66" fmla="*/ 3007272 w 10232859"/>
              <a:gd name="connsiteY66" fmla="*/ 146766 h 1699043"/>
              <a:gd name="connsiteX67" fmla="*/ 3011677 w 10232859"/>
              <a:gd name="connsiteY67" fmla="*/ 145404 h 1699043"/>
              <a:gd name="connsiteX68" fmla="*/ 3036668 w 10232859"/>
              <a:gd name="connsiteY68" fmla="*/ 149604 h 1699043"/>
              <a:gd name="connsiteX69" fmla="*/ 3049208 w 10232859"/>
              <a:gd name="connsiteY69" fmla="*/ 150573 h 1699043"/>
              <a:gd name="connsiteX70" fmla="*/ 3053517 w 10232859"/>
              <a:gd name="connsiteY70" fmla="*/ 153322 h 1699043"/>
              <a:gd name="connsiteX71" fmla="*/ 3071637 w 10232859"/>
              <a:gd name="connsiteY71" fmla="*/ 153496 h 1699043"/>
              <a:gd name="connsiteX72" fmla="*/ 3110077 w 10232859"/>
              <a:gd name="connsiteY72" fmla="*/ 149202 h 1699043"/>
              <a:gd name="connsiteX73" fmla="*/ 3173743 w 10232859"/>
              <a:gd name="connsiteY73" fmla="*/ 159581 h 1699043"/>
              <a:gd name="connsiteX74" fmla="*/ 3254203 w 10232859"/>
              <a:gd name="connsiteY74" fmla="*/ 151756 h 1699043"/>
              <a:gd name="connsiteX75" fmla="*/ 3380350 w 10232859"/>
              <a:gd name="connsiteY75" fmla="*/ 151151 h 1699043"/>
              <a:gd name="connsiteX76" fmla="*/ 3476147 w 10232859"/>
              <a:gd name="connsiteY76" fmla="*/ 170925 h 1699043"/>
              <a:gd name="connsiteX77" fmla="*/ 3581876 w 10232859"/>
              <a:gd name="connsiteY77" fmla="*/ 150448 h 1699043"/>
              <a:gd name="connsiteX78" fmla="*/ 3704761 w 10232859"/>
              <a:gd name="connsiteY78" fmla="*/ 150492 h 1699043"/>
              <a:gd name="connsiteX79" fmla="*/ 3755040 w 10232859"/>
              <a:gd name="connsiteY79" fmla="*/ 141978 h 1699043"/>
              <a:gd name="connsiteX80" fmla="*/ 3804689 w 10232859"/>
              <a:gd name="connsiteY80" fmla="*/ 151893 h 1699043"/>
              <a:gd name="connsiteX81" fmla="*/ 3821793 w 10232859"/>
              <a:gd name="connsiteY81" fmla="*/ 144743 h 1699043"/>
              <a:gd name="connsiteX82" fmla="*/ 3824682 w 10232859"/>
              <a:gd name="connsiteY82" fmla="*/ 143319 h 1699043"/>
              <a:gd name="connsiteX83" fmla="*/ 3837536 w 10232859"/>
              <a:gd name="connsiteY83" fmla="*/ 141778 h 1699043"/>
              <a:gd name="connsiteX84" fmla="*/ 3839550 w 10232859"/>
              <a:gd name="connsiteY84" fmla="*/ 136147 h 1699043"/>
              <a:gd name="connsiteX85" fmla="*/ 3857743 w 10232859"/>
              <a:gd name="connsiteY85" fmla="*/ 130104 h 1699043"/>
              <a:gd name="connsiteX86" fmla="*/ 3881852 w 10232859"/>
              <a:gd name="connsiteY86" fmla="*/ 128717 h 1699043"/>
              <a:gd name="connsiteX87" fmla="*/ 3998088 w 10232859"/>
              <a:gd name="connsiteY87" fmla="*/ 127932 h 1699043"/>
              <a:gd name="connsiteX88" fmla="*/ 4066682 w 10232859"/>
              <a:gd name="connsiteY88" fmla="*/ 124147 h 1699043"/>
              <a:gd name="connsiteX89" fmla="*/ 4091246 w 10232859"/>
              <a:gd name="connsiteY89" fmla="*/ 117503 h 1699043"/>
              <a:gd name="connsiteX90" fmla="*/ 4126556 w 10232859"/>
              <a:gd name="connsiteY90" fmla="*/ 111725 h 1699043"/>
              <a:gd name="connsiteX91" fmla="*/ 4187717 w 10232859"/>
              <a:gd name="connsiteY91" fmla="*/ 97496 h 1699043"/>
              <a:gd name="connsiteX92" fmla="*/ 4220826 w 10232859"/>
              <a:gd name="connsiteY92" fmla="*/ 95991 h 1699043"/>
              <a:gd name="connsiteX93" fmla="*/ 4239014 w 10232859"/>
              <a:gd name="connsiteY93" fmla="*/ 90840 h 1699043"/>
              <a:gd name="connsiteX94" fmla="*/ 4246653 w 10232859"/>
              <a:gd name="connsiteY94" fmla="*/ 91360 h 1699043"/>
              <a:gd name="connsiteX95" fmla="*/ 4271841 w 10232859"/>
              <a:gd name="connsiteY95" fmla="*/ 90188 h 1699043"/>
              <a:gd name="connsiteX96" fmla="*/ 4286277 w 10232859"/>
              <a:gd name="connsiteY96" fmla="*/ 90173 h 1699043"/>
              <a:gd name="connsiteX97" fmla="*/ 4292025 w 10232859"/>
              <a:gd name="connsiteY97" fmla="*/ 90407 h 1699043"/>
              <a:gd name="connsiteX98" fmla="*/ 4304713 w 10232859"/>
              <a:gd name="connsiteY98" fmla="*/ 95673 h 1699043"/>
              <a:gd name="connsiteX99" fmla="*/ 4321285 w 10232859"/>
              <a:gd name="connsiteY99" fmla="*/ 93560 h 1699043"/>
              <a:gd name="connsiteX100" fmla="*/ 4339561 w 10232859"/>
              <a:gd name="connsiteY100" fmla="*/ 98806 h 1699043"/>
              <a:gd name="connsiteX101" fmla="*/ 4343990 w 10232859"/>
              <a:gd name="connsiteY101" fmla="*/ 94576 h 1699043"/>
              <a:gd name="connsiteX102" fmla="*/ 4358885 w 10232859"/>
              <a:gd name="connsiteY102" fmla="*/ 90264 h 1699043"/>
              <a:gd name="connsiteX103" fmla="*/ 4371648 w 10232859"/>
              <a:gd name="connsiteY103" fmla="*/ 95312 h 1699043"/>
              <a:gd name="connsiteX104" fmla="*/ 4398380 w 10232859"/>
              <a:gd name="connsiteY104" fmla="*/ 98447 h 1699043"/>
              <a:gd name="connsiteX105" fmla="*/ 4405729 w 10232859"/>
              <a:gd name="connsiteY105" fmla="*/ 97677 h 1699043"/>
              <a:gd name="connsiteX106" fmla="*/ 4431408 w 10232859"/>
              <a:gd name="connsiteY106" fmla="*/ 104311 h 1699043"/>
              <a:gd name="connsiteX107" fmla="*/ 4472183 w 10232859"/>
              <a:gd name="connsiteY107" fmla="*/ 109916 h 1699043"/>
              <a:gd name="connsiteX108" fmla="*/ 4518828 w 10232859"/>
              <a:gd name="connsiteY108" fmla="*/ 112600 h 1699043"/>
              <a:gd name="connsiteX109" fmla="*/ 4532040 w 10232859"/>
              <a:gd name="connsiteY109" fmla="*/ 117793 h 1699043"/>
              <a:gd name="connsiteX110" fmla="*/ 4617778 w 10232859"/>
              <a:gd name="connsiteY110" fmla="*/ 130479 h 1699043"/>
              <a:gd name="connsiteX111" fmla="*/ 4641872 w 10232859"/>
              <a:gd name="connsiteY111" fmla="*/ 134207 h 1699043"/>
              <a:gd name="connsiteX112" fmla="*/ 4662766 w 10232859"/>
              <a:gd name="connsiteY112" fmla="*/ 132438 h 1699043"/>
              <a:gd name="connsiteX113" fmla="*/ 4667770 w 10232859"/>
              <a:gd name="connsiteY113" fmla="*/ 127694 h 1699043"/>
              <a:gd name="connsiteX114" fmla="*/ 4681052 w 10232859"/>
              <a:gd name="connsiteY114" fmla="*/ 128947 h 1699043"/>
              <a:gd name="connsiteX115" fmla="*/ 4684624 w 10232859"/>
              <a:gd name="connsiteY115" fmla="*/ 128241 h 1699043"/>
              <a:gd name="connsiteX116" fmla="*/ 4705061 w 10232859"/>
              <a:gd name="connsiteY116" fmla="*/ 125234 h 1699043"/>
              <a:gd name="connsiteX117" fmla="*/ 4747746 w 10232859"/>
              <a:gd name="connsiteY117" fmla="*/ 144617 h 1699043"/>
              <a:gd name="connsiteX118" fmla="*/ 4867014 w 10232859"/>
              <a:gd name="connsiteY118" fmla="*/ 164145 h 1699043"/>
              <a:gd name="connsiteX119" fmla="*/ 5001600 w 10232859"/>
              <a:gd name="connsiteY119" fmla="*/ 190239 h 1699043"/>
              <a:gd name="connsiteX120" fmla="*/ 5115965 w 10232859"/>
              <a:gd name="connsiteY120" fmla="*/ 186069 h 1699043"/>
              <a:gd name="connsiteX121" fmla="*/ 5193957 w 10232859"/>
              <a:gd name="connsiteY121" fmla="*/ 229364 h 1699043"/>
              <a:gd name="connsiteX122" fmla="*/ 5275907 w 10232859"/>
              <a:gd name="connsiteY122" fmla="*/ 263295 h 1699043"/>
              <a:gd name="connsiteX123" fmla="*/ 5344878 w 10232859"/>
              <a:gd name="connsiteY123" fmla="*/ 276360 h 1699043"/>
              <a:gd name="connsiteX124" fmla="*/ 5413398 w 10232859"/>
              <a:gd name="connsiteY124" fmla="*/ 276235 h 1699043"/>
              <a:gd name="connsiteX125" fmla="*/ 5415629 w 10232859"/>
              <a:gd name="connsiteY125" fmla="*/ 275768 h 1699043"/>
              <a:gd name="connsiteX126" fmla="*/ 5433078 w 10232859"/>
              <a:gd name="connsiteY126" fmla="*/ 279684 h 1699043"/>
              <a:gd name="connsiteX127" fmla="*/ 5435759 w 10232859"/>
              <a:gd name="connsiteY127" fmla="*/ 283100 h 1699043"/>
              <a:gd name="connsiteX128" fmla="*/ 5447372 w 10232859"/>
              <a:gd name="connsiteY128" fmla="*/ 286587 h 1699043"/>
              <a:gd name="connsiteX129" fmla="*/ 5469289 w 10232859"/>
              <a:gd name="connsiteY129" fmla="*/ 295620 h 1699043"/>
              <a:gd name="connsiteX130" fmla="*/ 5508752 w 10232859"/>
              <a:gd name="connsiteY130" fmla="*/ 305753 h 1699043"/>
              <a:gd name="connsiteX131" fmla="*/ 5509657 w 10232859"/>
              <a:gd name="connsiteY131" fmla="*/ 304936 h 1699043"/>
              <a:gd name="connsiteX132" fmla="*/ 5521245 w 10232859"/>
              <a:gd name="connsiteY132" fmla="*/ 303688 h 1699043"/>
              <a:gd name="connsiteX133" fmla="*/ 5596538 w 10232859"/>
              <a:gd name="connsiteY133" fmla="*/ 291153 h 1699043"/>
              <a:gd name="connsiteX134" fmla="*/ 5632514 w 10232859"/>
              <a:gd name="connsiteY134" fmla="*/ 301962 h 1699043"/>
              <a:gd name="connsiteX135" fmla="*/ 5640005 w 10232859"/>
              <a:gd name="connsiteY135" fmla="*/ 303617 h 1699043"/>
              <a:gd name="connsiteX136" fmla="*/ 5640259 w 10232859"/>
              <a:gd name="connsiteY136" fmla="*/ 303435 h 1699043"/>
              <a:gd name="connsiteX137" fmla="*/ 5648365 w 10232859"/>
              <a:gd name="connsiteY137" fmla="*/ 304754 h 1699043"/>
              <a:gd name="connsiteX138" fmla="*/ 5653662 w 10232859"/>
              <a:gd name="connsiteY138" fmla="*/ 306635 h 1699043"/>
              <a:gd name="connsiteX139" fmla="*/ 5668196 w 10232859"/>
              <a:gd name="connsiteY139" fmla="*/ 309846 h 1699043"/>
              <a:gd name="connsiteX140" fmla="*/ 5673886 w 10232859"/>
              <a:gd name="connsiteY140" fmla="*/ 309526 h 1699043"/>
              <a:gd name="connsiteX141" fmla="*/ 5677139 w 10232859"/>
              <a:gd name="connsiteY141" fmla="*/ 307345 h 1699043"/>
              <a:gd name="connsiteX142" fmla="*/ 5708983 w 10232859"/>
              <a:gd name="connsiteY142" fmla="*/ 306674 h 1699043"/>
              <a:gd name="connsiteX143" fmla="*/ 5773909 w 10232859"/>
              <a:gd name="connsiteY143" fmla="*/ 312061 h 1699043"/>
              <a:gd name="connsiteX144" fmla="*/ 5809500 w 10232859"/>
              <a:gd name="connsiteY144" fmla="*/ 318450 h 1699043"/>
              <a:gd name="connsiteX145" fmla="*/ 5908729 w 10232859"/>
              <a:gd name="connsiteY145" fmla="*/ 332335 h 1699043"/>
              <a:gd name="connsiteX146" fmla="*/ 5990524 w 10232859"/>
              <a:gd name="connsiteY146" fmla="*/ 350618 h 1699043"/>
              <a:gd name="connsiteX147" fmla="*/ 6029302 w 10232859"/>
              <a:gd name="connsiteY147" fmla="*/ 361365 h 1699043"/>
              <a:gd name="connsiteX148" fmla="*/ 6086225 w 10232859"/>
              <a:gd name="connsiteY148" fmla="*/ 339621 h 1699043"/>
              <a:gd name="connsiteX149" fmla="*/ 6105063 w 10232859"/>
              <a:gd name="connsiteY149" fmla="*/ 347340 h 1699043"/>
              <a:gd name="connsiteX150" fmla="*/ 6195166 w 10232859"/>
              <a:gd name="connsiteY150" fmla="*/ 360190 h 1699043"/>
              <a:gd name="connsiteX151" fmla="*/ 6216259 w 10232859"/>
              <a:gd name="connsiteY151" fmla="*/ 363365 h 1699043"/>
              <a:gd name="connsiteX152" fmla="*/ 6228331 w 10232859"/>
              <a:gd name="connsiteY152" fmla="*/ 364034 h 1699043"/>
              <a:gd name="connsiteX153" fmla="*/ 6229602 w 10232859"/>
              <a:gd name="connsiteY153" fmla="*/ 363414 h 1699043"/>
              <a:gd name="connsiteX154" fmla="*/ 6258988 w 10232859"/>
              <a:gd name="connsiteY154" fmla="*/ 378660 h 1699043"/>
              <a:gd name="connsiteX155" fmla="*/ 6264106 w 10232859"/>
              <a:gd name="connsiteY155" fmla="*/ 379141 h 1699043"/>
              <a:gd name="connsiteX156" fmla="*/ 6281703 w 10232859"/>
              <a:gd name="connsiteY156" fmla="*/ 391054 h 1699043"/>
              <a:gd name="connsiteX157" fmla="*/ 6291622 w 10232859"/>
              <a:gd name="connsiteY157" fmla="*/ 396155 h 1699043"/>
              <a:gd name="connsiteX158" fmla="*/ 6292712 w 10232859"/>
              <a:gd name="connsiteY158" fmla="*/ 399771 h 1699043"/>
              <a:gd name="connsiteX159" fmla="*/ 6308227 w 10232859"/>
              <a:gd name="connsiteY159" fmla="*/ 406196 h 1699043"/>
              <a:gd name="connsiteX160" fmla="*/ 6328981 w 10232859"/>
              <a:gd name="connsiteY160" fmla="*/ 409495 h 1699043"/>
              <a:gd name="connsiteX161" fmla="*/ 6368693 w 10232859"/>
              <a:gd name="connsiteY161" fmla="*/ 417845 h 1699043"/>
              <a:gd name="connsiteX162" fmla="*/ 6414811 w 10232859"/>
              <a:gd name="connsiteY162" fmla="*/ 452200 h 1699043"/>
              <a:gd name="connsiteX163" fmla="*/ 6467879 w 10232859"/>
              <a:gd name="connsiteY163" fmla="*/ 468248 h 1699043"/>
              <a:gd name="connsiteX164" fmla="*/ 6564351 w 10232859"/>
              <a:gd name="connsiteY164" fmla="*/ 537518 h 1699043"/>
              <a:gd name="connsiteX165" fmla="*/ 6711178 w 10232859"/>
              <a:gd name="connsiteY165" fmla="*/ 573610 h 1699043"/>
              <a:gd name="connsiteX166" fmla="*/ 6764036 w 10232859"/>
              <a:gd name="connsiteY166" fmla="*/ 588943 h 1699043"/>
              <a:gd name="connsiteX167" fmla="*/ 6858983 w 10232859"/>
              <a:gd name="connsiteY167" fmla="*/ 623723 h 1699043"/>
              <a:gd name="connsiteX168" fmla="*/ 6910661 w 10232859"/>
              <a:gd name="connsiteY168" fmla="*/ 634620 h 1699043"/>
              <a:gd name="connsiteX169" fmla="*/ 6944111 w 10232859"/>
              <a:gd name="connsiteY169" fmla="*/ 659502 h 1699043"/>
              <a:gd name="connsiteX170" fmla="*/ 6965771 w 10232859"/>
              <a:gd name="connsiteY170" fmla="*/ 659931 h 1699043"/>
              <a:gd name="connsiteX171" fmla="*/ 6969639 w 10232859"/>
              <a:gd name="connsiteY171" fmla="*/ 659837 h 1699043"/>
              <a:gd name="connsiteX172" fmla="*/ 6982242 w 10232859"/>
              <a:gd name="connsiteY172" fmla="*/ 663112 h 1699043"/>
              <a:gd name="connsiteX173" fmla="*/ 6989387 w 10232859"/>
              <a:gd name="connsiteY173" fmla="*/ 659474 h 1699043"/>
              <a:gd name="connsiteX174" fmla="*/ 7010930 w 10232859"/>
              <a:gd name="connsiteY174" fmla="*/ 661134 h 1699043"/>
              <a:gd name="connsiteX175" fmla="*/ 7033125 w 10232859"/>
              <a:gd name="connsiteY175" fmla="*/ 668436 h 1699043"/>
              <a:gd name="connsiteX176" fmla="*/ 7134461 w 10232859"/>
              <a:gd name="connsiteY176" fmla="*/ 708192 h 1699043"/>
              <a:gd name="connsiteX177" fmla="*/ 7197450 w 10232859"/>
              <a:gd name="connsiteY177" fmla="*/ 729094 h 1699043"/>
              <a:gd name="connsiteX178" fmla="*/ 7225084 w 10232859"/>
              <a:gd name="connsiteY178" fmla="*/ 732505 h 1699043"/>
              <a:gd name="connsiteX179" fmla="*/ 7261183 w 10232859"/>
              <a:gd name="connsiteY179" fmla="*/ 740313 h 1699043"/>
              <a:gd name="connsiteX180" fmla="*/ 7327760 w 10232859"/>
              <a:gd name="connsiteY180" fmla="*/ 750586 h 1699043"/>
              <a:gd name="connsiteX181" fmla="*/ 7412222 w 10232859"/>
              <a:gd name="connsiteY181" fmla="*/ 770487 h 1699043"/>
              <a:gd name="connsiteX182" fmla="*/ 7457904 w 10232859"/>
              <a:gd name="connsiteY182" fmla="*/ 804321 h 1699043"/>
              <a:gd name="connsiteX183" fmla="*/ 7465795 w 10232859"/>
              <a:gd name="connsiteY183" fmla="*/ 802598 h 1699043"/>
              <a:gd name="connsiteX184" fmla="*/ 7505046 w 10232859"/>
              <a:gd name="connsiteY184" fmla="*/ 816517 h 1699043"/>
              <a:gd name="connsiteX185" fmla="*/ 7623220 w 10232859"/>
              <a:gd name="connsiteY185" fmla="*/ 888520 h 1699043"/>
              <a:gd name="connsiteX186" fmla="*/ 7700458 w 10232859"/>
              <a:gd name="connsiteY186" fmla="*/ 915079 h 1699043"/>
              <a:gd name="connsiteX187" fmla="*/ 7730988 w 10232859"/>
              <a:gd name="connsiteY187" fmla="*/ 920756 h 1699043"/>
              <a:gd name="connsiteX188" fmla="*/ 7781942 w 10232859"/>
              <a:gd name="connsiteY188" fmla="*/ 930503 h 1699043"/>
              <a:gd name="connsiteX189" fmla="*/ 7827704 w 10232859"/>
              <a:gd name="connsiteY189" fmla="*/ 928558 h 1699043"/>
              <a:gd name="connsiteX190" fmla="*/ 7912084 w 10232859"/>
              <a:gd name="connsiteY190" fmla="*/ 963800 h 1699043"/>
              <a:gd name="connsiteX191" fmla="*/ 7982264 w 10232859"/>
              <a:gd name="connsiteY191" fmla="*/ 975773 h 1699043"/>
              <a:gd name="connsiteX192" fmla="*/ 7991272 w 10232859"/>
              <a:gd name="connsiteY192" fmla="*/ 981104 h 1699043"/>
              <a:gd name="connsiteX193" fmla="*/ 8079795 w 10232859"/>
              <a:gd name="connsiteY193" fmla="*/ 982983 h 1699043"/>
              <a:gd name="connsiteX194" fmla="*/ 8150881 w 10232859"/>
              <a:gd name="connsiteY194" fmla="*/ 990411 h 1699043"/>
              <a:gd name="connsiteX195" fmla="*/ 8172106 w 10232859"/>
              <a:gd name="connsiteY195" fmla="*/ 990512 h 1699043"/>
              <a:gd name="connsiteX196" fmla="*/ 8196076 w 10232859"/>
              <a:gd name="connsiteY196" fmla="*/ 1000078 h 1699043"/>
              <a:gd name="connsiteX197" fmla="*/ 8247463 w 10232859"/>
              <a:gd name="connsiteY197" fmla="*/ 1016332 h 1699043"/>
              <a:gd name="connsiteX198" fmla="*/ 8279272 w 10232859"/>
              <a:gd name="connsiteY198" fmla="*/ 1032921 h 1699043"/>
              <a:gd name="connsiteX199" fmla="*/ 8289611 w 10232859"/>
              <a:gd name="connsiteY199" fmla="*/ 1028630 h 1699043"/>
              <a:gd name="connsiteX200" fmla="*/ 8311483 w 10232859"/>
              <a:gd name="connsiteY200" fmla="*/ 1029399 h 1699043"/>
              <a:gd name="connsiteX201" fmla="*/ 8399489 w 10232859"/>
              <a:gd name="connsiteY201" fmla="*/ 1048562 h 1699043"/>
              <a:gd name="connsiteX202" fmla="*/ 8415973 w 10232859"/>
              <a:gd name="connsiteY202" fmla="*/ 1049660 h 1699043"/>
              <a:gd name="connsiteX203" fmla="*/ 8433326 w 10232859"/>
              <a:gd name="connsiteY203" fmla="*/ 1057881 h 1699043"/>
              <a:gd name="connsiteX204" fmla="*/ 8502328 w 10232859"/>
              <a:gd name="connsiteY204" fmla="*/ 1091498 h 1699043"/>
              <a:gd name="connsiteX205" fmla="*/ 8534346 w 10232859"/>
              <a:gd name="connsiteY205" fmla="*/ 1106980 h 1699043"/>
              <a:gd name="connsiteX206" fmla="*/ 8534980 w 10232859"/>
              <a:gd name="connsiteY206" fmla="*/ 1110861 h 1699043"/>
              <a:gd name="connsiteX207" fmla="*/ 8544104 w 10232859"/>
              <a:gd name="connsiteY207" fmla="*/ 1108406 h 1699043"/>
              <a:gd name="connsiteX208" fmla="*/ 8567742 w 10232859"/>
              <a:gd name="connsiteY208" fmla="*/ 1117590 h 1699043"/>
              <a:gd name="connsiteX209" fmla="*/ 8633779 w 10232859"/>
              <a:gd name="connsiteY209" fmla="*/ 1139226 h 1699043"/>
              <a:gd name="connsiteX210" fmla="*/ 8676965 w 10232859"/>
              <a:gd name="connsiteY210" fmla="*/ 1156949 h 1699043"/>
              <a:gd name="connsiteX211" fmla="*/ 8698944 w 10232859"/>
              <a:gd name="connsiteY211" fmla="*/ 1156939 h 1699043"/>
              <a:gd name="connsiteX212" fmla="*/ 8711456 w 10232859"/>
              <a:gd name="connsiteY212" fmla="*/ 1169217 h 1699043"/>
              <a:gd name="connsiteX213" fmla="*/ 8732793 w 10232859"/>
              <a:gd name="connsiteY213" fmla="*/ 1172972 h 1699043"/>
              <a:gd name="connsiteX214" fmla="*/ 8751897 w 10232859"/>
              <a:gd name="connsiteY214" fmla="*/ 1190886 h 1699043"/>
              <a:gd name="connsiteX215" fmla="*/ 8793564 w 10232859"/>
              <a:gd name="connsiteY215" fmla="*/ 1172572 h 1699043"/>
              <a:gd name="connsiteX216" fmla="*/ 8834270 w 10232859"/>
              <a:gd name="connsiteY216" fmla="*/ 1206624 h 1699043"/>
              <a:gd name="connsiteX217" fmla="*/ 8853872 w 10232859"/>
              <a:gd name="connsiteY217" fmla="*/ 1214714 h 1699043"/>
              <a:gd name="connsiteX218" fmla="*/ 8861901 w 10232859"/>
              <a:gd name="connsiteY218" fmla="*/ 1211375 h 1699043"/>
              <a:gd name="connsiteX219" fmla="*/ 8874168 w 10232859"/>
              <a:gd name="connsiteY219" fmla="*/ 1213967 h 1699043"/>
              <a:gd name="connsiteX220" fmla="*/ 8871123 w 10232859"/>
              <a:gd name="connsiteY220" fmla="*/ 1221160 h 1699043"/>
              <a:gd name="connsiteX221" fmla="*/ 8903537 w 10232859"/>
              <a:gd name="connsiteY221" fmla="*/ 1230588 h 1699043"/>
              <a:gd name="connsiteX222" fmla="*/ 8933767 w 10232859"/>
              <a:gd name="connsiteY222" fmla="*/ 1263368 h 1699043"/>
              <a:gd name="connsiteX223" fmla="*/ 8985765 w 10232859"/>
              <a:gd name="connsiteY223" fmla="*/ 1287664 h 1699043"/>
              <a:gd name="connsiteX224" fmla="*/ 9071444 w 10232859"/>
              <a:gd name="connsiteY224" fmla="*/ 1317305 h 1699043"/>
              <a:gd name="connsiteX225" fmla="*/ 9096711 w 10232859"/>
              <a:gd name="connsiteY225" fmla="*/ 1327777 h 1699043"/>
              <a:gd name="connsiteX226" fmla="*/ 9338853 w 10232859"/>
              <a:gd name="connsiteY226" fmla="*/ 1448046 h 1699043"/>
              <a:gd name="connsiteX227" fmla="*/ 9520814 w 10232859"/>
              <a:gd name="connsiteY227" fmla="*/ 1449827 h 1699043"/>
              <a:gd name="connsiteX228" fmla="*/ 9702271 w 10232859"/>
              <a:gd name="connsiteY228" fmla="*/ 1488553 h 1699043"/>
              <a:gd name="connsiteX229" fmla="*/ 9744273 w 10232859"/>
              <a:gd name="connsiteY229" fmla="*/ 1523512 h 1699043"/>
              <a:gd name="connsiteX230" fmla="*/ 9771903 w 10232859"/>
              <a:gd name="connsiteY230" fmla="*/ 1530034 h 1699043"/>
              <a:gd name="connsiteX231" fmla="*/ 9818565 w 10232859"/>
              <a:gd name="connsiteY231" fmla="*/ 1538545 h 1699043"/>
              <a:gd name="connsiteX232" fmla="*/ 9882202 w 10232859"/>
              <a:gd name="connsiteY232" fmla="*/ 1565888 h 1699043"/>
              <a:gd name="connsiteX233" fmla="*/ 10022025 w 10232859"/>
              <a:gd name="connsiteY233" fmla="*/ 1599696 h 1699043"/>
              <a:gd name="connsiteX234" fmla="*/ 10220406 w 10232859"/>
              <a:gd name="connsiteY234" fmla="*/ 1677005 h 1699043"/>
              <a:gd name="connsiteX235" fmla="*/ 10232859 w 10232859"/>
              <a:gd name="connsiteY235" fmla="*/ 1699043 h 1699043"/>
              <a:gd name="connsiteX236" fmla="*/ 0 w 10232859"/>
              <a:gd name="connsiteY236" fmla="*/ 1699043 h 1699043"/>
              <a:gd name="connsiteX237" fmla="*/ 0 w 10232859"/>
              <a:gd name="connsiteY237" fmla="*/ 21828 h 1699043"/>
              <a:gd name="connsiteX238" fmla="*/ 8097 w 10232859"/>
              <a:gd name="connsiteY238" fmla="*/ 24355 h 1699043"/>
              <a:gd name="connsiteX239" fmla="*/ 77128 w 10232859"/>
              <a:gd name="connsiteY239" fmla="*/ 6867 h 1699043"/>
              <a:gd name="connsiteX240" fmla="*/ 188338 w 10232859"/>
              <a:gd name="connsiteY240" fmla="*/ 5079 h 1699043"/>
              <a:gd name="connsiteX241" fmla="*/ 298809 w 10232859"/>
              <a:gd name="connsiteY241" fmla="*/ 6198 h 1699043"/>
              <a:gd name="connsiteX242" fmla="*/ 338985 w 10232859"/>
              <a:gd name="connsiteY242" fmla="*/ 8006 h 1699043"/>
              <a:gd name="connsiteX243" fmla="*/ 409815 w 10232859"/>
              <a:gd name="connsiteY243" fmla="*/ 5045 h 1699043"/>
              <a:gd name="connsiteX0" fmla="*/ 409815 w 10232859"/>
              <a:gd name="connsiteY0" fmla="*/ 5045 h 1699043"/>
              <a:gd name="connsiteX1" fmla="*/ 456316 w 10232859"/>
              <a:gd name="connsiteY1" fmla="*/ 4077 h 1699043"/>
              <a:gd name="connsiteX2" fmla="*/ 463611 w 10232859"/>
              <a:gd name="connsiteY2" fmla="*/ 18441 h 1699043"/>
              <a:gd name="connsiteX3" fmla="*/ 506289 w 10232859"/>
              <a:gd name="connsiteY3" fmla="*/ 21667 h 1699043"/>
              <a:gd name="connsiteX4" fmla="*/ 547180 w 10232859"/>
              <a:gd name="connsiteY4" fmla="*/ 10297 h 1699043"/>
              <a:gd name="connsiteX5" fmla="*/ 599180 w 10232859"/>
              <a:gd name="connsiteY5" fmla="*/ 9165 h 1699043"/>
              <a:gd name="connsiteX6" fmla="*/ 630247 w 10232859"/>
              <a:gd name="connsiteY6" fmla="*/ 8332 h 1699043"/>
              <a:gd name="connsiteX7" fmla="*/ 715463 w 10232859"/>
              <a:gd name="connsiteY7" fmla="*/ 18029 h 1699043"/>
              <a:gd name="connsiteX8" fmla="*/ 862866 w 10232859"/>
              <a:gd name="connsiteY8" fmla="*/ 63233 h 1699043"/>
              <a:gd name="connsiteX9" fmla="*/ 906400 w 10232859"/>
              <a:gd name="connsiteY9" fmla="*/ 68570 h 1699043"/>
              <a:gd name="connsiteX10" fmla="*/ 912698 w 10232859"/>
              <a:gd name="connsiteY10" fmla="*/ 65266 h 1699043"/>
              <a:gd name="connsiteX11" fmla="*/ 972936 w 10232859"/>
              <a:gd name="connsiteY11" fmla="*/ 88549 h 1699043"/>
              <a:gd name="connsiteX12" fmla="*/ 1061158 w 10232859"/>
              <a:gd name="connsiteY12" fmla="*/ 90302 h 1699043"/>
              <a:gd name="connsiteX13" fmla="*/ 1127764 w 10232859"/>
              <a:gd name="connsiteY13" fmla="*/ 86443 h 1699043"/>
              <a:gd name="connsiteX14" fmla="*/ 1165092 w 10232859"/>
              <a:gd name="connsiteY14" fmla="*/ 86517 h 1699043"/>
              <a:gd name="connsiteX15" fmla="*/ 1192274 w 10232859"/>
              <a:gd name="connsiteY15" fmla="*/ 84088 h 1699043"/>
              <a:gd name="connsiteX16" fmla="*/ 1261359 w 10232859"/>
              <a:gd name="connsiteY16" fmla="*/ 91263 h 1699043"/>
              <a:gd name="connsiteX17" fmla="*/ 1375826 w 10232859"/>
              <a:gd name="connsiteY17" fmla="*/ 108740 h 1699043"/>
              <a:gd name="connsiteX18" fmla="*/ 1400134 w 10232859"/>
              <a:gd name="connsiteY18" fmla="*/ 111208 h 1699043"/>
              <a:gd name="connsiteX19" fmla="*/ 1420782 w 10232859"/>
              <a:gd name="connsiteY19" fmla="*/ 108347 h 1699043"/>
              <a:gd name="connsiteX20" fmla="*/ 1425360 w 10232859"/>
              <a:gd name="connsiteY20" fmla="*/ 103343 h 1699043"/>
              <a:gd name="connsiteX21" fmla="*/ 1438688 w 10232859"/>
              <a:gd name="connsiteY21" fmla="*/ 103900 h 1699043"/>
              <a:gd name="connsiteX22" fmla="*/ 1442183 w 10232859"/>
              <a:gd name="connsiteY22" fmla="*/ 103008 h 1699043"/>
              <a:gd name="connsiteX23" fmla="*/ 1462271 w 10232859"/>
              <a:gd name="connsiteY23" fmla="*/ 98933 h 1699043"/>
              <a:gd name="connsiteX24" fmla="*/ 1506437 w 10232859"/>
              <a:gd name="connsiteY24" fmla="*/ 116084 h 1699043"/>
              <a:gd name="connsiteX25" fmla="*/ 1559721 w 10232859"/>
              <a:gd name="connsiteY25" fmla="*/ 115918 h 1699043"/>
              <a:gd name="connsiteX26" fmla="*/ 1763086 w 10232859"/>
              <a:gd name="connsiteY26" fmla="*/ 148431 h 1699043"/>
              <a:gd name="connsiteX27" fmla="*/ 1909571 w 10232859"/>
              <a:gd name="connsiteY27" fmla="*/ 158571 h 1699043"/>
              <a:gd name="connsiteX28" fmla="*/ 2002612 w 10232859"/>
              <a:gd name="connsiteY28" fmla="*/ 185342 h 1699043"/>
              <a:gd name="connsiteX29" fmla="*/ 2155278 w 10232859"/>
              <a:gd name="connsiteY29" fmla="*/ 197824 h 1699043"/>
              <a:gd name="connsiteX30" fmla="*/ 2166398 w 10232859"/>
              <a:gd name="connsiteY30" fmla="*/ 206965 h 1699043"/>
              <a:gd name="connsiteX31" fmla="*/ 2180455 w 10232859"/>
              <a:gd name="connsiteY31" fmla="*/ 212894 h 1699043"/>
              <a:gd name="connsiteX32" fmla="*/ 2182638 w 10232859"/>
              <a:gd name="connsiteY32" fmla="*/ 212313 h 1699043"/>
              <a:gd name="connsiteX33" fmla="*/ 2200348 w 10232859"/>
              <a:gd name="connsiteY33" fmla="*/ 215316 h 1699043"/>
              <a:gd name="connsiteX34" fmla="*/ 2203307 w 10232859"/>
              <a:gd name="connsiteY34" fmla="*/ 218590 h 1699043"/>
              <a:gd name="connsiteX35" fmla="*/ 2215170 w 10232859"/>
              <a:gd name="connsiteY35" fmla="*/ 221472 h 1699043"/>
              <a:gd name="connsiteX36" fmla="*/ 2237765 w 10232859"/>
              <a:gd name="connsiteY36" fmla="*/ 229357 h 1699043"/>
              <a:gd name="connsiteX37" fmla="*/ 2242719 w 10232859"/>
              <a:gd name="connsiteY37" fmla="*/ 228760 h 1699043"/>
              <a:gd name="connsiteX38" fmla="*/ 2277928 w 10232859"/>
              <a:gd name="connsiteY38" fmla="*/ 237427 h 1699043"/>
              <a:gd name="connsiteX39" fmla="*/ 2278759 w 10232859"/>
              <a:gd name="connsiteY39" fmla="*/ 236563 h 1699043"/>
              <a:gd name="connsiteX40" fmla="*/ 2290187 w 10232859"/>
              <a:gd name="connsiteY40" fmla="*/ 234709 h 1699043"/>
              <a:gd name="connsiteX41" fmla="*/ 2364066 w 10232859"/>
              <a:gd name="connsiteY41" fmla="*/ 218237 h 1699043"/>
              <a:gd name="connsiteX42" fmla="*/ 2400814 w 10232859"/>
              <a:gd name="connsiteY42" fmla="*/ 227165 h 1699043"/>
              <a:gd name="connsiteX43" fmla="*/ 2408414 w 10232859"/>
              <a:gd name="connsiteY43" fmla="*/ 228429 h 1699043"/>
              <a:gd name="connsiteX44" fmla="*/ 2408650 w 10232859"/>
              <a:gd name="connsiteY44" fmla="*/ 228234 h 1699043"/>
              <a:gd name="connsiteX45" fmla="*/ 2416835 w 10232859"/>
              <a:gd name="connsiteY45" fmla="*/ 229128 h 1699043"/>
              <a:gd name="connsiteX46" fmla="*/ 2422271 w 10232859"/>
              <a:gd name="connsiteY46" fmla="*/ 230733 h 1699043"/>
              <a:gd name="connsiteX47" fmla="*/ 2490341 w 10232859"/>
              <a:gd name="connsiteY47" fmla="*/ 211074 h 1699043"/>
              <a:gd name="connsiteX48" fmla="*/ 2588929 w 10232859"/>
              <a:gd name="connsiteY48" fmla="*/ 200980 h 1699043"/>
              <a:gd name="connsiteX49" fmla="*/ 2687426 w 10232859"/>
              <a:gd name="connsiteY49" fmla="*/ 193848 h 1699043"/>
              <a:gd name="connsiteX50" fmla="*/ 2723517 w 10232859"/>
              <a:gd name="connsiteY50" fmla="*/ 192652 h 1699043"/>
              <a:gd name="connsiteX51" fmla="*/ 2785956 w 10232859"/>
              <a:gd name="connsiteY51" fmla="*/ 184404 h 1699043"/>
              <a:gd name="connsiteX52" fmla="*/ 2813378 w 10232859"/>
              <a:gd name="connsiteY52" fmla="*/ 176833 h 1699043"/>
              <a:gd name="connsiteX53" fmla="*/ 2814782 w 10232859"/>
              <a:gd name="connsiteY53" fmla="*/ 177153 h 1699043"/>
              <a:gd name="connsiteX54" fmla="*/ 2816580 w 10232859"/>
              <a:gd name="connsiteY54" fmla="*/ 174366 h 1699043"/>
              <a:gd name="connsiteX55" fmla="*/ 2821623 w 10232859"/>
              <a:gd name="connsiteY55" fmla="*/ 172875 h 1699043"/>
              <a:gd name="connsiteX56" fmla="*/ 2836688 w 10232859"/>
              <a:gd name="connsiteY56" fmla="*/ 172971 h 1699043"/>
              <a:gd name="connsiteX57" fmla="*/ 2842564 w 10232859"/>
              <a:gd name="connsiteY57" fmla="*/ 173695 h 1699043"/>
              <a:gd name="connsiteX58" fmla="*/ 2850712 w 10232859"/>
              <a:gd name="connsiteY58" fmla="*/ 173290 h 1699043"/>
              <a:gd name="connsiteX59" fmla="*/ 2850846 w 10232859"/>
              <a:gd name="connsiteY59" fmla="*/ 173062 h 1699043"/>
              <a:gd name="connsiteX60" fmla="*/ 2858611 w 10232859"/>
              <a:gd name="connsiteY60" fmla="*/ 173112 h 1699043"/>
              <a:gd name="connsiteX61" fmla="*/ 2897454 w 10232859"/>
              <a:gd name="connsiteY61" fmla="*/ 176114 h 1699043"/>
              <a:gd name="connsiteX62" fmla="*/ 2940369 w 10232859"/>
              <a:gd name="connsiteY62" fmla="*/ 152944 h 1699043"/>
              <a:gd name="connsiteX63" fmla="*/ 2959670 w 10232859"/>
              <a:gd name="connsiteY63" fmla="*/ 148367 h 1699043"/>
              <a:gd name="connsiteX64" fmla="*/ 2969615 w 10232859"/>
              <a:gd name="connsiteY64" fmla="*/ 144755 h 1699043"/>
              <a:gd name="connsiteX65" fmla="*/ 2970000 w 10232859"/>
              <a:gd name="connsiteY65" fmla="*/ 143776 h 1699043"/>
              <a:gd name="connsiteX66" fmla="*/ 3007272 w 10232859"/>
              <a:gd name="connsiteY66" fmla="*/ 146766 h 1699043"/>
              <a:gd name="connsiteX67" fmla="*/ 3011677 w 10232859"/>
              <a:gd name="connsiteY67" fmla="*/ 145404 h 1699043"/>
              <a:gd name="connsiteX68" fmla="*/ 3036668 w 10232859"/>
              <a:gd name="connsiteY68" fmla="*/ 149604 h 1699043"/>
              <a:gd name="connsiteX69" fmla="*/ 3049208 w 10232859"/>
              <a:gd name="connsiteY69" fmla="*/ 150573 h 1699043"/>
              <a:gd name="connsiteX70" fmla="*/ 3053517 w 10232859"/>
              <a:gd name="connsiteY70" fmla="*/ 153322 h 1699043"/>
              <a:gd name="connsiteX71" fmla="*/ 3071637 w 10232859"/>
              <a:gd name="connsiteY71" fmla="*/ 153496 h 1699043"/>
              <a:gd name="connsiteX72" fmla="*/ 3110077 w 10232859"/>
              <a:gd name="connsiteY72" fmla="*/ 149202 h 1699043"/>
              <a:gd name="connsiteX73" fmla="*/ 3173743 w 10232859"/>
              <a:gd name="connsiteY73" fmla="*/ 159581 h 1699043"/>
              <a:gd name="connsiteX74" fmla="*/ 3254203 w 10232859"/>
              <a:gd name="connsiteY74" fmla="*/ 151756 h 1699043"/>
              <a:gd name="connsiteX75" fmla="*/ 3380350 w 10232859"/>
              <a:gd name="connsiteY75" fmla="*/ 151151 h 1699043"/>
              <a:gd name="connsiteX76" fmla="*/ 3476147 w 10232859"/>
              <a:gd name="connsiteY76" fmla="*/ 170925 h 1699043"/>
              <a:gd name="connsiteX77" fmla="*/ 3581876 w 10232859"/>
              <a:gd name="connsiteY77" fmla="*/ 150448 h 1699043"/>
              <a:gd name="connsiteX78" fmla="*/ 3704761 w 10232859"/>
              <a:gd name="connsiteY78" fmla="*/ 150492 h 1699043"/>
              <a:gd name="connsiteX79" fmla="*/ 3755040 w 10232859"/>
              <a:gd name="connsiteY79" fmla="*/ 141978 h 1699043"/>
              <a:gd name="connsiteX80" fmla="*/ 3804689 w 10232859"/>
              <a:gd name="connsiteY80" fmla="*/ 151893 h 1699043"/>
              <a:gd name="connsiteX81" fmla="*/ 3821793 w 10232859"/>
              <a:gd name="connsiteY81" fmla="*/ 144743 h 1699043"/>
              <a:gd name="connsiteX82" fmla="*/ 3824682 w 10232859"/>
              <a:gd name="connsiteY82" fmla="*/ 143319 h 1699043"/>
              <a:gd name="connsiteX83" fmla="*/ 3837536 w 10232859"/>
              <a:gd name="connsiteY83" fmla="*/ 141778 h 1699043"/>
              <a:gd name="connsiteX84" fmla="*/ 3839550 w 10232859"/>
              <a:gd name="connsiteY84" fmla="*/ 136147 h 1699043"/>
              <a:gd name="connsiteX85" fmla="*/ 3857743 w 10232859"/>
              <a:gd name="connsiteY85" fmla="*/ 130104 h 1699043"/>
              <a:gd name="connsiteX86" fmla="*/ 3881852 w 10232859"/>
              <a:gd name="connsiteY86" fmla="*/ 128717 h 1699043"/>
              <a:gd name="connsiteX87" fmla="*/ 3998088 w 10232859"/>
              <a:gd name="connsiteY87" fmla="*/ 127932 h 1699043"/>
              <a:gd name="connsiteX88" fmla="*/ 4066682 w 10232859"/>
              <a:gd name="connsiteY88" fmla="*/ 124147 h 1699043"/>
              <a:gd name="connsiteX89" fmla="*/ 4091246 w 10232859"/>
              <a:gd name="connsiteY89" fmla="*/ 117503 h 1699043"/>
              <a:gd name="connsiteX90" fmla="*/ 4126556 w 10232859"/>
              <a:gd name="connsiteY90" fmla="*/ 111725 h 1699043"/>
              <a:gd name="connsiteX91" fmla="*/ 4187717 w 10232859"/>
              <a:gd name="connsiteY91" fmla="*/ 97496 h 1699043"/>
              <a:gd name="connsiteX92" fmla="*/ 4220826 w 10232859"/>
              <a:gd name="connsiteY92" fmla="*/ 95991 h 1699043"/>
              <a:gd name="connsiteX93" fmla="*/ 4239014 w 10232859"/>
              <a:gd name="connsiteY93" fmla="*/ 90840 h 1699043"/>
              <a:gd name="connsiteX94" fmla="*/ 4246653 w 10232859"/>
              <a:gd name="connsiteY94" fmla="*/ 91360 h 1699043"/>
              <a:gd name="connsiteX95" fmla="*/ 4271841 w 10232859"/>
              <a:gd name="connsiteY95" fmla="*/ 90188 h 1699043"/>
              <a:gd name="connsiteX96" fmla="*/ 4286277 w 10232859"/>
              <a:gd name="connsiteY96" fmla="*/ 90173 h 1699043"/>
              <a:gd name="connsiteX97" fmla="*/ 4292025 w 10232859"/>
              <a:gd name="connsiteY97" fmla="*/ 90407 h 1699043"/>
              <a:gd name="connsiteX98" fmla="*/ 4304713 w 10232859"/>
              <a:gd name="connsiteY98" fmla="*/ 95673 h 1699043"/>
              <a:gd name="connsiteX99" fmla="*/ 4321285 w 10232859"/>
              <a:gd name="connsiteY99" fmla="*/ 93560 h 1699043"/>
              <a:gd name="connsiteX100" fmla="*/ 4339561 w 10232859"/>
              <a:gd name="connsiteY100" fmla="*/ 98806 h 1699043"/>
              <a:gd name="connsiteX101" fmla="*/ 4343990 w 10232859"/>
              <a:gd name="connsiteY101" fmla="*/ 94576 h 1699043"/>
              <a:gd name="connsiteX102" fmla="*/ 4358885 w 10232859"/>
              <a:gd name="connsiteY102" fmla="*/ 90264 h 1699043"/>
              <a:gd name="connsiteX103" fmla="*/ 4371648 w 10232859"/>
              <a:gd name="connsiteY103" fmla="*/ 95312 h 1699043"/>
              <a:gd name="connsiteX104" fmla="*/ 4398380 w 10232859"/>
              <a:gd name="connsiteY104" fmla="*/ 98447 h 1699043"/>
              <a:gd name="connsiteX105" fmla="*/ 4405729 w 10232859"/>
              <a:gd name="connsiteY105" fmla="*/ 97677 h 1699043"/>
              <a:gd name="connsiteX106" fmla="*/ 4431408 w 10232859"/>
              <a:gd name="connsiteY106" fmla="*/ 104311 h 1699043"/>
              <a:gd name="connsiteX107" fmla="*/ 4472183 w 10232859"/>
              <a:gd name="connsiteY107" fmla="*/ 109916 h 1699043"/>
              <a:gd name="connsiteX108" fmla="*/ 4518828 w 10232859"/>
              <a:gd name="connsiteY108" fmla="*/ 112600 h 1699043"/>
              <a:gd name="connsiteX109" fmla="*/ 4532040 w 10232859"/>
              <a:gd name="connsiteY109" fmla="*/ 117793 h 1699043"/>
              <a:gd name="connsiteX110" fmla="*/ 4617778 w 10232859"/>
              <a:gd name="connsiteY110" fmla="*/ 130479 h 1699043"/>
              <a:gd name="connsiteX111" fmla="*/ 4641872 w 10232859"/>
              <a:gd name="connsiteY111" fmla="*/ 134207 h 1699043"/>
              <a:gd name="connsiteX112" fmla="*/ 4662766 w 10232859"/>
              <a:gd name="connsiteY112" fmla="*/ 132438 h 1699043"/>
              <a:gd name="connsiteX113" fmla="*/ 4667770 w 10232859"/>
              <a:gd name="connsiteY113" fmla="*/ 127694 h 1699043"/>
              <a:gd name="connsiteX114" fmla="*/ 4681052 w 10232859"/>
              <a:gd name="connsiteY114" fmla="*/ 128947 h 1699043"/>
              <a:gd name="connsiteX115" fmla="*/ 4684624 w 10232859"/>
              <a:gd name="connsiteY115" fmla="*/ 128241 h 1699043"/>
              <a:gd name="connsiteX116" fmla="*/ 4705061 w 10232859"/>
              <a:gd name="connsiteY116" fmla="*/ 125234 h 1699043"/>
              <a:gd name="connsiteX117" fmla="*/ 4747746 w 10232859"/>
              <a:gd name="connsiteY117" fmla="*/ 144617 h 1699043"/>
              <a:gd name="connsiteX118" fmla="*/ 4867014 w 10232859"/>
              <a:gd name="connsiteY118" fmla="*/ 164145 h 1699043"/>
              <a:gd name="connsiteX119" fmla="*/ 5001600 w 10232859"/>
              <a:gd name="connsiteY119" fmla="*/ 190239 h 1699043"/>
              <a:gd name="connsiteX120" fmla="*/ 5115965 w 10232859"/>
              <a:gd name="connsiteY120" fmla="*/ 186069 h 1699043"/>
              <a:gd name="connsiteX121" fmla="*/ 5193957 w 10232859"/>
              <a:gd name="connsiteY121" fmla="*/ 229364 h 1699043"/>
              <a:gd name="connsiteX122" fmla="*/ 5275907 w 10232859"/>
              <a:gd name="connsiteY122" fmla="*/ 263295 h 1699043"/>
              <a:gd name="connsiteX123" fmla="*/ 5344878 w 10232859"/>
              <a:gd name="connsiteY123" fmla="*/ 276360 h 1699043"/>
              <a:gd name="connsiteX124" fmla="*/ 5413398 w 10232859"/>
              <a:gd name="connsiteY124" fmla="*/ 276235 h 1699043"/>
              <a:gd name="connsiteX125" fmla="*/ 5415629 w 10232859"/>
              <a:gd name="connsiteY125" fmla="*/ 275768 h 1699043"/>
              <a:gd name="connsiteX126" fmla="*/ 5433078 w 10232859"/>
              <a:gd name="connsiteY126" fmla="*/ 279684 h 1699043"/>
              <a:gd name="connsiteX127" fmla="*/ 5435759 w 10232859"/>
              <a:gd name="connsiteY127" fmla="*/ 283100 h 1699043"/>
              <a:gd name="connsiteX128" fmla="*/ 5447372 w 10232859"/>
              <a:gd name="connsiteY128" fmla="*/ 286587 h 1699043"/>
              <a:gd name="connsiteX129" fmla="*/ 5469289 w 10232859"/>
              <a:gd name="connsiteY129" fmla="*/ 295620 h 1699043"/>
              <a:gd name="connsiteX130" fmla="*/ 5508752 w 10232859"/>
              <a:gd name="connsiteY130" fmla="*/ 305753 h 1699043"/>
              <a:gd name="connsiteX131" fmla="*/ 5509657 w 10232859"/>
              <a:gd name="connsiteY131" fmla="*/ 304936 h 1699043"/>
              <a:gd name="connsiteX132" fmla="*/ 5521245 w 10232859"/>
              <a:gd name="connsiteY132" fmla="*/ 303688 h 1699043"/>
              <a:gd name="connsiteX133" fmla="*/ 5596538 w 10232859"/>
              <a:gd name="connsiteY133" fmla="*/ 291153 h 1699043"/>
              <a:gd name="connsiteX134" fmla="*/ 5632514 w 10232859"/>
              <a:gd name="connsiteY134" fmla="*/ 301962 h 1699043"/>
              <a:gd name="connsiteX135" fmla="*/ 5640005 w 10232859"/>
              <a:gd name="connsiteY135" fmla="*/ 303617 h 1699043"/>
              <a:gd name="connsiteX136" fmla="*/ 5640259 w 10232859"/>
              <a:gd name="connsiteY136" fmla="*/ 303435 h 1699043"/>
              <a:gd name="connsiteX137" fmla="*/ 5648365 w 10232859"/>
              <a:gd name="connsiteY137" fmla="*/ 304754 h 1699043"/>
              <a:gd name="connsiteX138" fmla="*/ 5653662 w 10232859"/>
              <a:gd name="connsiteY138" fmla="*/ 306635 h 1699043"/>
              <a:gd name="connsiteX139" fmla="*/ 5668196 w 10232859"/>
              <a:gd name="connsiteY139" fmla="*/ 309846 h 1699043"/>
              <a:gd name="connsiteX140" fmla="*/ 5673886 w 10232859"/>
              <a:gd name="connsiteY140" fmla="*/ 309526 h 1699043"/>
              <a:gd name="connsiteX141" fmla="*/ 5677139 w 10232859"/>
              <a:gd name="connsiteY141" fmla="*/ 307345 h 1699043"/>
              <a:gd name="connsiteX142" fmla="*/ 5708983 w 10232859"/>
              <a:gd name="connsiteY142" fmla="*/ 306674 h 1699043"/>
              <a:gd name="connsiteX143" fmla="*/ 5773909 w 10232859"/>
              <a:gd name="connsiteY143" fmla="*/ 312061 h 1699043"/>
              <a:gd name="connsiteX144" fmla="*/ 5809500 w 10232859"/>
              <a:gd name="connsiteY144" fmla="*/ 318450 h 1699043"/>
              <a:gd name="connsiteX145" fmla="*/ 5908729 w 10232859"/>
              <a:gd name="connsiteY145" fmla="*/ 332335 h 1699043"/>
              <a:gd name="connsiteX146" fmla="*/ 5990524 w 10232859"/>
              <a:gd name="connsiteY146" fmla="*/ 350618 h 1699043"/>
              <a:gd name="connsiteX147" fmla="*/ 6029302 w 10232859"/>
              <a:gd name="connsiteY147" fmla="*/ 361365 h 1699043"/>
              <a:gd name="connsiteX148" fmla="*/ 6086225 w 10232859"/>
              <a:gd name="connsiteY148" fmla="*/ 339621 h 1699043"/>
              <a:gd name="connsiteX149" fmla="*/ 6105063 w 10232859"/>
              <a:gd name="connsiteY149" fmla="*/ 347340 h 1699043"/>
              <a:gd name="connsiteX150" fmla="*/ 6195166 w 10232859"/>
              <a:gd name="connsiteY150" fmla="*/ 360190 h 1699043"/>
              <a:gd name="connsiteX151" fmla="*/ 6216259 w 10232859"/>
              <a:gd name="connsiteY151" fmla="*/ 363365 h 1699043"/>
              <a:gd name="connsiteX152" fmla="*/ 6228331 w 10232859"/>
              <a:gd name="connsiteY152" fmla="*/ 364034 h 1699043"/>
              <a:gd name="connsiteX153" fmla="*/ 6229602 w 10232859"/>
              <a:gd name="connsiteY153" fmla="*/ 363414 h 1699043"/>
              <a:gd name="connsiteX154" fmla="*/ 6258988 w 10232859"/>
              <a:gd name="connsiteY154" fmla="*/ 378660 h 1699043"/>
              <a:gd name="connsiteX155" fmla="*/ 6264106 w 10232859"/>
              <a:gd name="connsiteY155" fmla="*/ 379141 h 1699043"/>
              <a:gd name="connsiteX156" fmla="*/ 6281703 w 10232859"/>
              <a:gd name="connsiteY156" fmla="*/ 391054 h 1699043"/>
              <a:gd name="connsiteX157" fmla="*/ 6291622 w 10232859"/>
              <a:gd name="connsiteY157" fmla="*/ 396155 h 1699043"/>
              <a:gd name="connsiteX158" fmla="*/ 6292712 w 10232859"/>
              <a:gd name="connsiteY158" fmla="*/ 399771 h 1699043"/>
              <a:gd name="connsiteX159" fmla="*/ 6308227 w 10232859"/>
              <a:gd name="connsiteY159" fmla="*/ 406196 h 1699043"/>
              <a:gd name="connsiteX160" fmla="*/ 6328981 w 10232859"/>
              <a:gd name="connsiteY160" fmla="*/ 409495 h 1699043"/>
              <a:gd name="connsiteX161" fmla="*/ 6368693 w 10232859"/>
              <a:gd name="connsiteY161" fmla="*/ 417845 h 1699043"/>
              <a:gd name="connsiteX162" fmla="*/ 6414811 w 10232859"/>
              <a:gd name="connsiteY162" fmla="*/ 452200 h 1699043"/>
              <a:gd name="connsiteX163" fmla="*/ 6467879 w 10232859"/>
              <a:gd name="connsiteY163" fmla="*/ 468248 h 1699043"/>
              <a:gd name="connsiteX164" fmla="*/ 6564351 w 10232859"/>
              <a:gd name="connsiteY164" fmla="*/ 537518 h 1699043"/>
              <a:gd name="connsiteX165" fmla="*/ 6711178 w 10232859"/>
              <a:gd name="connsiteY165" fmla="*/ 573610 h 1699043"/>
              <a:gd name="connsiteX166" fmla="*/ 6764036 w 10232859"/>
              <a:gd name="connsiteY166" fmla="*/ 588943 h 1699043"/>
              <a:gd name="connsiteX167" fmla="*/ 6858983 w 10232859"/>
              <a:gd name="connsiteY167" fmla="*/ 623723 h 1699043"/>
              <a:gd name="connsiteX168" fmla="*/ 6910661 w 10232859"/>
              <a:gd name="connsiteY168" fmla="*/ 634620 h 1699043"/>
              <a:gd name="connsiteX169" fmla="*/ 6944111 w 10232859"/>
              <a:gd name="connsiteY169" fmla="*/ 659502 h 1699043"/>
              <a:gd name="connsiteX170" fmla="*/ 6965771 w 10232859"/>
              <a:gd name="connsiteY170" fmla="*/ 659931 h 1699043"/>
              <a:gd name="connsiteX171" fmla="*/ 6969639 w 10232859"/>
              <a:gd name="connsiteY171" fmla="*/ 659837 h 1699043"/>
              <a:gd name="connsiteX172" fmla="*/ 6982242 w 10232859"/>
              <a:gd name="connsiteY172" fmla="*/ 663112 h 1699043"/>
              <a:gd name="connsiteX173" fmla="*/ 6989387 w 10232859"/>
              <a:gd name="connsiteY173" fmla="*/ 659474 h 1699043"/>
              <a:gd name="connsiteX174" fmla="*/ 7010930 w 10232859"/>
              <a:gd name="connsiteY174" fmla="*/ 661134 h 1699043"/>
              <a:gd name="connsiteX175" fmla="*/ 7033125 w 10232859"/>
              <a:gd name="connsiteY175" fmla="*/ 668436 h 1699043"/>
              <a:gd name="connsiteX176" fmla="*/ 7134461 w 10232859"/>
              <a:gd name="connsiteY176" fmla="*/ 708192 h 1699043"/>
              <a:gd name="connsiteX177" fmla="*/ 7197450 w 10232859"/>
              <a:gd name="connsiteY177" fmla="*/ 729094 h 1699043"/>
              <a:gd name="connsiteX178" fmla="*/ 7225084 w 10232859"/>
              <a:gd name="connsiteY178" fmla="*/ 732505 h 1699043"/>
              <a:gd name="connsiteX179" fmla="*/ 7261183 w 10232859"/>
              <a:gd name="connsiteY179" fmla="*/ 740313 h 1699043"/>
              <a:gd name="connsiteX180" fmla="*/ 7327760 w 10232859"/>
              <a:gd name="connsiteY180" fmla="*/ 750586 h 1699043"/>
              <a:gd name="connsiteX181" fmla="*/ 7412222 w 10232859"/>
              <a:gd name="connsiteY181" fmla="*/ 770487 h 1699043"/>
              <a:gd name="connsiteX182" fmla="*/ 7457904 w 10232859"/>
              <a:gd name="connsiteY182" fmla="*/ 804321 h 1699043"/>
              <a:gd name="connsiteX183" fmla="*/ 7465795 w 10232859"/>
              <a:gd name="connsiteY183" fmla="*/ 802598 h 1699043"/>
              <a:gd name="connsiteX184" fmla="*/ 7505046 w 10232859"/>
              <a:gd name="connsiteY184" fmla="*/ 816517 h 1699043"/>
              <a:gd name="connsiteX185" fmla="*/ 7623220 w 10232859"/>
              <a:gd name="connsiteY185" fmla="*/ 888520 h 1699043"/>
              <a:gd name="connsiteX186" fmla="*/ 7700458 w 10232859"/>
              <a:gd name="connsiteY186" fmla="*/ 915079 h 1699043"/>
              <a:gd name="connsiteX187" fmla="*/ 7730988 w 10232859"/>
              <a:gd name="connsiteY187" fmla="*/ 920756 h 1699043"/>
              <a:gd name="connsiteX188" fmla="*/ 7781942 w 10232859"/>
              <a:gd name="connsiteY188" fmla="*/ 930503 h 1699043"/>
              <a:gd name="connsiteX189" fmla="*/ 7827704 w 10232859"/>
              <a:gd name="connsiteY189" fmla="*/ 928558 h 1699043"/>
              <a:gd name="connsiteX190" fmla="*/ 7912084 w 10232859"/>
              <a:gd name="connsiteY190" fmla="*/ 963800 h 1699043"/>
              <a:gd name="connsiteX191" fmla="*/ 7982264 w 10232859"/>
              <a:gd name="connsiteY191" fmla="*/ 975773 h 1699043"/>
              <a:gd name="connsiteX192" fmla="*/ 7991272 w 10232859"/>
              <a:gd name="connsiteY192" fmla="*/ 981104 h 1699043"/>
              <a:gd name="connsiteX193" fmla="*/ 8079795 w 10232859"/>
              <a:gd name="connsiteY193" fmla="*/ 982983 h 1699043"/>
              <a:gd name="connsiteX194" fmla="*/ 8150881 w 10232859"/>
              <a:gd name="connsiteY194" fmla="*/ 990411 h 1699043"/>
              <a:gd name="connsiteX195" fmla="*/ 8172106 w 10232859"/>
              <a:gd name="connsiteY195" fmla="*/ 990512 h 1699043"/>
              <a:gd name="connsiteX196" fmla="*/ 8196076 w 10232859"/>
              <a:gd name="connsiteY196" fmla="*/ 1000078 h 1699043"/>
              <a:gd name="connsiteX197" fmla="*/ 8247463 w 10232859"/>
              <a:gd name="connsiteY197" fmla="*/ 1016332 h 1699043"/>
              <a:gd name="connsiteX198" fmla="*/ 8279272 w 10232859"/>
              <a:gd name="connsiteY198" fmla="*/ 1032921 h 1699043"/>
              <a:gd name="connsiteX199" fmla="*/ 8289611 w 10232859"/>
              <a:gd name="connsiteY199" fmla="*/ 1028630 h 1699043"/>
              <a:gd name="connsiteX200" fmla="*/ 8311483 w 10232859"/>
              <a:gd name="connsiteY200" fmla="*/ 1029399 h 1699043"/>
              <a:gd name="connsiteX201" fmla="*/ 8399489 w 10232859"/>
              <a:gd name="connsiteY201" fmla="*/ 1048562 h 1699043"/>
              <a:gd name="connsiteX202" fmla="*/ 8415973 w 10232859"/>
              <a:gd name="connsiteY202" fmla="*/ 1049660 h 1699043"/>
              <a:gd name="connsiteX203" fmla="*/ 8433326 w 10232859"/>
              <a:gd name="connsiteY203" fmla="*/ 1057881 h 1699043"/>
              <a:gd name="connsiteX204" fmla="*/ 8502328 w 10232859"/>
              <a:gd name="connsiteY204" fmla="*/ 1091498 h 1699043"/>
              <a:gd name="connsiteX205" fmla="*/ 8534346 w 10232859"/>
              <a:gd name="connsiteY205" fmla="*/ 1106980 h 1699043"/>
              <a:gd name="connsiteX206" fmla="*/ 8534980 w 10232859"/>
              <a:gd name="connsiteY206" fmla="*/ 1110861 h 1699043"/>
              <a:gd name="connsiteX207" fmla="*/ 8544104 w 10232859"/>
              <a:gd name="connsiteY207" fmla="*/ 1108406 h 1699043"/>
              <a:gd name="connsiteX208" fmla="*/ 8567742 w 10232859"/>
              <a:gd name="connsiteY208" fmla="*/ 1117590 h 1699043"/>
              <a:gd name="connsiteX209" fmla="*/ 8633779 w 10232859"/>
              <a:gd name="connsiteY209" fmla="*/ 1139226 h 1699043"/>
              <a:gd name="connsiteX210" fmla="*/ 8676965 w 10232859"/>
              <a:gd name="connsiteY210" fmla="*/ 1156949 h 1699043"/>
              <a:gd name="connsiteX211" fmla="*/ 8698944 w 10232859"/>
              <a:gd name="connsiteY211" fmla="*/ 1156939 h 1699043"/>
              <a:gd name="connsiteX212" fmla="*/ 8732793 w 10232859"/>
              <a:gd name="connsiteY212" fmla="*/ 1172972 h 1699043"/>
              <a:gd name="connsiteX213" fmla="*/ 8751897 w 10232859"/>
              <a:gd name="connsiteY213" fmla="*/ 1190886 h 1699043"/>
              <a:gd name="connsiteX214" fmla="*/ 8793564 w 10232859"/>
              <a:gd name="connsiteY214" fmla="*/ 1172572 h 1699043"/>
              <a:gd name="connsiteX215" fmla="*/ 8834270 w 10232859"/>
              <a:gd name="connsiteY215" fmla="*/ 1206624 h 1699043"/>
              <a:gd name="connsiteX216" fmla="*/ 8853872 w 10232859"/>
              <a:gd name="connsiteY216" fmla="*/ 1214714 h 1699043"/>
              <a:gd name="connsiteX217" fmla="*/ 8861901 w 10232859"/>
              <a:gd name="connsiteY217" fmla="*/ 1211375 h 1699043"/>
              <a:gd name="connsiteX218" fmla="*/ 8874168 w 10232859"/>
              <a:gd name="connsiteY218" fmla="*/ 1213967 h 1699043"/>
              <a:gd name="connsiteX219" fmla="*/ 8871123 w 10232859"/>
              <a:gd name="connsiteY219" fmla="*/ 1221160 h 1699043"/>
              <a:gd name="connsiteX220" fmla="*/ 8903537 w 10232859"/>
              <a:gd name="connsiteY220" fmla="*/ 1230588 h 1699043"/>
              <a:gd name="connsiteX221" fmla="*/ 8933767 w 10232859"/>
              <a:gd name="connsiteY221" fmla="*/ 1263368 h 1699043"/>
              <a:gd name="connsiteX222" fmla="*/ 8985765 w 10232859"/>
              <a:gd name="connsiteY222" fmla="*/ 1287664 h 1699043"/>
              <a:gd name="connsiteX223" fmla="*/ 9071444 w 10232859"/>
              <a:gd name="connsiteY223" fmla="*/ 1317305 h 1699043"/>
              <a:gd name="connsiteX224" fmla="*/ 9096711 w 10232859"/>
              <a:gd name="connsiteY224" fmla="*/ 1327777 h 1699043"/>
              <a:gd name="connsiteX225" fmla="*/ 9338853 w 10232859"/>
              <a:gd name="connsiteY225" fmla="*/ 1448046 h 1699043"/>
              <a:gd name="connsiteX226" fmla="*/ 9520814 w 10232859"/>
              <a:gd name="connsiteY226" fmla="*/ 1449827 h 1699043"/>
              <a:gd name="connsiteX227" fmla="*/ 9702271 w 10232859"/>
              <a:gd name="connsiteY227" fmla="*/ 1488553 h 1699043"/>
              <a:gd name="connsiteX228" fmla="*/ 9744273 w 10232859"/>
              <a:gd name="connsiteY228" fmla="*/ 1523512 h 1699043"/>
              <a:gd name="connsiteX229" fmla="*/ 9771903 w 10232859"/>
              <a:gd name="connsiteY229" fmla="*/ 1530034 h 1699043"/>
              <a:gd name="connsiteX230" fmla="*/ 9818565 w 10232859"/>
              <a:gd name="connsiteY230" fmla="*/ 1538545 h 1699043"/>
              <a:gd name="connsiteX231" fmla="*/ 9882202 w 10232859"/>
              <a:gd name="connsiteY231" fmla="*/ 1565888 h 1699043"/>
              <a:gd name="connsiteX232" fmla="*/ 10022025 w 10232859"/>
              <a:gd name="connsiteY232" fmla="*/ 1599696 h 1699043"/>
              <a:gd name="connsiteX233" fmla="*/ 10220406 w 10232859"/>
              <a:gd name="connsiteY233" fmla="*/ 1677005 h 1699043"/>
              <a:gd name="connsiteX234" fmla="*/ 10232859 w 10232859"/>
              <a:gd name="connsiteY234" fmla="*/ 1699043 h 1699043"/>
              <a:gd name="connsiteX235" fmla="*/ 0 w 10232859"/>
              <a:gd name="connsiteY235" fmla="*/ 1699043 h 1699043"/>
              <a:gd name="connsiteX236" fmla="*/ 0 w 10232859"/>
              <a:gd name="connsiteY236" fmla="*/ 21828 h 1699043"/>
              <a:gd name="connsiteX237" fmla="*/ 8097 w 10232859"/>
              <a:gd name="connsiteY237" fmla="*/ 24355 h 1699043"/>
              <a:gd name="connsiteX238" fmla="*/ 77128 w 10232859"/>
              <a:gd name="connsiteY238" fmla="*/ 6867 h 1699043"/>
              <a:gd name="connsiteX239" fmla="*/ 188338 w 10232859"/>
              <a:gd name="connsiteY239" fmla="*/ 5079 h 1699043"/>
              <a:gd name="connsiteX240" fmla="*/ 298809 w 10232859"/>
              <a:gd name="connsiteY240" fmla="*/ 6198 h 1699043"/>
              <a:gd name="connsiteX241" fmla="*/ 338985 w 10232859"/>
              <a:gd name="connsiteY241" fmla="*/ 8006 h 1699043"/>
              <a:gd name="connsiteX242" fmla="*/ 409815 w 10232859"/>
              <a:gd name="connsiteY242" fmla="*/ 5045 h 1699043"/>
              <a:gd name="connsiteX0" fmla="*/ 409815 w 10232859"/>
              <a:gd name="connsiteY0" fmla="*/ 5045 h 1699043"/>
              <a:gd name="connsiteX1" fmla="*/ 456316 w 10232859"/>
              <a:gd name="connsiteY1" fmla="*/ 4077 h 1699043"/>
              <a:gd name="connsiteX2" fmla="*/ 463611 w 10232859"/>
              <a:gd name="connsiteY2" fmla="*/ 18441 h 1699043"/>
              <a:gd name="connsiteX3" fmla="*/ 506289 w 10232859"/>
              <a:gd name="connsiteY3" fmla="*/ 21667 h 1699043"/>
              <a:gd name="connsiteX4" fmla="*/ 547180 w 10232859"/>
              <a:gd name="connsiteY4" fmla="*/ 10297 h 1699043"/>
              <a:gd name="connsiteX5" fmla="*/ 599180 w 10232859"/>
              <a:gd name="connsiteY5" fmla="*/ 9165 h 1699043"/>
              <a:gd name="connsiteX6" fmla="*/ 630247 w 10232859"/>
              <a:gd name="connsiteY6" fmla="*/ 8332 h 1699043"/>
              <a:gd name="connsiteX7" fmla="*/ 715463 w 10232859"/>
              <a:gd name="connsiteY7" fmla="*/ 18029 h 1699043"/>
              <a:gd name="connsiteX8" fmla="*/ 862866 w 10232859"/>
              <a:gd name="connsiteY8" fmla="*/ 63233 h 1699043"/>
              <a:gd name="connsiteX9" fmla="*/ 906400 w 10232859"/>
              <a:gd name="connsiteY9" fmla="*/ 68570 h 1699043"/>
              <a:gd name="connsiteX10" fmla="*/ 912698 w 10232859"/>
              <a:gd name="connsiteY10" fmla="*/ 65266 h 1699043"/>
              <a:gd name="connsiteX11" fmla="*/ 972936 w 10232859"/>
              <a:gd name="connsiteY11" fmla="*/ 88549 h 1699043"/>
              <a:gd name="connsiteX12" fmla="*/ 1061158 w 10232859"/>
              <a:gd name="connsiteY12" fmla="*/ 90302 h 1699043"/>
              <a:gd name="connsiteX13" fmla="*/ 1127764 w 10232859"/>
              <a:gd name="connsiteY13" fmla="*/ 86443 h 1699043"/>
              <a:gd name="connsiteX14" fmla="*/ 1165092 w 10232859"/>
              <a:gd name="connsiteY14" fmla="*/ 86517 h 1699043"/>
              <a:gd name="connsiteX15" fmla="*/ 1192274 w 10232859"/>
              <a:gd name="connsiteY15" fmla="*/ 84088 h 1699043"/>
              <a:gd name="connsiteX16" fmla="*/ 1261359 w 10232859"/>
              <a:gd name="connsiteY16" fmla="*/ 91263 h 1699043"/>
              <a:gd name="connsiteX17" fmla="*/ 1375826 w 10232859"/>
              <a:gd name="connsiteY17" fmla="*/ 108740 h 1699043"/>
              <a:gd name="connsiteX18" fmla="*/ 1400134 w 10232859"/>
              <a:gd name="connsiteY18" fmla="*/ 111208 h 1699043"/>
              <a:gd name="connsiteX19" fmla="*/ 1420782 w 10232859"/>
              <a:gd name="connsiteY19" fmla="*/ 108347 h 1699043"/>
              <a:gd name="connsiteX20" fmla="*/ 1425360 w 10232859"/>
              <a:gd name="connsiteY20" fmla="*/ 103343 h 1699043"/>
              <a:gd name="connsiteX21" fmla="*/ 1438688 w 10232859"/>
              <a:gd name="connsiteY21" fmla="*/ 103900 h 1699043"/>
              <a:gd name="connsiteX22" fmla="*/ 1442183 w 10232859"/>
              <a:gd name="connsiteY22" fmla="*/ 103008 h 1699043"/>
              <a:gd name="connsiteX23" fmla="*/ 1462271 w 10232859"/>
              <a:gd name="connsiteY23" fmla="*/ 98933 h 1699043"/>
              <a:gd name="connsiteX24" fmla="*/ 1506437 w 10232859"/>
              <a:gd name="connsiteY24" fmla="*/ 116084 h 1699043"/>
              <a:gd name="connsiteX25" fmla="*/ 1559721 w 10232859"/>
              <a:gd name="connsiteY25" fmla="*/ 115918 h 1699043"/>
              <a:gd name="connsiteX26" fmla="*/ 1763086 w 10232859"/>
              <a:gd name="connsiteY26" fmla="*/ 148431 h 1699043"/>
              <a:gd name="connsiteX27" fmla="*/ 1909571 w 10232859"/>
              <a:gd name="connsiteY27" fmla="*/ 158571 h 1699043"/>
              <a:gd name="connsiteX28" fmla="*/ 2002612 w 10232859"/>
              <a:gd name="connsiteY28" fmla="*/ 185342 h 1699043"/>
              <a:gd name="connsiteX29" fmla="*/ 2155278 w 10232859"/>
              <a:gd name="connsiteY29" fmla="*/ 197824 h 1699043"/>
              <a:gd name="connsiteX30" fmla="*/ 2166398 w 10232859"/>
              <a:gd name="connsiteY30" fmla="*/ 206965 h 1699043"/>
              <a:gd name="connsiteX31" fmla="*/ 2180455 w 10232859"/>
              <a:gd name="connsiteY31" fmla="*/ 212894 h 1699043"/>
              <a:gd name="connsiteX32" fmla="*/ 2182638 w 10232859"/>
              <a:gd name="connsiteY32" fmla="*/ 212313 h 1699043"/>
              <a:gd name="connsiteX33" fmla="*/ 2200348 w 10232859"/>
              <a:gd name="connsiteY33" fmla="*/ 215316 h 1699043"/>
              <a:gd name="connsiteX34" fmla="*/ 2203307 w 10232859"/>
              <a:gd name="connsiteY34" fmla="*/ 218590 h 1699043"/>
              <a:gd name="connsiteX35" fmla="*/ 2215170 w 10232859"/>
              <a:gd name="connsiteY35" fmla="*/ 221472 h 1699043"/>
              <a:gd name="connsiteX36" fmla="*/ 2237765 w 10232859"/>
              <a:gd name="connsiteY36" fmla="*/ 229357 h 1699043"/>
              <a:gd name="connsiteX37" fmla="*/ 2242719 w 10232859"/>
              <a:gd name="connsiteY37" fmla="*/ 228760 h 1699043"/>
              <a:gd name="connsiteX38" fmla="*/ 2277928 w 10232859"/>
              <a:gd name="connsiteY38" fmla="*/ 237427 h 1699043"/>
              <a:gd name="connsiteX39" fmla="*/ 2278759 w 10232859"/>
              <a:gd name="connsiteY39" fmla="*/ 236563 h 1699043"/>
              <a:gd name="connsiteX40" fmla="*/ 2290187 w 10232859"/>
              <a:gd name="connsiteY40" fmla="*/ 234709 h 1699043"/>
              <a:gd name="connsiteX41" fmla="*/ 2364066 w 10232859"/>
              <a:gd name="connsiteY41" fmla="*/ 218237 h 1699043"/>
              <a:gd name="connsiteX42" fmla="*/ 2400814 w 10232859"/>
              <a:gd name="connsiteY42" fmla="*/ 227165 h 1699043"/>
              <a:gd name="connsiteX43" fmla="*/ 2408414 w 10232859"/>
              <a:gd name="connsiteY43" fmla="*/ 228429 h 1699043"/>
              <a:gd name="connsiteX44" fmla="*/ 2408650 w 10232859"/>
              <a:gd name="connsiteY44" fmla="*/ 228234 h 1699043"/>
              <a:gd name="connsiteX45" fmla="*/ 2416835 w 10232859"/>
              <a:gd name="connsiteY45" fmla="*/ 229128 h 1699043"/>
              <a:gd name="connsiteX46" fmla="*/ 2422271 w 10232859"/>
              <a:gd name="connsiteY46" fmla="*/ 230733 h 1699043"/>
              <a:gd name="connsiteX47" fmla="*/ 2490341 w 10232859"/>
              <a:gd name="connsiteY47" fmla="*/ 211074 h 1699043"/>
              <a:gd name="connsiteX48" fmla="*/ 2588929 w 10232859"/>
              <a:gd name="connsiteY48" fmla="*/ 200980 h 1699043"/>
              <a:gd name="connsiteX49" fmla="*/ 2687426 w 10232859"/>
              <a:gd name="connsiteY49" fmla="*/ 193848 h 1699043"/>
              <a:gd name="connsiteX50" fmla="*/ 2723517 w 10232859"/>
              <a:gd name="connsiteY50" fmla="*/ 192652 h 1699043"/>
              <a:gd name="connsiteX51" fmla="*/ 2785956 w 10232859"/>
              <a:gd name="connsiteY51" fmla="*/ 184404 h 1699043"/>
              <a:gd name="connsiteX52" fmla="*/ 2813378 w 10232859"/>
              <a:gd name="connsiteY52" fmla="*/ 176833 h 1699043"/>
              <a:gd name="connsiteX53" fmla="*/ 2814782 w 10232859"/>
              <a:gd name="connsiteY53" fmla="*/ 177153 h 1699043"/>
              <a:gd name="connsiteX54" fmla="*/ 2816580 w 10232859"/>
              <a:gd name="connsiteY54" fmla="*/ 174366 h 1699043"/>
              <a:gd name="connsiteX55" fmla="*/ 2821623 w 10232859"/>
              <a:gd name="connsiteY55" fmla="*/ 172875 h 1699043"/>
              <a:gd name="connsiteX56" fmla="*/ 2836688 w 10232859"/>
              <a:gd name="connsiteY56" fmla="*/ 172971 h 1699043"/>
              <a:gd name="connsiteX57" fmla="*/ 2842564 w 10232859"/>
              <a:gd name="connsiteY57" fmla="*/ 173695 h 1699043"/>
              <a:gd name="connsiteX58" fmla="*/ 2850712 w 10232859"/>
              <a:gd name="connsiteY58" fmla="*/ 173290 h 1699043"/>
              <a:gd name="connsiteX59" fmla="*/ 2850846 w 10232859"/>
              <a:gd name="connsiteY59" fmla="*/ 173062 h 1699043"/>
              <a:gd name="connsiteX60" fmla="*/ 2858611 w 10232859"/>
              <a:gd name="connsiteY60" fmla="*/ 173112 h 1699043"/>
              <a:gd name="connsiteX61" fmla="*/ 2897454 w 10232859"/>
              <a:gd name="connsiteY61" fmla="*/ 176114 h 1699043"/>
              <a:gd name="connsiteX62" fmla="*/ 2940369 w 10232859"/>
              <a:gd name="connsiteY62" fmla="*/ 152944 h 1699043"/>
              <a:gd name="connsiteX63" fmla="*/ 2959670 w 10232859"/>
              <a:gd name="connsiteY63" fmla="*/ 148367 h 1699043"/>
              <a:gd name="connsiteX64" fmla="*/ 2969615 w 10232859"/>
              <a:gd name="connsiteY64" fmla="*/ 144755 h 1699043"/>
              <a:gd name="connsiteX65" fmla="*/ 2970000 w 10232859"/>
              <a:gd name="connsiteY65" fmla="*/ 143776 h 1699043"/>
              <a:gd name="connsiteX66" fmla="*/ 3007272 w 10232859"/>
              <a:gd name="connsiteY66" fmla="*/ 146766 h 1699043"/>
              <a:gd name="connsiteX67" fmla="*/ 3011677 w 10232859"/>
              <a:gd name="connsiteY67" fmla="*/ 145404 h 1699043"/>
              <a:gd name="connsiteX68" fmla="*/ 3036668 w 10232859"/>
              <a:gd name="connsiteY68" fmla="*/ 149604 h 1699043"/>
              <a:gd name="connsiteX69" fmla="*/ 3049208 w 10232859"/>
              <a:gd name="connsiteY69" fmla="*/ 150573 h 1699043"/>
              <a:gd name="connsiteX70" fmla="*/ 3053517 w 10232859"/>
              <a:gd name="connsiteY70" fmla="*/ 153322 h 1699043"/>
              <a:gd name="connsiteX71" fmla="*/ 3071637 w 10232859"/>
              <a:gd name="connsiteY71" fmla="*/ 153496 h 1699043"/>
              <a:gd name="connsiteX72" fmla="*/ 3110077 w 10232859"/>
              <a:gd name="connsiteY72" fmla="*/ 149202 h 1699043"/>
              <a:gd name="connsiteX73" fmla="*/ 3173743 w 10232859"/>
              <a:gd name="connsiteY73" fmla="*/ 159581 h 1699043"/>
              <a:gd name="connsiteX74" fmla="*/ 3254203 w 10232859"/>
              <a:gd name="connsiteY74" fmla="*/ 151756 h 1699043"/>
              <a:gd name="connsiteX75" fmla="*/ 3380350 w 10232859"/>
              <a:gd name="connsiteY75" fmla="*/ 151151 h 1699043"/>
              <a:gd name="connsiteX76" fmla="*/ 3476147 w 10232859"/>
              <a:gd name="connsiteY76" fmla="*/ 170925 h 1699043"/>
              <a:gd name="connsiteX77" fmla="*/ 3581876 w 10232859"/>
              <a:gd name="connsiteY77" fmla="*/ 150448 h 1699043"/>
              <a:gd name="connsiteX78" fmla="*/ 3704761 w 10232859"/>
              <a:gd name="connsiteY78" fmla="*/ 150492 h 1699043"/>
              <a:gd name="connsiteX79" fmla="*/ 3755040 w 10232859"/>
              <a:gd name="connsiteY79" fmla="*/ 141978 h 1699043"/>
              <a:gd name="connsiteX80" fmla="*/ 3804689 w 10232859"/>
              <a:gd name="connsiteY80" fmla="*/ 151893 h 1699043"/>
              <a:gd name="connsiteX81" fmla="*/ 3821793 w 10232859"/>
              <a:gd name="connsiteY81" fmla="*/ 144743 h 1699043"/>
              <a:gd name="connsiteX82" fmla="*/ 3824682 w 10232859"/>
              <a:gd name="connsiteY82" fmla="*/ 143319 h 1699043"/>
              <a:gd name="connsiteX83" fmla="*/ 3837536 w 10232859"/>
              <a:gd name="connsiteY83" fmla="*/ 141778 h 1699043"/>
              <a:gd name="connsiteX84" fmla="*/ 3839550 w 10232859"/>
              <a:gd name="connsiteY84" fmla="*/ 136147 h 1699043"/>
              <a:gd name="connsiteX85" fmla="*/ 3857743 w 10232859"/>
              <a:gd name="connsiteY85" fmla="*/ 130104 h 1699043"/>
              <a:gd name="connsiteX86" fmla="*/ 3881852 w 10232859"/>
              <a:gd name="connsiteY86" fmla="*/ 128717 h 1699043"/>
              <a:gd name="connsiteX87" fmla="*/ 3998088 w 10232859"/>
              <a:gd name="connsiteY87" fmla="*/ 127932 h 1699043"/>
              <a:gd name="connsiteX88" fmla="*/ 4066682 w 10232859"/>
              <a:gd name="connsiteY88" fmla="*/ 124147 h 1699043"/>
              <a:gd name="connsiteX89" fmla="*/ 4091246 w 10232859"/>
              <a:gd name="connsiteY89" fmla="*/ 117503 h 1699043"/>
              <a:gd name="connsiteX90" fmla="*/ 4126556 w 10232859"/>
              <a:gd name="connsiteY90" fmla="*/ 111725 h 1699043"/>
              <a:gd name="connsiteX91" fmla="*/ 4187717 w 10232859"/>
              <a:gd name="connsiteY91" fmla="*/ 97496 h 1699043"/>
              <a:gd name="connsiteX92" fmla="*/ 4220826 w 10232859"/>
              <a:gd name="connsiteY92" fmla="*/ 95991 h 1699043"/>
              <a:gd name="connsiteX93" fmla="*/ 4239014 w 10232859"/>
              <a:gd name="connsiteY93" fmla="*/ 90840 h 1699043"/>
              <a:gd name="connsiteX94" fmla="*/ 4246653 w 10232859"/>
              <a:gd name="connsiteY94" fmla="*/ 91360 h 1699043"/>
              <a:gd name="connsiteX95" fmla="*/ 4271841 w 10232859"/>
              <a:gd name="connsiteY95" fmla="*/ 90188 h 1699043"/>
              <a:gd name="connsiteX96" fmla="*/ 4286277 w 10232859"/>
              <a:gd name="connsiteY96" fmla="*/ 90173 h 1699043"/>
              <a:gd name="connsiteX97" fmla="*/ 4292025 w 10232859"/>
              <a:gd name="connsiteY97" fmla="*/ 90407 h 1699043"/>
              <a:gd name="connsiteX98" fmla="*/ 4304713 w 10232859"/>
              <a:gd name="connsiteY98" fmla="*/ 95673 h 1699043"/>
              <a:gd name="connsiteX99" fmla="*/ 4321285 w 10232859"/>
              <a:gd name="connsiteY99" fmla="*/ 93560 h 1699043"/>
              <a:gd name="connsiteX100" fmla="*/ 4339561 w 10232859"/>
              <a:gd name="connsiteY100" fmla="*/ 98806 h 1699043"/>
              <a:gd name="connsiteX101" fmla="*/ 4343990 w 10232859"/>
              <a:gd name="connsiteY101" fmla="*/ 94576 h 1699043"/>
              <a:gd name="connsiteX102" fmla="*/ 4358885 w 10232859"/>
              <a:gd name="connsiteY102" fmla="*/ 90264 h 1699043"/>
              <a:gd name="connsiteX103" fmla="*/ 4371648 w 10232859"/>
              <a:gd name="connsiteY103" fmla="*/ 95312 h 1699043"/>
              <a:gd name="connsiteX104" fmla="*/ 4398380 w 10232859"/>
              <a:gd name="connsiteY104" fmla="*/ 98447 h 1699043"/>
              <a:gd name="connsiteX105" fmla="*/ 4405729 w 10232859"/>
              <a:gd name="connsiteY105" fmla="*/ 97677 h 1699043"/>
              <a:gd name="connsiteX106" fmla="*/ 4431408 w 10232859"/>
              <a:gd name="connsiteY106" fmla="*/ 104311 h 1699043"/>
              <a:gd name="connsiteX107" fmla="*/ 4472183 w 10232859"/>
              <a:gd name="connsiteY107" fmla="*/ 109916 h 1699043"/>
              <a:gd name="connsiteX108" fmla="*/ 4518828 w 10232859"/>
              <a:gd name="connsiteY108" fmla="*/ 112600 h 1699043"/>
              <a:gd name="connsiteX109" fmla="*/ 4532040 w 10232859"/>
              <a:gd name="connsiteY109" fmla="*/ 117793 h 1699043"/>
              <a:gd name="connsiteX110" fmla="*/ 4617778 w 10232859"/>
              <a:gd name="connsiteY110" fmla="*/ 130479 h 1699043"/>
              <a:gd name="connsiteX111" fmla="*/ 4641872 w 10232859"/>
              <a:gd name="connsiteY111" fmla="*/ 134207 h 1699043"/>
              <a:gd name="connsiteX112" fmla="*/ 4662766 w 10232859"/>
              <a:gd name="connsiteY112" fmla="*/ 132438 h 1699043"/>
              <a:gd name="connsiteX113" fmla="*/ 4667770 w 10232859"/>
              <a:gd name="connsiteY113" fmla="*/ 127694 h 1699043"/>
              <a:gd name="connsiteX114" fmla="*/ 4681052 w 10232859"/>
              <a:gd name="connsiteY114" fmla="*/ 128947 h 1699043"/>
              <a:gd name="connsiteX115" fmla="*/ 4684624 w 10232859"/>
              <a:gd name="connsiteY115" fmla="*/ 128241 h 1699043"/>
              <a:gd name="connsiteX116" fmla="*/ 4705061 w 10232859"/>
              <a:gd name="connsiteY116" fmla="*/ 125234 h 1699043"/>
              <a:gd name="connsiteX117" fmla="*/ 4747746 w 10232859"/>
              <a:gd name="connsiteY117" fmla="*/ 144617 h 1699043"/>
              <a:gd name="connsiteX118" fmla="*/ 4867014 w 10232859"/>
              <a:gd name="connsiteY118" fmla="*/ 164145 h 1699043"/>
              <a:gd name="connsiteX119" fmla="*/ 5001600 w 10232859"/>
              <a:gd name="connsiteY119" fmla="*/ 190239 h 1699043"/>
              <a:gd name="connsiteX120" fmla="*/ 5115965 w 10232859"/>
              <a:gd name="connsiteY120" fmla="*/ 186069 h 1699043"/>
              <a:gd name="connsiteX121" fmla="*/ 5193957 w 10232859"/>
              <a:gd name="connsiteY121" fmla="*/ 229364 h 1699043"/>
              <a:gd name="connsiteX122" fmla="*/ 5275907 w 10232859"/>
              <a:gd name="connsiteY122" fmla="*/ 263295 h 1699043"/>
              <a:gd name="connsiteX123" fmla="*/ 5344878 w 10232859"/>
              <a:gd name="connsiteY123" fmla="*/ 276360 h 1699043"/>
              <a:gd name="connsiteX124" fmla="*/ 5413398 w 10232859"/>
              <a:gd name="connsiteY124" fmla="*/ 276235 h 1699043"/>
              <a:gd name="connsiteX125" fmla="*/ 5415629 w 10232859"/>
              <a:gd name="connsiteY125" fmla="*/ 275768 h 1699043"/>
              <a:gd name="connsiteX126" fmla="*/ 5433078 w 10232859"/>
              <a:gd name="connsiteY126" fmla="*/ 279684 h 1699043"/>
              <a:gd name="connsiteX127" fmla="*/ 5435759 w 10232859"/>
              <a:gd name="connsiteY127" fmla="*/ 283100 h 1699043"/>
              <a:gd name="connsiteX128" fmla="*/ 5447372 w 10232859"/>
              <a:gd name="connsiteY128" fmla="*/ 286587 h 1699043"/>
              <a:gd name="connsiteX129" fmla="*/ 5469289 w 10232859"/>
              <a:gd name="connsiteY129" fmla="*/ 295620 h 1699043"/>
              <a:gd name="connsiteX130" fmla="*/ 5508752 w 10232859"/>
              <a:gd name="connsiteY130" fmla="*/ 305753 h 1699043"/>
              <a:gd name="connsiteX131" fmla="*/ 5509657 w 10232859"/>
              <a:gd name="connsiteY131" fmla="*/ 304936 h 1699043"/>
              <a:gd name="connsiteX132" fmla="*/ 5521245 w 10232859"/>
              <a:gd name="connsiteY132" fmla="*/ 303688 h 1699043"/>
              <a:gd name="connsiteX133" fmla="*/ 5596538 w 10232859"/>
              <a:gd name="connsiteY133" fmla="*/ 291153 h 1699043"/>
              <a:gd name="connsiteX134" fmla="*/ 5632514 w 10232859"/>
              <a:gd name="connsiteY134" fmla="*/ 301962 h 1699043"/>
              <a:gd name="connsiteX135" fmla="*/ 5640005 w 10232859"/>
              <a:gd name="connsiteY135" fmla="*/ 303617 h 1699043"/>
              <a:gd name="connsiteX136" fmla="*/ 5640259 w 10232859"/>
              <a:gd name="connsiteY136" fmla="*/ 303435 h 1699043"/>
              <a:gd name="connsiteX137" fmla="*/ 5648365 w 10232859"/>
              <a:gd name="connsiteY137" fmla="*/ 304754 h 1699043"/>
              <a:gd name="connsiteX138" fmla="*/ 5653662 w 10232859"/>
              <a:gd name="connsiteY138" fmla="*/ 306635 h 1699043"/>
              <a:gd name="connsiteX139" fmla="*/ 5668196 w 10232859"/>
              <a:gd name="connsiteY139" fmla="*/ 309846 h 1699043"/>
              <a:gd name="connsiteX140" fmla="*/ 5673886 w 10232859"/>
              <a:gd name="connsiteY140" fmla="*/ 309526 h 1699043"/>
              <a:gd name="connsiteX141" fmla="*/ 5677139 w 10232859"/>
              <a:gd name="connsiteY141" fmla="*/ 307345 h 1699043"/>
              <a:gd name="connsiteX142" fmla="*/ 5708983 w 10232859"/>
              <a:gd name="connsiteY142" fmla="*/ 306674 h 1699043"/>
              <a:gd name="connsiteX143" fmla="*/ 5773909 w 10232859"/>
              <a:gd name="connsiteY143" fmla="*/ 312061 h 1699043"/>
              <a:gd name="connsiteX144" fmla="*/ 5809500 w 10232859"/>
              <a:gd name="connsiteY144" fmla="*/ 318450 h 1699043"/>
              <a:gd name="connsiteX145" fmla="*/ 5908729 w 10232859"/>
              <a:gd name="connsiteY145" fmla="*/ 332335 h 1699043"/>
              <a:gd name="connsiteX146" fmla="*/ 5990524 w 10232859"/>
              <a:gd name="connsiteY146" fmla="*/ 350618 h 1699043"/>
              <a:gd name="connsiteX147" fmla="*/ 6029302 w 10232859"/>
              <a:gd name="connsiteY147" fmla="*/ 361365 h 1699043"/>
              <a:gd name="connsiteX148" fmla="*/ 6086225 w 10232859"/>
              <a:gd name="connsiteY148" fmla="*/ 339621 h 1699043"/>
              <a:gd name="connsiteX149" fmla="*/ 6105063 w 10232859"/>
              <a:gd name="connsiteY149" fmla="*/ 347340 h 1699043"/>
              <a:gd name="connsiteX150" fmla="*/ 6195166 w 10232859"/>
              <a:gd name="connsiteY150" fmla="*/ 360190 h 1699043"/>
              <a:gd name="connsiteX151" fmla="*/ 6216259 w 10232859"/>
              <a:gd name="connsiteY151" fmla="*/ 363365 h 1699043"/>
              <a:gd name="connsiteX152" fmla="*/ 6228331 w 10232859"/>
              <a:gd name="connsiteY152" fmla="*/ 364034 h 1699043"/>
              <a:gd name="connsiteX153" fmla="*/ 6229602 w 10232859"/>
              <a:gd name="connsiteY153" fmla="*/ 363414 h 1699043"/>
              <a:gd name="connsiteX154" fmla="*/ 6258988 w 10232859"/>
              <a:gd name="connsiteY154" fmla="*/ 378660 h 1699043"/>
              <a:gd name="connsiteX155" fmla="*/ 6264106 w 10232859"/>
              <a:gd name="connsiteY155" fmla="*/ 379141 h 1699043"/>
              <a:gd name="connsiteX156" fmla="*/ 6281703 w 10232859"/>
              <a:gd name="connsiteY156" fmla="*/ 391054 h 1699043"/>
              <a:gd name="connsiteX157" fmla="*/ 6291622 w 10232859"/>
              <a:gd name="connsiteY157" fmla="*/ 396155 h 1699043"/>
              <a:gd name="connsiteX158" fmla="*/ 6292712 w 10232859"/>
              <a:gd name="connsiteY158" fmla="*/ 399771 h 1699043"/>
              <a:gd name="connsiteX159" fmla="*/ 6308227 w 10232859"/>
              <a:gd name="connsiteY159" fmla="*/ 406196 h 1699043"/>
              <a:gd name="connsiteX160" fmla="*/ 6328981 w 10232859"/>
              <a:gd name="connsiteY160" fmla="*/ 409495 h 1699043"/>
              <a:gd name="connsiteX161" fmla="*/ 6368693 w 10232859"/>
              <a:gd name="connsiteY161" fmla="*/ 417845 h 1699043"/>
              <a:gd name="connsiteX162" fmla="*/ 6414811 w 10232859"/>
              <a:gd name="connsiteY162" fmla="*/ 452200 h 1699043"/>
              <a:gd name="connsiteX163" fmla="*/ 6467879 w 10232859"/>
              <a:gd name="connsiteY163" fmla="*/ 468248 h 1699043"/>
              <a:gd name="connsiteX164" fmla="*/ 6564351 w 10232859"/>
              <a:gd name="connsiteY164" fmla="*/ 537518 h 1699043"/>
              <a:gd name="connsiteX165" fmla="*/ 6711178 w 10232859"/>
              <a:gd name="connsiteY165" fmla="*/ 573610 h 1699043"/>
              <a:gd name="connsiteX166" fmla="*/ 6764036 w 10232859"/>
              <a:gd name="connsiteY166" fmla="*/ 588943 h 1699043"/>
              <a:gd name="connsiteX167" fmla="*/ 6858983 w 10232859"/>
              <a:gd name="connsiteY167" fmla="*/ 623723 h 1699043"/>
              <a:gd name="connsiteX168" fmla="*/ 6910661 w 10232859"/>
              <a:gd name="connsiteY168" fmla="*/ 634620 h 1699043"/>
              <a:gd name="connsiteX169" fmla="*/ 6944111 w 10232859"/>
              <a:gd name="connsiteY169" fmla="*/ 659502 h 1699043"/>
              <a:gd name="connsiteX170" fmla="*/ 6965771 w 10232859"/>
              <a:gd name="connsiteY170" fmla="*/ 659931 h 1699043"/>
              <a:gd name="connsiteX171" fmla="*/ 6969639 w 10232859"/>
              <a:gd name="connsiteY171" fmla="*/ 659837 h 1699043"/>
              <a:gd name="connsiteX172" fmla="*/ 6982242 w 10232859"/>
              <a:gd name="connsiteY172" fmla="*/ 663112 h 1699043"/>
              <a:gd name="connsiteX173" fmla="*/ 6989387 w 10232859"/>
              <a:gd name="connsiteY173" fmla="*/ 659474 h 1699043"/>
              <a:gd name="connsiteX174" fmla="*/ 7010930 w 10232859"/>
              <a:gd name="connsiteY174" fmla="*/ 661134 h 1699043"/>
              <a:gd name="connsiteX175" fmla="*/ 7033125 w 10232859"/>
              <a:gd name="connsiteY175" fmla="*/ 668436 h 1699043"/>
              <a:gd name="connsiteX176" fmla="*/ 7134461 w 10232859"/>
              <a:gd name="connsiteY176" fmla="*/ 708192 h 1699043"/>
              <a:gd name="connsiteX177" fmla="*/ 7197450 w 10232859"/>
              <a:gd name="connsiteY177" fmla="*/ 729094 h 1699043"/>
              <a:gd name="connsiteX178" fmla="*/ 7225084 w 10232859"/>
              <a:gd name="connsiteY178" fmla="*/ 732505 h 1699043"/>
              <a:gd name="connsiteX179" fmla="*/ 7261183 w 10232859"/>
              <a:gd name="connsiteY179" fmla="*/ 740313 h 1699043"/>
              <a:gd name="connsiteX180" fmla="*/ 7327760 w 10232859"/>
              <a:gd name="connsiteY180" fmla="*/ 750586 h 1699043"/>
              <a:gd name="connsiteX181" fmla="*/ 7412222 w 10232859"/>
              <a:gd name="connsiteY181" fmla="*/ 770487 h 1699043"/>
              <a:gd name="connsiteX182" fmla="*/ 7457904 w 10232859"/>
              <a:gd name="connsiteY182" fmla="*/ 804321 h 1699043"/>
              <a:gd name="connsiteX183" fmla="*/ 7465795 w 10232859"/>
              <a:gd name="connsiteY183" fmla="*/ 802598 h 1699043"/>
              <a:gd name="connsiteX184" fmla="*/ 7505046 w 10232859"/>
              <a:gd name="connsiteY184" fmla="*/ 816517 h 1699043"/>
              <a:gd name="connsiteX185" fmla="*/ 7623220 w 10232859"/>
              <a:gd name="connsiteY185" fmla="*/ 888520 h 1699043"/>
              <a:gd name="connsiteX186" fmla="*/ 7700458 w 10232859"/>
              <a:gd name="connsiteY186" fmla="*/ 915079 h 1699043"/>
              <a:gd name="connsiteX187" fmla="*/ 7730988 w 10232859"/>
              <a:gd name="connsiteY187" fmla="*/ 920756 h 1699043"/>
              <a:gd name="connsiteX188" fmla="*/ 7781942 w 10232859"/>
              <a:gd name="connsiteY188" fmla="*/ 930503 h 1699043"/>
              <a:gd name="connsiteX189" fmla="*/ 7827704 w 10232859"/>
              <a:gd name="connsiteY189" fmla="*/ 928558 h 1699043"/>
              <a:gd name="connsiteX190" fmla="*/ 7912084 w 10232859"/>
              <a:gd name="connsiteY190" fmla="*/ 963800 h 1699043"/>
              <a:gd name="connsiteX191" fmla="*/ 7982264 w 10232859"/>
              <a:gd name="connsiteY191" fmla="*/ 975773 h 1699043"/>
              <a:gd name="connsiteX192" fmla="*/ 7991272 w 10232859"/>
              <a:gd name="connsiteY192" fmla="*/ 981104 h 1699043"/>
              <a:gd name="connsiteX193" fmla="*/ 8079795 w 10232859"/>
              <a:gd name="connsiteY193" fmla="*/ 982983 h 1699043"/>
              <a:gd name="connsiteX194" fmla="*/ 8150881 w 10232859"/>
              <a:gd name="connsiteY194" fmla="*/ 990411 h 1699043"/>
              <a:gd name="connsiteX195" fmla="*/ 8172106 w 10232859"/>
              <a:gd name="connsiteY195" fmla="*/ 990512 h 1699043"/>
              <a:gd name="connsiteX196" fmla="*/ 8196076 w 10232859"/>
              <a:gd name="connsiteY196" fmla="*/ 1000078 h 1699043"/>
              <a:gd name="connsiteX197" fmla="*/ 8247463 w 10232859"/>
              <a:gd name="connsiteY197" fmla="*/ 1016332 h 1699043"/>
              <a:gd name="connsiteX198" fmla="*/ 8279272 w 10232859"/>
              <a:gd name="connsiteY198" fmla="*/ 1032921 h 1699043"/>
              <a:gd name="connsiteX199" fmla="*/ 8289611 w 10232859"/>
              <a:gd name="connsiteY199" fmla="*/ 1028630 h 1699043"/>
              <a:gd name="connsiteX200" fmla="*/ 8311483 w 10232859"/>
              <a:gd name="connsiteY200" fmla="*/ 1029399 h 1699043"/>
              <a:gd name="connsiteX201" fmla="*/ 8399489 w 10232859"/>
              <a:gd name="connsiteY201" fmla="*/ 1048562 h 1699043"/>
              <a:gd name="connsiteX202" fmla="*/ 8415973 w 10232859"/>
              <a:gd name="connsiteY202" fmla="*/ 1049660 h 1699043"/>
              <a:gd name="connsiteX203" fmla="*/ 8433326 w 10232859"/>
              <a:gd name="connsiteY203" fmla="*/ 1057881 h 1699043"/>
              <a:gd name="connsiteX204" fmla="*/ 8502328 w 10232859"/>
              <a:gd name="connsiteY204" fmla="*/ 1091498 h 1699043"/>
              <a:gd name="connsiteX205" fmla="*/ 8534346 w 10232859"/>
              <a:gd name="connsiteY205" fmla="*/ 1106980 h 1699043"/>
              <a:gd name="connsiteX206" fmla="*/ 8534980 w 10232859"/>
              <a:gd name="connsiteY206" fmla="*/ 1110861 h 1699043"/>
              <a:gd name="connsiteX207" fmla="*/ 8544104 w 10232859"/>
              <a:gd name="connsiteY207" fmla="*/ 1108406 h 1699043"/>
              <a:gd name="connsiteX208" fmla="*/ 8567742 w 10232859"/>
              <a:gd name="connsiteY208" fmla="*/ 1117590 h 1699043"/>
              <a:gd name="connsiteX209" fmla="*/ 8633779 w 10232859"/>
              <a:gd name="connsiteY209" fmla="*/ 1139226 h 1699043"/>
              <a:gd name="connsiteX210" fmla="*/ 8676965 w 10232859"/>
              <a:gd name="connsiteY210" fmla="*/ 1156949 h 1699043"/>
              <a:gd name="connsiteX211" fmla="*/ 8698944 w 10232859"/>
              <a:gd name="connsiteY211" fmla="*/ 1156939 h 1699043"/>
              <a:gd name="connsiteX212" fmla="*/ 8751897 w 10232859"/>
              <a:gd name="connsiteY212" fmla="*/ 1190886 h 1699043"/>
              <a:gd name="connsiteX213" fmla="*/ 8793564 w 10232859"/>
              <a:gd name="connsiteY213" fmla="*/ 1172572 h 1699043"/>
              <a:gd name="connsiteX214" fmla="*/ 8834270 w 10232859"/>
              <a:gd name="connsiteY214" fmla="*/ 1206624 h 1699043"/>
              <a:gd name="connsiteX215" fmla="*/ 8853872 w 10232859"/>
              <a:gd name="connsiteY215" fmla="*/ 1214714 h 1699043"/>
              <a:gd name="connsiteX216" fmla="*/ 8861901 w 10232859"/>
              <a:gd name="connsiteY216" fmla="*/ 1211375 h 1699043"/>
              <a:gd name="connsiteX217" fmla="*/ 8874168 w 10232859"/>
              <a:gd name="connsiteY217" fmla="*/ 1213967 h 1699043"/>
              <a:gd name="connsiteX218" fmla="*/ 8871123 w 10232859"/>
              <a:gd name="connsiteY218" fmla="*/ 1221160 h 1699043"/>
              <a:gd name="connsiteX219" fmla="*/ 8903537 w 10232859"/>
              <a:gd name="connsiteY219" fmla="*/ 1230588 h 1699043"/>
              <a:gd name="connsiteX220" fmla="*/ 8933767 w 10232859"/>
              <a:gd name="connsiteY220" fmla="*/ 1263368 h 1699043"/>
              <a:gd name="connsiteX221" fmla="*/ 8985765 w 10232859"/>
              <a:gd name="connsiteY221" fmla="*/ 1287664 h 1699043"/>
              <a:gd name="connsiteX222" fmla="*/ 9071444 w 10232859"/>
              <a:gd name="connsiteY222" fmla="*/ 1317305 h 1699043"/>
              <a:gd name="connsiteX223" fmla="*/ 9096711 w 10232859"/>
              <a:gd name="connsiteY223" fmla="*/ 1327777 h 1699043"/>
              <a:gd name="connsiteX224" fmla="*/ 9338853 w 10232859"/>
              <a:gd name="connsiteY224" fmla="*/ 1448046 h 1699043"/>
              <a:gd name="connsiteX225" fmla="*/ 9520814 w 10232859"/>
              <a:gd name="connsiteY225" fmla="*/ 1449827 h 1699043"/>
              <a:gd name="connsiteX226" fmla="*/ 9702271 w 10232859"/>
              <a:gd name="connsiteY226" fmla="*/ 1488553 h 1699043"/>
              <a:gd name="connsiteX227" fmla="*/ 9744273 w 10232859"/>
              <a:gd name="connsiteY227" fmla="*/ 1523512 h 1699043"/>
              <a:gd name="connsiteX228" fmla="*/ 9771903 w 10232859"/>
              <a:gd name="connsiteY228" fmla="*/ 1530034 h 1699043"/>
              <a:gd name="connsiteX229" fmla="*/ 9818565 w 10232859"/>
              <a:gd name="connsiteY229" fmla="*/ 1538545 h 1699043"/>
              <a:gd name="connsiteX230" fmla="*/ 9882202 w 10232859"/>
              <a:gd name="connsiteY230" fmla="*/ 1565888 h 1699043"/>
              <a:gd name="connsiteX231" fmla="*/ 10022025 w 10232859"/>
              <a:gd name="connsiteY231" fmla="*/ 1599696 h 1699043"/>
              <a:gd name="connsiteX232" fmla="*/ 10220406 w 10232859"/>
              <a:gd name="connsiteY232" fmla="*/ 1677005 h 1699043"/>
              <a:gd name="connsiteX233" fmla="*/ 10232859 w 10232859"/>
              <a:gd name="connsiteY233" fmla="*/ 1699043 h 1699043"/>
              <a:gd name="connsiteX234" fmla="*/ 0 w 10232859"/>
              <a:gd name="connsiteY234" fmla="*/ 1699043 h 1699043"/>
              <a:gd name="connsiteX235" fmla="*/ 0 w 10232859"/>
              <a:gd name="connsiteY235" fmla="*/ 21828 h 1699043"/>
              <a:gd name="connsiteX236" fmla="*/ 8097 w 10232859"/>
              <a:gd name="connsiteY236" fmla="*/ 24355 h 1699043"/>
              <a:gd name="connsiteX237" fmla="*/ 77128 w 10232859"/>
              <a:gd name="connsiteY237" fmla="*/ 6867 h 1699043"/>
              <a:gd name="connsiteX238" fmla="*/ 188338 w 10232859"/>
              <a:gd name="connsiteY238" fmla="*/ 5079 h 1699043"/>
              <a:gd name="connsiteX239" fmla="*/ 298809 w 10232859"/>
              <a:gd name="connsiteY239" fmla="*/ 6198 h 1699043"/>
              <a:gd name="connsiteX240" fmla="*/ 338985 w 10232859"/>
              <a:gd name="connsiteY240" fmla="*/ 8006 h 1699043"/>
              <a:gd name="connsiteX241" fmla="*/ 409815 w 10232859"/>
              <a:gd name="connsiteY241" fmla="*/ 5045 h 1699043"/>
              <a:gd name="connsiteX0" fmla="*/ 409815 w 10232859"/>
              <a:gd name="connsiteY0" fmla="*/ 5045 h 1699043"/>
              <a:gd name="connsiteX1" fmla="*/ 456316 w 10232859"/>
              <a:gd name="connsiteY1" fmla="*/ 4077 h 1699043"/>
              <a:gd name="connsiteX2" fmla="*/ 463611 w 10232859"/>
              <a:gd name="connsiteY2" fmla="*/ 18441 h 1699043"/>
              <a:gd name="connsiteX3" fmla="*/ 506289 w 10232859"/>
              <a:gd name="connsiteY3" fmla="*/ 21667 h 1699043"/>
              <a:gd name="connsiteX4" fmla="*/ 547180 w 10232859"/>
              <a:gd name="connsiteY4" fmla="*/ 10297 h 1699043"/>
              <a:gd name="connsiteX5" fmla="*/ 599180 w 10232859"/>
              <a:gd name="connsiteY5" fmla="*/ 9165 h 1699043"/>
              <a:gd name="connsiteX6" fmla="*/ 630247 w 10232859"/>
              <a:gd name="connsiteY6" fmla="*/ 8332 h 1699043"/>
              <a:gd name="connsiteX7" fmla="*/ 715463 w 10232859"/>
              <a:gd name="connsiteY7" fmla="*/ 18029 h 1699043"/>
              <a:gd name="connsiteX8" fmla="*/ 862866 w 10232859"/>
              <a:gd name="connsiteY8" fmla="*/ 63233 h 1699043"/>
              <a:gd name="connsiteX9" fmla="*/ 906400 w 10232859"/>
              <a:gd name="connsiteY9" fmla="*/ 68570 h 1699043"/>
              <a:gd name="connsiteX10" fmla="*/ 912698 w 10232859"/>
              <a:gd name="connsiteY10" fmla="*/ 65266 h 1699043"/>
              <a:gd name="connsiteX11" fmla="*/ 972936 w 10232859"/>
              <a:gd name="connsiteY11" fmla="*/ 88549 h 1699043"/>
              <a:gd name="connsiteX12" fmla="*/ 1061158 w 10232859"/>
              <a:gd name="connsiteY12" fmla="*/ 90302 h 1699043"/>
              <a:gd name="connsiteX13" fmla="*/ 1127764 w 10232859"/>
              <a:gd name="connsiteY13" fmla="*/ 86443 h 1699043"/>
              <a:gd name="connsiteX14" fmla="*/ 1165092 w 10232859"/>
              <a:gd name="connsiteY14" fmla="*/ 86517 h 1699043"/>
              <a:gd name="connsiteX15" fmla="*/ 1192274 w 10232859"/>
              <a:gd name="connsiteY15" fmla="*/ 84088 h 1699043"/>
              <a:gd name="connsiteX16" fmla="*/ 1261359 w 10232859"/>
              <a:gd name="connsiteY16" fmla="*/ 91263 h 1699043"/>
              <a:gd name="connsiteX17" fmla="*/ 1375826 w 10232859"/>
              <a:gd name="connsiteY17" fmla="*/ 108740 h 1699043"/>
              <a:gd name="connsiteX18" fmla="*/ 1400134 w 10232859"/>
              <a:gd name="connsiteY18" fmla="*/ 111208 h 1699043"/>
              <a:gd name="connsiteX19" fmla="*/ 1420782 w 10232859"/>
              <a:gd name="connsiteY19" fmla="*/ 108347 h 1699043"/>
              <a:gd name="connsiteX20" fmla="*/ 1425360 w 10232859"/>
              <a:gd name="connsiteY20" fmla="*/ 103343 h 1699043"/>
              <a:gd name="connsiteX21" fmla="*/ 1438688 w 10232859"/>
              <a:gd name="connsiteY21" fmla="*/ 103900 h 1699043"/>
              <a:gd name="connsiteX22" fmla="*/ 1442183 w 10232859"/>
              <a:gd name="connsiteY22" fmla="*/ 103008 h 1699043"/>
              <a:gd name="connsiteX23" fmla="*/ 1462271 w 10232859"/>
              <a:gd name="connsiteY23" fmla="*/ 98933 h 1699043"/>
              <a:gd name="connsiteX24" fmla="*/ 1506437 w 10232859"/>
              <a:gd name="connsiteY24" fmla="*/ 116084 h 1699043"/>
              <a:gd name="connsiteX25" fmla="*/ 1559721 w 10232859"/>
              <a:gd name="connsiteY25" fmla="*/ 115918 h 1699043"/>
              <a:gd name="connsiteX26" fmla="*/ 1763086 w 10232859"/>
              <a:gd name="connsiteY26" fmla="*/ 148431 h 1699043"/>
              <a:gd name="connsiteX27" fmla="*/ 1909571 w 10232859"/>
              <a:gd name="connsiteY27" fmla="*/ 158571 h 1699043"/>
              <a:gd name="connsiteX28" fmla="*/ 2002612 w 10232859"/>
              <a:gd name="connsiteY28" fmla="*/ 185342 h 1699043"/>
              <a:gd name="connsiteX29" fmla="*/ 2155278 w 10232859"/>
              <a:gd name="connsiteY29" fmla="*/ 197824 h 1699043"/>
              <a:gd name="connsiteX30" fmla="*/ 2166398 w 10232859"/>
              <a:gd name="connsiteY30" fmla="*/ 206965 h 1699043"/>
              <a:gd name="connsiteX31" fmla="*/ 2180455 w 10232859"/>
              <a:gd name="connsiteY31" fmla="*/ 212894 h 1699043"/>
              <a:gd name="connsiteX32" fmla="*/ 2182638 w 10232859"/>
              <a:gd name="connsiteY32" fmla="*/ 212313 h 1699043"/>
              <a:gd name="connsiteX33" fmla="*/ 2200348 w 10232859"/>
              <a:gd name="connsiteY33" fmla="*/ 215316 h 1699043"/>
              <a:gd name="connsiteX34" fmla="*/ 2203307 w 10232859"/>
              <a:gd name="connsiteY34" fmla="*/ 218590 h 1699043"/>
              <a:gd name="connsiteX35" fmla="*/ 2215170 w 10232859"/>
              <a:gd name="connsiteY35" fmla="*/ 221472 h 1699043"/>
              <a:gd name="connsiteX36" fmla="*/ 2237765 w 10232859"/>
              <a:gd name="connsiteY36" fmla="*/ 229357 h 1699043"/>
              <a:gd name="connsiteX37" fmla="*/ 2242719 w 10232859"/>
              <a:gd name="connsiteY37" fmla="*/ 228760 h 1699043"/>
              <a:gd name="connsiteX38" fmla="*/ 2277928 w 10232859"/>
              <a:gd name="connsiteY38" fmla="*/ 237427 h 1699043"/>
              <a:gd name="connsiteX39" fmla="*/ 2278759 w 10232859"/>
              <a:gd name="connsiteY39" fmla="*/ 236563 h 1699043"/>
              <a:gd name="connsiteX40" fmla="*/ 2290187 w 10232859"/>
              <a:gd name="connsiteY40" fmla="*/ 234709 h 1699043"/>
              <a:gd name="connsiteX41" fmla="*/ 2364066 w 10232859"/>
              <a:gd name="connsiteY41" fmla="*/ 218237 h 1699043"/>
              <a:gd name="connsiteX42" fmla="*/ 2400814 w 10232859"/>
              <a:gd name="connsiteY42" fmla="*/ 227165 h 1699043"/>
              <a:gd name="connsiteX43" fmla="*/ 2408414 w 10232859"/>
              <a:gd name="connsiteY43" fmla="*/ 228429 h 1699043"/>
              <a:gd name="connsiteX44" fmla="*/ 2408650 w 10232859"/>
              <a:gd name="connsiteY44" fmla="*/ 228234 h 1699043"/>
              <a:gd name="connsiteX45" fmla="*/ 2416835 w 10232859"/>
              <a:gd name="connsiteY45" fmla="*/ 229128 h 1699043"/>
              <a:gd name="connsiteX46" fmla="*/ 2422271 w 10232859"/>
              <a:gd name="connsiteY46" fmla="*/ 230733 h 1699043"/>
              <a:gd name="connsiteX47" fmla="*/ 2490341 w 10232859"/>
              <a:gd name="connsiteY47" fmla="*/ 211074 h 1699043"/>
              <a:gd name="connsiteX48" fmla="*/ 2588929 w 10232859"/>
              <a:gd name="connsiteY48" fmla="*/ 200980 h 1699043"/>
              <a:gd name="connsiteX49" fmla="*/ 2687426 w 10232859"/>
              <a:gd name="connsiteY49" fmla="*/ 193848 h 1699043"/>
              <a:gd name="connsiteX50" fmla="*/ 2723517 w 10232859"/>
              <a:gd name="connsiteY50" fmla="*/ 192652 h 1699043"/>
              <a:gd name="connsiteX51" fmla="*/ 2785956 w 10232859"/>
              <a:gd name="connsiteY51" fmla="*/ 184404 h 1699043"/>
              <a:gd name="connsiteX52" fmla="*/ 2813378 w 10232859"/>
              <a:gd name="connsiteY52" fmla="*/ 176833 h 1699043"/>
              <a:gd name="connsiteX53" fmla="*/ 2814782 w 10232859"/>
              <a:gd name="connsiteY53" fmla="*/ 177153 h 1699043"/>
              <a:gd name="connsiteX54" fmla="*/ 2816580 w 10232859"/>
              <a:gd name="connsiteY54" fmla="*/ 174366 h 1699043"/>
              <a:gd name="connsiteX55" fmla="*/ 2821623 w 10232859"/>
              <a:gd name="connsiteY55" fmla="*/ 172875 h 1699043"/>
              <a:gd name="connsiteX56" fmla="*/ 2836688 w 10232859"/>
              <a:gd name="connsiteY56" fmla="*/ 172971 h 1699043"/>
              <a:gd name="connsiteX57" fmla="*/ 2842564 w 10232859"/>
              <a:gd name="connsiteY57" fmla="*/ 173695 h 1699043"/>
              <a:gd name="connsiteX58" fmla="*/ 2850712 w 10232859"/>
              <a:gd name="connsiteY58" fmla="*/ 173290 h 1699043"/>
              <a:gd name="connsiteX59" fmla="*/ 2850846 w 10232859"/>
              <a:gd name="connsiteY59" fmla="*/ 173062 h 1699043"/>
              <a:gd name="connsiteX60" fmla="*/ 2858611 w 10232859"/>
              <a:gd name="connsiteY60" fmla="*/ 173112 h 1699043"/>
              <a:gd name="connsiteX61" fmla="*/ 2897454 w 10232859"/>
              <a:gd name="connsiteY61" fmla="*/ 176114 h 1699043"/>
              <a:gd name="connsiteX62" fmla="*/ 2940369 w 10232859"/>
              <a:gd name="connsiteY62" fmla="*/ 152944 h 1699043"/>
              <a:gd name="connsiteX63" fmla="*/ 2959670 w 10232859"/>
              <a:gd name="connsiteY63" fmla="*/ 148367 h 1699043"/>
              <a:gd name="connsiteX64" fmla="*/ 2969615 w 10232859"/>
              <a:gd name="connsiteY64" fmla="*/ 144755 h 1699043"/>
              <a:gd name="connsiteX65" fmla="*/ 2970000 w 10232859"/>
              <a:gd name="connsiteY65" fmla="*/ 143776 h 1699043"/>
              <a:gd name="connsiteX66" fmla="*/ 3007272 w 10232859"/>
              <a:gd name="connsiteY66" fmla="*/ 146766 h 1699043"/>
              <a:gd name="connsiteX67" fmla="*/ 3011677 w 10232859"/>
              <a:gd name="connsiteY67" fmla="*/ 145404 h 1699043"/>
              <a:gd name="connsiteX68" fmla="*/ 3036668 w 10232859"/>
              <a:gd name="connsiteY68" fmla="*/ 149604 h 1699043"/>
              <a:gd name="connsiteX69" fmla="*/ 3049208 w 10232859"/>
              <a:gd name="connsiteY69" fmla="*/ 150573 h 1699043"/>
              <a:gd name="connsiteX70" fmla="*/ 3053517 w 10232859"/>
              <a:gd name="connsiteY70" fmla="*/ 153322 h 1699043"/>
              <a:gd name="connsiteX71" fmla="*/ 3071637 w 10232859"/>
              <a:gd name="connsiteY71" fmla="*/ 153496 h 1699043"/>
              <a:gd name="connsiteX72" fmla="*/ 3110077 w 10232859"/>
              <a:gd name="connsiteY72" fmla="*/ 149202 h 1699043"/>
              <a:gd name="connsiteX73" fmla="*/ 3173743 w 10232859"/>
              <a:gd name="connsiteY73" fmla="*/ 159581 h 1699043"/>
              <a:gd name="connsiteX74" fmla="*/ 3254203 w 10232859"/>
              <a:gd name="connsiteY74" fmla="*/ 151756 h 1699043"/>
              <a:gd name="connsiteX75" fmla="*/ 3380350 w 10232859"/>
              <a:gd name="connsiteY75" fmla="*/ 151151 h 1699043"/>
              <a:gd name="connsiteX76" fmla="*/ 3476147 w 10232859"/>
              <a:gd name="connsiteY76" fmla="*/ 170925 h 1699043"/>
              <a:gd name="connsiteX77" fmla="*/ 3581876 w 10232859"/>
              <a:gd name="connsiteY77" fmla="*/ 150448 h 1699043"/>
              <a:gd name="connsiteX78" fmla="*/ 3704761 w 10232859"/>
              <a:gd name="connsiteY78" fmla="*/ 150492 h 1699043"/>
              <a:gd name="connsiteX79" fmla="*/ 3755040 w 10232859"/>
              <a:gd name="connsiteY79" fmla="*/ 141978 h 1699043"/>
              <a:gd name="connsiteX80" fmla="*/ 3804689 w 10232859"/>
              <a:gd name="connsiteY80" fmla="*/ 151893 h 1699043"/>
              <a:gd name="connsiteX81" fmla="*/ 3821793 w 10232859"/>
              <a:gd name="connsiteY81" fmla="*/ 144743 h 1699043"/>
              <a:gd name="connsiteX82" fmla="*/ 3824682 w 10232859"/>
              <a:gd name="connsiteY82" fmla="*/ 143319 h 1699043"/>
              <a:gd name="connsiteX83" fmla="*/ 3837536 w 10232859"/>
              <a:gd name="connsiteY83" fmla="*/ 141778 h 1699043"/>
              <a:gd name="connsiteX84" fmla="*/ 3839550 w 10232859"/>
              <a:gd name="connsiteY84" fmla="*/ 136147 h 1699043"/>
              <a:gd name="connsiteX85" fmla="*/ 3857743 w 10232859"/>
              <a:gd name="connsiteY85" fmla="*/ 130104 h 1699043"/>
              <a:gd name="connsiteX86" fmla="*/ 3881852 w 10232859"/>
              <a:gd name="connsiteY86" fmla="*/ 128717 h 1699043"/>
              <a:gd name="connsiteX87" fmla="*/ 3998088 w 10232859"/>
              <a:gd name="connsiteY87" fmla="*/ 127932 h 1699043"/>
              <a:gd name="connsiteX88" fmla="*/ 4066682 w 10232859"/>
              <a:gd name="connsiteY88" fmla="*/ 124147 h 1699043"/>
              <a:gd name="connsiteX89" fmla="*/ 4091246 w 10232859"/>
              <a:gd name="connsiteY89" fmla="*/ 117503 h 1699043"/>
              <a:gd name="connsiteX90" fmla="*/ 4126556 w 10232859"/>
              <a:gd name="connsiteY90" fmla="*/ 111725 h 1699043"/>
              <a:gd name="connsiteX91" fmla="*/ 4187717 w 10232859"/>
              <a:gd name="connsiteY91" fmla="*/ 97496 h 1699043"/>
              <a:gd name="connsiteX92" fmla="*/ 4220826 w 10232859"/>
              <a:gd name="connsiteY92" fmla="*/ 95991 h 1699043"/>
              <a:gd name="connsiteX93" fmla="*/ 4239014 w 10232859"/>
              <a:gd name="connsiteY93" fmla="*/ 90840 h 1699043"/>
              <a:gd name="connsiteX94" fmla="*/ 4246653 w 10232859"/>
              <a:gd name="connsiteY94" fmla="*/ 91360 h 1699043"/>
              <a:gd name="connsiteX95" fmla="*/ 4271841 w 10232859"/>
              <a:gd name="connsiteY95" fmla="*/ 90188 h 1699043"/>
              <a:gd name="connsiteX96" fmla="*/ 4286277 w 10232859"/>
              <a:gd name="connsiteY96" fmla="*/ 90173 h 1699043"/>
              <a:gd name="connsiteX97" fmla="*/ 4292025 w 10232859"/>
              <a:gd name="connsiteY97" fmla="*/ 90407 h 1699043"/>
              <a:gd name="connsiteX98" fmla="*/ 4304713 w 10232859"/>
              <a:gd name="connsiteY98" fmla="*/ 95673 h 1699043"/>
              <a:gd name="connsiteX99" fmla="*/ 4321285 w 10232859"/>
              <a:gd name="connsiteY99" fmla="*/ 93560 h 1699043"/>
              <a:gd name="connsiteX100" fmla="*/ 4339561 w 10232859"/>
              <a:gd name="connsiteY100" fmla="*/ 98806 h 1699043"/>
              <a:gd name="connsiteX101" fmla="*/ 4343990 w 10232859"/>
              <a:gd name="connsiteY101" fmla="*/ 94576 h 1699043"/>
              <a:gd name="connsiteX102" fmla="*/ 4358885 w 10232859"/>
              <a:gd name="connsiteY102" fmla="*/ 90264 h 1699043"/>
              <a:gd name="connsiteX103" fmla="*/ 4371648 w 10232859"/>
              <a:gd name="connsiteY103" fmla="*/ 95312 h 1699043"/>
              <a:gd name="connsiteX104" fmla="*/ 4398380 w 10232859"/>
              <a:gd name="connsiteY104" fmla="*/ 98447 h 1699043"/>
              <a:gd name="connsiteX105" fmla="*/ 4405729 w 10232859"/>
              <a:gd name="connsiteY105" fmla="*/ 97677 h 1699043"/>
              <a:gd name="connsiteX106" fmla="*/ 4431408 w 10232859"/>
              <a:gd name="connsiteY106" fmla="*/ 104311 h 1699043"/>
              <a:gd name="connsiteX107" fmla="*/ 4472183 w 10232859"/>
              <a:gd name="connsiteY107" fmla="*/ 109916 h 1699043"/>
              <a:gd name="connsiteX108" fmla="*/ 4518828 w 10232859"/>
              <a:gd name="connsiteY108" fmla="*/ 112600 h 1699043"/>
              <a:gd name="connsiteX109" fmla="*/ 4532040 w 10232859"/>
              <a:gd name="connsiteY109" fmla="*/ 117793 h 1699043"/>
              <a:gd name="connsiteX110" fmla="*/ 4617778 w 10232859"/>
              <a:gd name="connsiteY110" fmla="*/ 130479 h 1699043"/>
              <a:gd name="connsiteX111" fmla="*/ 4641872 w 10232859"/>
              <a:gd name="connsiteY111" fmla="*/ 134207 h 1699043"/>
              <a:gd name="connsiteX112" fmla="*/ 4662766 w 10232859"/>
              <a:gd name="connsiteY112" fmla="*/ 132438 h 1699043"/>
              <a:gd name="connsiteX113" fmla="*/ 4667770 w 10232859"/>
              <a:gd name="connsiteY113" fmla="*/ 127694 h 1699043"/>
              <a:gd name="connsiteX114" fmla="*/ 4681052 w 10232859"/>
              <a:gd name="connsiteY114" fmla="*/ 128947 h 1699043"/>
              <a:gd name="connsiteX115" fmla="*/ 4684624 w 10232859"/>
              <a:gd name="connsiteY115" fmla="*/ 128241 h 1699043"/>
              <a:gd name="connsiteX116" fmla="*/ 4705061 w 10232859"/>
              <a:gd name="connsiteY116" fmla="*/ 125234 h 1699043"/>
              <a:gd name="connsiteX117" fmla="*/ 4747746 w 10232859"/>
              <a:gd name="connsiteY117" fmla="*/ 144617 h 1699043"/>
              <a:gd name="connsiteX118" fmla="*/ 4867014 w 10232859"/>
              <a:gd name="connsiteY118" fmla="*/ 164145 h 1699043"/>
              <a:gd name="connsiteX119" fmla="*/ 5001600 w 10232859"/>
              <a:gd name="connsiteY119" fmla="*/ 190239 h 1699043"/>
              <a:gd name="connsiteX120" fmla="*/ 5115965 w 10232859"/>
              <a:gd name="connsiteY120" fmla="*/ 186069 h 1699043"/>
              <a:gd name="connsiteX121" fmla="*/ 5193957 w 10232859"/>
              <a:gd name="connsiteY121" fmla="*/ 229364 h 1699043"/>
              <a:gd name="connsiteX122" fmla="*/ 5275907 w 10232859"/>
              <a:gd name="connsiteY122" fmla="*/ 263295 h 1699043"/>
              <a:gd name="connsiteX123" fmla="*/ 5344878 w 10232859"/>
              <a:gd name="connsiteY123" fmla="*/ 276360 h 1699043"/>
              <a:gd name="connsiteX124" fmla="*/ 5413398 w 10232859"/>
              <a:gd name="connsiteY124" fmla="*/ 276235 h 1699043"/>
              <a:gd name="connsiteX125" fmla="*/ 5415629 w 10232859"/>
              <a:gd name="connsiteY125" fmla="*/ 275768 h 1699043"/>
              <a:gd name="connsiteX126" fmla="*/ 5433078 w 10232859"/>
              <a:gd name="connsiteY126" fmla="*/ 279684 h 1699043"/>
              <a:gd name="connsiteX127" fmla="*/ 5435759 w 10232859"/>
              <a:gd name="connsiteY127" fmla="*/ 283100 h 1699043"/>
              <a:gd name="connsiteX128" fmla="*/ 5447372 w 10232859"/>
              <a:gd name="connsiteY128" fmla="*/ 286587 h 1699043"/>
              <a:gd name="connsiteX129" fmla="*/ 5469289 w 10232859"/>
              <a:gd name="connsiteY129" fmla="*/ 295620 h 1699043"/>
              <a:gd name="connsiteX130" fmla="*/ 5508752 w 10232859"/>
              <a:gd name="connsiteY130" fmla="*/ 305753 h 1699043"/>
              <a:gd name="connsiteX131" fmla="*/ 5509657 w 10232859"/>
              <a:gd name="connsiteY131" fmla="*/ 304936 h 1699043"/>
              <a:gd name="connsiteX132" fmla="*/ 5521245 w 10232859"/>
              <a:gd name="connsiteY132" fmla="*/ 303688 h 1699043"/>
              <a:gd name="connsiteX133" fmla="*/ 5596538 w 10232859"/>
              <a:gd name="connsiteY133" fmla="*/ 291153 h 1699043"/>
              <a:gd name="connsiteX134" fmla="*/ 5632514 w 10232859"/>
              <a:gd name="connsiteY134" fmla="*/ 301962 h 1699043"/>
              <a:gd name="connsiteX135" fmla="*/ 5640005 w 10232859"/>
              <a:gd name="connsiteY135" fmla="*/ 303617 h 1699043"/>
              <a:gd name="connsiteX136" fmla="*/ 5640259 w 10232859"/>
              <a:gd name="connsiteY136" fmla="*/ 303435 h 1699043"/>
              <a:gd name="connsiteX137" fmla="*/ 5648365 w 10232859"/>
              <a:gd name="connsiteY137" fmla="*/ 304754 h 1699043"/>
              <a:gd name="connsiteX138" fmla="*/ 5653662 w 10232859"/>
              <a:gd name="connsiteY138" fmla="*/ 306635 h 1699043"/>
              <a:gd name="connsiteX139" fmla="*/ 5668196 w 10232859"/>
              <a:gd name="connsiteY139" fmla="*/ 309846 h 1699043"/>
              <a:gd name="connsiteX140" fmla="*/ 5673886 w 10232859"/>
              <a:gd name="connsiteY140" fmla="*/ 309526 h 1699043"/>
              <a:gd name="connsiteX141" fmla="*/ 5677139 w 10232859"/>
              <a:gd name="connsiteY141" fmla="*/ 307345 h 1699043"/>
              <a:gd name="connsiteX142" fmla="*/ 5708983 w 10232859"/>
              <a:gd name="connsiteY142" fmla="*/ 306674 h 1699043"/>
              <a:gd name="connsiteX143" fmla="*/ 5773909 w 10232859"/>
              <a:gd name="connsiteY143" fmla="*/ 312061 h 1699043"/>
              <a:gd name="connsiteX144" fmla="*/ 5809500 w 10232859"/>
              <a:gd name="connsiteY144" fmla="*/ 318450 h 1699043"/>
              <a:gd name="connsiteX145" fmla="*/ 5908729 w 10232859"/>
              <a:gd name="connsiteY145" fmla="*/ 332335 h 1699043"/>
              <a:gd name="connsiteX146" fmla="*/ 5990524 w 10232859"/>
              <a:gd name="connsiteY146" fmla="*/ 350618 h 1699043"/>
              <a:gd name="connsiteX147" fmla="*/ 6029302 w 10232859"/>
              <a:gd name="connsiteY147" fmla="*/ 361365 h 1699043"/>
              <a:gd name="connsiteX148" fmla="*/ 6086225 w 10232859"/>
              <a:gd name="connsiteY148" fmla="*/ 339621 h 1699043"/>
              <a:gd name="connsiteX149" fmla="*/ 6105063 w 10232859"/>
              <a:gd name="connsiteY149" fmla="*/ 347340 h 1699043"/>
              <a:gd name="connsiteX150" fmla="*/ 6195166 w 10232859"/>
              <a:gd name="connsiteY150" fmla="*/ 360190 h 1699043"/>
              <a:gd name="connsiteX151" fmla="*/ 6216259 w 10232859"/>
              <a:gd name="connsiteY151" fmla="*/ 363365 h 1699043"/>
              <a:gd name="connsiteX152" fmla="*/ 6228331 w 10232859"/>
              <a:gd name="connsiteY152" fmla="*/ 364034 h 1699043"/>
              <a:gd name="connsiteX153" fmla="*/ 6229602 w 10232859"/>
              <a:gd name="connsiteY153" fmla="*/ 363414 h 1699043"/>
              <a:gd name="connsiteX154" fmla="*/ 6258988 w 10232859"/>
              <a:gd name="connsiteY154" fmla="*/ 378660 h 1699043"/>
              <a:gd name="connsiteX155" fmla="*/ 6264106 w 10232859"/>
              <a:gd name="connsiteY155" fmla="*/ 379141 h 1699043"/>
              <a:gd name="connsiteX156" fmla="*/ 6281703 w 10232859"/>
              <a:gd name="connsiteY156" fmla="*/ 391054 h 1699043"/>
              <a:gd name="connsiteX157" fmla="*/ 6291622 w 10232859"/>
              <a:gd name="connsiteY157" fmla="*/ 396155 h 1699043"/>
              <a:gd name="connsiteX158" fmla="*/ 6292712 w 10232859"/>
              <a:gd name="connsiteY158" fmla="*/ 399771 h 1699043"/>
              <a:gd name="connsiteX159" fmla="*/ 6308227 w 10232859"/>
              <a:gd name="connsiteY159" fmla="*/ 406196 h 1699043"/>
              <a:gd name="connsiteX160" fmla="*/ 6328981 w 10232859"/>
              <a:gd name="connsiteY160" fmla="*/ 409495 h 1699043"/>
              <a:gd name="connsiteX161" fmla="*/ 6368693 w 10232859"/>
              <a:gd name="connsiteY161" fmla="*/ 417845 h 1699043"/>
              <a:gd name="connsiteX162" fmla="*/ 6414811 w 10232859"/>
              <a:gd name="connsiteY162" fmla="*/ 452200 h 1699043"/>
              <a:gd name="connsiteX163" fmla="*/ 6467879 w 10232859"/>
              <a:gd name="connsiteY163" fmla="*/ 468248 h 1699043"/>
              <a:gd name="connsiteX164" fmla="*/ 6564351 w 10232859"/>
              <a:gd name="connsiteY164" fmla="*/ 537518 h 1699043"/>
              <a:gd name="connsiteX165" fmla="*/ 6711178 w 10232859"/>
              <a:gd name="connsiteY165" fmla="*/ 573610 h 1699043"/>
              <a:gd name="connsiteX166" fmla="*/ 6764036 w 10232859"/>
              <a:gd name="connsiteY166" fmla="*/ 588943 h 1699043"/>
              <a:gd name="connsiteX167" fmla="*/ 6858983 w 10232859"/>
              <a:gd name="connsiteY167" fmla="*/ 623723 h 1699043"/>
              <a:gd name="connsiteX168" fmla="*/ 6910661 w 10232859"/>
              <a:gd name="connsiteY168" fmla="*/ 634620 h 1699043"/>
              <a:gd name="connsiteX169" fmla="*/ 6944111 w 10232859"/>
              <a:gd name="connsiteY169" fmla="*/ 659502 h 1699043"/>
              <a:gd name="connsiteX170" fmla="*/ 6965771 w 10232859"/>
              <a:gd name="connsiteY170" fmla="*/ 659931 h 1699043"/>
              <a:gd name="connsiteX171" fmla="*/ 6969639 w 10232859"/>
              <a:gd name="connsiteY171" fmla="*/ 659837 h 1699043"/>
              <a:gd name="connsiteX172" fmla="*/ 6982242 w 10232859"/>
              <a:gd name="connsiteY172" fmla="*/ 663112 h 1699043"/>
              <a:gd name="connsiteX173" fmla="*/ 6989387 w 10232859"/>
              <a:gd name="connsiteY173" fmla="*/ 659474 h 1699043"/>
              <a:gd name="connsiteX174" fmla="*/ 7010930 w 10232859"/>
              <a:gd name="connsiteY174" fmla="*/ 661134 h 1699043"/>
              <a:gd name="connsiteX175" fmla="*/ 7033125 w 10232859"/>
              <a:gd name="connsiteY175" fmla="*/ 668436 h 1699043"/>
              <a:gd name="connsiteX176" fmla="*/ 7134461 w 10232859"/>
              <a:gd name="connsiteY176" fmla="*/ 708192 h 1699043"/>
              <a:gd name="connsiteX177" fmla="*/ 7197450 w 10232859"/>
              <a:gd name="connsiteY177" fmla="*/ 729094 h 1699043"/>
              <a:gd name="connsiteX178" fmla="*/ 7225084 w 10232859"/>
              <a:gd name="connsiteY178" fmla="*/ 732505 h 1699043"/>
              <a:gd name="connsiteX179" fmla="*/ 7261183 w 10232859"/>
              <a:gd name="connsiteY179" fmla="*/ 740313 h 1699043"/>
              <a:gd name="connsiteX180" fmla="*/ 7327760 w 10232859"/>
              <a:gd name="connsiteY180" fmla="*/ 750586 h 1699043"/>
              <a:gd name="connsiteX181" fmla="*/ 7412222 w 10232859"/>
              <a:gd name="connsiteY181" fmla="*/ 770487 h 1699043"/>
              <a:gd name="connsiteX182" fmla="*/ 7457904 w 10232859"/>
              <a:gd name="connsiteY182" fmla="*/ 804321 h 1699043"/>
              <a:gd name="connsiteX183" fmla="*/ 7465795 w 10232859"/>
              <a:gd name="connsiteY183" fmla="*/ 802598 h 1699043"/>
              <a:gd name="connsiteX184" fmla="*/ 7505046 w 10232859"/>
              <a:gd name="connsiteY184" fmla="*/ 816517 h 1699043"/>
              <a:gd name="connsiteX185" fmla="*/ 7623220 w 10232859"/>
              <a:gd name="connsiteY185" fmla="*/ 888520 h 1699043"/>
              <a:gd name="connsiteX186" fmla="*/ 7700458 w 10232859"/>
              <a:gd name="connsiteY186" fmla="*/ 915079 h 1699043"/>
              <a:gd name="connsiteX187" fmla="*/ 7730988 w 10232859"/>
              <a:gd name="connsiteY187" fmla="*/ 920756 h 1699043"/>
              <a:gd name="connsiteX188" fmla="*/ 7781942 w 10232859"/>
              <a:gd name="connsiteY188" fmla="*/ 930503 h 1699043"/>
              <a:gd name="connsiteX189" fmla="*/ 7827704 w 10232859"/>
              <a:gd name="connsiteY189" fmla="*/ 928558 h 1699043"/>
              <a:gd name="connsiteX190" fmla="*/ 7912084 w 10232859"/>
              <a:gd name="connsiteY190" fmla="*/ 963800 h 1699043"/>
              <a:gd name="connsiteX191" fmla="*/ 7982264 w 10232859"/>
              <a:gd name="connsiteY191" fmla="*/ 975773 h 1699043"/>
              <a:gd name="connsiteX192" fmla="*/ 7991272 w 10232859"/>
              <a:gd name="connsiteY192" fmla="*/ 981104 h 1699043"/>
              <a:gd name="connsiteX193" fmla="*/ 8079795 w 10232859"/>
              <a:gd name="connsiteY193" fmla="*/ 982983 h 1699043"/>
              <a:gd name="connsiteX194" fmla="*/ 8150881 w 10232859"/>
              <a:gd name="connsiteY194" fmla="*/ 990411 h 1699043"/>
              <a:gd name="connsiteX195" fmla="*/ 8172106 w 10232859"/>
              <a:gd name="connsiteY195" fmla="*/ 990512 h 1699043"/>
              <a:gd name="connsiteX196" fmla="*/ 8196076 w 10232859"/>
              <a:gd name="connsiteY196" fmla="*/ 1000078 h 1699043"/>
              <a:gd name="connsiteX197" fmla="*/ 8247463 w 10232859"/>
              <a:gd name="connsiteY197" fmla="*/ 1016332 h 1699043"/>
              <a:gd name="connsiteX198" fmla="*/ 8279272 w 10232859"/>
              <a:gd name="connsiteY198" fmla="*/ 1032921 h 1699043"/>
              <a:gd name="connsiteX199" fmla="*/ 8289611 w 10232859"/>
              <a:gd name="connsiteY199" fmla="*/ 1028630 h 1699043"/>
              <a:gd name="connsiteX200" fmla="*/ 8311483 w 10232859"/>
              <a:gd name="connsiteY200" fmla="*/ 1029399 h 1699043"/>
              <a:gd name="connsiteX201" fmla="*/ 8399489 w 10232859"/>
              <a:gd name="connsiteY201" fmla="*/ 1048562 h 1699043"/>
              <a:gd name="connsiteX202" fmla="*/ 8415973 w 10232859"/>
              <a:gd name="connsiteY202" fmla="*/ 1049660 h 1699043"/>
              <a:gd name="connsiteX203" fmla="*/ 8433326 w 10232859"/>
              <a:gd name="connsiteY203" fmla="*/ 1057881 h 1699043"/>
              <a:gd name="connsiteX204" fmla="*/ 8502328 w 10232859"/>
              <a:gd name="connsiteY204" fmla="*/ 1091498 h 1699043"/>
              <a:gd name="connsiteX205" fmla="*/ 8534346 w 10232859"/>
              <a:gd name="connsiteY205" fmla="*/ 1106980 h 1699043"/>
              <a:gd name="connsiteX206" fmla="*/ 8534980 w 10232859"/>
              <a:gd name="connsiteY206" fmla="*/ 1110861 h 1699043"/>
              <a:gd name="connsiteX207" fmla="*/ 8544104 w 10232859"/>
              <a:gd name="connsiteY207" fmla="*/ 1108406 h 1699043"/>
              <a:gd name="connsiteX208" fmla="*/ 8567742 w 10232859"/>
              <a:gd name="connsiteY208" fmla="*/ 1117590 h 1699043"/>
              <a:gd name="connsiteX209" fmla="*/ 8633779 w 10232859"/>
              <a:gd name="connsiteY209" fmla="*/ 1139226 h 1699043"/>
              <a:gd name="connsiteX210" fmla="*/ 8676965 w 10232859"/>
              <a:gd name="connsiteY210" fmla="*/ 1156949 h 1699043"/>
              <a:gd name="connsiteX211" fmla="*/ 8698944 w 10232859"/>
              <a:gd name="connsiteY211" fmla="*/ 1156939 h 1699043"/>
              <a:gd name="connsiteX212" fmla="*/ 8751897 w 10232859"/>
              <a:gd name="connsiteY212" fmla="*/ 1190886 h 1699043"/>
              <a:gd name="connsiteX213" fmla="*/ 8834270 w 10232859"/>
              <a:gd name="connsiteY213" fmla="*/ 1206624 h 1699043"/>
              <a:gd name="connsiteX214" fmla="*/ 8853872 w 10232859"/>
              <a:gd name="connsiteY214" fmla="*/ 1214714 h 1699043"/>
              <a:gd name="connsiteX215" fmla="*/ 8861901 w 10232859"/>
              <a:gd name="connsiteY215" fmla="*/ 1211375 h 1699043"/>
              <a:gd name="connsiteX216" fmla="*/ 8874168 w 10232859"/>
              <a:gd name="connsiteY216" fmla="*/ 1213967 h 1699043"/>
              <a:gd name="connsiteX217" fmla="*/ 8871123 w 10232859"/>
              <a:gd name="connsiteY217" fmla="*/ 1221160 h 1699043"/>
              <a:gd name="connsiteX218" fmla="*/ 8903537 w 10232859"/>
              <a:gd name="connsiteY218" fmla="*/ 1230588 h 1699043"/>
              <a:gd name="connsiteX219" fmla="*/ 8933767 w 10232859"/>
              <a:gd name="connsiteY219" fmla="*/ 1263368 h 1699043"/>
              <a:gd name="connsiteX220" fmla="*/ 8985765 w 10232859"/>
              <a:gd name="connsiteY220" fmla="*/ 1287664 h 1699043"/>
              <a:gd name="connsiteX221" fmla="*/ 9071444 w 10232859"/>
              <a:gd name="connsiteY221" fmla="*/ 1317305 h 1699043"/>
              <a:gd name="connsiteX222" fmla="*/ 9096711 w 10232859"/>
              <a:gd name="connsiteY222" fmla="*/ 1327777 h 1699043"/>
              <a:gd name="connsiteX223" fmla="*/ 9338853 w 10232859"/>
              <a:gd name="connsiteY223" fmla="*/ 1448046 h 1699043"/>
              <a:gd name="connsiteX224" fmla="*/ 9520814 w 10232859"/>
              <a:gd name="connsiteY224" fmla="*/ 1449827 h 1699043"/>
              <a:gd name="connsiteX225" fmla="*/ 9702271 w 10232859"/>
              <a:gd name="connsiteY225" fmla="*/ 1488553 h 1699043"/>
              <a:gd name="connsiteX226" fmla="*/ 9744273 w 10232859"/>
              <a:gd name="connsiteY226" fmla="*/ 1523512 h 1699043"/>
              <a:gd name="connsiteX227" fmla="*/ 9771903 w 10232859"/>
              <a:gd name="connsiteY227" fmla="*/ 1530034 h 1699043"/>
              <a:gd name="connsiteX228" fmla="*/ 9818565 w 10232859"/>
              <a:gd name="connsiteY228" fmla="*/ 1538545 h 1699043"/>
              <a:gd name="connsiteX229" fmla="*/ 9882202 w 10232859"/>
              <a:gd name="connsiteY229" fmla="*/ 1565888 h 1699043"/>
              <a:gd name="connsiteX230" fmla="*/ 10022025 w 10232859"/>
              <a:gd name="connsiteY230" fmla="*/ 1599696 h 1699043"/>
              <a:gd name="connsiteX231" fmla="*/ 10220406 w 10232859"/>
              <a:gd name="connsiteY231" fmla="*/ 1677005 h 1699043"/>
              <a:gd name="connsiteX232" fmla="*/ 10232859 w 10232859"/>
              <a:gd name="connsiteY232" fmla="*/ 1699043 h 1699043"/>
              <a:gd name="connsiteX233" fmla="*/ 0 w 10232859"/>
              <a:gd name="connsiteY233" fmla="*/ 1699043 h 1699043"/>
              <a:gd name="connsiteX234" fmla="*/ 0 w 10232859"/>
              <a:gd name="connsiteY234" fmla="*/ 21828 h 1699043"/>
              <a:gd name="connsiteX235" fmla="*/ 8097 w 10232859"/>
              <a:gd name="connsiteY235" fmla="*/ 24355 h 1699043"/>
              <a:gd name="connsiteX236" fmla="*/ 77128 w 10232859"/>
              <a:gd name="connsiteY236" fmla="*/ 6867 h 1699043"/>
              <a:gd name="connsiteX237" fmla="*/ 188338 w 10232859"/>
              <a:gd name="connsiteY237" fmla="*/ 5079 h 1699043"/>
              <a:gd name="connsiteX238" fmla="*/ 298809 w 10232859"/>
              <a:gd name="connsiteY238" fmla="*/ 6198 h 1699043"/>
              <a:gd name="connsiteX239" fmla="*/ 338985 w 10232859"/>
              <a:gd name="connsiteY239" fmla="*/ 8006 h 1699043"/>
              <a:gd name="connsiteX240" fmla="*/ 409815 w 10232859"/>
              <a:gd name="connsiteY240" fmla="*/ 5045 h 1699043"/>
              <a:gd name="connsiteX0" fmla="*/ 409815 w 10232859"/>
              <a:gd name="connsiteY0" fmla="*/ 5045 h 1699043"/>
              <a:gd name="connsiteX1" fmla="*/ 456316 w 10232859"/>
              <a:gd name="connsiteY1" fmla="*/ 4077 h 1699043"/>
              <a:gd name="connsiteX2" fmla="*/ 463611 w 10232859"/>
              <a:gd name="connsiteY2" fmla="*/ 18441 h 1699043"/>
              <a:gd name="connsiteX3" fmla="*/ 506289 w 10232859"/>
              <a:gd name="connsiteY3" fmla="*/ 21667 h 1699043"/>
              <a:gd name="connsiteX4" fmla="*/ 547180 w 10232859"/>
              <a:gd name="connsiteY4" fmla="*/ 10297 h 1699043"/>
              <a:gd name="connsiteX5" fmla="*/ 599180 w 10232859"/>
              <a:gd name="connsiteY5" fmla="*/ 9165 h 1699043"/>
              <a:gd name="connsiteX6" fmla="*/ 630247 w 10232859"/>
              <a:gd name="connsiteY6" fmla="*/ 8332 h 1699043"/>
              <a:gd name="connsiteX7" fmla="*/ 715463 w 10232859"/>
              <a:gd name="connsiteY7" fmla="*/ 18029 h 1699043"/>
              <a:gd name="connsiteX8" fmla="*/ 862866 w 10232859"/>
              <a:gd name="connsiteY8" fmla="*/ 63233 h 1699043"/>
              <a:gd name="connsiteX9" fmla="*/ 906400 w 10232859"/>
              <a:gd name="connsiteY9" fmla="*/ 68570 h 1699043"/>
              <a:gd name="connsiteX10" fmla="*/ 912698 w 10232859"/>
              <a:gd name="connsiteY10" fmla="*/ 65266 h 1699043"/>
              <a:gd name="connsiteX11" fmla="*/ 972936 w 10232859"/>
              <a:gd name="connsiteY11" fmla="*/ 88549 h 1699043"/>
              <a:gd name="connsiteX12" fmla="*/ 1061158 w 10232859"/>
              <a:gd name="connsiteY12" fmla="*/ 90302 h 1699043"/>
              <a:gd name="connsiteX13" fmla="*/ 1127764 w 10232859"/>
              <a:gd name="connsiteY13" fmla="*/ 86443 h 1699043"/>
              <a:gd name="connsiteX14" fmla="*/ 1165092 w 10232859"/>
              <a:gd name="connsiteY14" fmla="*/ 86517 h 1699043"/>
              <a:gd name="connsiteX15" fmla="*/ 1192274 w 10232859"/>
              <a:gd name="connsiteY15" fmla="*/ 84088 h 1699043"/>
              <a:gd name="connsiteX16" fmla="*/ 1261359 w 10232859"/>
              <a:gd name="connsiteY16" fmla="*/ 91263 h 1699043"/>
              <a:gd name="connsiteX17" fmla="*/ 1375826 w 10232859"/>
              <a:gd name="connsiteY17" fmla="*/ 108740 h 1699043"/>
              <a:gd name="connsiteX18" fmla="*/ 1400134 w 10232859"/>
              <a:gd name="connsiteY18" fmla="*/ 111208 h 1699043"/>
              <a:gd name="connsiteX19" fmla="*/ 1420782 w 10232859"/>
              <a:gd name="connsiteY19" fmla="*/ 108347 h 1699043"/>
              <a:gd name="connsiteX20" fmla="*/ 1425360 w 10232859"/>
              <a:gd name="connsiteY20" fmla="*/ 103343 h 1699043"/>
              <a:gd name="connsiteX21" fmla="*/ 1438688 w 10232859"/>
              <a:gd name="connsiteY21" fmla="*/ 103900 h 1699043"/>
              <a:gd name="connsiteX22" fmla="*/ 1442183 w 10232859"/>
              <a:gd name="connsiteY22" fmla="*/ 103008 h 1699043"/>
              <a:gd name="connsiteX23" fmla="*/ 1462271 w 10232859"/>
              <a:gd name="connsiteY23" fmla="*/ 98933 h 1699043"/>
              <a:gd name="connsiteX24" fmla="*/ 1506437 w 10232859"/>
              <a:gd name="connsiteY24" fmla="*/ 116084 h 1699043"/>
              <a:gd name="connsiteX25" fmla="*/ 1559721 w 10232859"/>
              <a:gd name="connsiteY25" fmla="*/ 115918 h 1699043"/>
              <a:gd name="connsiteX26" fmla="*/ 1763086 w 10232859"/>
              <a:gd name="connsiteY26" fmla="*/ 148431 h 1699043"/>
              <a:gd name="connsiteX27" fmla="*/ 1909571 w 10232859"/>
              <a:gd name="connsiteY27" fmla="*/ 158571 h 1699043"/>
              <a:gd name="connsiteX28" fmla="*/ 2002612 w 10232859"/>
              <a:gd name="connsiteY28" fmla="*/ 185342 h 1699043"/>
              <a:gd name="connsiteX29" fmla="*/ 2155278 w 10232859"/>
              <a:gd name="connsiteY29" fmla="*/ 197824 h 1699043"/>
              <a:gd name="connsiteX30" fmla="*/ 2166398 w 10232859"/>
              <a:gd name="connsiteY30" fmla="*/ 206965 h 1699043"/>
              <a:gd name="connsiteX31" fmla="*/ 2180455 w 10232859"/>
              <a:gd name="connsiteY31" fmla="*/ 212894 h 1699043"/>
              <a:gd name="connsiteX32" fmla="*/ 2182638 w 10232859"/>
              <a:gd name="connsiteY32" fmla="*/ 212313 h 1699043"/>
              <a:gd name="connsiteX33" fmla="*/ 2200348 w 10232859"/>
              <a:gd name="connsiteY33" fmla="*/ 215316 h 1699043"/>
              <a:gd name="connsiteX34" fmla="*/ 2203307 w 10232859"/>
              <a:gd name="connsiteY34" fmla="*/ 218590 h 1699043"/>
              <a:gd name="connsiteX35" fmla="*/ 2215170 w 10232859"/>
              <a:gd name="connsiteY35" fmla="*/ 221472 h 1699043"/>
              <a:gd name="connsiteX36" fmla="*/ 2237765 w 10232859"/>
              <a:gd name="connsiteY36" fmla="*/ 229357 h 1699043"/>
              <a:gd name="connsiteX37" fmla="*/ 2242719 w 10232859"/>
              <a:gd name="connsiteY37" fmla="*/ 228760 h 1699043"/>
              <a:gd name="connsiteX38" fmla="*/ 2277928 w 10232859"/>
              <a:gd name="connsiteY38" fmla="*/ 237427 h 1699043"/>
              <a:gd name="connsiteX39" fmla="*/ 2278759 w 10232859"/>
              <a:gd name="connsiteY39" fmla="*/ 236563 h 1699043"/>
              <a:gd name="connsiteX40" fmla="*/ 2290187 w 10232859"/>
              <a:gd name="connsiteY40" fmla="*/ 234709 h 1699043"/>
              <a:gd name="connsiteX41" fmla="*/ 2364066 w 10232859"/>
              <a:gd name="connsiteY41" fmla="*/ 218237 h 1699043"/>
              <a:gd name="connsiteX42" fmla="*/ 2400814 w 10232859"/>
              <a:gd name="connsiteY42" fmla="*/ 227165 h 1699043"/>
              <a:gd name="connsiteX43" fmla="*/ 2408414 w 10232859"/>
              <a:gd name="connsiteY43" fmla="*/ 228429 h 1699043"/>
              <a:gd name="connsiteX44" fmla="*/ 2408650 w 10232859"/>
              <a:gd name="connsiteY44" fmla="*/ 228234 h 1699043"/>
              <a:gd name="connsiteX45" fmla="*/ 2416835 w 10232859"/>
              <a:gd name="connsiteY45" fmla="*/ 229128 h 1699043"/>
              <a:gd name="connsiteX46" fmla="*/ 2422271 w 10232859"/>
              <a:gd name="connsiteY46" fmla="*/ 230733 h 1699043"/>
              <a:gd name="connsiteX47" fmla="*/ 2490341 w 10232859"/>
              <a:gd name="connsiteY47" fmla="*/ 211074 h 1699043"/>
              <a:gd name="connsiteX48" fmla="*/ 2588929 w 10232859"/>
              <a:gd name="connsiteY48" fmla="*/ 200980 h 1699043"/>
              <a:gd name="connsiteX49" fmla="*/ 2687426 w 10232859"/>
              <a:gd name="connsiteY49" fmla="*/ 193848 h 1699043"/>
              <a:gd name="connsiteX50" fmla="*/ 2723517 w 10232859"/>
              <a:gd name="connsiteY50" fmla="*/ 192652 h 1699043"/>
              <a:gd name="connsiteX51" fmla="*/ 2785956 w 10232859"/>
              <a:gd name="connsiteY51" fmla="*/ 184404 h 1699043"/>
              <a:gd name="connsiteX52" fmla="*/ 2813378 w 10232859"/>
              <a:gd name="connsiteY52" fmla="*/ 176833 h 1699043"/>
              <a:gd name="connsiteX53" fmla="*/ 2814782 w 10232859"/>
              <a:gd name="connsiteY53" fmla="*/ 177153 h 1699043"/>
              <a:gd name="connsiteX54" fmla="*/ 2816580 w 10232859"/>
              <a:gd name="connsiteY54" fmla="*/ 174366 h 1699043"/>
              <a:gd name="connsiteX55" fmla="*/ 2821623 w 10232859"/>
              <a:gd name="connsiteY55" fmla="*/ 172875 h 1699043"/>
              <a:gd name="connsiteX56" fmla="*/ 2836688 w 10232859"/>
              <a:gd name="connsiteY56" fmla="*/ 172971 h 1699043"/>
              <a:gd name="connsiteX57" fmla="*/ 2842564 w 10232859"/>
              <a:gd name="connsiteY57" fmla="*/ 173695 h 1699043"/>
              <a:gd name="connsiteX58" fmla="*/ 2850712 w 10232859"/>
              <a:gd name="connsiteY58" fmla="*/ 173290 h 1699043"/>
              <a:gd name="connsiteX59" fmla="*/ 2850846 w 10232859"/>
              <a:gd name="connsiteY59" fmla="*/ 173062 h 1699043"/>
              <a:gd name="connsiteX60" fmla="*/ 2858611 w 10232859"/>
              <a:gd name="connsiteY60" fmla="*/ 173112 h 1699043"/>
              <a:gd name="connsiteX61" fmla="*/ 2897454 w 10232859"/>
              <a:gd name="connsiteY61" fmla="*/ 176114 h 1699043"/>
              <a:gd name="connsiteX62" fmla="*/ 2940369 w 10232859"/>
              <a:gd name="connsiteY62" fmla="*/ 152944 h 1699043"/>
              <a:gd name="connsiteX63" fmla="*/ 2959670 w 10232859"/>
              <a:gd name="connsiteY63" fmla="*/ 148367 h 1699043"/>
              <a:gd name="connsiteX64" fmla="*/ 2969615 w 10232859"/>
              <a:gd name="connsiteY64" fmla="*/ 144755 h 1699043"/>
              <a:gd name="connsiteX65" fmla="*/ 2970000 w 10232859"/>
              <a:gd name="connsiteY65" fmla="*/ 143776 h 1699043"/>
              <a:gd name="connsiteX66" fmla="*/ 3007272 w 10232859"/>
              <a:gd name="connsiteY66" fmla="*/ 146766 h 1699043"/>
              <a:gd name="connsiteX67" fmla="*/ 3011677 w 10232859"/>
              <a:gd name="connsiteY67" fmla="*/ 145404 h 1699043"/>
              <a:gd name="connsiteX68" fmla="*/ 3036668 w 10232859"/>
              <a:gd name="connsiteY68" fmla="*/ 149604 h 1699043"/>
              <a:gd name="connsiteX69" fmla="*/ 3049208 w 10232859"/>
              <a:gd name="connsiteY69" fmla="*/ 150573 h 1699043"/>
              <a:gd name="connsiteX70" fmla="*/ 3053517 w 10232859"/>
              <a:gd name="connsiteY70" fmla="*/ 153322 h 1699043"/>
              <a:gd name="connsiteX71" fmla="*/ 3071637 w 10232859"/>
              <a:gd name="connsiteY71" fmla="*/ 153496 h 1699043"/>
              <a:gd name="connsiteX72" fmla="*/ 3110077 w 10232859"/>
              <a:gd name="connsiteY72" fmla="*/ 149202 h 1699043"/>
              <a:gd name="connsiteX73" fmla="*/ 3173743 w 10232859"/>
              <a:gd name="connsiteY73" fmla="*/ 159581 h 1699043"/>
              <a:gd name="connsiteX74" fmla="*/ 3254203 w 10232859"/>
              <a:gd name="connsiteY74" fmla="*/ 151756 h 1699043"/>
              <a:gd name="connsiteX75" fmla="*/ 3380350 w 10232859"/>
              <a:gd name="connsiteY75" fmla="*/ 151151 h 1699043"/>
              <a:gd name="connsiteX76" fmla="*/ 3476147 w 10232859"/>
              <a:gd name="connsiteY76" fmla="*/ 170925 h 1699043"/>
              <a:gd name="connsiteX77" fmla="*/ 3581876 w 10232859"/>
              <a:gd name="connsiteY77" fmla="*/ 150448 h 1699043"/>
              <a:gd name="connsiteX78" fmla="*/ 3704761 w 10232859"/>
              <a:gd name="connsiteY78" fmla="*/ 150492 h 1699043"/>
              <a:gd name="connsiteX79" fmla="*/ 3755040 w 10232859"/>
              <a:gd name="connsiteY79" fmla="*/ 141978 h 1699043"/>
              <a:gd name="connsiteX80" fmla="*/ 3804689 w 10232859"/>
              <a:gd name="connsiteY80" fmla="*/ 151893 h 1699043"/>
              <a:gd name="connsiteX81" fmla="*/ 3821793 w 10232859"/>
              <a:gd name="connsiteY81" fmla="*/ 144743 h 1699043"/>
              <a:gd name="connsiteX82" fmla="*/ 3824682 w 10232859"/>
              <a:gd name="connsiteY82" fmla="*/ 143319 h 1699043"/>
              <a:gd name="connsiteX83" fmla="*/ 3837536 w 10232859"/>
              <a:gd name="connsiteY83" fmla="*/ 141778 h 1699043"/>
              <a:gd name="connsiteX84" fmla="*/ 3839550 w 10232859"/>
              <a:gd name="connsiteY84" fmla="*/ 136147 h 1699043"/>
              <a:gd name="connsiteX85" fmla="*/ 3857743 w 10232859"/>
              <a:gd name="connsiteY85" fmla="*/ 130104 h 1699043"/>
              <a:gd name="connsiteX86" fmla="*/ 3881852 w 10232859"/>
              <a:gd name="connsiteY86" fmla="*/ 128717 h 1699043"/>
              <a:gd name="connsiteX87" fmla="*/ 3998088 w 10232859"/>
              <a:gd name="connsiteY87" fmla="*/ 127932 h 1699043"/>
              <a:gd name="connsiteX88" fmla="*/ 4066682 w 10232859"/>
              <a:gd name="connsiteY88" fmla="*/ 124147 h 1699043"/>
              <a:gd name="connsiteX89" fmla="*/ 4091246 w 10232859"/>
              <a:gd name="connsiteY89" fmla="*/ 117503 h 1699043"/>
              <a:gd name="connsiteX90" fmla="*/ 4126556 w 10232859"/>
              <a:gd name="connsiteY90" fmla="*/ 111725 h 1699043"/>
              <a:gd name="connsiteX91" fmla="*/ 4187717 w 10232859"/>
              <a:gd name="connsiteY91" fmla="*/ 97496 h 1699043"/>
              <a:gd name="connsiteX92" fmla="*/ 4220826 w 10232859"/>
              <a:gd name="connsiteY92" fmla="*/ 95991 h 1699043"/>
              <a:gd name="connsiteX93" fmla="*/ 4239014 w 10232859"/>
              <a:gd name="connsiteY93" fmla="*/ 90840 h 1699043"/>
              <a:gd name="connsiteX94" fmla="*/ 4246653 w 10232859"/>
              <a:gd name="connsiteY94" fmla="*/ 91360 h 1699043"/>
              <a:gd name="connsiteX95" fmla="*/ 4271841 w 10232859"/>
              <a:gd name="connsiteY95" fmla="*/ 90188 h 1699043"/>
              <a:gd name="connsiteX96" fmla="*/ 4286277 w 10232859"/>
              <a:gd name="connsiteY96" fmla="*/ 90173 h 1699043"/>
              <a:gd name="connsiteX97" fmla="*/ 4292025 w 10232859"/>
              <a:gd name="connsiteY97" fmla="*/ 90407 h 1699043"/>
              <a:gd name="connsiteX98" fmla="*/ 4304713 w 10232859"/>
              <a:gd name="connsiteY98" fmla="*/ 95673 h 1699043"/>
              <a:gd name="connsiteX99" fmla="*/ 4321285 w 10232859"/>
              <a:gd name="connsiteY99" fmla="*/ 93560 h 1699043"/>
              <a:gd name="connsiteX100" fmla="*/ 4339561 w 10232859"/>
              <a:gd name="connsiteY100" fmla="*/ 98806 h 1699043"/>
              <a:gd name="connsiteX101" fmla="*/ 4343990 w 10232859"/>
              <a:gd name="connsiteY101" fmla="*/ 94576 h 1699043"/>
              <a:gd name="connsiteX102" fmla="*/ 4358885 w 10232859"/>
              <a:gd name="connsiteY102" fmla="*/ 90264 h 1699043"/>
              <a:gd name="connsiteX103" fmla="*/ 4371648 w 10232859"/>
              <a:gd name="connsiteY103" fmla="*/ 95312 h 1699043"/>
              <a:gd name="connsiteX104" fmla="*/ 4398380 w 10232859"/>
              <a:gd name="connsiteY104" fmla="*/ 98447 h 1699043"/>
              <a:gd name="connsiteX105" fmla="*/ 4405729 w 10232859"/>
              <a:gd name="connsiteY105" fmla="*/ 97677 h 1699043"/>
              <a:gd name="connsiteX106" fmla="*/ 4431408 w 10232859"/>
              <a:gd name="connsiteY106" fmla="*/ 104311 h 1699043"/>
              <a:gd name="connsiteX107" fmla="*/ 4472183 w 10232859"/>
              <a:gd name="connsiteY107" fmla="*/ 109916 h 1699043"/>
              <a:gd name="connsiteX108" fmla="*/ 4518828 w 10232859"/>
              <a:gd name="connsiteY108" fmla="*/ 112600 h 1699043"/>
              <a:gd name="connsiteX109" fmla="*/ 4532040 w 10232859"/>
              <a:gd name="connsiteY109" fmla="*/ 117793 h 1699043"/>
              <a:gd name="connsiteX110" fmla="*/ 4617778 w 10232859"/>
              <a:gd name="connsiteY110" fmla="*/ 130479 h 1699043"/>
              <a:gd name="connsiteX111" fmla="*/ 4641872 w 10232859"/>
              <a:gd name="connsiteY111" fmla="*/ 134207 h 1699043"/>
              <a:gd name="connsiteX112" fmla="*/ 4662766 w 10232859"/>
              <a:gd name="connsiteY112" fmla="*/ 132438 h 1699043"/>
              <a:gd name="connsiteX113" fmla="*/ 4667770 w 10232859"/>
              <a:gd name="connsiteY113" fmla="*/ 127694 h 1699043"/>
              <a:gd name="connsiteX114" fmla="*/ 4681052 w 10232859"/>
              <a:gd name="connsiteY114" fmla="*/ 128947 h 1699043"/>
              <a:gd name="connsiteX115" fmla="*/ 4684624 w 10232859"/>
              <a:gd name="connsiteY115" fmla="*/ 128241 h 1699043"/>
              <a:gd name="connsiteX116" fmla="*/ 4705061 w 10232859"/>
              <a:gd name="connsiteY116" fmla="*/ 125234 h 1699043"/>
              <a:gd name="connsiteX117" fmla="*/ 4747746 w 10232859"/>
              <a:gd name="connsiteY117" fmla="*/ 144617 h 1699043"/>
              <a:gd name="connsiteX118" fmla="*/ 4867014 w 10232859"/>
              <a:gd name="connsiteY118" fmla="*/ 164145 h 1699043"/>
              <a:gd name="connsiteX119" fmla="*/ 5001600 w 10232859"/>
              <a:gd name="connsiteY119" fmla="*/ 190239 h 1699043"/>
              <a:gd name="connsiteX120" fmla="*/ 5115965 w 10232859"/>
              <a:gd name="connsiteY120" fmla="*/ 186069 h 1699043"/>
              <a:gd name="connsiteX121" fmla="*/ 5193957 w 10232859"/>
              <a:gd name="connsiteY121" fmla="*/ 229364 h 1699043"/>
              <a:gd name="connsiteX122" fmla="*/ 5275907 w 10232859"/>
              <a:gd name="connsiteY122" fmla="*/ 263295 h 1699043"/>
              <a:gd name="connsiteX123" fmla="*/ 5344878 w 10232859"/>
              <a:gd name="connsiteY123" fmla="*/ 276360 h 1699043"/>
              <a:gd name="connsiteX124" fmla="*/ 5413398 w 10232859"/>
              <a:gd name="connsiteY124" fmla="*/ 276235 h 1699043"/>
              <a:gd name="connsiteX125" fmla="*/ 5415629 w 10232859"/>
              <a:gd name="connsiteY125" fmla="*/ 275768 h 1699043"/>
              <a:gd name="connsiteX126" fmla="*/ 5433078 w 10232859"/>
              <a:gd name="connsiteY126" fmla="*/ 279684 h 1699043"/>
              <a:gd name="connsiteX127" fmla="*/ 5435759 w 10232859"/>
              <a:gd name="connsiteY127" fmla="*/ 283100 h 1699043"/>
              <a:gd name="connsiteX128" fmla="*/ 5447372 w 10232859"/>
              <a:gd name="connsiteY128" fmla="*/ 286587 h 1699043"/>
              <a:gd name="connsiteX129" fmla="*/ 5469289 w 10232859"/>
              <a:gd name="connsiteY129" fmla="*/ 295620 h 1699043"/>
              <a:gd name="connsiteX130" fmla="*/ 5508752 w 10232859"/>
              <a:gd name="connsiteY130" fmla="*/ 305753 h 1699043"/>
              <a:gd name="connsiteX131" fmla="*/ 5509657 w 10232859"/>
              <a:gd name="connsiteY131" fmla="*/ 304936 h 1699043"/>
              <a:gd name="connsiteX132" fmla="*/ 5521245 w 10232859"/>
              <a:gd name="connsiteY132" fmla="*/ 303688 h 1699043"/>
              <a:gd name="connsiteX133" fmla="*/ 5596538 w 10232859"/>
              <a:gd name="connsiteY133" fmla="*/ 291153 h 1699043"/>
              <a:gd name="connsiteX134" fmla="*/ 5632514 w 10232859"/>
              <a:gd name="connsiteY134" fmla="*/ 301962 h 1699043"/>
              <a:gd name="connsiteX135" fmla="*/ 5640005 w 10232859"/>
              <a:gd name="connsiteY135" fmla="*/ 303617 h 1699043"/>
              <a:gd name="connsiteX136" fmla="*/ 5640259 w 10232859"/>
              <a:gd name="connsiteY136" fmla="*/ 303435 h 1699043"/>
              <a:gd name="connsiteX137" fmla="*/ 5648365 w 10232859"/>
              <a:gd name="connsiteY137" fmla="*/ 304754 h 1699043"/>
              <a:gd name="connsiteX138" fmla="*/ 5653662 w 10232859"/>
              <a:gd name="connsiteY138" fmla="*/ 306635 h 1699043"/>
              <a:gd name="connsiteX139" fmla="*/ 5668196 w 10232859"/>
              <a:gd name="connsiteY139" fmla="*/ 309846 h 1699043"/>
              <a:gd name="connsiteX140" fmla="*/ 5673886 w 10232859"/>
              <a:gd name="connsiteY140" fmla="*/ 309526 h 1699043"/>
              <a:gd name="connsiteX141" fmla="*/ 5677139 w 10232859"/>
              <a:gd name="connsiteY141" fmla="*/ 307345 h 1699043"/>
              <a:gd name="connsiteX142" fmla="*/ 5708983 w 10232859"/>
              <a:gd name="connsiteY142" fmla="*/ 306674 h 1699043"/>
              <a:gd name="connsiteX143" fmla="*/ 5773909 w 10232859"/>
              <a:gd name="connsiteY143" fmla="*/ 312061 h 1699043"/>
              <a:gd name="connsiteX144" fmla="*/ 5809500 w 10232859"/>
              <a:gd name="connsiteY144" fmla="*/ 318450 h 1699043"/>
              <a:gd name="connsiteX145" fmla="*/ 5908729 w 10232859"/>
              <a:gd name="connsiteY145" fmla="*/ 332335 h 1699043"/>
              <a:gd name="connsiteX146" fmla="*/ 5990524 w 10232859"/>
              <a:gd name="connsiteY146" fmla="*/ 350618 h 1699043"/>
              <a:gd name="connsiteX147" fmla="*/ 6029302 w 10232859"/>
              <a:gd name="connsiteY147" fmla="*/ 361365 h 1699043"/>
              <a:gd name="connsiteX148" fmla="*/ 6086225 w 10232859"/>
              <a:gd name="connsiteY148" fmla="*/ 339621 h 1699043"/>
              <a:gd name="connsiteX149" fmla="*/ 6105063 w 10232859"/>
              <a:gd name="connsiteY149" fmla="*/ 347340 h 1699043"/>
              <a:gd name="connsiteX150" fmla="*/ 6195166 w 10232859"/>
              <a:gd name="connsiteY150" fmla="*/ 360190 h 1699043"/>
              <a:gd name="connsiteX151" fmla="*/ 6216259 w 10232859"/>
              <a:gd name="connsiteY151" fmla="*/ 363365 h 1699043"/>
              <a:gd name="connsiteX152" fmla="*/ 6228331 w 10232859"/>
              <a:gd name="connsiteY152" fmla="*/ 364034 h 1699043"/>
              <a:gd name="connsiteX153" fmla="*/ 6229602 w 10232859"/>
              <a:gd name="connsiteY153" fmla="*/ 363414 h 1699043"/>
              <a:gd name="connsiteX154" fmla="*/ 6258988 w 10232859"/>
              <a:gd name="connsiteY154" fmla="*/ 378660 h 1699043"/>
              <a:gd name="connsiteX155" fmla="*/ 6264106 w 10232859"/>
              <a:gd name="connsiteY155" fmla="*/ 379141 h 1699043"/>
              <a:gd name="connsiteX156" fmla="*/ 6281703 w 10232859"/>
              <a:gd name="connsiteY156" fmla="*/ 391054 h 1699043"/>
              <a:gd name="connsiteX157" fmla="*/ 6291622 w 10232859"/>
              <a:gd name="connsiteY157" fmla="*/ 396155 h 1699043"/>
              <a:gd name="connsiteX158" fmla="*/ 6292712 w 10232859"/>
              <a:gd name="connsiteY158" fmla="*/ 399771 h 1699043"/>
              <a:gd name="connsiteX159" fmla="*/ 6308227 w 10232859"/>
              <a:gd name="connsiteY159" fmla="*/ 406196 h 1699043"/>
              <a:gd name="connsiteX160" fmla="*/ 6328981 w 10232859"/>
              <a:gd name="connsiteY160" fmla="*/ 409495 h 1699043"/>
              <a:gd name="connsiteX161" fmla="*/ 6368693 w 10232859"/>
              <a:gd name="connsiteY161" fmla="*/ 417845 h 1699043"/>
              <a:gd name="connsiteX162" fmla="*/ 6414811 w 10232859"/>
              <a:gd name="connsiteY162" fmla="*/ 452200 h 1699043"/>
              <a:gd name="connsiteX163" fmla="*/ 6467879 w 10232859"/>
              <a:gd name="connsiteY163" fmla="*/ 468248 h 1699043"/>
              <a:gd name="connsiteX164" fmla="*/ 6564351 w 10232859"/>
              <a:gd name="connsiteY164" fmla="*/ 537518 h 1699043"/>
              <a:gd name="connsiteX165" fmla="*/ 6711178 w 10232859"/>
              <a:gd name="connsiteY165" fmla="*/ 573610 h 1699043"/>
              <a:gd name="connsiteX166" fmla="*/ 6764036 w 10232859"/>
              <a:gd name="connsiteY166" fmla="*/ 588943 h 1699043"/>
              <a:gd name="connsiteX167" fmla="*/ 6858983 w 10232859"/>
              <a:gd name="connsiteY167" fmla="*/ 623723 h 1699043"/>
              <a:gd name="connsiteX168" fmla="*/ 6910661 w 10232859"/>
              <a:gd name="connsiteY168" fmla="*/ 634620 h 1699043"/>
              <a:gd name="connsiteX169" fmla="*/ 6944111 w 10232859"/>
              <a:gd name="connsiteY169" fmla="*/ 659502 h 1699043"/>
              <a:gd name="connsiteX170" fmla="*/ 6965771 w 10232859"/>
              <a:gd name="connsiteY170" fmla="*/ 659931 h 1699043"/>
              <a:gd name="connsiteX171" fmla="*/ 6969639 w 10232859"/>
              <a:gd name="connsiteY171" fmla="*/ 659837 h 1699043"/>
              <a:gd name="connsiteX172" fmla="*/ 6982242 w 10232859"/>
              <a:gd name="connsiteY172" fmla="*/ 663112 h 1699043"/>
              <a:gd name="connsiteX173" fmla="*/ 6989387 w 10232859"/>
              <a:gd name="connsiteY173" fmla="*/ 659474 h 1699043"/>
              <a:gd name="connsiteX174" fmla="*/ 7010930 w 10232859"/>
              <a:gd name="connsiteY174" fmla="*/ 661134 h 1699043"/>
              <a:gd name="connsiteX175" fmla="*/ 7033125 w 10232859"/>
              <a:gd name="connsiteY175" fmla="*/ 668436 h 1699043"/>
              <a:gd name="connsiteX176" fmla="*/ 7134461 w 10232859"/>
              <a:gd name="connsiteY176" fmla="*/ 708192 h 1699043"/>
              <a:gd name="connsiteX177" fmla="*/ 7197450 w 10232859"/>
              <a:gd name="connsiteY177" fmla="*/ 729094 h 1699043"/>
              <a:gd name="connsiteX178" fmla="*/ 7225084 w 10232859"/>
              <a:gd name="connsiteY178" fmla="*/ 732505 h 1699043"/>
              <a:gd name="connsiteX179" fmla="*/ 7261183 w 10232859"/>
              <a:gd name="connsiteY179" fmla="*/ 740313 h 1699043"/>
              <a:gd name="connsiteX180" fmla="*/ 7327760 w 10232859"/>
              <a:gd name="connsiteY180" fmla="*/ 750586 h 1699043"/>
              <a:gd name="connsiteX181" fmla="*/ 7412222 w 10232859"/>
              <a:gd name="connsiteY181" fmla="*/ 770487 h 1699043"/>
              <a:gd name="connsiteX182" fmla="*/ 7457904 w 10232859"/>
              <a:gd name="connsiteY182" fmla="*/ 804321 h 1699043"/>
              <a:gd name="connsiteX183" fmla="*/ 7465795 w 10232859"/>
              <a:gd name="connsiteY183" fmla="*/ 802598 h 1699043"/>
              <a:gd name="connsiteX184" fmla="*/ 7505046 w 10232859"/>
              <a:gd name="connsiteY184" fmla="*/ 816517 h 1699043"/>
              <a:gd name="connsiteX185" fmla="*/ 7623220 w 10232859"/>
              <a:gd name="connsiteY185" fmla="*/ 888520 h 1699043"/>
              <a:gd name="connsiteX186" fmla="*/ 7700458 w 10232859"/>
              <a:gd name="connsiteY186" fmla="*/ 915079 h 1699043"/>
              <a:gd name="connsiteX187" fmla="*/ 7730988 w 10232859"/>
              <a:gd name="connsiteY187" fmla="*/ 920756 h 1699043"/>
              <a:gd name="connsiteX188" fmla="*/ 7781942 w 10232859"/>
              <a:gd name="connsiteY188" fmla="*/ 930503 h 1699043"/>
              <a:gd name="connsiteX189" fmla="*/ 7827704 w 10232859"/>
              <a:gd name="connsiteY189" fmla="*/ 928558 h 1699043"/>
              <a:gd name="connsiteX190" fmla="*/ 7912084 w 10232859"/>
              <a:gd name="connsiteY190" fmla="*/ 963800 h 1699043"/>
              <a:gd name="connsiteX191" fmla="*/ 7982264 w 10232859"/>
              <a:gd name="connsiteY191" fmla="*/ 975773 h 1699043"/>
              <a:gd name="connsiteX192" fmla="*/ 7991272 w 10232859"/>
              <a:gd name="connsiteY192" fmla="*/ 981104 h 1699043"/>
              <a:gd name="connsiteX193" fmla="*/ 8079795 w 10232859"/>
              <a:gd name="connsiteY193" fmla="*/ 982983 h 1699043"/>
              <a:gd name="connsiteX194" fmla="*/ 8150881 w 10232859"/>
              <a:gd name="connsiteY194" fmla="*/ 990411 h 1699043"/>
              <a:gd name="connsiteX195" fmla="*/ 8172106 w 10232859"/>
              <a:gd name="connsiteY195" fmla="*/ 990512 h 1699043"/>
              <a:gd name="connsiteX196" fmla="*/ 8196076 w 10232859"/>
              <a:gd name="connsiteY196" fmla="*/ 1000078 h 1699043"/>
              <a:gd name="connsiteX197" fmla="*/ 8247463 w 10232859"/>
              <a:gd name="connsiteY197" fmla="*/ 1016332 h 1699043"/>
              <a:gd name="connsiteX198" fmla="*/ 8279272 w 10232859"/>
              <a:gd name="connsiteY198" fmla="*/ 1032921 h 1699043"/>
              <a:gd name="connsiteX199" fmla="*/ 8289611 w 10232859"/>
              <a:gd name="connsiteY199" fmla="*/ 1028630 h 1699043"/>
              <a:gd name="connsiteX200" fmla="*/ 8311483 w 10232859"/>
              <a:gd name="connsiteY200" fmla="*/ 1029399 h 1699043"/>
              <a:gd name="connsiteX201" fmla="*/ 8399489 w 10232859"/>
              <a:gd name="connsiteY201" fmla="*/ 1048562 h 1699043"/>
              <a:gd name="connsiteX202" fmla="*/ 8415973 w 10232859"/>
              <a:gd name="connsiteY202" fmla="*/ 1049660 h 1699043"/>
              <a:gd name="connsiteX203" fmla="*/ 8433326 w 10232859"/>
              <a:gd name="connsiteY203" fmla="*/ 1057881 h 1699043"/>
              <a:gd name="connsiteX204" fmla="*/ 8502328 w 10232859"/>
              <a:gd name="connsiteY204" fmla="*/ 1091498 h 1699043"/>
              <a:gd name="connsiteX205" fmla="*/ 8534346 w 10232859"/>
              <a:gd name="connsiteY205" fmla="*/ 1106980 h 1699043"/>
              <a:gd name="connsiteX206" fmla="*/ 8534980 w 10232859"/>
              <a:gd name="connsiteY206" fmla="*/ 1110861 h 1699043"/>
              <a:gd name="connsiteX207" fmla="*/ 8544104 w 10232859"/>
              <a:gd name="connsiteY207" fmla="*/ 1108406 h 1699043"/>
              <a:gd name="connsiteX208" fmla="*/ 8567742 w 10232859"/>
              <a:gd name="connsiteY208" fmla="*/ 1117590 h 1699043"/>
              <a:gd name="connsiteX209" fmla="*/ 8633779 w 10232859"/>
              <a:gd name="connsiteY209" fmla="*/ 1139226 h 1699043"/>
              <a:gd name="connsiteX210" fmla="*/ 8676965 w 10232859"/>
              <a:gd name="connsiteY210" fmla="*/ 1156949 h 1699043"/>
              <a:gd name="connsiteX211" fmla="*/ 8698944 w 10232859"/>
              <a:gd name="connsiteY211" fmla="*/ 1156939 h 1699043"/>
              <a:gd name="connsiteX212" fmla="*/ 8751897 w 10232859"/>
              <a:gd name="connsiteY212" fmla="*/ 1190886 h 1699043"/>
              <a:gd name="connsiteX213" fmla="*/ 8834270 w 10232859"/>
              <a:gd name="connsiteY213" fmla="*/ 1206624 h 1699043"/>
              <a:gd name="connsiteX214" fmla="*/ 8853872 w 10232859"/>
              <a:gd name="connsiteY214" fmla="*/ 1214714 h 1699043"/>
              <a:gd name="connsiteX215" fmla="*/ 8861901 w 10232859"/>
              <a:gd name="connsiteY215" fmla="*/ 1211375 h 1699043"/>
              <a:gd name="connsiteX216" fmla="*/ 8874168 w 10232859"/>
              <a:gd name="connsiteY216" fmla="*/ 1213967 h 1699043"/>
              <a:gd name="connsiteX217" fmla="*/ 8871123 w 10232859"/>
              <a:gd name="connsiteY217" fmla="*/ 1221160 h 1699043"/>
              <a:gd name="connsiteX218" fmla="*/ 8903537 w 10232859"/>
              <a:gd name="connsiteY218" fmla="*/ 1230588 h 1699043"/>
              <a:gd name="connsiteX219" fmla="*/ 8933767 w 10232859"/>
              <a:gd name="connsiteY219" fmla="*/ 1263368 h 1699043"/>
              <a:gd name="connsiteX220" fmla="*/ 8985765 w 10232859"/>
              <a:gd name="connsiteY220" fmla="*/ 1287664 h 1699043"/>
              <a:gd name="connsiteX221" fmla="*/ 9071444 w 10232859"/>
              <a:gd name="connsiteY221" fmla="*/ 1317305 h 1699043"/>
              <a:gd name="connsiteX222" fmla="*/ 9096711 w 10232859"/>
              <a:gd name="connsiteY222" fmla="*/ 1327777 h 1699043"/>
              <a:gd name="connsiteX223" fmla="*/ 9338853 w 10232859"/>
              <a:gd name="connsiteY223" fmla="*/ 1448046 h 1699043"/>
              <a:gd name="connsiteX224" fmla="*/ 9520814 w 10232859"/>
              <a:gd name="connsiteY224" fmla="*/ 1449827 h 1699043"/>
              <a:gd name="connsiteX225" fmla="*/ 9702271 w 10232859"/>
              <a:gd name="connsiteY225" fmla="*/ 1488553 h 1699043"/>
              <a:gd name="connsiteX226" fmla="*/ 9744273 w 10232859"/>
              <a:gd name="connsiteY226" fmla="*/ 1523512 h 1699043"/>
              <a:gd name="connsiteX227" fmla="*/ 9771903 w 10232859"/>
              <a:gd name="connsiteY227" fmla="*/ 1530034 h 1699043"/>
              <a:gd name="connsiteX228" fmla="*/ 9818565 w 10232859"/>
              <a:gd name="connsiteY228" fmla="*/ 1538545 h 1699043"/>
              <a:gd name="connsiteX229" fmla="*/ 9882202 w 10232859"/>
              <a:gd name="connsiteY229" fmla="*/ 1565888 h 1699043"/>
              <a:gd name="connsiteX230" fmla="*/ 10022025 w 10232859"/>
              <a:gd name="connsiteY230" fmla="*/ 1599696 h 1699043"/>
              <a:gd name="connsiteX231" fmla="*/ 10220406 w 10232859"/>
              <a:gd name="connsiteY231" fmla="*/ 1677005 h 1699043"/>
              <a:gd name="connsiteX232" fmla="*/ 10232859 w 10232859"/>
              <a:gd name="connsiteY232" fmla="*/ 1699043 h 1699043"/>
              <a:gd name="connsiteX233" fmla="*/ 0 w 10232859"/>
              <a:gd name="connsiteY233" fmla="*/ 1699043 h 1699043"/>
              <a:gd name="connsiteX234" fmla="*/ 0 w 10232859"/>
              <a:gd name="connsiteY234" fmla="*/ 21828 h 1699043"/>
              <a:gd name="connsiteX235" fmla="*/ 8097 w 10232859"/>
              <a:gd name="connsiteY235" fmla="*/ 24355 h 1699043"/>
              <a:gd name="connsiteX236" fmla="*/ 77128 w 10232859"/>
              <a:gd name="connsiteY236" fmla="*/ 6867 h 1699043"/>
              <a:gd name="connsiteX237" fmla="*/ 188338 w 10232859"/>
              <a:gd name="connsiteY237" fmla="*/ 5079 h 1699043"/>
              <a:gd name="connsiteX238" fmla="*/ 298809 w 10232859"/>
              <a:gd name="connsiteY238" fmla="*/ 6198 h 1699043"/>
              <a:gd name="connsiteX239" fmla="*/ 338985 w 10232859"/>
              <a:gd name="connsiteY239" fmla="*/ 8006 h 1699043"/>
              <a:gd name="connsiteX240" fmla="*/ 409815 w 10232859"/>
              <a:gd name="connsiteY240" fmla="*/ 5045 h 1699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</a:cxnLst>
            <a:rect l="l" t="t" r="r" b="b"/>
            <a:pathLst>
              <a:path w="10232859" h="1699043">
                <a:moveTo>
                  <a:pt x="409815" y="5045"/>
                </a:moveTo>
                <a:cubicBezTo>
                  <a:pt x="429370" y="4390"/>
                  <a:pt x="447350" y="1844"/>
                  <a:pt x="456316" y="4077"/>
                </a:cubicBezTo>
                <a:cubicBezTo>
                  <a:pt x="477158" y="7678"/>
                  <a:pt x="444163" y="18056"/>
                  <a:pt x="463611" y="18441"/>
                </a:cubicBezTo>
                <a:cubicBezTo>
                  <a:pt x="482411" y="11619"/>
                  <a:pt x="487072" y="29834"/>
                  <a:pt x="506289" y="21667"/>
                </a:cubicBezTo>
                <a:cubicBezTo>
                  <a:pt x="496843" y="8226"/>
                  <a:pt x="549409" y="22324"/>
                  <a:pt x="547180" y="10297"/>
                </a:cubicBezTo>
                <a:cubicBezTo>
                  <a:pt x="570685" y="26535"/>
                  <a:pt x="573306" y="5039"/>
                  <a:pt x="599180" y="9165"/>
                </a:cubicBezTo>
                <a:cubicBezTo>
                  <a:pt x="612602" y="15098"/>
                  <a:pt x="621179" y="15818"/>
                  <a:pt x="630247" y="8332"/>
                </a:cubicBezTo>
                <a:cubicBezTo>
                  <a:pt x="692592" y="37344"/>
                  <a:pt x="662498" y="8239"/>
                  <a:pt x="715463" y="18029"/>
                </a:cubicBezTo>
                <a:cubicBezTo>
                  <a:pt x="761811" y="28765"/>
                  <a:pt x="812435" y="34762"/>
                  <a:pt x="862866" y="63233"/>
                </a:cubicBezTo>
                <a:cubicBezTo>
                  <a:pt x="873066" y="71493"/>
                  <a:pt x="892555" y="73882"/>
                  <a:pt x="906400" y="68570"/>
                </a:cubicBezTo>
                <a:cubicBezTo>
                  <a:pt x="908782" y="67655"/>
                  <a:pt x="910904" y="66542"/>
                  <a:pt x="912698" y="65266"/>
                </a:cubicBezTo>
                <a:cubicBezTo>
                  <a:pt x="943729" y="85619"/>
                  <a:pt x="957570" y="74516"/>
                  <a:pt x="972936" y="88549"/>
                </a:cubicBezTo>
                <a:cubicBezTo>
                  <a:pt x="1016216" y="93123"/>
                  <a:pt x="1046982" y="78021"/>
                  <a:pt x="1061158" y="90302"/>
                </a:cubicBezTo>
                <a:cubicBezTo>
                  <a:pt x="1082487" y="88877"/>
                  <a:pt x="1108723" y="73289"/>
                  <a:pt x="1127764" y="86443"/>
                </a:cubicBezTo>
                <a:cubicBezTo>
                  <a:pt x="1127604" y="75222"/>
                  <a:pt x="1154212" y="94228"/>
                  <a:pt x="1165092" y="86517"/>
                </a:cubicBezTo>
                <a:cubicBezTo>
                  <a:pt x="1172532" y="79848"/>
                  <a:pt x="1182339" y="84060"/>
                  <a:pt x="1192274" y="84088"/>
                </a:cubicBezTo>
                <a:cubicBezTo>
                  <a:pt x="1203651" y="78585"/>
                  <a:pt x="1248434" y="85441"/>
                  <a:pt x="1261359" y="91263"/>
                </a:cubicBezTo>
                <a:cubicBezTo>
                  <a:pt x="1294377" y="112056"/>
                  <a:pt x="1348832" y="92888"/>
                  <a:pt x="1375826" y="108740"/>
                </a:cubicBezTo>
                <a:cubicBezTo>
                  <a:pt x="1384490" y="110842"/>
                  <a:pt x="1392528" y="111481"/>
                  <a:pt x="1400134" y="111208"/>
                </a:cubicBezTo>
                <a:lnTo>
                  <a:pt x="1420782" y="108347"/>
                </a:lnTo>
                <a:lnTo>
                  <a:pt x="1425360" y="103343"/>
                </a:lnTo>
                <a:lnTo>
                  <a:pt x="1438688" y="103900"/>
                </a:lnTo>
                <a:lnTo>
                  <a:pt x="1442183" y="103008"/>
                </a:lnTo>
                <a:cubicBezTo>
                  <a:pt x="1448852" y="101280"/>
                  <a:pt x="1455482" y="99738"/>
                  <a:pt x="1462271" y="98933"/>
                </a:cubicBezTo>
                <a:cubicBezTo>
                  <a:pt x="1460480" y="123023"/>
                  <a:pt x="1519712" y="96044"/>
                  <a:pt x="1506437" y="116084"/>
                </a:cubicBezTo>
                <a:cubicBezTo>
                  <a:pt x="1543421" y="115842"/>
                  <a:pt x="1521082" y="134981"/>
                  <a:pt x="1559721" y="115918"/>
                </a:cubicBezTo>
                <a:cubicBezTo>
                  <a:pt x="1622424" y="132591"/>
                  <a:pt x="1709577" y="121173"/>
                  <a:pt x="1763086" y="148431"/>
                </a:cubicBezTo>
                <a:cubicBezTo>
                  <a:pt x="1815897" y="152158"/>
                  <a:pt x="1869650" y="152419"/>
                  <a:pt x="1909571" y="158571"/>
                </a:cubicBezTo>
                <a:cubicBezTo>
                  <a:pt x="1944577" y="152584"/>
                  <a:pt x="1963780" y="165894"/>
                  <a:pt x="2002612" y="185342"/>
                </a:cubicBezTo>
                <a:cubicBezTo>
                  <a:pt x="2057542" y="188412"/>
                  <a:pt x="2102353" y="209660"/>
                  <a:pt x="2155278" y="197824"/>
                </a:cubicBezTo>
                <a:cubicBezTo>
                  <a:pt x="2158165" y="201469"/>
                  <a:pt x="2161968" y="204456"/>
                  <a:pt x="2166398" y="206965"/>
                </a:cubicBezTo>
                <a:lnTo>
                  <a:pt x="2180455" y="212894"/>
                </a:lnTo>
                <a:lnTo>
                  <a:pt x="2182638" y="212313"/>
                </a:lnTo>
                <a:cubicBezTo>
                  <a:pt x="2191756" y="211797"/>
                  <a:pt x="2196930" y="213146"/>
                  <a:pt x="2200348" y="215316"/>
                </a:cubicBezTo>
                <a:lnTo>
                  <a:pt x="2203307" y="218590"/>
                </a:lnTo>
                <a:lnTo>
                  <a:pt x="2215170" y="221472"/>
                </a:lnTo>
                <a:lnTo>
                  <a:pt x="2237765" y="229357"/>
                </a:lnTo>
                <a:lnTo>
                  <a:pt x="2242719" y="228760"/>
                </a:lnTo>
                <a:lnTo>
                  <a:pt x="2277928" y="237427"/>
                </a:lnTo>
                <a:lnTo>
                  <a:pt x="2278759" y="236563"/>
                </a:lnTo>
                <a:cubicBezTo>
                  <a:pt x="2281421" y="234823"/>
                  <a:pt x="2284901" y="233911"/>
                  <a:pt x="2290187" y="234709"/>
                </a:cubicBezTo>
                <a:cubicBezTo>
                  <a:pt x="2304405" y="231655"/>
                  <a:pt x="2345628" y="219494"/>
                  <a:pt x="2364066" y="218237"/>
                </a:cubicBezTo>
                <a:cubicBezTo>
                  <a:pt x="2375743" y="221506"/>
                  <a:pt x="2388068" y="224536"/>
                  <a:pt x="2400814" y="227165"/>
                </a:cubicBezTo>
                <a:lnTo>
                  <a:pt x="2408414" y="228429"/>
                </a:lnTo>
                <a:lnTo>
                  <a:pt x="2408650" y="228234"/>
                </a:lnTo>
                <a:cubicBezTo>
                  <a:pt x="2410483" y="228038"/>
                  <a:pt x="2413050" y="228278"/>
                  <a:pt x="2416835" y="229128"/>
                </a:cubicBezTo>
                <a:lnTo>
                  <a:pt x="2422271" y="230733"/>
                </a:lnTo>
                <a:lnTo>
                  <a:pt x="2490341" y="211074"/>
                </a:lnTo>
                <a:cubicBezTo>
                  <a:pt x="2529316" y="208871"/>
                  <a:pt x="2549401" y="191268"/>
                  <a:pt x="2588929" y="200980"/>
                </a:cubicBezTo>
                <a:cubicBezTo>
                  <a:pt x="2625398" y="198847"/>
                  <a:pt x="2654940" y="190424"/>
                  <a:pt x="2687426" y="193848"/>
                </a:cubicBezTo>
                <a:cubicBezTo>
                  <a:pt x="2698335" y="187864"/>
                  <a:pt x="2709521" y="185129"/>
                  <a:pt x="2723517" y="192652"/>
                </a:cubicBezTo>
                <a:cubicBezTo>
                  <a:pt x="2756835" y="188350"/>
                  <a:pt x="2761531" y="176438"/>
                  <a:pt x="2785956" y="184404"/>
                </a:cubicBezTo>
                <a:cubicBezTo>
                  <a:pt x="2799369" y="164864"/>
                  <a:pt x="2802708" y="171921"/>
                  <a:pt x="2813378" y="176833"/>
                </a:cubicBezTo>
                <a:lnTo>
                  <a:pt x="2814782" y="177153"/>
                </a:lnTo>
                <a:lnTo>
                  <a:pt x="2816580" y="174366"/>
                </a:lnTo>
                <a:lnTo>
                  <a:pt x="2821623" y="172875"/>
                </a:lnTo>
                <a:lnTo>
                  <a:pt x="2836688" y="172971"/>
                </a:lnTo>
                <a:lnTo>
                  <a:pt x="2842564" y="173695"/>
                </a:lnTo>
                <a:cubicBezTo>
                  <a:pt x="2846534" y="173937"/>
                  <a:pt x="2849070" y="173769"/>
                  <a:pt x="2850712" y="173290"/>
                </a:cubicBezTo>
                <a:cubicBezTo>
                  <a:pt x="2850757" y="173214"/>
                  <a:pt x="2850801" y="173138"/>
                  <a:pt x="2850846" y="173062"/>
                </a:cubicBezTo>
                <a:lnTo>
                  <a:pt x="2858611" y="173112"/>
                </a:lnTo>
                <a:cubicBezTo>
                  <a:pt x="2871867" y="173694"/>
                  <a:pt x="2884913" y="174736"/>
                  <a:pt x="2897454" y="176114"/>
                </a:cubicBezTo>
                <a:cubicBezTo>
                  <a:pt x="2903755" y="163406"/>
                  <a:pt x="2952342" y="175773"/>
                  <a:pt x="2940369" y="152944"/>
                </a:cubicBezTo>
                <a:cubicBezTo>
                  <a:pt x="2957076" y="154120"/>
                  <a:pt x="2969777" y="163235"/>
                  <a:pt x="2959670" y="148367"/>
                </a:cubicBezTo>
                <a:cubicBezTo>
                  <a:pt x="2965032" y="148320"/>
                  <a:pt x="2967900" y="146880"/>
                  <a:pt x="2969615" y="144755"/>
                </a:cubicBezTo>
                <a:lnTo>
                  <a:pt x="2970000" y="143776"/>
                </a:lnTo>
                <a:lnTo>
                  <a:pt x="3007272" y="146766"/>
                </a:lnTo>
                <a:lnTo>
                  <a:pt x="3011677" y="145404"/>
                </a:lnTo>
                <a:lnTo>
                  <a:pt x="3036668" y="149604"/>
                </a:lnTo>
                <a:lnTo>
                  <a:pt x="3049208" y="150573"/>
                </a:lnTo>
                <a:lnTo>
                  <a:pt x="3053517" y="153322"/>
                </a:lnTo>
                <a:cubicBezTo>
                  <a:pt x="3057746" y="154918"/>
                  <a:pt x="3063258" y="155431"/>
                  <a:pt x="3071637" y="153496"/>
                </a:cubicBezTo>
                <a:lnTo>
                  <a:pt x="3110077" y="149202"/>
                </a:lnTo>
                <a:lnTo>
                  <a:pt x="3173743" y="159581"/>
                </a:lnTo>
                <a:cubicBezTo>
                  <a:pt x="3203872" y="159443"/>
                  <a:pt x="3205720" y="152598"/>
                  <a:pt x="3254203" y="151756"/>
                </a:cubicBezTo>
                <a:cubicBezTo>
                  <a:pt x="3298520" y="170671"/>
                  <a:pt x="3274378" y="179402"/>
                  <a:pt x="3380350" y="151151"/>
                </a:cubicBezTo>
                <a:cubicBezTo>
                  <a:pt x="3433470" y="157383"/>
                  <a:pt x="3409905" y="153931"/>
                  <a:pt x="3476147" y="170925"/>
                </a:cubicBezTo>
                <a:cubicBezTo>
                  <a:pt x="3495624" y="172754"/>
                  <a:pt x="3573433" y="153024"/>
                  <a:pt x="3581876" y="150448"/>
                </a:cubicBezTo>
                <a:cubicBezTo>
                  <a:pt x="3645019" y="168821"/>
                  <a:pt x="3637816" y="143953"/>
                  <a:pt x="3704761" y="150492"/>
                </a:cubicBezTo>
                <a:cubicBezTo>
                  <a:pt x="3732481" y="125722"/>
                  <a:pt x="3720202" y="148011"/>
                  <a:pt x="3755040" y="141978"/>
                </a:cubicBezTo>
                <a:cubicBezTo>
                  <a:pt x="3751742" y="163732"/>
                  <a:pt x="3795265" y="127963"/>
                  <a:pt x="3804689" y="151893"/>
                </a:cubicBezTo>
                <a:cubicBezTo>
                  <a:pt x="3810732" y="150037"/>
                  <a:pt x="3816287" y="147485"/>
                  <a:pt x="3821793" y="144743"/>
                </a:cubicBezTo>
                <a:lnTo>
                  <a:pt x="3824682" y="143319"/>
                </a:lnTo>
                <a:lnTo>
                  <a:pt x="3837536" y="141778"/>
                </a:lnTo>
                <a:lnTo>
                  <a:pt x="3839550" y="136147"/>
                </a:lnTo>
                <a:lnTo>
                  <a:pt x="3857743" y="130104"/>
                </a:lnTo>
                <a:cubicBezTo>
                  <a:pt x="3864805" y="128643"/>
                  <a:pt x="3872697" y="128011"/>
                  <a:pt x="3881852" y="128717"/>
                </a:cubicBezTo>
                <a:cubicBezTo>
                  <a:pt x="3914678" y="140047"/>
                  <a:pt x="3949962" y="139745"/>
                  <a:pt x="3998088" y="127932"/>
                </a:cubicBezTo>
                <a:cubicBezTo>
                  <a:pt x="4012987" y="131622"/>
                  <a:pt x="4058471" y="131332"/>
                  <a:pt x="4066682" y="124147"/>
                </a:cubicBezTo>
                <a:cubicBezTo>
                  <a:pt x="4076084" y="122618"/>
                  <a:pt x="4087294" y="125216"/>
                  <a:pt x="4091246" y="117503"/>
                </a:cubicBezTo>
                <a:cubicBezTo>
                  <a:pt x="4097972" y="108229"/>
                  <a:pt x="4131886" y="122717"/>
                  <a:pt x="4126556" y="111725"/>
                </a:cubicBezTo>
                <a:cubicBezTo>
                  <a:pt x="4150620" y="121653"/>
                  <a:pt x="4168222" y="102239"/>
                  <a:pt x="4187717" y="97496"/>
                </a:cubicBezTo>
                <a:cubicBezTo>
                  <a:pt x="4197248" y="102415"/>
                  <a:pt x="4207541" y="99960"/>
                  <a:pt x="4220826" y="95991"/>
                </a:cubicBezTo>
                <a:lnTo>
                  <a:pt x="4239014" y="90840"/>
                </a:lnTo>
                <a:lnTo>
                  <a:pt x="4246653" y="91360"/>
                </a:lnTo>
                <a:cubicBezTo>
                  <a:pt x="4255895" y="91263"/>
                  <a:pt x="4264334" y="90629"/>
                  <a:pt x="4271841" y="90188"/>
                </a:cubicBezTo>
                <a:lnTo>
                  <a:pt x="4286277" y="90173"/>
                </a:lnTo>
                <a:lnTo>
                  <a:pt x="4292025" y="90407"/>
                </a:lnTo>
                <a:lnTo>
                  <a:pt x="4304713" y="95673"/>
                </a:lnTo>
                <a:lnTo>
                  <a:pt x="4321285" y="93560"/>
                </a:lnTo>
                <a:lnTo>
                  <a:pt x="4339561" y="98806"/>
                </a:lnTo>
                <a:cubicBezTo>
                  <a:pt x="4340668" y="97273"/>
                  <a:pt x="4342159" y="95846"/>
                  <a:pt x="4343990" y="94576"/>
                </a:cubicBezTo>
                <a:lnTo>
                  <a:pt x="4358885" y="90264"/>
                </a:lnTo>
                <a:lnTo>
                  <a:pt x="4371648" y="95312"/>
                </a:lnTo>
                <a:cubicBezTo>
                  <a:pt x="4372251" y="86927"/>
                  <a:pt x="4386448" y="96257"/>
                  <a:pt x="4398380" y="98447"/>
                </a:cubicBezTo>
                <a:lnTo>
                  <a:pt x="4405729" y="97677"/>
                </a:lnTo>
                <a:lnTo>
                  <a:pt x="4431408" y="104311"/>
                </a:lnTo>
                <a:cubicBezTo>
                  <a:pt x="4445462" y="106988"/>
                  <a:pt x="4459011" y="108715"/>
                  <a:pt x="4472183" y="109916"/>
                </a:cubicBezTo>
                <a:lnTo>
                  <a:pt x="4518828" y="112600"/>
                </a:lnTo>
                <a:lnTo>
                  <a:pt x="4532040" y="117793"/>
                </a:lnTo>
                <a:cubicBezTo>
                  <a:pt x="4562193" y="123492"/>
                  <a:pt x="4598554" y="117583"/>
                  <a:pt x="4617778" y="130479"/>
                </a:cubicBezTo>
                <a:cubicBezTo>
                  <a:pt x="4626259" y="133024"/>
                  <a:pt x="4634242" y="134080"/>
                  <a:pt x="4641872" y="134207"/>
                </a:cubicBezTo>
                <a:lnTo>
                  <a:pt x="4662766" y="132438"/>
                </a:lnTo>
                <a:lnTo>
                  <a:pt x="4667770" y="127694"/>
                </a:lnTo>
                <a:lnTo>
                  <a:pt x="4681052" y="128947"/>
                </a:lnTo>
                <a:lnTo>
                  <a:pt x="4684624" y="128241"/>
                </a:lnTo>
                <a:cubicBezTo>
                  <a:pt x="4691441" y="126869"/>
                  <a:pt x="4698205" y="125683"/>
                  <a:pt x="4705061" y="125234"/>
                </a:cubicBezTo>
                <a:cubicBezTo>
                  <a:pt x="4701197" y="149124"/>
                  <a:pt x="4762747" y="125360"/>
                  <a:pt x="4747746" y="144617"/>
                </a:cubicBezTo>
                <a:cubicBezTo>
                  <a:pt x="4784752" y="146312"/>
                  <a:pt x="4823070" y="154053"/>
                  <a:pt x="4867014" y="164145"/>
                </a:cubicBezTo>
                <a:cubicBezTo>
                  <a:pt x="4928279" y="184021"/>
                  <a:pt x="4950439" y="160303"/>
                  <a:pt x="5001600" y="190239"/>
                </a:cubicBezTo>
                <a:cubicBezTo>
                  <a:pt x="5054087" y="196711"/>
                  <a:pt x="5076576" y="177858"/>
                  <a:pt x="5115965" y="186069"/>
                </a:cubicBezTo>
                <a:cubicBezTo>
                  <a:pt x="5141248" y="210877"/>
                  <a:pt x="5145689" y="221876"/>
                  <a:pt x="5193957" y="229364"/>
                </a:cubicBezTo>
                <a:cubicBezTo>
                  <a:pt x="5248620" y="235290"/>
                  <a:pt x="5221967" y="272312"/>
                  <a:pt x="5275907" y="263295"/>
                </a:cubicBezTo>
                <a:cubicBezTo>
                  <a:pt x="5278478" y="267074"/>
                  <a:pt x="5340662" y="273630"/>
                  <a:pt x="5344878" y="276360"/>
                </a:cubicBezTo>
                <a:lnTo>
                  <a:pt x="5413398" y="276235"/>
                </a:lnTo>
                <a:lnTo>
                  <a:pt x="5415629" y="275768"/>
                </a:lnTo>
                <a:cubicBezTo>
                  <a:pt x="5424792" y="275732"/>
                  <a:pt x="5429850" y="277347"/>
                  <a:pt x="5433078" y="279684"/>
                </a:cubicBezTo>
                <a:lnTo>
                  <a:pt x="5435759" y="283100"/>
                </a:lnTo>
                <a:lnTo>
                  <a:pt x="5447372" y="286587"/>
                </a:lnTo>
                <a:lnTo>
                  <a:pt x="5469289" y="295620"/>
                </a:lnTo>
                <a:lnTo>
                  <a:pt x="5508752" y="305753"/>
                </a:lnTo>
                <a:lnTo>
                  <a:pt x="5509657" y="304936"/>
                </a:lnTo>
                <a:cubicBezTo>
                  <a:pt x="5512470" y="303344"/>
                  <a:pt x="5516028" y="302619"/>
                  <a:pt x="5521245" y="303688"/>
                </a:cubicBezTo>
                <a:cubicBezTo>
                  <a:pt x="5535725" y="301391"/>
                  <a:pt x="5577993" y="291441"/>
                  <a:pt x="5596538" y="291153"/>
                </a:cubicBezTo>
                <a:cubicBezTo>
                  <a:pt x="5607932" y="295018"/>
                  <a:pt x="5619996" y="298677"/>
                  <a:pt x="5632514" y="301962"/>
                </a:cubicBezTo>
                <a:lnTo>
                  <a:pt x="5640005" y="303617"/>
                </a:lnTo>
                <a:lnTo>
                  <a:pt x="5640259" y="303435"/>
                </a:lnTo>
                <a:cubicBezTo>
                  <a:pt x="5642108" y="303337"/>
                  <a:pt x="5644653" y="303709"/>
                  <a:pt x="5648365" y="304754"/>
                </a:cubicBezTo>
                <a:lnTo>
                  <a:pt x="5653662" y="306635"/>
                </a:lnTo>
                <a:lnTo>
                  <a:pt x="5668196" y="309846"/>
                </a:lnTo>
                <a:lnTo>
                  <a:pt x="5673886" y="309526"/>
                </a:lnTo>
                <a:lnTo>
                  <a:pt x="5677139" y="307345"/>
                </a:lnTo>
                <a:lnTo>
                  <a:pt x="5708983" y="306674"/>
                </a:lnTo>
                <a:cubicBezTo>
                  <a:pt x="5728308" y="319040"/>
                  <a:pt x="5739318" y="309097"/>
                  <a:pt x="5773909" y="312061"/>
                </a:cubicBezTo>
                <a:cubicBezTo>
                  <a:pt x="5783376" y="321860"/>
                  <a:pt x="5795690" y="321672"/>
                  <a:pt x="5809500" y="318450"/>
                </a:cubicBezTo>
                <a:cubicBezTo>
                  <a:pt x="5839093" y="328324"/>
                  <a:pt x="5872263" y="326728"/>
                  <a:pt x="5908729" y="332335"/>
                </a:cubicBezTo>
                <a:cubicBezTo>
                  <a:pt x="5951727" y="334879"/>
                  <a:pt x="5963099" y="350288"/>
                  <a:pt x="5990524" y="350618"/>
                </a:cubicBezTo>
                <a:cubicBezTo>
                  <a:pt x="5991234" y="376742"/>
                  <a:pt x="6028592" y="335241"/>
                  <a:pt x="6029302" y="361365"/>
                </a:cubicBezTo>
                <a:lnTo>
                  <a:pt x="6086225" y="339621"/>
                </a:lnTo>
                <a:lnTo>
                  <a:pt x="6105063" y="347340"/>
                </a:lnTo>
                <a:cubicBezTo>
                  <a:pt x="6123220" y="350768"/>
                  <a:pt x="6176633" y="357519"/>
                  <a:pt x="6195166" y="360190"/>
                </a:cubicBezTo>
                <a:cubicBezTo>
                  <a:pt x="6208491" y="366896"/>
                  <a:pt x="6210739" y="378331"/>
                  <a:pt x="6216259" y="363365"/>
                </a:cubicBezTo>
                <a:cubicBezTo>
                  <a:pt x="6220943" y="365191"/>
                  <a:pt x="6224807" y="365077"/>
                  <a:pt x="6228331" y="364034"/>
                </a:cubicBezTo>
                <a:lnTo>
                  <a:pt x="6229602" y="363414"/>
                </a:lnTo>
                <a:lnTo>
                  <a:pt x="6258988" y="378660"/>
                </a:lnTo>
                <a:lnTo>
                  <a:pt x="6264106" y="379141"/>
                </a:lnTo>
                <a:lnTo>
                  <a:pt x="6281703" y="391054"/>
                </a:lnTo>
                <a:lnTo>
                  <a:pt x="6291622" y="396155"/>
                </a:lnTo>
                <a:lnTo>
                  <a:pt x="6292712" y="399771"/>
                </a:lnTo>
                <a:cubicBezTo>
                  <a:pt x="6294843" y="402467"/>
                  <a:pt x="6299119" y="404777"/>
                  <a:pt x="6308227" y="406196"/>
                </a:cubicBezTo>
                <a:lnTo>
                  <a:pt x="6328981" y="409495"/>
                </a:lnTo>
                <a:lnTo>
                  <a:pt x="6368693" y="417845"/>
                </a:lnTo>
                <a:cubicBezTo>
                  <a:pt x="6371618" y="421064"/>
                  <a:pt x="6413995" y="448260"/>
                  <a:pt x="6414811" y="452200"/>
                </a:cubicBezTo>
                <a:cubicBezTo>
                  <a:pt x="6472474" y="452324"/>
                  <a:pt x="6416366" y="454044"/>
                  <a:pt x="6467879" y="468248"/>
                </a:cubicBezTo>
                <a:cubicBezTo>
                  <a:pt x="6497136" y="485368"/>
                  <a:pt x="6544744" y="499929"/>
                  <a:pt x="6564351" y="537518"/>
                </a:cubicBezTo>
                <a:cubicBezTo>
                  <a:pt x="6600774" y="544284"/>
                  <a:pt x="6683084" y="572586"/>
                  <a:pt x="6711178" y="573610"/>
                </a:cubicBezTo>
                <a:cubicBezTo>
                  <a:pt x="6726278" y="581783"/>
                  <a:pt x="6766796" y="600843"/>
                  <a:pt x="6764036" y="588943"/>
                </a:cubicBezTo>
                <a:cubicBezTo>
                  <a:pt x="6830367" y="591215"/>
                  <a:pt x="6834546" y="616110"/>
                  <a:pt x="6858983" y="623723"/>
                </a:cubicBezTo>
                <a:cubicBezTo>
                  <a:pt x="6883420" y="631336"/>
                  <a:pt x="6874724" y="627173"/>
                  <a:pt x="6910661" y="634620"/>
                </a:cubicBezTo>
                <a:cubicBezTo>
                  <a:pt x="6886933" y="650238"/>
                  <a:pt x="6958918" y="637790"/>
                  <a:pt x="6944111" y="659502"/>
                </a:cubicBezTo>
                <a:cubicBezTo>
                  <a:pt x="6951121" y="660169"/>
                  <a:pt x="6958378" y="660132"/>
                  <a:pt x="6965771" y="659931"/>
                </a:cubicBezTo>
                <a:lnTo>
                  <a:pt x="6969639" y="659837"/>
                </a:lnTo>
                <a:lnTo>
                  <a:pt x="6982242" y="663112"/>
                </a:lnTo>
                <a:lnTo>
                  <a:pt x="6989387" y="659474"/>
                </a:lnTo>
                <a:lnTo>
                  <a:pt x="7010930" y="661134"/>
                </a:lnTo>
                <a:cubicBezTo>
                  <a:pt x="7018443" y="662461"/>
                  <a:pt x="7025878" y="664712"/>
                  <a:pt x="7033125" y="668436"/>
                </a:cubicBezTo>
                <a:cubicBezTo>
                  <a:pt x="7050655" y="688564"/>
                  <a:pt x="7113778" y="682286"/>
                  <a:pt x="7134461" y="708192"/>
                </a:cubicBezTo>
                <a:cubicBezTo>
                  <a:pt x="7143815" y="716210"/>
                  <a:pt x="7183449" y="731779"/>
                  <a:pt x="7197450" y="729094"/>
                </a:cubicBezTo>
                <a:cubicBezTo>
                  <a:pt x="7207053" y="731180"/>
                  <a:pt x="7214263" y="737074"/>
                  <a:pt x="7225084" y="732505"/>
                </a:cubicBezTo>
                <a:cubicBezTo>
                  <a:pt x="7239802" y="727692"/>
                  <a:pt x="7255247" y="750633"/>
                  <a:pt x="7261183" y="740313"/>
                </a:cubicBezTo>
                <a:cubicBezTo>
                  <a:pt x="7272476" y="756319"/>
                  <a:pt x="7306339" y="747471"/>
                  <a:pt x="7327760" y="750586"/>
                </a:cubicBezTo>
                <a:cubicBezTo>
                  <a:pt x="7334820" y="764783"/>
                  <a:pt x="7372804" y="757321"/>
                  <a:pt x="7412222" y="770487"/>
                </a:cubicBezTo>
                <a:cubicBezTo>
                  <a:pt x="7419482" y="786537"/>
                  <a:pt x="7438908" y="779230"/>
                  <a:pt x="7457904" y="804321"/>
                </a:cubicBezTo>
                <a:cubicBezTo>
                  <a:pt x="7460334" y="803523"/>
                  <a:pt x="7462991" y="802942"/>
                  <a:pt x="7465795" y="802598"/>
                </a:cubicBezTo>
                <a:cubicBezTo>
                  <a:pt x="7482080" y="800599"/>
                  <a:pt x="7499653" y="806831"/>
                  <a:pt x="7505046" y="816517"/>
                </a:cubicBezTo>
                <a:cubicBezTo>
                  <a:pt x="7538417" y="853074"/>
                  <a:pt x="7584173" y="869067"/>
                  <a:pt x="7623220" y="888520"/>
                </a:cubicBezTo>
                <a:cubicBezTo>
                  <a:pt x="7669184" y="908475"/>
                  <a:pt x="7655844" y="875556"/>
                  <a:pt x="7700458" y="915079"/>
                </a:cubicBezTo>
                <a:cubicBezTo>
                  <a:pt x="7713299" y="910096"/>
                  <a:pt x="7721213" y="912537"/>
                  <a:pt x="7730988" y="920756"/>
                </a:cubicBezTo>
                <a:cubicBezTo>
                  <a:pt x="7753798" y="929904"/>
                  <a:pt x="7768001" y="910742"/>
                  <a:pt x="7781942" y="930503"/>
                </a:cubicBezTo>
                <a:cubicBezTo>
                  <a:pt x="7786314" y="919014"/>
                  <a:pt x="7829555" y="942839"/>
                  <a:pt x="7827704" y="928558"/>
                </a:cubicBezTo>
                <a:cubicBezTo>
                  <a:pt x="7849394" y="934107"/>
                  <a:pt x="7886324" y="955931"/>
                  <a:pt x="7912084" y="963800"/>
                </a:cubicBezTo>
                <a:cubicBezTo>
                  <a:pt x="7931225" y="978091"/>
                  <a:pt x="7944890" y="969299"/>
                  <a:pt x="7982264" y="975773"/>
                </a:cubicBezTo>
                <a:lnTo>
                  <a:pt x="7991272" y="981104"/>
                </a:lnTo>
                <a:lnTo>
                  <a:pt x="8079795" y="982983"/>
                </a:lnTo>
                <a:cubicBezTo>
                  <a:pt x="8106396" y="984534"/>
                  <a:pt x="8123279" y="987466"/>
                  <a:pt x="8150881" y="990411"/>
                </a:cubicBezTo>
                <a:cubicBezTo>
                  <a:pt x="8155184" y="995435"/>
                  <a:pt x="8170794" y="995512"/>
                  <a:pt x="8172106" y="990512"/>
                </a:cubicBezTo>
                <a:cubicBezTo>
                  <a:pt x="8178349" y="993790"/>
                  <a:pt x="8190057" y="1007072"/>
                  <a:pt x="8196076" y="1000078"/>
                </a:cubicBezTo>
                <a:cubicBezTo>
                  <a:pt x="8214144" y="1004259"/>
                  <a:pt x="8231408" y="1009730"/>
                  <a:pt x="8247463" y="1016332"/>
                </a:cubicBezTo>
                <a:lnTo>
                  <a:pt x="8279272" y="1032921"/>
                </a:lnTo>
                <a:lnTo>
                  <a:pt x="8289611" y="1028630"/>
                </a:lnTo>
                <a:cubicBezTo>
                  <a:pt x="8296281" y="1026812"/>
                  <a:pt x="8303468" y="1026422"/>
                  <a:pt x="8311483" y="1029399"/>
                </a:cubicBezTo>
                <a:cubicBezTo>
                  <a:pt x="8353073" y="1061234"/>
                  <a:pt x="8320764" y="1016490"/>
                  <a:pt x="8399489" y="1048562"/>
                </a:cubicBezTo>
                <a:cubicBezTo>
                  <a:pt x="8402160" y="1052480"/>
                  <a:pt x="8414285" y="1053290"/>
                  <a:pt x="8415973" y="1049660"/>
                </a:cubicBezTo>
                <a:cubicBezTo>
                  <a:pt x="8420389" y="1052382"/>
                  <a:pt x="8427708" y="1062757"/>
                  <a:pt x="8433326" y="1057881"/>
                </a:cubicBezTo>
                <a:cubicBezTo>
                  <a:pt x="8460295" y="1065796"/>
                  <a:pt x="8484063" y="1077374"/>
                  <a:pt x="8502328" y="1091498"/>
                </a:cubicBezTo>
                <a:cubicBezTo>
                  <a:pt x="8531547" y="1095185"/>
                  <a:pt x="8534164" y="1100958"/>
                  <a:pt x="8534346" y="1106980"/>
                </a:cubicBezTo>
                <a:cubicBezTo>
                  <a:pt x="8534557" y="1108274"/>
                  <a:pt x="8534769" y="1109567"/>
                  <a:pt x="8534980" y="1110861"/>
                </a:cubicBezTo>
                <a:lnTo>
                  <a:pt x="8544104" y="1108406"/>
                </a:lnTo>
                <a:cubicBezTo>
                  <a:pt x="8553358" y="1107980"/>
                  <a:pt x="8560970" y="1111788"/>
                  <a:pt x="8567742" y="1117590"/>
                </a:cubicBezTo>
                <a:lnTo>
                  <a:pt x="8633779" y="1139226"/>
                </a:lnTo>
                <a:cubicBezTo>
                  <a:pt x="8631667" y="1160202"/>
                  <a:pt x="8667456" y="1147793"/>
                  <a:pt x="8676965" y="1156949"/>
                </a:cubicBezTo>
                <a:cubicBezTo>
                  <a:pt x="8686287" y="1153629"/>
                  <a:pt x="8693306" y="1154163"/>
                  <a:pt x="8698944" y="1156939"/>
                </a:cubicBezTo>
                <a:lnTo>
                  <a:pt x="8751897" y="1190886"/>
                </a:lnTo>
                <a:cubicBezTo>
                  <a:pt x="8774451" y="1199167"/>
                  <a:pt x="8817274" y="1202653"/>
                  <a:pt x="8834270" y="1206624"/>
                </a:cubicBezTo>
                <a:lnTo>
                  <a:pt x="8853872" y="1214714"/>
                </a:lnTo>
                <a:lnTo>
                  <a:pt x="8861901" y="1211375"/>
                </a:lnTo>
                <a:lnTo>
                  <a:pt x="8874168" y="1213967"/>
                </a:lnTo>
                <a:lnTo>
                  <a:pt x="8871123" y="1221160"/>
                </a:lnTo>
                <a:lnTo>
                  <a:pt x="8903537" y="1230588"/>
                </a:lnTo>
                <a:cubicBezTo>
                  <a:pt x="8927391" y="1238223"/>
                  <a:pt x="8944740" y="1247326"/>
                  <a:pt x="8933767" y="1263368"/>
                </a:cubicBezTo>
                <a:cubicBezTo>
                  <a:pt x="8934120" y="1285491"/>
                  <a:pt x="8996547" y="1266466"/>
                  <a:pt x="8985765" y="1287664"/>
                </a:cubicBezTo>
                <a:cubicBezTo>
                  <a:pt x="9013243" y="1278923"/>
                  <a:pt x="9037732" y="1309948"/>
                  <a:pt x="9071444" y="1317305"/>
                </a:cubicBezTo>
                <a:cubicBezTo>
                  <a:pt x="9072853" y="1328357"/>
                  <a:pt x="9080775" y="1329726"/>
                  <a:pt x="9096711" y="1327777"/>
                </a:cubicBezTo>
                <a:cubicBezTo>
                  <a:pt x="9206252" y="1348526"/>
                  <a:pt x="9301825" y="1489393"/>
                  <a:pt x="9338853" y="1448046"/>
                </a:cubicBezTo>
                <a:cubicBezTo>
                  <a:pt x="9364628" y="1453029"/>
                  <a:pt x="9440704" y="1458325"/>
                  <a:pt x="9520814" y="1449827"/>
                </a:cubicBezTo>
                <a:cubicBezTo>
                  <a:pt x="9536849" y="1478455"/>
                  <a:pt x="9672877" y="1480312"/>
                  <a:pt x="9702271" y="1488553"/>
                </a:cubicBezTo>
                <a:cubicBezTo>
                  <a:pt x="9702279" y="1504784"/>
                  <a:pt x="9757099" y="1502097"/>
                  <a:pt x="9744273" y="1523512"/>
                </a:cubicBezTo>
                <a:cubicBezTo>
                  <a:pt x="9746944" y="1534160"/>
                  <a:pt x="9761818" y="1537070"/>
                  <a:pt x="9771903" y="1530034"/>
                </a:cubicBezTo>
                <a:cubicBezTo>
                  <a:pt x="9788959" y="1535562"/>
                  <a:pt x="9795727" y="1548881"/>
                  <a:pt x="9818565" y="1538545"/>
                </a:cubicBezTo>
                <a:cubicBezTo>
                  <a:pt x="9842216" y="1545630"/>
                  <a:pt x="9854597" y="1583514"/>
                  <a:pt x="9882202" y="1565888"/>
                </a:cubicBezTo>
                <a:cubicBezTo>
                  <a:pt x="9890497" y="1603508"/>
                  <a:pt x="9975093" y="1584109"/>
                  <a:pt x="10022025" y="1599696"/>
                </a:cubicBezTo>
                <a:cubicBezTo>
                  <a:pt x="10087599" y="1644100"/>
                  <a:pt x="10182002" y="1632879"/>
                  <a:pt x="10220406" y="1677005"/>
                </a:cubicBezTo>
                <a:lnTo>
                  <a:pt x="10232859" y="1699043"/>
                </a:lnTo>
                <a:lnTo>
                  <a:pt x="0" y="1699043"/>
                </a:lnTo>
                <a:lnTo>
                  <a:pt x="0" y="21828"/>
                </a:lnTo>
                <a:lnTo>
                  <a:pt x="8097" y="24355"/>
                </a:lnTo>
                <a:cubicBezTo>
                  <a:pt x="43947" y="29235"/>
                  <a:pt x="34752" y="21899"/>
                  <a:pt x="77128" y="6867"/>
                </a:cubicBezTo>
                <a:cubicBezTo>
                  <a:pt x="120709" y="7920"/>
                  <a:pt x="146704" y="-7760"/>
                  <a:pt x="188338" y="5079"/>
                </a:cubicBezTo>
                <a:cubicBezTo>
                  <a:pt x="229133" y="5993"/>
                  <a:pt x="263614" y="138"/>
                  <a:pt x="298809" y="6198"/>
                </a:cubicBezTo>
                <a:cubicBezTo>
                  <a:pt x="312163" y="1206"/>
                  <a:pt x="325122" y="-563"/>
                  <a:pt x="338985" y="8006"/>
                </a:cubicBezTo>
                <a:cubicBezTo>
                  <a:pt x="376758" y="6523"/>
                  <a:pt x="384512" y="-4822"/>
                  <a:pt x="409815" y="5045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36FACA-B343-2267-BA7C-B6235F3E9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482" y="5910583"/>
            <a:ext cx="6970985" cy="6676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Old School Cisco</a:t>
            </a:r>
          </a:p>
        </p:txBody>
      </p:sp>
    </p:spTree>
    <p:extLst>
      <p:ext uri="{BB962C8B-B14F-4D97-AF65-F5344CB8AC3E}">
        <p14:creationId xmlns:p14="http://schemas.microsoft.com/office/powerpoint/2010/main" val="35730181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37B2035-1FCB-439A-B421-095E136C7E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1CE2CF7-D5AA-4464-AC91-9ED1EA5D63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CDFC15-3B8B-46C4-F808-9609EAD6B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7859" y="609601"/>
            <a:ext cx="5683623" cy="1216024"/>
          </a:xfrm>
        </p:spPr>
        <p:txBody>
          <a:bodyPr>
            <a:normAutofit/>
          </a:bodyPr>
          <a:lstStyle/>
          <a:p>
            <a:r>
              <a:rPr lang="en-US" dirty="0"/>
              <a:t>What Changed?</a:t>
            </a:r>
          </a:p>
        </p:txBody>
      </p:sp>
      <p:pic>
        <p:nvPicPr>
          <p:cNvPr id="5" name="Picture 4" descr="Magnifying glass and question mark">
            <a:extLst>
              <a:ext uri="{FF2B5EF4-FFF2-40B4-BE49-F238E27FC236}">
                <a16:creationId xmlns:a16="http://schemas.microsoft.com/office/drawing/2014/main" id="{856BAB59-1859-F416-ABA0-74ED5199B1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018" r="29370"/>
          <a:stretch/>
        </p:blipFill>
        <p:spPr>
          <a:xfrm>
            <a:off x="20" y="2"/>
            <a:ext cx="4585628" cy="6857998"/>
          </a:xfrm>
          <a:custGeom>
            <a:avLst/>
            <a:gdLst/>
            <a:ahLst/>
            <a:cxnLst/>
            <a:rect l="l" t="t" r="r" b="b"/>
            <a:pathLst>
              <a:path w="4585648" h="6857998">
                <a:moveTo>
                  <a:pt x="0" y="0"/>
                </a:moveTo>
                <a:lnTo>
                  <a:pt x="3944047" y="0"/>
                </a:lnTo>
                <a:lnTo>
                  <a:pt x="3944688" y="10340"/>
                </a:lnTo>
                <a:cubicBezTo>
                  <a:pt x="3965528" y="36732"/>
                  <a:pt x="3945672" y="53579"/>
                  <a:pt x="3950304" y="81398"/>
                </a:cubicBezTo>
                <a:cubicBezTo>
                  <a:pt x="3979668" y="102733"/>
                  <a:pt x="3935739" y="103225"/>
                  <a:pt x="3930579" y="118301"/>
                </a:cubicBezTo>
                <a:lnTo>
                  <a:pt x="3930846" y="122373"/>
                </a:lnTo>
                <a:lnTo>
                  <a:pt x="3937038" y="132397"/>
                </a:lnTo>
                <a:lnTo>
                  <a:pt x="3940265" y="135982"/>
                </a:lnTo>
                <a:cubicBezTo>
                  <a:pt x="3942154" y="138523"/>
                  <a:pt x="3942977" y="140298"/>
                  <a:pt x="3943073" y="141620"/>
                </a:cubicBezTo>
                <a:cubicBezTo>
                  <a:pt x="3942998" y="141685"/>
                  <a:pt x="3942926" y="141751"/>
                  <a:pt x="3942854" y="141816"/>
                </a:cubicBezTo>
                <a:lnTo>
                  <a:pt x="3946045" y="146983"/>
                </a:lnTo>
                <a:cubicBezTo>
                  <a:pt x="3952085" y="155570"/>
                  <a:pt x="3958585" y="163800"/>
                  <a:pt x="3965281" y="171535"/>
                </a:cubicBezTo>
                <a:cubicBezTo>
                  <a:pt x="3952744" y="181711"/>
                  <a:pt x="3987015" y="208379"/>
                  <a:pt x="3955100" y="211093"/>
                </a:cubicBezTo>
                <a:cubicBezTo>
                  <a:pt x="3963231" y="221704"/>
                  <a:pt x="3979172" y="225918"/>
                  <a:pt x="3957453" y="226143"/>
                </a:cubicBezTo>
                <a:cubicBezTo>
                  <a:pt x="3959561" y="229747"/>
                  <a:pt x="3959011" y="232340"/>
                  <a:pt x="3957179" y="234484"/>
                </a:cubicBezTo>
                <a:lnTo>
                  <a:pt x="3956175" y="235199"/>
                </a:lnTo>
                <a:lnTo>
                  <a:pt x="3974755" y="258709"/>
                </a:lnTo>
                <a:cubicBezTo>
                  <a:pt x="3974810" y="259903"/>
                  <a:pt x="3974864" y="261097"/>
                  <a:pt x="3974919" y="262291"/>
                </a:cubicBezTo>
                <a:lnTo>
                  <a:pt x="3989981" y="277023"/>
                </a:lnTo>
                <a:lnTo>
                  <a:pt x="3996191" y="284947"/>
                </a:lnTo>
                <a:lnTo>
                  <a:pt x="4001190" y="286536"/>
                </a:lnTo>
                <a:cubicBezTo>
                  <a:pt x="4004786" y="288616"/>
                  <a:pt x="4007623" y="292056"/>
                  <a:pt x="4008705" y="298565"/>
                </a:cubicBezTo>
                <a:cubicBezTo>
                  <a:pt x="4008585" y="299108"/>
                  <a:pt x="4008465" y="299650"/>
                  <a:pt x="4008344" y="300194"/>
                </a:cubicBezTo>
                <a:lnTo>
                  <a:pt x="4019098" y="309203"/>
                </a:lnTo>
                <a:cubicBezTo>
                  <a:pt x="4023353" y="311943"/>
                  <a:pt x="4028131" y="314172"/>
                  <a:pt x="4033618" y="315650"/>
                </a:cubicBezTo>
                <a:cubicBezTo>
                  <a:pt x="4027964" y="354775"/>
                  <a:pt x="4065415" y="383133"/>
                  <a:pt x="4080284" y="421400"/>
                </a:cubicBezTo>
                <a:cubicBezTo>
                  <a:pt x="4052614" y="444764"/>
                  <a:pt x="4129047" y="500739"/>
                  <a:pt x="4168461" y="503092"/>
                </a:cubicBezTo>
                <a:cubicBezTo>
                  <a:pt x="4128023" y="511488"/>
                  <a:pt x="4257167" y="577423"/>
                  <a:pt x="4192557" y="560735"/>
                </a:cubicBezTo>
                <a:cubicBezTo>
                  <a:pt x="4202585" y="572893"/>
                  <a:pt x="4193454" y="589341"/>
                  <a:pt x="4176910" y="584674"/>
                </a:cubicBezTo>
                <a:cubicBezTo>
                  <a:pt x="4224177" y="618252"/>
                  <a:pt x="4225772" y="681450"/>
                  <a:pt x="4260533" y="723119"/>
                </a:cubicBezTo>
                <a:cubicBezTo>
                  <a:pt x="4242328" y="753272"/>
                  <a:pt x="4263820" y="734604"/>
                  <a:pt x="4270711" y="760720"/>
                </a:cubicBezTo>
                <a:cubicBezTo>
                  <a:pt x="4295191" y="748303"/>
                  <a:pt x="4270314" y="794183"/>
                  <a:pt x="4302509" y="789247"/>
                </a:cubicBezTo>
                <a:cubicBezTo>
                  <a:pt x="4302741" y="794159"/>
                  <a:pt x="4301954" y="799070"/>
                  <a:pt x="4300921" y="804034"/>
                </a:cubicBezTo>
                <a:cubicBezTo>
                  <a:pt x="4300749" y="804900"/>
                  <a:pt x="4300572" y="805767"/>
                  <a:pt x="4300400" y="806635"/>
                </a:cubicBezTo>
                <a:lnTo>
                  <a:pt x="4303753" y="815950"/>
                </a:lnTo>
                <a:lnTo>
                  <a:pt x="4297888" y="819940"/>
                </a:lnTo>
                <a:cubicBezTo>
                  <a:pt x="4297944" y="824938"/>
                  <a:pt x="4297999" y="829937"/>
                  <a:pt x="4298055" y="834935"/>
                </a:cubicBezTo>
                <a:cubicBezTo>
                  <a:pt x="4299172" y="840340"/>
                  <a:pt x="4301603" y="845911"/>
                  <a:pt x="4306135" y="851700"/>
                </a:cubicBezTo>
                <a:cubicBezTo>
                  <a:pt x="4332817" y="868320"/>
                  <a:pt x="4317557" y="909641"/>
                  <a:pt x="4352091" y="929754"/>
                </a:cubicBezTo>
                <a:cubicBezTo>
                  <a:pt x="4362479" y="937980"/>
                  <a:pt x="4380484" y="968513"/>
                  <a:pt x="4375270" y="977376"/>
                </a:cubicBezTo>
                <a:cubicBezTo>
                  <a:pt x="4377250" y="984377"/>
                  <a:pt x="4384849" y="990651"/>
                  <a:pt x="4377297" y="996912"/>
                </a:cubicBezTo>
                <a:cubicBezTo>
                  <a:pt x="4369005" y="1005760"/>
                  <a:pt x="4399874" y="1021625"/>
                  <a:pt x="4384684" y="1023223"/>
                </a:cubicBezTo>
                <a:cubicBezTo>
                  <a:pt x="4406172" y="1034643"/>
                  <a:pt x="4390237" y="1055523"/>
                  <a:pt x="4392472" y="1070780"/>
                </a:cubicBezTo>
                <a:cubicBezTo>
                  <a:pt x="4411832" y="1078905"/>
                  <a:pt x="4397439" y="1102903"/>
                  <a:pt x="4412067" y="1132722"/>
                </a:cubicBezTo>
                <a:cubicBezTo>
                  <a:pt x="4434025" y="1141419"/>
                  <a:pt x="4421728" y="1152870"/>
                  <a:pt x="4455281" y="1171648"/>
                </a:cubicBezTo>
                <a:cubicBezTo>
                  <a:pt x="4453907" y="1173110"/>
                  <a:pt x="4452815" y="1174775"/>
                  <a:pt x="4452047" y="1176593"/>
                </a:cubicBezTo>
                <a:cubicBezTo>
                  <a:pt x="4447572" y="1187166"/>
                  <a:pt x="4454607" y="1200545"/>
                  <a:pt x="4467755" y="1206479"/>
                </a:cubicBezTo>
                <a:lnTo>
                  <a:pt x="4498518" y="1230184"/>
                </a:lnTo>
                <a:lnTo>
                  <a:pt x="4503988" y="1239714"/>
                </a:lnTo>
                <a:cubicBezTo>
                  <a:pt x="4506730" y="1246063"/>
                  <a:pt x="4507415" y="1251722"/>
                  <a:pt x="4506821" y="1256926"/>
                </a:cubicBezTo>
                <a:lnTo>
                  <a:pt x="4502210" y="1270678"/>
                </a:lnTo>
                <a:lnTo>
                  <a:pt x="4494994" y="1272955"/>
                </a:lnTo>
                <a:lnTo>
                  <a:pt x="4495424" y="1282254"/>
                </a:lnTo>
                <a:lnTo>
                  <a:pt x="4494064" y="1284511"/>
                </a:lnTo>
                <a:cubicBezTo>
                  <a:pt x="4491436" y="1288808"/>
                  <a:pt x="4489075" y="1293117"/>
                  <a:pt x="4487745" y="1297660"/>
                </a:cubicBezTo>
                <a:cubicBezTo>
                  <a:pt x="4521914" y="1300656"/>
                  <a:pt x="4482088" y="1336801"/>
                  <a:pt x="4510831" y="1331158"/>
                </a:cubicBezTo>
                <a:cubicBezTo>
                  <a:pt x="4509485" y="1356644"/>
                  <a:pt x="4537196" y="1344587"/>
                  <a:pt x="4509149" y="1367911"/>
                </a:cubicBezTo>
                <a:cubicBezTo>
                  <a:pt x="4525575" y="1402569"/>
                  <a:pt x="4519252" y="1443943"/>
                  <a:pt x="4530734" y="1480066"/>
                </a:cubicBezTo>
                <a:lnTo>
                  <a:pt x="4531332" y="1481140"/>
                </a:lnTo>
                <a:lnTo>
                  <a:pt x="4523757" y="1500827"/>
                </a:lnTo>
                <a:lnTo>
                  <a:pt x="4517749" y="1528834"/>
                </a:lnTo>
                <a:lnTo>
                  <a:pt x="4510978" y="1526104"/>
                </a:lnTo>
                <a:cubicBezTo>
                  <a:pt x="4505305" y="1525236"/>
                  <a:pt x="4507721" y="1530251"/>
                  <a:pt x="4513177" y="1537822"/>
                </a:cubicBezTo>
                <a:lnTo>
                  <a:pt x="4515243" y="1540521"/>
                </a:lnTo>
                <a:lnTo>
                  <a:pt x="4514146" y="1545627"/>
                </a:lnTo>
                <a:cubicBezTo>
                  <a:pt x="4512031" y="1559801"/>
                  <a:pt x="4511188" y="1572109"/>
                  <a:pt x="4512185" y="1579228"/>
                </a:cubicBezTo>
                <a:cubicBezTo>
                  <a:pt x="4545845" y="1639398"/>
                  <a:pt x="4550705" y="1726741"/>
                  <a:pt x="4554335" y="1818364"/>
                </a:cubicBezTo>
                <a:cubicBezTo>
                  <a:pt x="4560401" y="1899079"/>
                  <a:pt x="4548295" y="2018831"/>
                  <a:pt x="4548582" y="2063518"/>
                </a:cubicBezTo>
                <a:lnTo>
                  <a:pt x="4556056" y="2086487"/>
                </a:lnTo>
                <a:lnTo>
                  <a:pt x="4554275" y="2089340"/>
                </a:lnTo>
                <a:cubicBezTo>
                  <a:pt x="4550593" y="2102174"/>
                  <a:pt x="4551716" y="2110234"/>
                  <a:pt x="4554956" y="2116163"/>
                </a:cubicBezTo>
                <a:lnTo>
                  <a:pt x="4560492" y="2121961"/>
                </a:lnTo>
                <a:lnTo>
                  <a:pt x="4571444" y="2176482"/>
                </a:lnTo>
                <a:lnTo>
                  <a:pt x="4575448" y="2237907"/>
                </a:lnTo>
                <a:lnTo>
                  <a:pt x="4573513" y="2238688"/>
                </a:lnTo>
                <a:cubicBezTo>
                  <a:pt x="4569330" y="2241686"/>
                  <a:pt x="4566526" y="2246244"/>
                  <a:pt x="4566533" y="2254203"/>
                </a:cubicBezTo>
                <a:cubicBezTo>
                  <a:pt x="4536852" y="2242405"/>
                  <a:pt x="4555170" y="2259280"/>
                  <a:pt x="4557814" y="2283790"/>
                </a:cubicBezTo>
                <a:cubicBezTo>
                  <a:pt x="4512304" y="2270934"/>
                  <a:pt x="4537738" y="2340304"/>
                  <a:pt x="4512647" y="2352361"/>
                </a:cubicBezTo>
                <a:cubicBezTo>
                  <a:pt x="4515616" y="2370657"/>
                  <a:pt x="4517925" y="2389769"/>
                  <a:pt x="4519328" y="2409295"/>
                </a:cubicBezTo>
                <a:lnTo>
                  <a:pt x="4519571" y="2420793"/>
                </a:lnTo>
                <a:lnTo>
                  <a:pt x="4519120" y="2421041"/>
                </a:lnTo>
                <a:cubicBezTo>
                  <a:pt x="4518201" y="2423576"/>
                  <a:pt x="4517918" y="2427373"/>
                  <a:pt x="4518471" y="2433205"/>
                </a:cubicBezTo>
                <a:lnTo>
                  <a:pt x="4461595" y="2530080"/>
                </a:lnTo>
                <a:cubicBezTo>
                  <a:pt x="4445853" y="2584934"/>
                  <a:pt x="4405533" y="2605402"/>
                  <a:pt x="4412936" y="2666699"/>
                </a:cubicBezTo>
                <a:cubicBezTo>
                  <a:pt x="4398065" y="2717991"/>
                  <a:pt x="4372927" y="2756371"/>
                  <a:pt x="4370093" y="2804588"/>
                </a:cubicBezTo>
                <a:cubicBezTo>
                  <a:pt x="4347398" y="2879436"/>
                  <a:pt x="4272392" y="2939011"/>
                  <a:pt x="4262477" y="3058637"/>
                </a:cubicBezTo>
                <a:cubicBezTo>
                  <a:pt x="4283714" y="3099999"/>
                  <a:pt x="4256160" y="3144249"/>
                  <a:pt x="4253454" y="3179447"/>
                </a:cubicBezTo>
                <a:cubicBezTo>
                  <a:pt x="4259242" y="3200557"/>
                  <a:pt x="4257117" y="3211737"/>
                  <a:pt x="4239228" y="3217364"/>
                </a:cubicBezTo>
                <a:cubicBezTo>
                  <a:pt x="4268875" y="3316502"/>
                  <a:pt x="4225924" y="3257304"/>
                  <a:pt x="4222932" y="3330364"/>
                </a:cubicBezTo>
                <a:cubicBezTo>
                  <a:pt x="4224428" y="3395928"/>
                  <a:pt x="4215196" y="3463236"/>
                  <a:pt x="4248669" y="3547193"/>
                </a:cubicBezTo>
                <a:cubicBezTo>
                  <a:pt x="4260183" y="3566053"/>
                  <a:pt x="4256781" y="3592027"/>
                  <a:pt x="4241070" y="3605210"/>
                </a:cubicBezTo>
                <a:cubicBezTo>
                  <a:pt x="4238364" y="3607478"/>
                  <a:pt x="4235392" y="3609274"/>
                  <a:pt x="4232239" y="3610540"/>
                </a:cubicBezTo>
                <a:cubicBezTo>
                  <a:pt x="4258208" y="3664330"/>
                  <a:pt x="4231517" y="3673159"/>
                  <a:pt x="4251881" y="3702764"/>
                </a:cubicBezTo>
                <a:cubicBezTo>
                  <a:pt x="4242939" y="3759891"/>
                  <a:pt x="4201773" y="3786712"/>
                  <a:pt x="4219293" y="3813528"/>
                </a:cubicBezTo>
                <a:cubicBezTo>
                  <a:pt x="4207910" y="3838914"/>
                  <a:pt x="4167663" y="3859754"/>
                  <a:pt x="4184863" y="3893255"/>
                </a:cubicBezTo>
                <a:cubicBezTo>
                  <a:pt x="4163644" y="3884625"/>
                  <a:pt x="4188862" y="3931915"/>
                  <a:pt x="4169808" y="3939619"/>
                </a:cubicBezTo>
                <a:cubicBezTo>
                  <a:pt x="4154129" y="3943837"/>
                  <a:pt x="4158129" y="3959170"/>
                  <a:pt x="4154137" y="3971517"/>
                </a:cubicBezTo>
                <a:cubicBezTo>
                  <a:pt x="4139069" y="3981495"/>
                  <a:pt x="4133844" y="4042203"/>
                  <a:pt x="4139625" y="4062614"/>
                </a:cubicBezTo>
                <a:cubicBezTo>
                  <a:pt x="4165622" y="4119195"/>
                  <a:pt x="4107101" y="4172348"/>
                  <a:pt x="4126180" y="4217749"/>
                </a:cubicBezTo>
                <a:cubicBezTo>
                  <a:pt x="4128014" y="4267056"/>
                  <a:pt x="4089563" y="4286360"/>
                  <a:pt x="4072389" y="4317623"/>
                </a:cubicBezTo>
                <a:cubicBezTo>
                  <a:pt x="4062182" y="4356545"/>
                  <a:pt x="4071264" y="4384138"/>
                  <a:pt x="4064937" y="4451279"/>
                </a:cubicBezTo>
                <a:cubicBezTo>
                  <a:pt x="4050628" y="4512697"/>
                  <a:pt x="4048851" y="4652154"/>
                  <a:pt x="4034424" y="4720470"/>
                </a:cubicBezTo>
                <a:cubicBezTo>
                  <a:pt x="3973937" y="4868361"/>
                  <a:pt x="4025760" y="4964348"/>
                  <a:pt x="4016334" y="5052878"/>
                </a:cubicBezTo>
                <a:cubicBezTo>
                  <a:pt x="3999794" y="5123327"/>
                  <a:pt x="4021855" y="5194887"/>
                  <a:pt x="3977865" y="5251650"/>
                </a:cubicBezTo>
                <a:cubicBezTo>
                  <a:pt x="3973961" y="5317292"/>
                  <a:pt x="3987477" y="5410025"/>
                  <a:pt x="3997669" y="5413392"/>
                </a:cubicBezTo>
                <a:cubicBezTo>
                  <a:pt x="3969262" y="5397845"/>
                  <a:pt x="3981248" y="5449403"/>
                  <a:pt x="3981869" y="5471875"/>
                </a:cubicBezTo>
                <a:cubicBezTo>
                  <a:pt x="3957580" y="5534944"/>
                  <a:pt x="3976666" y="5598829"/>
                  <a:pt x="3901990" y="5708604"/>
                </a:cubicBezTo>
                <a:cubicBezTo>
                  <a:pt x="3897618" y="5810136"/>
                  <a:pt x="3870199" y="5788842"/>
                  <a:pt x="3860571" y="5821275"/>
                </a:cubicBezTo>
                <a:cubicBezTo>
                  <a:pt x="3868171" y="5831278"/>
                  <a:pt x="3866949" y="5900968"/>
                  <a:pt x="3849074" y="5900679"/>
                </a:cubicBezTo>
                <a:cubicBezTo>
                  <a:pt x="3871964" y="5925143"/>
                  <a:pt x="3834226" y="5972433"/>
                  <a:pt x="3841809" y="5992005"/>
                </a:cubicBezTo>
                <a:cubicBezTo>
                  <a:pt x="3848533" y="6035132"/>
                  <a:pt x="3834497" y="6078819"/>
                  <a:pt x="3832901" y="6122412"/>
                </a:cubicBezTo>
                <a:cubicBezTo>
                  <a:pt x="3799640" y="6263751"/>
                  <a:pt x="3784898" y="6198720"/>
                  <a:pt x="3804166" y="6389843"/>
                </a:cubicBezTo>
                <a:cubicBezTo>
                  <a:pt x="3799226" y="6482285"/>
                  <a:pt x="3740829" y="6538361"/>
                  <a:pt x="3736537" y="6595214"/>
                </a:cubicBezTo>
                <a:cubicBezTo>
                  <a:pt x="3692112" y="6745846"/>
                  <a:pt x="3660956" y="6804405"/>
                  <a:pt x="3649707" y="6848925"/>
                </a:cubicBezTo>
                <a:lnTo>
                  <a:pt x="3649314" y="6857996"/>
                </a:lnTo>
                <a:lnTo>
                  <a:pt x="4585648" y="6857996"/>
                </a:lnTo>
                <a:lnTo>
                  <a:pt x="4585648" y="6857998"/>
                </a:lnTo>
                <a:lnTo>
                  <a:pt x="0" y="6857998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8528FD-9A61-53EC-AE70-42540CD29F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7859" y="2147356"/>
            <a:ext cx="5683624" cy="4107021"/>
          </a:xfrm>
        </p:spPr>
        <p:txBody>
          <a:bodyPr>
            <a:normAutofit/>
          </a:bodyPr>
          <a:lstStyle/>
          <a:p>
            <a:r>
              <a:rPr lang="en-US" sz="2400" dirty="0"/>
              <a:t>Customers need for more bandwidth</a:t>
            </a:r>
          </a:p>
          <a:p>
            <a:r>
              <a:rPr lang="en-US" sz="2400" dirty="0"/>
              <a:t>Government oversight</a:t>
            </a:r>
          </a:p>
          <a:p>
            <a:r>
              <a:rPr lang="en-US" sz="2400" dirty="0"/>
              <a:t>Government compliance</a:t>
            </a:r>
          </a:p>
          <a:p>
            <a:r>
              <a:rPr lang="en-US" sz="2400" dirty="0"/>
              <a:t>Internet is essential. Need to become a carrier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4124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DF5A6D-2366-63E0-1227-586A6E4D5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Modern WISP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7BD3CD-8715-BAB6-A8BA-A93E0AC474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Rapidly becoming a hybrid of wireless and fiber</a:t>
            </a:r>
          </a:p>
          <a:p>
            <a:r>
              <a:rPr lang="en-US" dirty="0"/>
              <a:t>Carrier class or you aren’t going to make it</a:t>
            </a:r>
          </a:p>
          <a:p>
            <a:r>
              <a:rPr lang="en-US" dirty="0"/>
              <a:t>Still environmental and space design concerns</a:t>
            </a:r>
          </a:p>
          <a:p>
            <a:r>
              <a:rPr lang="en-US" dirty="0"/>
              <a:t>Money is improving for better stuff</a:t>
            </a:r>
          </a:p>
          <a:p>
            <a:r>
              <a:rPr lang="en-US" dirty="0"/>
              <a:t>CBRS, 6GHZ, and licensed links more in reach</a:t>
            </a:r>
          </a:p>
          <a:p>
            <a:r>
              <a:rPr lang="en-US" dirty="0"/>
              <a:t>Operator needs to step up to meet reporting regulations</a:t>
            </a:r>
          </a:p>
          <a:p>
            <a:r>
              <a:rPr lang="en-US" dirty="0"/>
              <a:t>Bandwidth </a:t>
            </a:r>
          </a:p>
          <a:p>
            <a:r>
              <a:rPr lang="en-US" dirty="0"/>
              <a:t>5G &amp; Cellular?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9712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EB2E8C4-C3E7-4048-A43D-9859510CF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5744" y="0"/>
            <a:ext cx="1286256" cy="68580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12490710" y="6342652"/>
              <a:ext cx="360" cy="3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481710" y="6333652"/>
                <a:ext cx="18000" cy="18000"/>
              </a:xfrm>
              <a:prstGeom prst="rect">
                <a:avLst/>
              </a:prstGeom>
            </p:spPr>
          </p:pic>
        </mc:Fallback>
      </mc:AlternateContent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E91F5CA-B392-444C-88E3-BF5BAAEBDE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Neuron system in 3D rendering">
            <a:extLst>
              <a:ext uri="{FF2B5EF4-FFF2-40B4-BE49-F238E27FC236}">
                <a16:creationId xmlns:a16="http://schemas.microsoft.com/office/drawing/2014/main" id="{B297110D-A0CD-6CAF-2BFE-C1EFCB5EB81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1839" b="5135"/>
          <a:stretch/>
        </p:blipFill>
        <p:spPr>
          <a:xfrm>
            <a:off x="20" y="1"/>
            <a:ext cx="12191979" cy="685799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63F3677B-A97D-4CAD-A971-B22755F56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-1"/>
            <a:ext cx="12192000" cy="4516342"/>
          </a:xfrm>
          <a:prstGeom prst="rect">
            <a:avLst/>
          </a:prstGeom>
          <a:gradFill>
            <a:gsLst>
              <a:gs pos="47000">
                <a:srgbClr val="000000">
                  <a:alpha val="22000"/>
                </a:srgbClr>
              </a:gs>
              <a:gs pos="0">
                <a:srgbClr val="000000">
                  <a:alpha val="0"/>
                </a:srgbClr>
              </a:gs>
              <a:gs pos="100000">
                <a:srgbClr val="000000">
                  <a:alpha val="43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AD3C43-8923-CBD9-29C6-3263C0EFA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123" y="477079"/>
            <a:ext cx="8512448" cy="138437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The Whys of WISPs</a:t>
            </a:r>
          </a:p>
        </p:txBody>
      </p:sp>
    </p:spTree>
    <p:extLst>
      <p:ext uri="{BB962C8B-B14F-4D97-AF65-F5344CB8AC3E}">
        <p14:creationId xmlns:p14="http://schemas.microsoft.com/office/powerpoint/2010/main" val="2990832039"/>
      </p:ext>
    </p:extLst>
  </p:cSld>
  <p:clrMapOvr>
    <a:masterClrMapping/>
  </p:clrMapOvr>
</p:sld>
</file>

<file path=ppt/theme/theme1.xml><?xml version="1.0" encoding="utf-8"?>
<a:theme xmlns:a="http://schemas.openxmlformats.org/drawingml/2006/main" name="ArchiveVTI">
  <a:themeElements>
    <a:clrScheme name="AnalogousFromDarkSeedLeftStep">
      <a:dk1>
        <a:srgbClr val="000000"/>
      </a:dk1>
      <a:lt1>
        <a:srgbClr val="FFFFFF"/>
      </a:lt1>
      <a:dk2>
        <a:srgbClr val="1A1634"/>
      </a:dk2>
      <a:lt2>
        <a:srgbClr val="F0F3F3"/>
      </a:lt2>
      <a:accent1>
        <a:srgbClr val="E72950"/>
      </a:accent1>
      <a:accent2>
        <a:srgbClr val="D5178E"/>
      </a:accent2>
      <a:accent3>
        <a:srgbClr val="DF29E7"/>
      </a:accent3>
      <a:accent4>
        <a:srgbClr val="7E17D5"/>
      </a:accent4>
      <a:accent5>
        <a:srgbClr val="4129E7"/>
      </a:accent5>
      <a:accent6>
        <a:srgbClr val="174ED5"/>
      </a:accent6>
      <a:hlink>
        <a:srgbClr val="7351C5"/>
      </a:hlink>
      <a:folHlink>
        <a:srgbClr val="7F7F7F"/>
      </a:folHlink>
    </a:clrScheme>
    <a:fontScheme name="Custom 170">
      <a:majorFont>
        <a:latin typeface="Bembo"/>
        <a:ea typeface=""/>
        <a:cs typeface=""/>
      </a:majorFont>
      <a:minorFont>
        <a:latin typeface="Bemb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rchiveVTI" id="{514BDC9F-20AC-40CA-9FE7-B30987BCD2D4}" vid="{D8FA1533-D953-46ED-B2C7-B32AF1BED7A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414</TotalTime>
  <Words>606</Words>
  <Application>Microsoft Macintosh PowerPoint</Application>
  <PresentationFormat>Widescreen</PresentationFormat>
  <Paragraphs>111</Paragraphs>
  <Slides>26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Bembo</vt:lpstr>
      <vt:lpstr>Calibri</vt:lpstr>
      <vt:lpstr>ArchiveVTI</vt:lpstr>
      <vt:lpstr>WISP Networks  </vt:lpstr>
      <vt:lpstr>Topics Covered</vt:lpstr>
      <vt:lpstr>About Me</vt:lpstr>
      <vt:lpstr>Brief History of WISPs every network type has the dark days</vt:lpstr>
      <vt:lpstr>History </vt:lpstr>
      <vt:lpstr>Old School Cisco</vt:lpstr>
      <vt:lpstr>What Changed?</vt:lpstr>
      <vt:lpstr>The Modern WISP</vt:lpstr>
      <vt:lpstr>The Whys of WISPs</vt:lpstr>
      <vt:lpstr>WHYs</vt:lpstr>
      <vt:lpstr>Whys</vt:lpstr>
      <vt:lpstr>Hardware used</vt:lpstr>
      <vt:lpstr>Some WISP photos</vt:lpstr>
      <vt:lpstr>PowerPoint Presentation</vt:lpstr>
      <vt:lpstr>PowerPoint Presentation</vt:lpstr>
      <vt:lpstr>PowerPoint Presentation</vt:lpstr>
      <vt:lpstr>WISP 100g</vt:lpstr>
      <vt:lpstr>PowerPoint Presentation</vt:lpstr>
      <vt:lpstr>Topologies</vt:lpstr>
      <vt:lpstr>Bridged</vt:lpstr>
      <vt:lpstr>Static Routed</vt:lpstr>
      <vt:lpstr>OSPF</vt:lpstr>
      <vt:lpstr>MPLS/VPLS </vt:lpstr>
      <vt:lpstr>iBGP and other technologies </vt:lpstr>
      <vt:lpstr>What is coming?</vt:lpstr>
      <vt:lpstr>Q&amp;A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WISP Networks  </dc:title>
  <dc:creator>Justin Wilson</dc:creator>
  <cp:lastModifiedBy>Justin Wilson</cp:lastModifiedBy>
  <cp:revision>7</cp:revision>
  <dcterms:created xsi:type="dcterms:W3CDTF">2023-04-28T15:49:38Z</dcterms:created>
  <dcterms:modified xsi:type="dcterms:W3CDTF">2023-05-10T02:59:21Z</dcterms:modified>
</cp:coreProperties>
</file>