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4"/>
  </p:sldMasterIdLst>
  <p:notesMasterIdLst>
    <p:notesMasterId r:id="rId24"/>
  </p:notesMasterIdLst>
  <p:sldIdLst>
    <p:sldId id="261" r:id="rId5"/>
    <p:sldId id="262" r:id="rId6"/>
    <p:sldId id="265" r:id="rId7"/>
    <p:sldId id="279" r:id="rId8"/>
    <p:sldId id="280" r:id="rId9"/>
    <p:sldId id="268" r:id="rId10"/>
    <p:sldId id="267" r:id="rId11"/>
    <p:sldId id="269" r:id="rId12"/>
    <p:sldId id="281" r:id="rId13"/>
    <p:sldId id="271" r:id="rId14"/>
    <p:sldId id="272" r:id="rId15"/>
    <p:sldId id="282" r:id="rId16"/>
    <p:sldId id="274" r:id="rId17"/>
    <p:sldId id="275" r:id="rId18"/>
    <p:sldId id="276" r:id="rId19"/>
    <p:sldId id="283" r:id="rId20"/>
    <p:sldId id="284" r:id="rId21"/>
    <p:sldId id="277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89B"/>
    <a:srgbClr val="264183"/>
    <a:srgbClr val="137DB8"/>
    <a:srgbClr val="2A2A2A"/>
    <a:srgbClr val="66FF66"/>
    <a:srgbClr val="00FF00"/>
    <a:srgbClr val="1DA1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FD960-6713-488D-ADAF-4882F6EEB4E8}" v="99" dt="2023-05-04T01:27:45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61" autoAdjust="0"/>
  </p:normalViewPr>
  <p:slideViewPr>
    <p:cSldViewPr snapToGrid="0">
      <p:cViewPr varScale="1">
        <p:scale>
          <a:sx n="163" d="100"/>
          <a:sy n="163" d="100"/>
        </p:scale>
        <p:origin x="153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Kelcher" userId="6c5339bbaf560019" providerId="LiveId" clId="{D5DFD960-6713-488D-ADAF-4882F6EEB4E8}"/>
    <pc:docChg chg="undo redo custSel addSld delSld modSld sldOrd">
      <pc:chgData name="Dan Kelcher" userId="6c5339bbaf560019" providerId="LiveId" clId="{D5DFD960-6713-488D-ADAF-4882F6EEB4E8}" dt="2023-05-04T01:18:38.669" v="940" actId="1076"/>
      <pc:docMkLst>
        <pc:docMk/>
      </pc:docMkLst>
      <pc:sldChg chg="addSp modSp mod">
        <pc:chgData name="Dan Kelcher" userId="6c5339bbaf560019" providerId="LiveId" clId="{D5DFD960-6713-488D-ADAF-4882F6EEB4E8}" dt="2023-04-29T00:49:52.581" v="7" actId="1076"/>
        <pc:sldMkLst>
          <pc:docMk/>
          <pc:sldMk cId="1337192207" sldId="261"/>
        </pc:sldMkLst>
        <pc:spChg chg="mod">
          <ac:chgData name="Dan Kelcher" userId="6c5339bbaf560019" providerId="LiveId" clId="{D5DFD960-6713-488D-ADAF-4882F6EEB4E8}" dt="2023-04-29T00:49:52.581" v="7" actId="1076"/>
          <ac:spMkLst>
            <pc:docMk/>
            <pc:sldMk cId="1337192207" sldId="261"/>
            <ac:spMk id="2" creationId="{ED476017-D224-40AE-B921-67525450151A}"/>
          </ac:spMkLst>
        </pc:spChg>
        <pc:spChg chg="mod">
          <ac:chgData name="Dan Kelcher" userId="6c5339bbaf560019" providerId="LiveId" clId="{D5DFD960-6713-488D-ADAF-4882F6EEB4E8}" dt="2023-04-29T00:49:42.682" v="5" actId="1076"/>
          <ac:spMkLst>
            <pc:docMk/>
            <pc:sldMk cId="1337192207" sldId="261"/>
            <ac:spMk id="3" creationId="{51F013D4-CBD9-4FC1-AF91-2301A704488B}"/>
          </ac:spMkLst>
        </pc:spChg>
        <pc:picChg chg="mod">
          <ac:chgData name="Dan Kelcher" userId="6c5339bbaf560019" providerId="LiveId" clId="{D5DFD960-6713-488D-ADAF-4882F6EEB4E8}" dt="2023-04-29T00:49:46.654" v="6" actId="1076"/>
          <ac:picMkLst>
            <pc:docMk/>
            <pc:sldMk cId="1337192207" sldId="261"/>
            <ac:picMk id="6" creationId="{6B0B7024-E995-206B-952A-AF4EA7D24F33}"/>
          </ac:picMkLst>
        </pc:picChg>
        <pc:picChg chg="add mod">
          <ac:chgData name="Dan Kelcher" userId="6c5339bbaf560019" providerId="LiveId" clId="{D5DFD960-6713-488D-ADAF-4882F6EEB4E8}" dt="2023-04-29T00:49:36.152" v="4" actId="1076"/>
          <ac:picMkLst>
            <pc:docMk/>
            <pc:sldMk cId="1337192207" sldId="261"/>
            <ac:picMk id="3074" creationId="{CA845A22-8C3C-E646-FB28-7447B51393C6}"/>
          </ac:picMkLst>
        </pc:picChg>
      </pc:sldChg>
      <pc:sldChg chg="modSp mod">
        <pc:chgData name="Dan Kelcher" userId="6c5339bbaf560019" providerId="LiveId" clId="{D5DFD960-6713-488D-ADAF-4882F6EEB4E8}" dt="2023-05-04T00:39:01.712" v="371" actId="1076"/>
        <pc:sldMkLst>
          <pc:docMk/>
          <pc:sldMk cId="1839065737" sldId="267"/>
        </pc:sldMkLst>
        <pc:spChg chg="mod">
          <ac:chgData name="Dan Kelcher" userId="6c5339bbaf560019" providerId="LiveId" clId="{D5DFD960-6713-488D-ADAF-4882F6EEB4E8}" dt="2023-05-04T00:39:01.712" v="371" actId="1076"/>
          <ac:spMkLst>
            <pc:docMk/>
            <pc:sldMk cId="1839065737" sldId="267"/>
            <ac:spMk id="3" creationId="{EE015DF1-6E87-B192-1A38-F2169BA80FBC}"/>
          </ac:spMkLst>
        </pc:spChg>
        <pc:spChg chg="mod">
          <ac:chgData name="Dan Kelcher" userId="6c5339bbaf560019" providerId="LiveId" clId="{D5DFD960-6713-488D-ADAF-4882F6EEB4E8}" dt="2023-05-04T00:39:00.565" v="370" actId="20577"/>
          <ac:spMkLst>
            <pc:docMk/>
            <pc:sldMk cId="1839065737" sldId="267"/>
            <ac:spMk id="4" creationId="{FE8C246C-74F6-48A7-C6CB-59E51846CE09}"/>
          </ac:spMkLst>
        </pc:spChg>
      </pc:sldChg>
      <pc:sldChg chg="modSp mod ord">
        <pc:chgData name="Dan Kelcher" userId="6c5339bbaf560019" providerId="LiveId" clId="{D5DFD960-6713-488D-ADAF-4882F6EEB4E8}" dt="2023-05-04T00:37:34.988" v="364"/>
        <pc:sldMkLst>
          <pc:docMk/>
          <pc:sldMk cId="1487947749" sldId="268"/>
        </pc:sldMkLst>
        <pc:spChg chg="mod">
          <ac:chgData name="Dan Kelcher" userId="6c5339bbaf560019" providerId="LiveId" clId="{D5DFD960-6713-488D-ADAF-4882F6EEB4E8}" dt="2023-05-04T00:37:21.632" v="362" actId="20577"/>
          <ac:spMkLst>
            <pc:docMk/>
            <pc:sldMk cId="1487947749" sldId="268"/>
            <ac:spMk id="2" creationId="{56D8DC74-5CE5-C169-B784-F4C558390E4B}"/>
          </ac:spMkLst>
        </pc:spChg>
      </pc:sldChg>
      <pc:sldChg chg="modSp mod">
        <pc:chgData name="Dan Kelcher" userId="6c5339bbaf560019" providerId="LiveId" clId="{D5DFD960-6713-488D-ADAF-4882F6EEB4E8}" dt="2023-05-04T01:02:37.439" v="722" actId="14100"/>
        <pc:sldMkLst>
          <pc:docMk/>
          <pc:sldMk cId="1935771957" sldId="277"/>
        </pc:sldMkLst>
        <pc:spChg chg="mod">
          <ac:chgData name="Dan Kelcher" userId="6c5339bbaf560019" providerId="LiveId" clId="{D5DFD960-6713-488D-ADAF-4882F6EEB4E8}" dt="2023-05-04T01:02:37.439" v="722" actId="14100"/>
          <ac:spMkLst>
            <pc:docMk/>
            <pc:sldMk cId="1935771957" sldId="277"/>
            <ac:spMk id="2" creationId="{B17044C1-7581-63AF-6069-786A39D1AED8}"/>
          </ac:spMkLst>
        </pc:spChg>
      </pc:sldChg>
      <pc:sldChg chg="new del">
        <pc:chgData name="Dan Kelcher" userId="6c5339bbaf560019" providerId="LiveId" clId="{D5DFD960-6713-488D-ADAF-4882F6EEB4E8}" dt="2023-05-03T20:53:53.364" v="10" actId="2696"/>
        <pc:sldMkLst>
          <pc:docMk/>
          <pc:sldMk cId="1200463009" sldId="278"/>
        </pc:sldMkLst>
      </pc:sldChg>
      <pc:sldChg chg="addSp delSp modSp new mod ord modAnim">
        <pc:chgData name="Dan Kelcher" userId="6c5339bbaf560019" providerId="LiveId" clId="{D5DFD960-6713-488D-ADAF-4882F6EEB4E8}" dt="2023-05-04T00:40:04.611" v="392"/>
        <pc:sldMkLst>
          <pc:docMk/>
          <pc:sldMk cId="1880265888" sldId="279"/>
        </pc:sldMkLst>
        <pc:spChg chg="mod">
          <ac:chgData name="Dan Kelcher" userId="6c5339bbaf560019" providerId="LiveId" clId="{D5DFD960-6713-488D-ADAF-4882F6EEB4E8}" dt="2023-05-03T20:57:25.433" v="152" actId="20577"/>
          <ac:spMkLst>
            <pc:docMk/>
            <pc:sldMk cId="1880265888" sldId="279"/>
            <ac:spMk id="2" creationId="{76A00AD7-8639-F3D8-3D13-1271BFC087E1}"/>
          </ac:spMkLst>
        </pc:spChg>
        <pc:spChg chg="mod">
          <ac:chgData name="Dan Kelcher" userId="6c5339bbaf560019" providerId="LiveId" clId="{D5DFD960-6713-488D-ADAF-4882F6EEB4E8}" dt="2023-05-03T21:02:20.434" v="208" actId="1076"/>
          <ac:spMkLst>
            <pc:docMk/>
            <pc:sldMk cId="1880265888" sldId="279"/>
            <ac:spMk id="3" creationId="{B0212036-D634-7940-D6FB-87649FD8BAD0}"/>
          </ac:spMkLst>
        </pc:spChg>
        <pc:spChg chg="add del mod">
          <ac:chgData name="Dan Kelcher" userId="6c5339bbaf560019" providerId="LiveId" clId="{D5DFD960-6713-488D-ADAF-4882F6EEB4E8}" dt="2023-05-03T20:56:36.188" v="98" actId="478"/>
          <ac:spMkLst>
            <pc:docMk/>
            <pc:sldMk cId="1880265888" sldId="279"/>
            <ac:spMk id="4" creationId="{A857BAD4-4041-7216-29DF-03849D5333CA}"/>
          </ac:spMkLst>
        </pc:spChg>
        <pc:spChg chg="add mod">
          <ac:chgData name="Dan Kelcher" userId="6c5339bbaf560019" providerId="LiveId" clId="{D5DFD960-6713-488D-ADAF-4882F6EEB4E8}" dt="2023-05-03T21:02:15.839" v="207" actId="1076"/>
          <ac:spMkLst>
            <pc:docMk/>
            <pc:sldMk cId="1880265888" sldId="279"/>
            <ac:spMk id="5" creationId="{59D827B6-81AA-2FFF-8161-A0F9494CCD4A}"/>
          </ac:spMkLst>
        </pc:spChg>
        <pc:spChg chg="add mod">
          <ac:chgData name="Dan Kelcher" userId="6c5339bbaf560019" providerId="LiveId" clId="{D5DFD960-6713-488D-ADAF-4882F6EEB4E8}" dt="2023-05-03T21:04:17.708" v="239" actId="114"/>
          <ac:spMkLst>
            <pc:docMk/>
            <pc:sldMk cId="1880265888" sldId="279"/>
            <ac:spMk id="10" creationId="{CE670CC5-5345-5288-FE49-83A31A45D732}"/>
          </ac:spMkLst>
        </pc:spChg>
        <pc:picChg chg="add del mod">
          <ac:chgData name="Dan Kelcher" userId="6c5339bbaf560019" providerId="LiveId" clId="{D5DFD960-6713-488D-ADAF-4882F6EEB4E8}" dt="2023-05-03T21:01:03.140" v="202" actId="478"/>
          <ac:picMkLst>
            <pc:docMk/>
            <pc:sldMk cId="1880265888" sldId="279"/>
            <ac:picMk id="7" creationId="{2B41C278-2568-9247-C56C-56F21D86E720}"/>
          </ac:picMkLst>
        </pc:picChg>
        <pc:picChg chg="add mod">
          <ac:chgData name="Dan Kelcher" userId="6c5339bbaf560019" providerId="LiveId" clId="{D5DFD960-6713-488D-ADAF-4882F6EEB4E8}" dt="2023-05-03T21:02:33.142" v="212" actId="1076"/>
          <ac:picMkLst>
            <pc:docMk/>
            <pc:sldMk cId="1880265888" sldId="279"/>
            <ac:picMk id="9" creationId="{B652CEFF-DA50-2280-6941-DF646DD6F90B}"/>
          </ac:picMkLst>
        </pc:picChg>
      </pc:sldChg>
      <pc:sldChg chg="addSp delSp modSp new mod">
        <pc:chgData name="Dan Kelcher" userId="6c5339bbaf560019" providerId="LiveId" clId="{D5DFD960-6713-488D-ADAF-4882F6EEB4E8}" dt="2023-05-04T00:34:04.959" v="302" actId="1076"/>
        <pc:sldMkLst>
          <pc:docMk/>
          <pc:sldMk cId="2813486803" sldId="280"/>
        </pc:sldMkLst>
        <pc:spChg chg="mod">
          <ac:chgData name="Dan Kelcher" userId="6c5339bbaf560019" providerId="LiveId" clId="{D5DFD960-6713-488D-ADAF-4882F6EEB4E8}" dt="2023-05-03T21:04:36.876" v="257" actId="20577"/>
          <ac:spMkLst>
            <pc:docMk/>
            <pc:sldMk cId="2813486803" sldId="280"/>
            <ac:spMk id="2" creationId="{324EEA4A-655D-E2E0-83FB-544B0C94A04E}"/>
          </ac:spMkLst>
        </pc:spChg>
        <pc:spChg chg="del mod">
          <ac:chgData name="Dan Kelcher" userId="6c5339bbaf560019" providerId="LiveId" clId="{D5DFD960-6713-488D-ADAF-4882F6EEB4E8}" dt="2023-05-04T00:24:22.067" v="261" actId="22"/>
          <ac:spMkLst>
            <pc:docMk/>
            <pc:sldMk cId="2813486803" sldId="280"/>
            <ac:spMk id="3" creationId="{CF452E8E-48FF-0F3C-6E35-59494FD646C9}"/>
          </ac:spMkLst>
        </pc:spChg>
        <pc:spChg chg="add mod">
          <ac:chgData name="Dan Kelcher" userId="6c5339bbaf560019" providerId="LiveId" clId="{D5DFD960-6713-488D-ADAF-4882F6EEB4E8}" dt="2023-05-04T00:24:46.733" v="273" actId="1076"/>
          <ac:spMkLst>
            <pc:docMk/>
            <pc:sldMk cId="2813486803" sldId="280"/>
            <ac:spMk id="6" creationId="{B50414D2-589E-E8B9-BFCA-C1D36DFC79CC}"/>
          </ac:spMkLst>
        </pc:spChg>
        <pc:spChg chg="add mod">
          <ac:chgData name="Dan Kelcher" userId="6c5339bbaf560019" providerId="LiveId" clId="{D5DFD960-6713-488D-ADAF-4882F6EEB4E8}" dt="2023-05-04T00:25:03.233" v="285" actId="20577"/>
          <ac:spMkLst>
            <pc:docMk/>
            <pc:sldMk cId="2813486803" sldId="280"/>
            <ac:spMk id="7" creationId="{17AA8333-0D53-8ECE-006F-1DFB8C0E456D}"/>
          </ac:spMkLst>
        </pc:spChg>
        <pc:picChg chg="add mod ord">
          <ac:chgData name="Dan Kelcher" userId="6c5339bbaf560019" providerId="LiveId" clId="{D5DFD960-6713-488D-ADAF-4882F6EEB4E8}" dt="2023-05-04T00:26:55.125" v="290" actId="1076"/>
          <ac:picMkLst>
            <pc:docMk/>
            <pc:sldMk cId="2813486803" sldId="280"/>
            <ac:picMk id="5" creationId="{F9200FC9-E425-4F39-D1B8-8BE223A61808}"/>
          </ac:picMkLst>
        </pc:picChg>
        <pc:picChg chg="add mod">
          <ac:chgData name="Dan Kelcher" userId="6c5339bbaf560019" providerId="LiveId" clId="{D5DFD960-6713-488D-ADAF-4882F6EEB4E8}" dt="2023-05-04T00:26:51.979" v="289" actId="1076"/>
          <ac:picMkLst>
            <pc:docMk/>
            <pc:sldMk cId="2813486803" sldId="280"/>
            <ac:picMk id="9" creationId="{A9907B53-EB65-0C32-F3BD-76BCB98779F4}"/>
          </ac:picMkLst>
        </pc:picChg>
        <pc:picChg chg="add mod">
          <ac:chgData name="Dan Kelcher" userId="6c5339bbaf560019" providerId="LiveId" clId="{D5DFD960-6713-488D-ADAF-4882F6EEB4E8}" dt="2023-05-04T00:29:12.357" v="293" actId="1076"/>
          <ac:picMkLst>
            <pc:docMk/>
            <pc:sldMk cId="2813486803" sldId="280"/>
            <ac:picMk id="11" creationId="{F4E380D0-57ED-0D1F-4EA6-ED05CC2AB610}"/>
          </ac:picMkLst>
        </pc:picChg>
        <pc:picChg chg="add mod">
          <ac:chgData name="Dan Kelcher" userId="6c5339bbaf560019" providerId="LiveId" clId="{D5DFD960-6713-488D-ADAF-4882F6EEB4E8}" dt="2023-05-04T00:31:01.099" v="296" actId="1076"/>
          <ac:picMkLst>
            <pc:docMk/>
            <pc:sldMk cId="2813486803" sldId="280"/>
            <ac:picMk id="13" creationId="{87115234-D84D-D09C-BA4A-3580C7C8A8F3}"/>
          </ac:picMkLst>
        </pc:picChg>
        <pc:picChg chg="add mod">
          <ac:chgData name="Dan Kelcher" userId="6c5339bbaf560019" providerId="LiveId" clId="{D5DFD960-6713-488D-ADAF-4882F6EEB4E8}" dt="2023-05-04T00:33:40.592" v="299" actId="14100"/>
          <ac:picMkLst>
            <pc:docMk/>
            <pc:sldMk cId="2813486803" sldId="280"/>
            <ac:picMk id="15" creationId="{CB387167-1566-2BC7-8B5E-994F20233D68}"/>
          </ac:picMkLst>
        </pc:picChg>
        <pc:picChg chg="add mod">
          <ac:chgData name="Dan Kelcher" userId="6c5339bbaf560019" providerId="LiveId" clId="{D5DFD960-6713-488D-ADAF-4882F6EEB4E8}" dt="2023-05-04T00:34:04.959" v="302" actId="1076"/>
          <ac:picMkLst>
            <pc:docMk/>
            <pc:sldMk cId="2813486803" sldId="280"/>
            <ac:picMk id="17" creationId="{6AF24E5E-1826-2C40-C36A-A124F11D7421}"/>
          </ac:picMkLst>
        </pc:picChg>
      </pc:sldChg>
      <pc:sldChg chg="addSp delSp modSp new mod setBg">
        <pc:chgData name="Dan Kelcher" userId="6c5339bbaf560019" providerId="LiveId" clId="{D5DFD960-6713-488D-ADAF-4882F6EEB4E8}" dt="2023-05-04T00:50:45.011" v="540" actId="1076"/>
        <pc:sldMkLst>
          <pc:docMk/>
          <pc:sldMk cId="1175075596" sldId="281"/>
        </pc:sldMkLst>
        <pc:spChg chg="mod">
          <ac:chgData name="Dan Kelcher" userId="6c5339bbaf560019" providerId="LiveId" clId="{D5DFD960-6713-488D-ADAF-4882F6EEB4E8}" dt="2023-05-04T00:43:48.347" v="447" actId="26606"/>
          <ac:spMkLst>
            <pc:docMk/>
            <pc:sldMk cId="1175075596" sldId="281"/>
            <ac:spMk id="2" creationId="{CEA2B6B4-A8B7-5EC0-1CA2-6028ADF4941B}"/>
          </ac:spMkLst>
        </pc:spChg>
        <pc:spChg chg="del mod">
          <ac:chgData name="Dan Kelcher" userId="6c5339bbaf560019" providerId="LiveId" clId="{D5DFD960-6713-488D-ADAF-4882F6EEB4E8}" dt="2023-05-04T00:40:35.882" v="407" actId="478"/>
          <ac:spMkLst>
            <pc:docMk/>
            <pc:sldMk cId="1175075596" sldId="281"/>
            <ac:spMk id="3" creationId="{C800873D-4CAF-4BF0-E03D-7BB74520D835}"/>
          </ac:spMkLst>
        </pc:spChg>
        <pc:spChg chg="add mod">
          <ac:chgData name="Dan Kelcher" userId="6c5339bbaf560019" providerId="LiveId" clId="{D5DFD960-6713-488D-ADAF-4882F6EEB4E8}" dt="2023-05-04T00:50:45.011" v="540" actId="1076"/>
          <ac:spMkLst>
            <pc:docMk/>
            <pc:sldMk cId="1175075596" sldId="281"/>
            <ac:spMk id="6" creationId="{3C879EE5-B78F-849D-A0B3-28EC03C3F347}"/>
          </ac:spMkLst>
        </pc:spChg>
        <pc:grpChg chg="add del">
          <ac:chgData name="Dan Kelcher" userId="6c5339bbaf560019" providerId="LiveId" clId="{D5DFD960-6713-488D-ADAF-4882F6EEB4E8}" dt="2023-05-04T00:43:46.870" v="445" actId="26606"/>
          <ac:grpSpMkLst>
            <pc:docMk/>
            <pc:sldMk cId="1175075596" sldId="281"/>
            <ac:grpSpMk id="11" creationId="{5FE07634-A83A-4681-9C1D-BC0775F9D296}"/>
          </ac:grpSpMkLst>
        </pc:grpChg>
        <pc:grpChg chg="add del">
          <ac:chgData name="Dan Kelcher" userId="6c5339bbaf560019" providerId="LiveId" clId="{D5DFD960-6713-488D-ADAF-4882F6EEB4E8}" dt="2023-05-04T00:43:46.870" v="445" actId="26606"/>
          <ac:grpSpMkLst>
            <pc:docMk/>
            <pc:sldMk cId="1175075596" sldId="281"/>
            <ac:grpSpMk id="15" creationId="{A2E1FE48-FA7B-4262-B922-041542931DDF}"/>
          </ac:grpSpMkLst>
        </pc:grpChg>
        <pc:picChg chg="add mod ord">
          <ac:chgData name="Dan Kelcher" userId="6c5339bbaf560019" providerId="LiveId" clId="{D5DFD960-6713-488D-ADAF-4882F6EEB4E8}" dt="2023-05-04T00:44:39.236" v="457" actId="1076"/>
          <ac:picMkLst>
            <pc:docMk/>
            <pc:sldMk cId="1175075596" sldId="281"/>
            <ac:picMk id="5" creationId="{F244FFB4-D33C-2DC7-7477-E75104849BEE}"/>
          </ac:picMkLst>
        </pc:picChg>
      </pc:sldChg>
      <pc:sldChg chg="addSp delSp modSp new mod">
        <pc:chgData name="Dan Kelcher" userId="6c5339bbaf560019" providerId="LiveId" clId="{D5DFD960-6713-488D-ADAF-4882F6EEB4E8}" dt="2023-05-04T00:55:45.781" v="620" actId="1076"/>
        <pc:sldMkLst>
          <pc:docMk/>
          <pc:sldMk cId="742750534" sldId="282"/>
        </pc:sldMkLst>
        <pc:spChg chg="mod">
          <ac:chgData name="Dan Kelcher" userId="6c5339bbaf560019" providerId="LiveId" clId="{D5DFD960-6713-488D-ADAF-4882F6EEB4E8}" dt="2023-05-04T00:46:38.520" v="506" actId="20577"/>
          <ac:spMkLst>
            <pc:docMk/>
            <pc:sldMk cId="742750534" sldId="282"/>
            <ac:spMk id="2" creationId="{ED044FED-8A87-FD4B-96A8-B345C36F1DB4}"/>
          </ac:spMkLst>
        </pc:spChg>
        <pc:spChg chg="del">
          <ac:chgData name="Dan Kelcher" userId="6c5339bbaf560019" providerId="LiveId" clId="{D5DFD960-6713-488D-ADAF-4882F6EEB4E8}" dt="2023-05-04T00:45:53.476" v="460" actId="931"/>
          <ac:spMkLst>
            <pc:docMk/>
            <pc:sldMk cId="742750534" sldId="282"/>
            <ac:spMk id="3" creationId="{EAC175E8-6622-BEBC-B55F-2711E695CC2B}"/>
          </ac:spMkLst>
        </pc:spChg>
        <pc:spChg chg="add del mod">
          <ac:chgData name="Dan Kelcher" userId="6c5339bbaf560019" providerId="LiveId" clId="{D5DFD960-6713-488D-ADAF-4882F6EEB4E8}" dt="2023-05-04T00:48:27.677" v="508" actId="931"/>
          <ac:spMkLst>
            <pc:docMk/>
            <pc:sldMk cId="742750534" sldId="282"/>
            <ac:spMk id="7" creationId="{34960EFD-0860-9F99-537E-34E15646D7FF}"/>
          </ac:spMkLst>
        </pc:spChg>
        <pc:spChg chg="add del mod">
          <ac:chgData name="Dan Kelcher" userId="6c5339bbaf560019" providerId="LiveId" clId="{D5DFD960-6713-488D-ADAF-4882F6EEB4E8}" dt="2023-05-04T00:48:44.760" v="510" actId="931"/>
          <ac:spMkLst>
            <pc:docMk/>
            <pc:sldMk cId="742750534" sldId="282"/>
            <ac:spMk id="13" creationId="{02E57627-041B-D1AB-D11E-B3B015836ADF}"/>
          </ac:spMkLst>
        </pc:spChg>
        <pc:spChg chg="add mod">
          <ac:chgData name="Dan Kelcher" userId="6c5339bbaf560019" providerId="LiveId" clId="{D5DFD960-6713-488D-ADAF-4882F6EEB4E8}" dt="2023-05-04T00:55:45.781" v="620" actId="1076"/>
          <ac:spMkLst>
            <pc:docMk/>
            <pc:sldMk cId="742750534" sldId="282"/>
            <ac:spMk id="16" creationId="{6B1F373E-DF68-1B6D-EE15-466BF3F0D09B}"/>
          </ac:spMkLst>
        </pc:spChg>
        <pc:spChg chg="add del mod">
          <ac:chgData name="Dan Kelcher" userId="6c5339bbaf560019" providerId="LiveId" clId="{D5DFD960-6713-488D-ADAF-4882F6EEB4E8}" dt="2023-05-04T00:54:46.703" v="612" actId="478"/>
          <ac:spMkLst>
            <pc:docMk/>
            <pc:sldMk cId="742750534" sldId="282"/>
            <ac:spMk id="20" creationId="{A17B830E-A4DC-5533-873D-D397CCE41898}"/>
          </ac:spMkLst>
        </pc:spChg>
        <pc:picChg chg="add del mod">
          <ac:chgData name="Dan Kelcher" userId="6c5339bbaf560019" providerId="LiveId" clId="{D5DFD960-6713-488D-ADAF-4882F6EEB4E8}" dt="2023-05-04T00:46:08.052" v="461" actId="478"/>
          <ac:picMkLst>
            <pc:docMk/>
            <pc:sldMk cId="742750534" sldId="282"/>
            <ac:picMk id="5" creationId="{423B5635-2757-60C8-3194-D3C1A2E270FA}"/>
          </ac:picMkLst>
        </pc:picChg>
        <pc:picChg chg="add del mod">
          <ac:chgData name="Dan Kelcher" userId="6c5339bbaf560019" providerId="LiveId" clId="{D5DFD960-6713-488D-ADAF-4882F6EEB4E8}" dt="2023-05-04T00:48:31.457" v="509" actId="478"/>
          <ac:picMkLst>
            <pc:docMk/>
            <pc:sldMk cId="742750534" sldId="282"/>
            <ac:picMk id="9" creationId="{B50BE28A-5F24-5BD2-C326-21F9715B63C6}"/>
          </ac:picMkLst>
        </pc:picChg>
        <pc:picChg chg="add del mod">
          <ac:chgData name="Dan Kelcher" userId="6c5339bbaf560019" providerId="LiveId" clId="{D5DFD960-6713-488D-ADAF-4882F6EEB4E8}" dt="2023-05-04T00:48:31.457" v="509" actId="478"/>
          <ac:picMkLst>
            <pc:docMk/>
            <pc:sldMk cId="742750534" sldId="282"/>
            <ac:picMk id="11" creationId="{F0C0D86F-9E60-A7B2-C6AB-332B73F1D01E}"/>
          </ac:picMkLst>
        </pc:picChg>
        <pc:picChg chg="add del mod">
          <ac:chgData name="Dan Kelcher" userId="6c5339bbaf560019" providerId="LiveId" clId="{D5DFD960-6713-488D-ADAF-4882F6EEB4E8}" dt="2023-05-04T00:54:43.474" v="611" actId="478"/>
          <ac:picMkLst>
            <pc:docMk/>
            <pc:sldMk cId="742750534" sldId="282"/>
            <ac:picMk id="15" creationId="{BC4580F4-4316-4ABD-A8DE-273EE816FA7C}"/>
          </ac:picMkLst>
        </pc:picChg>
        <pc:picChg chg="add mod">
          <ac:chgData name="Dan Kelcher" userId="6c5339bbaf560019" providerId="LiveId" clId="{D5DFD960-6713-488D-ADAF-4882F6EEB4E8}" dt="2023-05-04T00:55:38.329" v="619" actId="1076"/>
          <ac:picMkLst>
            <pc:docMk/>
            <pc:sldMk cId="742750534" sldId="282"/>
            <ac:picMk id="18" creationId="{E31F0F80-A12D-2B7E-C7A7-4B608258EA85}"/>
          </ac:picMkLst>
        </pc:picChg>
      </pc:sldChg>
      <pc:sldChg chg="modSp add mod ord">
        <pc:chgData name="Dan Kelcher" userId="6c5339bbaf560019" providerId="LiveId" clId="{D5DFD960-6713-488D-ADAF-4882F6EEB4E8}" dt="2023-05-04T00:52:07.219" v="608" actId="1076"/>
        <pc:sldMkLst>
          <pc:docMk/>
          <pc:sldMk cId="4135201516" sldId="283"/>
        </pc:sldMkLst>
        <pc:spChg chg="mod">
          <ac:chgData name="Dan Kelcher" userId="6c5339bbaf560019" providerId="LiveId" clId="{D5DFD960-6713-488D-ADAF-4882F6EEB4E8}" dt="2023-05-04T00:51:30.370" v="572" actId="20577"/>
          <ac:spMkLst>
            <pc:docMk/>
            <pc:sldMk cId="4135201516" sldId="283"/>
            <ac:spMk id="2" creationId="{ED044FED-8A87-FD4B-96A8-B345C36F1DB4}"/>
          </ac:spMkLst>
        </pc:spChg>
        <pc:spChg chg="mod">
          <ac:chgData name="Dan Kelcher" userId="6c5339bbaf560019" providerId="LiveId" clId="{D5DFD960-6713-488D-ADAF-4882F6EEB4E8}" dt="2023-05-04T00:52:07.219" v="608" actId="1076"/>
          <ac:spMkLst>
            <pc:docMk/>
            <pc:sldMk cId="4135201516" sldId="283"/>
            <ac:spMk id="16" creationId="{6B1F373E-DF68-1B6D-EE15-466BF3F0D09B}"/>
          </ac:spMkLst>
        </pc:spChg>
      </pc:sldChg>
      <pc:sldChg chg="addSp delSp modSp new mod">
        <pc:chgData name="Dan Kelcher" userId="6c5339bbaf560019" providerId="LiveId" clId="{D5DFD960-6713-488D-ADAF-4882F6EEB4E8}" dt="2023-05-04T01:02:24.498" v="721" actId="113"/>
        <pc:sldMkLst>
          <pc:docMk/>
          <pc:sldMk cId="2700393705" sldId="284"/>
        </pc:sldMkLst>
        <pc:spChg chg="mod">
          <ac:chgData name="Dan Kelcher" userId="6c5339bbaf560019" providerId="LiveId" clId="{D5DFD960-6713-488D-ADAF-4882F6EEB4E8}" dt="2023-05-04T01:01:36.718" v="714" actId="122"/>
          <ac:spMkLst>
            <pc:docMk/>
            <pc:sldMk cId="2700393705" sldId="284"/>
            <ac:spMk id="2" creationId="{F36F3DA5-50FB-B386-A2FE-99B6341A218F}"/>
          </ac:spMkLst>
        </pc:spChg>
        <pc:spChg chg="del">
          <ac:chgData name="Dan Kelcher" userId="6c5339bbaf560019" providerId="LiveId" clId="{D5DFD960-6713-488D-ADAF-4882F6EEB4E8}" dt="2023-05-04T00:56:34.620" v="649"/>
          <ac:spMkLst>
            <pc:docMk/>
            <pc:sldMk cId="2700393705" sldId="284"/>
            <ac:spMk id="3" creationId="{152BF5CE-EBA2-9B1E-8509-090FDEA5B75A}"/>
          </ac:spMkLst>
        </pc:spChg>
        <pc:spChg chg="add del mod">
          <ac:chgData name="Dan Kelcher" userId="6c5339bbaf560019" providerId="LiveId" clId="{D5DFD960-6713-488D-ADAF-4882F6EEB4E8}" dt="2023-05-04T00:57:58.576" v="662" actId="478"/>
          <ac:spMkLst>
            <pc:docMk/>
            <pc:sldMk cId="2700393705" sldId="284"/>
            <ac:spMk id="5" creationId="{A359EC85-4492-52B0-9B37-C2708987D701}"/>
          </ac:spMkLst>
        </pc:spChg>
        <pc:spChg chg="add del">
          <ac:chgData name="Dan Kelcher" userId="6c5339bbaf560019" providerId="LiveId" clId="{D5DFD960-6713-488D-ADAF-4882F6EEB4E8}" dt="2023-05-04T00:58:03.734" v="664"/>
          <ac:spMkLst>
            <pc:docMk/>
            <pc:sldMk cId="2700393705" sldId="284"/>
            <ac:spMk id="6" creationId="{AAF60895-3817-90EE-BF53-473096CA3873}"/>
          </ac:spMkLst>
        </pc:spChg>
        <pc:spChg chg="add mod">
          <ac:chgData name="Dan Kelcher" userId="6c5339bbaf560019" providerId="LiveId" clId="{D5DFD960-6713-488D-ADAF-4882F6EEB4E8}" dt="2023-05-04T01:02:24.498" v="721" actId="113"/>
          <ac:spMkLst>
            <pc:docMk/>
            <pc:sldMk cId="2700393705" sldId="284"/>
            <ac:spMk id="7" creationId="{AE80C5AF-86AF-EC23-F128-A1468946DA76}"/>
          </ac:spMkLst>
        </pc:spChg>
        <pc:picChg chg="add mod">
          <ac:chgData name="Dan Kelcher" userId="6c5339bbaf560019" providerId="LiveId" clId="{D5DFD960-6713-488D-ADAF-4882F6EEB4E8}" dt="2023-05-04T01:00:39.212" v="688" actId="1076"/>
          <ac:picMkLst>
            <pc:docMk/>
            <pc:sldMk cId="2700393705" sldId="284"/>
            <ac:picMk id="4" creationId="{9CA8695E-3C6D-6217-2018-C082273F34D0}"/>
          </ac:picMkLst>
        </pc:picChg>
        <pc:picChg chg="add mod">
          <ac:chgData name="Dan Kelcher" userId="6c5339bbaf560019" providerId="LiveId" clId="{D5DFD960-6713-488D-ADAF-4882F6EEB4E8}" dt="2023-05-04T01:00:33.796" v="686" actId="1076"/>
          <ac:picMkLst>
            <pc:docMk/>
            <pc:sldMk cId="2700393705" sldId="284"/>
            <ac:picMk id="1026" creationId="{4192BF35-F1D3-E4ED-36D2-0B0376139B49}"/>
          </ac:picMkLst>
        </pc:picChg>
        <pc:picChg chg="add mod">
          <ac:chgData name="Dan Kelcher" userId="6c5339bbaf560019" providerId="LiveId" clId="{D5DFD960-6713-488D-ADAF-4882F6EEB4E8}" dt="2023-05-04T01:00:36.804" v="687" actId="1076"/>
          <ac:picMkLst>
            <pc:docMk/>
            <pc:sldMk cId="2700393705" sldId="284"/>
            <ac:picMk id="1032" creationId="{26F8C813-FCFD-DA29-BC65-89F9EADB33CF}"/>
          </ac:picMkLst>
        </pc:picChg>
        <pc:picChg chg="add mod">
          <ac:chgData name="Dan Kelcher" userId="6c5339bbaf560019" providerId="LiveId" clId="{D5DFD960-6713-488D-ADAF-4882F6EEB4E8}" dt="2023-05-04T01:01:30.944" v="712" actId="1076"/>
          <ac:picMkLst>
            <pc:docMk/>
            <pc:sldMk cId="2700393705" sldId="284"/>
            <ac:picMk id="1034" creationId="{2CA1374B-94F4-43B8-5F32-0381177B43D4}"/>
          </ac:picMkLst>
        </pc:picChg>
      </pc:sldChg>
      <pc:sldChg chg="addSp delSp modSp new mod">
        <pc:chgData name="Dan Kelcher" userId="6c5339bbaf560019" providerId="LiveId" clId="{D5DFD960-6713-488D-ADAF-4882F6EEB4E8}" dt="2023-05-04T01:18:38.669" v="940" actId="1076"/>
        <pc:sldMkLst>
          <pc:docMk/>
          <pc:sldMk cId="68404758" sldId="285"/>
        </pc:sldMkLst>
        <pc:spChg chg="mod">
          <ac:chgData name="Dan Kelcher" userId="6c5339bbaf560019" providerId="LiveId" clId="{D5DFD960-6713-488D-ADAF-4882F6EEB4E8}" dt="2023-05-04T01:17:18.721" v="904" actId="14100"/>
          <ac:spMkLst>
            <pc:docMk/>
            <pc:sldMk cId="68404758" sldId="285"/>
            <ac:spMk id="2" creationId="{370C9543-A2EE-A614-0D62-EA1A397F8E85}"/>
          </ac:spMkLst>
        </pc:spChg>
        <pc:spChg chg="del">
          <ac:chgData name="Dan Kelcher" userId="6c5339bbaf560019" providerId="LiveId" clId="{D5DFD960-6713-488D-ADAF-4882F6EEB4E8}" dt="2023-05-04T01:03:09.574" v="740"/>
          <ac:spMkLst>
            <pc:docMk/>
            <pc:sldMk cId="68404758" sldId="285"/>
            <ac:spMk id="3" creationId="{ED59A164-7AA0-F99F-9D7F-FB097E645E44}"/>
          </ac:spMkLst>
        </pc:spChg>
        <pc:spChg chg="add mod">
          <ac:chgData name="Dan Kelcher" userId="6c5339bbaf560019" providerId="LiveId" clId="{D5DFD960-6713-488D-ADAF-4882F6EEB4E8}" dt="2023-05-04T01:17:06.054" v="900" actId="27636"/>
          <ac:spMkLst>
            <pc:docMk/>
            <pc:sldMk cId="68404758" sldId="285"/>
            <ac:spMk id="4" creationId="{7B456158-798E-7CF0-4E6E-1DEE631F6BB0}"/>
          </ac:spMkLst>
        </pc:spChg>
        <pc:spChg chg="add mod">
          <ac:chgData name="Dan Kelcher" userId="6c5339bbaf560019" providerId="LiveId" clId="{D5DFD960-6713-488D-ADAF-4882F6EEB4E8}" dt="2023-05-04T01:15:51.803" v="878" actId="255"/>
          <ac:spMkLst>
            <pc:docMk/>
            <pc:sldMk cId="68404758" sldId="285"/>
            <ac:spMk id="6" creationId="{0FA72583-BDA7-532D-0CC0-6066B26B9661}"/>
          </ac:spMkLst>
        </pc:spChg>
        <pc:spChg chg="add mod">
          <ac:chgData name="Dan Kelcher" userId="6c5339bbaf560019" providerId="LiveId" clId="{D5DFD960-6713-488D-ADAF-4882F6EEB4E8}" dt="2023-05-04T01:07:18.248" v="800" actId="20577"/>
          <ac:spMkLst>
            <pc:docMk/>
            <pc:sldMk cId="68404758" sldId="285"/>
            <ac:spMk id="9" creationId="{DD7A2D43-463C-7771-E8B4-09D3CDFE5584}"/>
          </ac:spMkLst>
        </pc:spChg>
        <pc:spChg chg="add mod">
          <ac:chgData name="Dan Kelcher" userId="6c5339bbaf560019" providerId="LiveId" clId="{D5DFD960-6713-488D-ADAF-4882F6EEB4E8}" dt="2023-05-04T01:15:41.242" v="877" actId="255"/>
          <ac:spMkLst>
            <pc:docMk/>
            <pc:sldMk cId="68404758" sldId="285"/>
            <ac:spMk id="12" creationId="{098D9026-24F5-8097-9FE3-B13F1E0F6666}"/>
          </ac:spMkLst>
        </pc:spChg>
        <pc:spChg chg="add mod">
          <ac:chgData name="Dan Kelcher" userId="6c5339bbaf560019" providerId="LiveId" clId="{D5DFD960-6713-488D-ADAF-4882F6EEB4E8}" dt="2023-05-04T01:16:18.656" v="882" actId="207"/>
          <ac:spMkLst>
            <pc:docMk/>
            <pc:sldMk cId="68404758" sldId="285"/>
            <ac:spMk id="14" creationId="{194CEDD8-BA05-6E83-771F-E19EF19032B1}"/>
          </ac:spMkLst>
        </pc:spChg>
        <pc:spChg chg="add mod">
          <ac:chgData name="Dan Kelcher" userId="6c5339bbaf560019" providerId="LiveId" clId="{D5DFD960-6713-488D-ADAF-4882F6EEB4E8}" dt="2023-05-04T01:18:34.595" v="939" actId="1076"/>
          <ac:spMkLst>
            <pc:docMk/>
            <pc:sldMk cId="68404758" sldId="285"/>
            <ac:spMk id="15" creationId="{69AB3CEC-A0B2-9F41-26D3-CDF773EF4CEB}"/>
          </ac:spMkLst>
        </pc:spChg>
        <pc:picChg chg="add mod">
          <ac:chgData name="Dan Kelcher" userId="6c5339bbaf560019" providerId="LiveId" clId="{D5DFD960-6713-488D-ADAF-4882F6EEB4E8}" dt="2023-05-04T01:18:38.669" v="940" actId="1076"/>
          <ac:picMkLst>
            <pc:docMk/>
            <pc:sldMk cId="68404758" sldId="285"/>
            <ac:picMk id="5" creationId="{D513C6F3-7EC7-4DEB-01C2-313669A3EBE0}"/>
          </ac:picMkLst>
        </pc:picChg>
        <pc:picChg chg="add mod">
          <ac:chgData name="Dan Kelcher" userId="6c5339bbaf560019" providerId="LiveId" clId="{D5DFD960-6713-488D-ADAF-4882F6EEB4E8}" dt="2023-05-04T01:10:13.690" v="846" actId="1076"/>
          <ac:picMkLst>
            <pc:docMk/>
            <pc:sldMk cId="68404758" sldId="285"/>
            <ac:picMk id="8" creationId="{AA1089F4-EEBB-AAB8-189A-2BCD1B7E83B5}"/>
          </ac:picMkLst>
        </pc:picChg>
        <pc:picChg chg="add mod">
          <ac:chgData name="Dan Kelcher" userId="6c5339bbaf560019" providerId="LiveId" clId="{D5DFD960-6713-488D-ADAF-4882F6EEB4E8}" dt="2023-05-04T01:10:09.469" v="845" actId="1076"/>
          <ac:picMkLst>
            <pc:docMk/>
            <pc:sldMk cId="68404758" sldId="285"/>
            <ac:picMk id="11" creationId="{9E646FE6-74B2-493A-7F89-854148933AEE}"/>
          </ac:picMkLst>
        </pc:picChg>
        <pc:picChg chg="add del">
          <ac:chgData name="Dan Kelcher" userId="6c5339bbaf560019" providerId="LiveId" clId="{D5DFD960-6713-488D-ADAF-4882F6EEB4E8}" dt="2023-05-04T01:04:13.802" v="747"/>
          <ac:picMkLst>
            <pc:docMk/>
            <pc:sldMk cId="68404758" sldId="285"/>
            <ac:picMk id="2050" creationId="{2DFAC28C-2F52-8E6F-4A51-FD17672CB1A3}"/>
          </ac:picMkLst>
        </pc:picChg>
        <pc:picChg chg="add mod">
          <ac:chgData name="Dan Kelcher" userId="6c5339bbaf560019" providerId="LiveId" clId="{D5DFD960-6713-488D-ADAF-4882F6EEB4E8}" dt="2023-05-04T01:12:02.583" v="862" actId="1076"/>
          <ac:picMkLst>
            <pc:docMk/>
            <pc:sldMk cId="68404758" sldId="285"/>
            <ac:picMk id="2052" creationId="{0F89CA89-D0D2-BBA5-1344-314134D477EE}"/>
          </ac:picMkLst>
        </pc:picChg>
        <pc:picChg chg="add mod">
          <ac:chgData name="Dan Kelcher" userId="6c5339bbaf560019" providerId="LiveId" clId="{D5DFD960-6713-488D-ADAF-4882F6EEB4E8}" dt="2023-05-04T01:11:28.005" v="858" actId="1076"/>
          <ac:picMkLst>
            <pc:docMk/>
            <pc:sldMk cId="68404758" sldId="285"/>
            <ac:picMk id="2054" creationId="{E6304BAE-9841-12EB-5640-7F046270DA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5990-A4A1-4DDE-AA8D-73E60A452DD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CD8D-B1D9-4658-A4F0-38CA8D83E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8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Q1: Is anyone willing to admit they’ve said it?</a:t>
            </a:r>
          </a:p>
          <a:p>
            <a:endParaRPr lang="en-US" sz="1200" dirty="0"/>
          </a:p>
          <a:p>
            <a:r>
              <a:rPr lang="en-US" sz="1200" dirty="0"/>
              <a:t>Q2: Are you only doing ad hoc scripting?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5CD8D-B1D9-4658-A4F0-38CA8D83ED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08C238F-B856-42A4-BC32-194DCC130D5F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2680-3826-48D8-A0B9-F293E3A564DD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4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F02A-B435-4587-AE10-6A02865845FD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7A1-9C29-4918-BA16-87149545F673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49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601-4D27-49FF-B099-2799466F7EDA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0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2469-603F-4B0F-8F23-6B2B143D5424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4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81E0-05FC-475E-A14D-85EF9B55E67B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0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02C8-8352-4A2E-A3CD-139A8583C932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0581-4B77-41E9-BE55-C3C9C3900A2A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5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1CB5-A088-4DB4-8A5C-B084F9B2B528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328-ADC8-435B-8F5C-D339CD9DD487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2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6410-64C5-4311-8359-FDA6B61ABBAE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01E-6E1B-4AFC-A690-27C447C9486E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F3D2-503A-4E49-99AD-125A054E178F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6207-223C-48E4-AE22-548ABC801447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4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1151-B38C-4230-91F0-8A3BB69A056C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5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EA29-EE45-46F5-8084-6929433FA14E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0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B94D-50C4-4558-AAA1-857DDB1A21EF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23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471BDA-CF9A-4D5A-968B-40FC59D41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40777B3-B75E-4922-A37C-3C019743C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4444371B-289B-4387-9856-366475C8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476017-D224-40AE-B921-675254501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778" y="763588"/>
            <a:ext cx="3890963" cy="2387600"/>
          </a:xfrm>
        </p:spPr>
        <p:txBody>
          <a:bodyPr>
            <a:normAutofit/>
          </a:bodyPr>
          <a:lstStyle/>
          <a:p>
            <a:r>
              <a:rPr lang="en-US" sz="3700" dirty="0"/>
              <a:t>Documentation, Automation, and validation</a:t>
            </a:r>
            <a:br>
              <a:rPr lang="en-US" sz="3700" dirty="0"/>
            </a:br>
            <a:r>
              <a:rPr lang="en-US" sz="3700" dirty="0"/>
              <a:t>Oh My!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013D4-CBD9-4FC1-AF91-2301A7044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12" y="3509963"/>
            <a:ext cx="4082297" cy="1655762"/>
          </a:xfrm>
        </p:spPr>
        <p:txBody>
          <a:bodyPr>
            <a:normAutofit/>
          </a:bodyPr>
          <a:lstStyle/>
          <a:p>
            <a:r>
              <a:rPr lang="en-US" dirty="0"/>
              <a:t>Dan Kelcher</a:t>
            </a:r>
          </a:p>
          <a:p>
            <a:r>
              <a:rPr lang="en-US" dirty="0"/>
              <a:t>Solution Architect @</a:t>
            </a:r>
          </a:p>
        </p:txBody>
      </p:sp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525AE681-57C0-4C44-9E88-A16CDA01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2BA54-1CB5-4D78-833D-4DE99D4C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DB6607A-AE5A-4681-97D6-48D8B5010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E0CE6AA-EF28-43C6-800A-9935291AD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3BFC1E3-1422-4F2B-92EF-9A5231829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82CBF0D0-7E2E-45E8-B887-FECB65B4E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FC2EE57-3A17-49D2-B960-B2151196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C6054EA-AC38-4659-8DFC-7EA8363CA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D458F22-E3AE-4E1F-84E7-B89DA554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C8ECD7E-36FA-42E4-8CA2-DCAEFB7B5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5CCF058-4880-4E54-B471-D1668C777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65BE7E0-1D92-4191-8128-69FAB3A6A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E478E73-D149-4066-8259-CD8344AB9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D5CD267-26CF-49D3-87EB-1E7BFBD6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336B37D-C4BA-41F8-B4E7-738E45EE9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9CEB4CD-333D-4D07-94CE-AC797BBF4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0F2EFE1-B0C9-41C9-9FA9-E770E2D5B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F6844AA-0827-41A1-BB22-4BD3309AD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235723F-C68A-4A97-A617-3E9A9C22A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FEB9141-0BDF-4114-AB24-1E01DE031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D54A9BF-75F9-4A83-AA6B-8010BF38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288CFAB-D4D6-492A-B462-09BB2BD90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CA9D6FFC-1660-4F40-9FD2-2B33025E4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A4A8BA1E-9927-4201-A300-C6B5BED91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22AFD4D4-6AEA-4436-82BC-CB036F87E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4CA41A4-B77F-444E-A92B-CC601C0BC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865CFF1D-3C70-46D9-97B0-92C70F392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A04484B-D321-43E1-86DD-F7E32A24B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2CC12CD-C2A5-40BD-8BE8-66B7A7268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1E3DF86E-AB44-4154-9CA3-C8C02B20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ADC8D582-EB2D-4D38-8823-7FB1FB2BF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011E1CEA-AFFC-42FE-840D-A3B0F8424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6C64EAF-0261-45FA-9F95-0B5364661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EDC58670-805B-4958-AE08-B61E5A73A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512240B-9829-4107-A85E-DFBEE306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B59441B6-8F55-4566-B5F8-A053A9323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D062F50-AC49-4E70-92B3-9BCFE1386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1FA0EB50-E8CB-45B4-8ED5-788754F4C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C507F72-75CE-468E-B348-AE1873E9E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781D34F2-C0B0-4220-BA83-AE4CDC2BE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96D3A3D8-2214-47E2-90DF-EB8E8922E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E5C891BD-8830-427B-A690-1C3D8BAD0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4A3705CB-C3BA-4834-822A-E97C2F8A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3CF22130-7505-4C25-AC49-5DD59EF7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EFF560F4-697B-4CC1-9AC8-6C91A8017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7D3216B3-1293-43C4-BBFA-B836E5895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A0665B7D-2416-4B87-A001-9EDD0EF63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2EE2432C-262C-4267-930A-BE1A8F6A9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02A3432C-1ED1-4B42-B85C-81EC80B04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A4AB4B84-080E-4A9D-99AC-F28468466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668A2CA1-9949-45D9-A81C-AAF5287A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1151A1EC-0A92-4424-A8E5-8C32BA81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277D7F09-E974-49B2-B91E-F8B15CF5E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E6FBA352-4C32-4913-BC4F-0D8A3108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8C63A559-C7FD-4FCC-8318-A8A38535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17C111DD-1378-41CB-A7B3-240B74EF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CC60EEE-AABB-4099-9403-8A4CDD573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37EE12D4-39A5-483C-9603-F67BC95C2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EB0D59E9-096F-40E0-9841-CEE7D0081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282F10F0-6C2B-496C-8799-79FA8D023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BF5C5BBE-C9CE-403B-A438-0179F6DE4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E934C356-875A-42AE-A732-2D9A0F71D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F01F959B-AD54-406B-B259-33E17530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1F01FC20-9E7F-4CBD-80F4-FC59958C6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347EC5B5-5839-44EA-A8C8-42471CDC4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D116B3BA-0986-427E-B045-486A54F4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41">
              <a:extLst>
                <a:ext uri="{FF2B5EF4-FFF2-40B4-BE49-F238E27FC236}">
                  <a16:creationId xmlns:a16="http://schemas.microsoft.com/office/drawing/2014/main" id="{69492FD6-3328-4CD2-BF68-A1B7FC0C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A picture containing text, clock, sign, gauge&#10;&#10;Description automatically generated">
            <a:extLst>
              <a:ext uri="{FF2B5EF4-FFF2-40B4-BE49-F238E27FC236}">
                <a16:creationId xmlns:a16="http://schemas.microsoft.com/office/drawing/2014/main" id="{6B0B7024-E995-206B-952A-AF4EA7D24F3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404" y="4491038"/>
            <a:ext cx="2635214" cy="482601"/>
          </a:xfrm>
          <a:prstGeom prst="rect">
            <a:avLst/>
          </a:prstGeom>
        </p:spPr>
      </p:pic>
      <p:pic>
        <p:nvPicPr>
          <p:cNvPr id="3074" name="Picture 2" descr="CHI-NOG">
            <a:extLst>
              <a:ext uri="{FF2B5EF4-FFF2-40B4-BE49-F238E27FC236}">
                <a16:creationId xmlns:a16="http://schemas.microsoft.com/office/drawing/2014/main" id="{CA845A22-8C3C-E646-FB28-7447B513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499" y="5818982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9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26E8-B6EB-CE8E-C2E2-C21CF9C6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0720"/>
          </a:xfrm>
        </p:spPr>
        <p:txBody>
          <a:bodyPr/>
          <a:lstStyle/>
          <a:p>
            <a:pPr algn="ctr"/>
            <a:r>
              <a:rPr lang="en-US" dirty="0"/>
              <a:t>Step 2: Make it happen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5DF1-6E87-B192-1A38-F2169BA80F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Intent</a:t>
            </a:r>
          </a:p>
          <a:p>
            <a:pPr marL="0" indent="0">
              <a:buNone/>
            </a:pPr>
            <a:r>
              <a:rPr lang="en-US" dirty="0"/>
              <a:t>What is the target?</a:t>
            </a:r>
          </a:p>
          <a:p>
            <a:r>
              <a:rPr lang="en-US" dirty="0"/>
              <a:t>As-designed documentation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Configuration requirements</a:t>
            </a:r>
          </a:p>
          <a:p>
            <a:pPr lvl="1"/>
            <a:r>
              <a:rPr lang="en-US" dirty="0"/>
              <a:t>Golden config/template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C246C-74F6-48A7-C6CB-59E51846CE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Automation</a:t>
            </a:r>
          </a:p>
          <a:p>
            <a:pPr marL="0" indent="0">
              <a:buNone/>
            </a:pPr>
            <a:r>
              <a:rPr lang="en-US" dirty="0"/>
              <a:t>How can the Intent be achieved?</a:t>
            </a:r>
          </a:p>
          <a:p>
            <a:r>
              <a:rPr lang="en-US" dirty="0"/>
              <a:t>Scripting</a:t>
            </a:r>
          </a:p>
          <a:p>
            <a:r>
              <a:rPr lang="en-US" dirty="0"/>
              <a:t>Automation platforms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1"/>
            <a:r>
              <a:rPr lang="en-US" dirty="0"/>
              <a:t>Vendor solutions</a:t>
            </a:r>
          </a:p>
          <a:p>
            <a:r>
              <a:rPr lang="en-US" dirty="0"/>
              <a:t>Make the junior engineer do it</a:t>
            </a:r>
          </a:p>
        </p:txBody>
      </p:sp>
    </p:spTree>
    <p:extLst>
      <p:ext uri="{BB962C8B-B14F-4D97-AF65-F5344CB8AC3E}">
        <p14:creationId xmlns:p14="http://schemas.microsoft.com/office/powerpoint/2010/main" val="163573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A646-9830-1EFC-2D7D-4DB2864A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266C-05E3-0089-3459-A4DDD9B5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8415"/>
            <a:ext cx="9905999" cy="4390845"/>
          </a:xfrm>
        </p:spPr>
        <p:txBody>
          <a:bodyPr numCol="2">
            <a:normAutofit/>
          </a:bodyPr>
          <a:lstStyle/>
          <a:p>
            <a:r>
              <a:rPr lang="en-US" dirty="0"/>
              <a:t>Lack of consistency</a:t>
            </a:r>
          </a:p>
          <a:p>
            <a:r>
              <a:rPr lang="en-US" dirty="0"/>
              <a:t>Undefined intent</a:t>
            </a:r>
          </a:p>
          <a:p>
            <a:r>
              <a:rPr lang="en-US" dirty="0"/>
              <a:t>Brownfield environments</a:t>
            </a:r>
          </a:p>
          <a:p>
            <a:r>
              <a:rPr lang="en-US" dirty="0"/>
              <a:t>Resource limitations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Skills</a:t>
            </a:r>
          </a:p>
          <a:p>
            <a:endParaRPr lang="en-US" dirty="0"/>
          </a:p>
          <a:p>
            <a:r>
              <a:rPr lang="en-US" dirty="0"/>
              <a:t>Insufficient visibility</a:t>
            </a:r>
          </a:p>
          <a:p>
            <a:pPr lvl="1"/>
            <a:r>
              <a:rPr lang="en-US" dirty="0"/>
              <a:t>Difficulty identifying needed changes</a:t>
            </a:r>
          </a:p>
          <a:p>
            <a:r>
              <a:rPr lang="en-US" dirty="0"/>
              <a:t>Complex environments</a:t>
            </a:r>
          </a:p>
          <a:p>
            <a:pPr lvl="1"/>
            <a:r>
              <a:rPr lang="en-US" dirty="0"/>
              <a:t>Multi-platform</a:t>
            </a:r>
          </a:p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Multi-cloud</a:t>
            </a:r>
          </a:p>
          <a:p>
            <a:pPr lvl="1"/>
            <a:r>
              <a:rPr lang="en-US" dirty="0"/>
              <a:t>SDN – Overlay/underlay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2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4FED-8A87-FD4B-96A8-B345C36F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7347"/>
          </a:xfrm>
        </p:spPr>
        <p:txBody>
          <a:bodyPr/>
          <a:lstStyle/>
          <a:p>
            <a:r>
              <a:rPr lang="en-US" dirty="0"/>
              <a:t>Why intent matters to automation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1F373E-DF68-1B6D-EE15-466BF3F0D09B}"/>
              </a:ext>
            </a:extLst>
          </p:cNvPr>
          <p:cNvSpPr txBox="1"/>
          <p:nvPr/>
        </p:nvSpPr>
        <p:spPr>
          <a:xfrm>
            <a:off x="5113532" y="6008649"/>
            <a:ext cx="1961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It’s your target</a:t>
            </a:r>
          </a:p>
        </p:txBody>
      </p:sp>
      <p:pic>
        <p:nvPicPr>
          <p:cNvPr id="18" name="Picture 17" descr="Basketball going through net">
            <a:extLst>
              <a:ext uri="{FF2B5EF4-FFF2-40B4-BE49-F238E27FC236}">
                <a16:creationId xmlns:a16="http://schemas.microsoft.com/office/drawing/2014/main" id="{E31F0F80-A12D-2B7E-C7A7-4B608258EA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179" y="1738020"/>
            <a:ext cx="5696463" cy="3797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275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26E8-B6EB-CE8E-C2E2-C21CF9C6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0720"/>
          </a:xfrm>
        </p:spPr>
        <p:txBody>
          <a:bodyPr/>
          <a:lstStyle/>
          <a:p>
            <a:pPr algn="ctr"/>
            <a:r>
              <a:rPr lang="en-US" dirty="0"/>
              <a:t>Step 3: What’s it doing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5DF1-6E87-B192-1A38-F2169BA80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09" y="1771021"/>
            <a:ext cx="4878389" cy="1386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Assurance / Verification</a:t>
            </a:r>
          </a:p>
          <a:p>
            <a:pPr marL="0" indent="0">
              <a:buNone/>
            </a:pPr>
            <a:r>
              <a:rPr lang="en-US" dirty="0"/>
              <a:t>Does the state match the intent?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D2BE5-432B-8E01-E3CA-534FC8359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034" y="3429000"/>
            <a:ext cx="7365345" cy="23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0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A646-9830-1EFC-2D7D-4DB2864A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266C-05E3-0089-3459-A4DDD9B5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8415"/>
            <a:ext cx="9905999" cy="4390845"/>
          </a:xfrm>
        </p:spPr>
        <p:txBody>
          <a:bodyPr numCol="2">
            <a:normAutofit/>
          </a:bodyPr>
          <a:lstStyle/>
          <a:p>
            <a:r>
              <a:rPr lang="en-US" dirty="0"/>
              <a:t>Undefined intent</a:t>
            </a:r>
          </a:p>
          <a:p>
            <a:r>
              <a:rPr lang="en-US" dirty="0"/>
              <a:t>Scale</a:t>
            </a:r>
          </a:p>
          <a:p>
            <a:r>
              <a:rPr lang="en-US" dirty="0"/>
              <a:t>Resource limitations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Skills</a:t>
            </a:r>
          </a:p>
          <a:p>
            <a:r>
              <a:rPr lang="en-US" dirty="0"/>
              <a:t>Insufficient visibility</a:t>
            </a:r>
          </a:p>
          <a:p>
            <a:pPr lvl="1"/>
            <a:r>
              <a:rPr lang="en-US" dirty="0"/>
              <a:t>Difficulty identifying needed changes</a:t>
            </a:r>
          </a:p>
          <a:p>
            <a:r>
              <a:rPr lang="en-US" dirty="0"/>
              <a:t>Complex environments</a:t>
            </a:r>
          </a:p>
          <a:p>
            <a:pPr lvl="1"/>
            <a:r>
              <a:rPr lang="en-US" dirty="0"/>
              <a:t>Multi-platform</a:t>
            </a:r>
          </a:p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Multi-cloud</a:t>
            </a:r>
          </a:p>
          <a:p>
            <a:pPr lvl="1"/>
            <a:r>
              <a:rPr lang="en-US" dirty="0"/>
              <a:t>SDN – Overlay/underlay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1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F3CB-F013-978A-14E4-259103AE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2665043" cy="1050794"/>
          </a:xfrm>
        </p:spPr>
        <p:txBody>
          <a:bodyPr>
            <a:normAutofit fontScale="90000"/>
          </a:bodyPr>
          <a:lstStyle/>
          <a:p>
            <a:r>
              <a:rPr lang="en-US" dirty="0"/>
              <a:t>Closed-Loop</a:t>
            </a:r>
            <a:br>
              <a:rPr lang="en-US" dirty="0"/>
            </a:br>
            <a:r>
              <a:rPr lang="en-US" dirty="0"/>
              <a:t>Automation</a:t>
            </a:r>
          </a:p>
        </p:txBody>
      </p:sp>
      <p:pic>
        <p:nvPicPr>
          <p:cNvPr id="9" name="Picture 8" descr="Diagram">
            <a:extLst>
              <a:ext uri="{FF2B5EF4-FFF2-40B4-BE49-F238E27FC236}">
                <a16:creationId xmlns:a16="http://schemas.microsoft.com/office/drawing/2014/main" id="{97634836-B5F8-A5E3-549C-42734C09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747" y="178307"/>
            <a:ext cx="8998787" cy="65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4FED-8A87-FD4B-96A8-B345C36F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7347"/>
          </a:xfrm>
        </p:spPr>
        <p:txBody>
          <a:bodyPr/>
          <a:lstStyle/>
          <a:p>
            <a:r>
              <a:rPr lang="en-US" dirty="0"/>
              <a:t>Why assurance matters to automation</a:t>
            </a:r>
          </a:p>
        </p:txBody>
      </p:sp>
      <p:pic>
        <p:nvPicPr>
          <p:cNvPr id="15" name="Content Placeholder 14" descr="Arrow in a bulls eye">
            <a:extLst>
              <a:ext uri="{FF2B5EF4-FFF2-40B4-BE49-F238E27FC236}">
                <a16:creationId xmlns:a16="http://schemas.microsoft.com/office/drawing/2014/main" id="{BC4580F4-4316-4ABD-A8DE-273EE816F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67" y="1658144"/>
            <a:ext cx="5313865" cy="3541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1F373E-DF68-1B6D-EE15-466BF3F0D09B}"/>
              </a:ext>
            </a:extLst>
          </p:cNvPr>
          <p:cNvSpPr txBox="1"/>
          <p:nvPr/>
        </p:nvSpPr>
        <p:spPr>
          <a:xfrm>
            <a:off x="3614053" y="5593151"/>
            <a:ext cx="496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Confirms you’re on target.</a:t>
            </a:r>
          </a:p>
        </p:txBody>
      </p:sp>
    </p:spTree>
    <p:extLst>
      <p:ext uri="{BB962C8B-B14F-4D97-AF65-F5344CB8AC3E}">
        <p14:creationId xmlns:p14="http://schemas.microsoft.com/office/powerpoint/2010/main" val="413520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DA5-50FB-B386-A2FE-99B6341A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8298"/>
          </a:xfrm>
        </p:spPr>
        <p:txBody>
          <a:bodyPr/>
          <a:lstStyle/>
          <a:p>
            <a:pPr algn="ctr"/>
            <a:r>
              <a:rPr lang="en-US" dirty="0"/>
              <a:t>Tools that can help you get there</a:t>
            </a:r>
          </a:p>
        </p:txBody>
      </p:sp>
      <p:pic>
        <p:nvPicPr>
          <p:cNvPr id="4" name="Content Placeholder 3" descr="A picture containing text, clock, sign, gauge&#10;&#10;Description automatically generated">
            <a:extLst>
              <a:ext uri="{FF2B5EF4-FFF2-40B4-BE49-F238E27FC236}">
                <a16:creationId xmlns:a16="http://schemas.microsoft.com/office/drawing/2014/main" id="{9CA8695E-3C6D-6217-2018-C082273F3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61" y="5175967"/>
            <a:ext cx="4292351" cy="786083"/>
          </a:xfrm>
          <a:prstGeom prst="rect">
            <a:avLst/>
          </a:prstGeom>
        </p:spPr>
      </p:pic>
      <p:pic>
        <p:nvPicPr>
          <p:cNvPr id="1026" name="Picture 2" descr="NetBox Cloud Trial">
            <a:extLst>
              <a:ext uri="{FF2B5EF4-FFF2-40B4-BE49-F238E27FC236}">
                <a16:creationId xmlns:a16="http://schemas.microsoft.com/office/drawing/2014/main" id="{4192BF35-F1D3-E4ED-36D2-0B037613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564" y="4488275"/>
            <a:ext cx="4240770" cy="6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utobot Overview">
            <a:extLst>
              <a:ext uri="{FF2B5EF4-FFF2-40B4-BE49-F238E27FC236}">
                <a16:creationId xmlns:a16="http://schemas.microsoft.com/office/drawing/2014/main" id="{26F8C813-FCFD-DA29-BC65-89F9EADB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466" y="2139837"/>
            <a:ext cx="4965895" cy="24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CA1374B-94F4-43B8-5F32-0381177B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353" y="2059133"/>
            <a:ext cx="4251954" cy="6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80C5AF-86AF-EC23-F128-A1468946DA76}"/>
              </a:ext>
            </a:extLst>
          </p:cNvPr>
          <p:cNvSpPr/>
          <p:nvPr/>
        </p:nvSpPr>
        <p:spPr>
          <a:xfrm>
            <a:off x="6180406" y="5355101"/>
            <a:ext cx="4614203" cy="4173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600" dirty="0"/>
              <a:t>CENSORED</a:t>
            </a:r>
            <a:endParaRPr lang="en-US" b="1" spc="600" dirty="0"/>
          </a:p>
        </p:txBody>
      </p:sp>
    </p:spTree>
    <p:extLst>
      <p:ext uri="{BB962C8B-B14F-4D97-AF65-F5344CB8AC3E}">
        <p14:creationId xmlns:p14="http://schemas.microsoft.com/office/powerpoint/2010/main" val="270039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8BFA449-4933-478B-B27D-ACCC557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1A37DB-EDD2-4025-A254-7FE5E4C7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08D40D6-935E-4579-ABE6-A99C7E33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9775315-32FD-4BD8-BB73-F51CD2C68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36A6870-9B40-41FF-B9F4-A6BA3B298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710122E-DD96-4794-A7E0-04B497DA5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F4CBCBE-E77B-4F77-A0FC-8E53E8222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AADEE32-46BC-4B55-9FB4-EC09FF4B7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9C2E1A9-8937-452C-B9FC-E7359288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2F0D79A-B92A-42F1-9DC4-3768BB84C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F9A7FE6-2AA9-4245-A3FD-2B1E9B41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DBCDEBC-5990-40B3-B01F-0901475F5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F679A7F-49B5-4FB8-8861-39C0B1A78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5A941BD-9824-47D0-835E-824412568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788DF14-5749-40F7-9AFC-400AB2F61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1032387-9F5C-4637-A5BC-43C8FDFF3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0AE6232-915A-4EDB-BC6C-546E772D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B47A13E-CFFB-493F-8C53-266B8A9D1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FD722CE-8752-4A08-B23F-764AB47D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042C13BD-E9AE-4C85-B32E-8913F9B2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4598BDC2-ABB1-475A-89A7-29713D01C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B080B8C-F78B-4171-A1BC-CA5BE0F56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1741891-D8A9-46B8-B264-5459DCF9E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A109E82B-1D08-4B6E-9B6C-FE2EC6D53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35E73B8-CFFA-479A-9DE0-5300299D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0B910CE-9CED-4630-9203-347D1B6D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06A4D8D-E038-4ED6-9E80-4E91BA84A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EC8C817-4C9E-45E8-B74C-729F1C3FB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26556E8-E6A7-4D81-9C6C-A69A8B611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BF75F646-19BF-4436-97C0-BE3EBEEF9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222B076E-642A-4E93-8143-3A8D88975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569DC54F-1DCD-40F9-B756-A79C3170C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D6F49EF9-430E-4A1B-9A18-6C247E71E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C94C2930-C094-4CF9-8449-60C7BAE98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B4FF864C-97F2-40BD-95D1-E47527BCB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E8804833-F6BB-4F88-BA24-F59429C71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9A4A3B0-4E15-432A-92DB-7B9E5760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CAB34B1-2BFA-44A9-AC3E-D300B30B7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F92527C9-EADB-4C47-BA6A-E70AC9FEC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9808241-C113-44CB-810B-CCBA18955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67AEC938-B302-4DA0-9A63-39F2BC34A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A1D4FCF-06B8-4AD3-A750-2B6C298C2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B99F5A7E-1A7F-43C2-AC7A-A1B877D0A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5B2DDAA2-7B26-47EF-B7D6-B00B653B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050BAA0-A0C9-4670-B76F-CC87679BC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96F765D-D9A6-4D73-88D8-0DCC5012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30C0F78F-AC50-4DFA-B5A8-A68422EC0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E8AD708C-6C0A-458D-A623-7669B917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2F29497E-2528-4481-99BB-8336C16E4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30DD109A-0A1F-4554-A865-B1062C525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39A1957F-65F0-4D6E-9F75-09614FFAC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B4F4BB93-11B2-400C-9549-C7FB7BF71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04B086A3-C06F-4862-A8A0-DB01FF3DD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202F0E1-86CF-4652-AA29-E28414647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8887D0AB-0624-47E1-906E-6686FA7DE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54439EF-914B-4744-A1D7-FBD89813C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B471BDA-CF9A-4D5A-968B-40FC59D41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7" name="Rectangle 66">
              <a:extLst>
                <a:ext uri="{FF2B5EF4-FFF2-40B4-BE49-F238E27FC236}">
                  <a16:creationId xmlns:a16="http://schemas.microsoft.com/office/drawing/2014/main" id="{040777B3-B75E-4922-A37C-3C019743C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4444371B-289B-4387-9856-366475C8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044C1-7581-63AF-6069-786A39D1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052887" cy="944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F0944E31-DF99-1898-F204-7BF17E961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C5A2BA54-1CB5-4D78-833D-4DE99D4C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DB6607A-AE5A-4681-97D6-48D8B5010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5E0CE6AA-EF28-43C6-800A-9935291AD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73BFC1E3-1422-4F2B-92EF-9A5231829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82CBF0D0-7E2E-45E8-B887-FECB65B4E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CFC2EE57-3A17-49D2-B960-B2151196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C6054EA-AC38-4659-8DFC-7EA8363CA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5D458F22-E3AE-4E1F-84E7-B89DA554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C8ECD7E-36FA-42E4-8CA2-DCAEFB7B5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05CCF058-4880-4E54-B471-D1668C777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665BE7E0-1D92-4191-8128-69FAB3A6A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2E478E73-D149-4066-8259-CD8344AB9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5D5CD267-26CF-49D3-87EB-1E7BFBD6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2336B37D-C4BA-41F8-B4E7-738E45EE9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49CEB4CD-333D-4D07-94CE-AC797BBF4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E0F2EFE1-B0C9-41C9-9FA9-E770E2D5B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2F6844AA-0827-41A1-BB22-4BD3309AD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B235723F-C68A-4A97-A617-3E9A9C22A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AFEB9141-0BDF-4114-AB24-1E01DE031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0D54A9BF-75F9-4A83-AA6B-8010BF38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3288CFAB-D4D6-492A-B462-09BB2BD90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A9D6FFC-1660-4F40-9FD2-2B33025E4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A4A8BA1E-9927-4201-A300-C6B5BED91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22AFD4D4-6AEA-4436-82BC-CB036F87E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4CA41A4-B77F-444E-A92B-CC601C0BC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865CFF1D-3C70-46D9-97B0-92C70F392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7A04484B-D321-43E1-86DD-F7E32A24B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E2CC12CD-C2A5-40BD-8BE8-66B7A7268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1E3DF86E-AB44-4154-9CA3-C8C02B20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ADC8D582-EB2D-4D38-8823-7FB1FB2BF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011E1CEA-AFFC-42FE-840D-A3B0F8424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76C64EAF-0261-45FA-9F95-0B5364661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EDC58670-805B-4958-AE08-B61E5A73A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1512240B-9829-4107-A85E-DFBEE306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B59441B6-8F55-4566-B5F8-A053A9323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6D062F50-AC49-4E70-92B3-9BCFE1386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1FA0EB50-E8CB-45B4-8ED5-788754F4C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FC507F72-75CE-468E-B348-AE1873E9E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781D34F2-C0B0-4220-BA83-AE4CDC2BE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6D3A3D8-2214-47E2-90DF-EB8E8922E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E5C891BD-8830-427B-A690-1C3D8BAD0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Rectangle 45">
              <a:extLst>
                <a:ext uri="{FF2B5EF4-FFF2-40B4-BE49-F238E27FC236}">
                  <a16:creationId xmlns:a16="http://schemas.microsoft.com/office/drawing/2014/main" id="{4A3705CB-C3BA-4834-822A-E97C2F8A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2" name="Freeform 46">
              <a:extLst>
                <a:ext uri="{FF2B5EF4-FFF2-40B4-BE49-F238E27FC236}">
                  <a16:creationId xmlns:a16="http://schemas.microsoft.com/office/drawing/2014/main" id="{3CF22130-7505-4C25-AC49-5DD59EF7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7">
              <a:extLst>
                <a:ext uri="{FF2B5EF4-FFF2-40B4-BE49-F238E27FC236}">
                  <a16:creationId xmlns:a16="http://schemas.microsoft.com/office/drawing/2014/main" id="{EFF560F4-697B-4CC1-9AC8-6C91A8017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8">
              <a:extLst>
                <a:ext uri="{FF2B5EF4-FFF2-40B4-BE49-F238E27FC236}">
                  <a16:creationId xmlns:a16="http://schemas.microsoft.com/office/drawing/2014/main" id="{7D3216B3-1293-43C4-BBFA-B836E5895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9">
              <a:extLst>
                <a:ext uri="{FF2B5EF4-FFF2-40B4-BE49-F238E27FC236}">
                  <a16:creationId xmlns:a16="http://schemas.microsoft.com/office/drawing/2014/main" id="{A0665B7D-2416-4B87-A001-9EDD0EF63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0">
              <a:extLst>
                <a:ext uri="{FF2B5EF4-FFF2-40B4-BE49-F238E27FC236}">
                  <a16:creationId xmlns:a16="http://schemas.microsoft.com/office/drawing/2014/main" id="{2EE2432C-262C-4267-930A-BE1A8F6A9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1">
              <a:extLst>
                <a:ext uri="{FF2B5EF4-FFF2-40B4-BE49-F238E27FC236}">
                  <a16:creationId xmlns:a16="http://schemas.microsoft.com/office/drawing/2014/main" id="{02A3432C-1ED1-4B42-B85C-81EC80B04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2">
              <a:extLst>
                <a:ext uri="{FF2B5EF4-FFF2-40B4-BE49-F238E27FC236}">
                  <a16:creationId xmlns:a16="http://schemas.microsoft.com/office/drawing/2014/main" id="{A4AB4B84-080E-4A9D-99AC-F28468466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id="{668A2CA1-9949-45D9-A81C-AAF5287A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4">
              <a:extLst>
                <a:ext uri="{FF2B5EF4-FFF2-40B4-BE49-F238E27FC236}">
                  <a16:creationId xmlns:a16="http://schemas.microsoft.com/office/drawing/2014/main" id="{1151A1EC-0A92-4424-A8E5-8C32BA81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5">
              <a:extLst>
                <a:ext uri="{FF2B5EF4-FFF2-40B4-BE49-F238E27FC236}">
                  <a16:creationId xmlns:a16="http://schemas.microsoft.com/office/drawing/2014/main" id="{277D7F09-E974-49B2-B91E-F8B15CF5E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6">
              <a:extLst>
                <a:ext uri="{FF2B5EF4-FFF2-40B4-BE49-F238E27FC236}">
                  <a16:creationId xmlns:a16="http://schemas.microsoft.com/office/drawing/2014/main" id="{E6FBA352-4C32-4913-BC4F-0D8A3108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7">
              <a:extLst>
                <a:ext uri="{FF2B5EF4-FFF2-40B4-BE49-F238E27FC236}">
                  <a16:creationId xmlns:a16="http://schemas.microsoft.com/office/drawing/2014/main" id="{8C63A559-C7FD-4FCC-8318-A8A38535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8">
              <a:extLst>
                <a:ext uri="{FF2B5EF4-FFF2-40B4-BE49-F238E27FC236}">
                  <a16:creationId xmlns:a16="http://schemas.microsoft.com/office/drawing/2014/main" id="{17C111DD-1378-41CB-A7B3-240B74EF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CC60EEE-AABB-4099-9403-8A4CDD573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37EE12D4-39A5-483C-9603-F67BC95C2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EB0D59E9-096F-40E0-9841-CEE7D0081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282F10F0-6C2B-496C-8799-79FA8D023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BF5C5BBE-C9CE-403B-A438-0179F6DE4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E934C356-875A-42AE-A732-2D9A0F71D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F01F959B-AD54-406B-B259-33E17530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1F01FC20-9E7F-4CBD-80F4-FC59958C6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347EC5B5-5839-44EA-A8C8-42471CDC4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D116B3BA-0986-427E-B045-486A54F4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69492FD6-3328-4CD2-BF68-A1B7FC0C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93577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9543-A2EE-A614-0D62-EA1A397F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21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456158-798E-7CF0-4E6E-1DEE631F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877" y="1701465"/>
            <a:ext cx="9906000" cy="833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Dan Kelcher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Content Placeholder 3" descr="A picture containing text, clock, sign, gauge&#10;&#10;Description automatically generated">
            <a:extLst>
              <a:ext uri="{FF2B5EF4-FFF2-40B4-BE49-F238E27FC236}">
                <a16:creationId xmlns:a16="http://schemas.microsoft.com/office/drawing/2014/main" id="{D513C6F3-7EC7-4DEB-01C2-313669A3EB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76" y="3341291"/>
            <a:ext cx="3380935" cy="619170"/>
          </a:xfrm>
          <a:prstGeom prst="rect">
            <a:avLst/>
          </a:prstGeom>
        </p:spPr>
      </p:pic>
      <p:pic>
        <p:nvPicPr>
          <p:cNvPr id="2052" name="Picture 4" descr="Simple Twitter Logo In Circle transparent PNG - StickPNG">
            <a:extLst>
              <a:ext uri="{FF2B5EF4-FFF2-40B4-BE49-F238E27FC236}">
                <a16:creationId xmlns:a16="http://schemas.microsoft.com/office/drawing/2014/main" id="{0F89CA89-D0D2-BBA5-1344-314134D47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182" y="5411204"/>
            <a:ext cx="619171" cy="6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A72583-BDA7-532D-0CC0-6066B26B9661}"/>
              </a:ext>
            </a:extLst>
          </p:cNvPr>
          <p:cNvSpPr txBox="1"/>
          <p:nvPr/>
        </p:nvSpPr>
        <p:spPr>
          <a:xfrm>
            <a:off x="1964373" y="5489956"/>
            <a:ext cx="2213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DA1F2"/>
                </a:solidFill>
              </a:rPr>
              <a:t>@Ipswitch</a:t>
            </a:r>
          </a:p>
        </p:txBody>
      </p:sp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AA1089F4-EEBB-AAB8-189A-2BCD1B7E8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007" y="2606765"/>
            <a:ext cx="697523" cy="69752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D7A2D43-463C-7771-E8B4-09D3CDFE5584}"/>
              </a:ext>
            </a:extLst>
          </p:cNvPr>
          <p:cNvSpPr txBox="1">
            <a:spLocks/>
          </p:cNvSpPr>
          <p:nvPr/>
        </p:nvSpPr>
        <p:spPr>
          <a:xfrm>
            <a:off x="1964373" y="2695837"/>
            <a:ext cx="9906000" cy="467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Dan.Kelcher@IPFabric.io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Graphic 10" descr="Internet outline">
            <a:extLst>
              <a:ext uri="{FF2B5EF4-FFF2-40B4-BE49-F238E27FC236}">
                <a16:creationId xmlns:a16="http://schemas.microsoft.com/office/drawing/2014/main" id="{9E646FE6-74B2-493A-7F89-854148933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877" y="3465039"/>
            <a:ext cx="771784" cy="771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8D9026-24F5-8097-9FE3-B13F1E0F6666}"/>
              </a:ext>
            </a:extLst>
          </p:cNvPr>
          <p:cNvSpPr txBox="1"/>
          <p:nvPr/>
        </p:nvSpPr>
        <p:spPr>
          <a:xfrm>
            <a:off x="1964373" y="3620098"/>
            <a:ext cx="3209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66FF66"/>
                </a:solidFill>
              </a:rPr>
              <a:t>https://MyTechGnome.com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6304BAE-9841-12EB-5640-7F046270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567" y="4397574"/>
            <a:ext cx="646402" cy="6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4CEDD8-BA05-6E83-771F-E19EF19032B1}"/>
              </a:ext>
            </a:extLst>
          </p:cNvPr>
          <p:cNvSpPr txBox="1"/>
          <p:nvPr/>
        </p:nvSpPr>
        <p:spPr>
          <a:xfrm>
            <a:off x="1964373" y="4538866"/>
            <a:ext cx="64715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37DB8"/>
                </a:solidFill>
              </a:rPr>
              <a:t>https://www.linkedin.com/in/dkelcher/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B3CEC-A0B2-9F41-26D3-CDF773EF4CEB}"/>
              </a:ext>
            </a:extLst>
          </p:cNvPr>
          <p:cNvSpPr txBox="1"/>
          <p:nvPr/>
        </p:nvSpPr>
        <p:spPr>
          <a:xfrm>
            <a:off x="7902977" y="4182130"/>
            <a:ext cx="2224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8C989B"/>
                </a:solidFill>
              </a:rPr>
              <a:t>https://IPFabric.io</a:t>
            </a:r>
          </a:p>
        </p:txBody>
      </p:sp>
    </p:spTree>
    <p:extLst>
      <p:ext uri="{BB962C8B-B14F-4D97-AF65-F5344CB8AC3E}">
        <p14:creationId xmlns:p14="http://schemas.microsoft.com/office/powerpoint/2010/main" val="6840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5665-8863-CF1D-0FCC-55C703A4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509"/>
            <a:ext cx="12192000" cy="139469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Audience Participation!</a:t>
            </a:r>
          </a:p>
        </p:txBody>
      </p:sp>
      <p:pic>
        <p:nvPicPr>
          <p:cNvPr id="8" name="Picture 7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8E6CBEA4-E8C7-D91B-ECB3-713B67217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252" y="1939636"/>
            <a:ext cx="5384305" cy="358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43703-329F-ED59-227C-7908C8891722}"/>
              </a:ext>
            </a:extLst>
          </p:cNvPr>
          <p:cNvSpPr txBox="1"/>
          <p:nvPr/>
        </p:nvSpPr>
        <p:spPr>
          <a:xfrm>
            <a:off x="1141413" y="2083257"/>
            <a:ext cx="43911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you ever heard a network engineer say: “I don’t want to be a developer?</a:t>
            </a:r>
          </a:p>
          <a:p>
            <a:endParaRPr lang="en-US" sz="2800" dirty="0"/>
          </a:p>
          <a:p>
            <a:r>
              <a:rPr lang="en-US" sz="2800" dirty="0"/>
              <a:t>Are you currently automating network tasks?</a:t>
            </a:r>
          </a:p>
        </p:txBody>
      </p:sp>
    </p:spTree>
    <p:extLst>
      <p:ext uri="{BB962C8B-B14F-4D97-AF65-F5344CB8AC3E}">
        <p14:creationId xmlns:p14="http://schemas.microsoft.com/office/powerpoint/2010/main" val="253184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14093A-68D7-1C36-45DD-1E2C2F38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032" y="969818"/>
            <a:ext cx="8594949" cy="50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3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0AD7-8639-F3D8-3D13-1271BFC0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6245"/>
          </a:xfrm>
        </p:spPr>
        <p:txBody>
          <a:bodyPr/>
          <a:lstStyle/>
          <a:p>
            <a:r>
              <a:rPr lang="en-US" dirty="0"/>
              <a:t>Real World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2036-D634-7940-D6FB-87649FD8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923" y="1734934"/>
            <a:ext cx="3919686" cy="42920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Verification: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Did You Go Right?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Did You Go Straight?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Did You Go Slight Left?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Did You Go Straight?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Did You Go Right?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Did You Go Right?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D827B6-81AA-2FFF-8161-A0F9494CCD4A}"/>
              </a:ext>
            </a:extLst>
          </p:cNvPr>
          <p:cNvSpPr txBox="1">
            <a:spLocks/>
          </p:cNvSpPr>
          <p:nvPr/>
        </p:nvSpPr>
        <p:spPr>
          <a:xfrm>
            <a:off x="1141413" y="1734934"/>
            <a:ext cx="3919686" cy="4292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Directions: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Straight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Slight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Straight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Right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endParaRPr lang="en-US" dirty="0"/>
          </a:p>
        </p:txBody>
      </p:sp>
      <p:pic>
        <p:nvPicPr>
          <p:cNvPr id="9" name="Picture 8" descr="Child looking at a world map">
            <a:extLst>
              <a:ext uri="{FF2B5EF4-FFF2-40B4-BE49-F238E27FC236}">
                <a16:creationId xmlns:a16="http://schemas.microsoft.com/office/drawing/2014/main" id="{B652CEFF-DA50-2280-6941-DF646DD6F9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31" y="3138201"/>
            <a:ext cx="4334173" cy="2888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670CC5-5345-5288-FE49-83A31A45D732}"/>
              </a:ext>
            </a:extLst>
          </p:cNvPr>
          <p:cNvSpPr txBox="1"/>
          <p:nvPr/>
        </p:nvSpPr>
        <p:spPr>
          <a:xfrm>
            <a:off x="7320609" y="2062716"/>
            <a:ext cx="3184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Where are you?</a:t>
            </a:r>
          </a:p>
        </p:txBody>
      </p:sp>
    </p:spTree>
    <p:extLst>
      <p:ext uri="{BB962C8B-B14F-4D97-AF65-F5344CB8AC3E}">
        <p14:creationId xmlns:p14="http://schemas.microsoft.com/office/powerpoint/2010/main" val="18802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EA4A-655D-E2E0-83FB-544B0C94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1817"/>
          </a:xfrm>
        </p:spPr>
        <p:txBody>
          <a:bodyPr/>
          <a:lstStyle/>
          <a:p>
            <a:r>
              <a:rPr lang="en-US" dirty="0"/>
              <a:t>Network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00FC9-E425-4F39-D1B8-8BE223A61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67" y="2165020"/>
            <a:ext cx="3647146" cy="5110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414D2-589E-E8B9-BFCA-C1D36DFC79CC}"/>
              </a:ext>
            </a:extLst>
          </p:cNvPr>
          <p:cNvSpPr txBox="1"/>
          <p:nvPr/>
        </p:nvSpPr>
        <p:spPr>
          <a:xfrm>
            <a:off x="1188367" y="164591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A8333-0D53-8ECE-006F-1DFB8C0E456D}"/>
              </a:ext>
            </a:extLst>
          </p:cNvPr>
          <p:cNvSpPr txBox="1"/>
          <p:nvPr/>
        </p:nvSpPr>
        <p:spPr>
          <a:xfrm>
            <a:off x="6226946" y="1645919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07B53-EB65-0C32-F3BD-76BCB9877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946" y="2077505"/>
            <a:ext cx="3647146" cy="686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380D0-57ED-0D1F-4EA6-ED05CC2AB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67" y="3569716"/>
            <a:ext cx="2707522" cy="434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115234-D84D-D09C-BA4A-3580C7C8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946" y="3429000"/>
            <a:ext cx="4623493" cy="561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387167-1566-2BC7-8B5E-994F20233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67" y="4918163"/>
            <a:ext cx="3388108" cy="239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F24E5E-1826-2C40-C36A-A124F11D7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946" y="4775790"/>
            <a:ext cx="2941702" cy="5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8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6" name="Rectangle 65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1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91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D8DC74-5CE5-C169-B784-F4C55839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The building blocks for a successful automation journey</a:t>
            </a:r>
          </a:p>
        </p:txBody>
      </p:sp>
    </p:spTree>
    <p:extLst>
      <p:ext uri="{BB962C8B-B14F-4D97-AF65-F5344CB8AC3E}">
        <p14:creationId xmlns:p14="http://schemas.microsoft.com/office/powerpoint/2010/main" val="148794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26E8-B6EB-CE8E-C2E2-C21CF9C6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0720"/>
          </a:xfrm>
        </p:spPr>
        <p:txBody>
          <a:bodyPr/>
          <a:lstStyle/>
          <a:p>
            <a:pPr algn="ctr"/>
            <a:r>
              <a:rPr lang="en-US" dirty="0"/>
              <a:t>Step 1: Collect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5DF1-6E87-B192-1A38-F2169BA80F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Documentation</a:t>
            </a:r>
          </a:p>
          <a:p>
            <a:pPr marL="0" indent="0">
              <a:buNone/>
            </a:pPr>
            <a:r>
              <a:rPr lang="en-US" dirty="0"/>
              <a:t>What’s out there?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Current configuration</a:t>
            </a:r>
          </a:p>
          <a:p>
            <a:r>
              <a:rPr lang="en-US" dirty="0"/>
              <a:t>As-built diagrams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C246C-74F6-48A7-C6CB-59E51846C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5"/>
            <a:ext cx="4875211" cy="4367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State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is it doing?</a:t>
            </a:r>
          </a:p>
          <a:p>
            <a:r>
              <a:rPr lang="en-US" dirty="0"/>
              <a:t>Status</a:t>
            </a:r>
          </a:p>
          <a:p>
            <a:pPr lvl="1"/>
            <a:r>
              <a:rPr lang="en-US" dirty="0"/>
              <a:t>Interfaces</a:t>
            </a:r>
          </a:p>
          <a:p>
            <a:pPr lvl="1"/>
            <a:r>
              <a:rPr lang="en-US" dirty="0"/>
              <a:t>Route peers/table</a:t>
            </a:r>
          </a:p>
          <a:p>
            <a:pPr lvl="1"/>
            <a:r>
              <a:rPr lang="en-US" dirty="0"/>
              <a:t>CDP/LLDP neighbors</a:t>
            </a:r>
          </a:p>
          <a:p>
            <a:pPr lvl="1"/>
            <a:r>
              <a:rPr lang="en-US" dirty="0"/>
              <a:t>MAC table</a:t>
            </a:r>
          </a:p>
          <a:p>
            <a:pPr lvl="1"/>
            <a:r>
              <a:rPr lang="en-US" dirty="0"/>
              <a:t>Protocol 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A646-9830-1EFC-2D7D-4DB2864A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266C-05E3-0089-3459-A4DDD9B5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8415"/>
            <a:ext cx="9905999" cy="4390845"/>
          </a:xfrm>
        </p:spPr>
        <p:txBody>
          <a:bodyPr numCol="2">
            <a:normAutofit/>
          </a:bodyPr>
          <a:lstStyle/>
          <a:p>
            <a:r>
              <a:rPr lang="en-US" dirty="0"/>
              <a:t>Documentation is boring</a:t>
            </a:r>
          </a:p>
          <a:p>
            <a:r>
              <a:rPr lang="en-US" dirty="0"/>
              <a:t>Other higher-priority tasks</a:t>
            </a:r>
          </a:p>
          <a:p>
            <a:r>
              <a:rPr lang="en-US" dirty="0"/>
              <a:t>Lack of central repository</a:t>
            </a:r>
          </a:p>
          <a:p>
            <a:r>
              <a:rPr lang="en-US" dirty="0"/>
              <a:t>Brownfield environments</a:t>
            </a:r>
          </a:p>
          <a:p>
            <a:r>
              <a:rPr lang="en-US" dirty="0"/>
              <a:t>Data validity</a:t>
            </a:r>
          </a:p>
          <a:p>
            <a:pPr lvl="1"/>
            <a:r>
              <a:rPr lang="en-US" dirty="0"/>
              <a:t>Inaccuracy</a:t>
            </a:r>
          </a:p>
          <a:p>
            <a:pPr lvl="1"/>
            <a:r>
              <a:rPr lang="en-US" dirty="0"/>
              <a:t>Incomplete</a:t>
            </a:r>
          </a:p>
          <a:p>
            <a:pPr lvl="1"/>
            <a:r>
              <a:rPr lang="en-US" dirty="0"/>
              <a:t>Outdated</a:t>
            </a:r>
          </a:p>
          <a:p>
            <a:r>
              <a:rPr lang="en-US" dirty="0"/>
              <a:t>Complex environments</a:t>
            </a:r>
          </a:p>
          <a:p>
            <a:pPr lvl="1"/>
            <a:r>
              <a:rPr lang="en-US" dirty="0"/>
              <a:t>Multi-platform</a:t>
            </a:r>
          </a:p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Multi-cloud</a:t>
            </a:r>
          </a:p>
          <a:p>
            <a:pPr lvl="1"/>
            <a:r>
              <a:rPr lang="en-US" dirty="0"/>
              <a:t>SDN – Overlay/underlay</a:t>
            </a:r>
          </a:p>
          <a:p>
            <a:r>
              <a:rPr lang="en-US" dirty="0"/>
              <a:t>State is dynamic</a:t>
            </a:r>
          </a:p>
          <a:p>
            <a:pPr lvl="1"/>
            <a:r>
              <a:rPr lang="en-US" dirty="0"/>
              <a:t>Frequent changes might be needed</a:t>
            </a:r>
          </a:p>
          <a:p>
            <a:r>
              <a:rPr lang="en-US" dirty="0"/>
              <a:t>Scale</a:t>
            </a:r>
          </a:p>
          <a:p>
            <a:r>
              <a:rPr lang="en-US" dirty="0"/>
              <a:t>Lack of tools</a:t>
            </a:r>
          </a:p>
        </p:txBody>
      </p:sp>
    </p:spTree>
    <p:extLst>
      <p:ext uri="{BB962C8B-B14F-4D97-AF65-F5344CB8AC3E}">
        <p14:creationId xmlns:p14="http://schemas.microsoft.com/office/powerpoint/2010/main" val="351379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B6B4-A8B7-5EC0-1CA2-6028ADF4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524" y="365300"/>
            <a:ext cx="9905998" cy="891414"/>
          </a:xfrm>
        </p:spPr>
        <p:txBody>
          <a:bodyPr/>
          <a:lstStyle/>
          <a:p>
            <a:r>
              <a:rPr lang="en-US"/>
              <a:t>Why Data Matters to automation</a:t>
            </a:r>
            <a:endParaRPr lang="en-US" dirty="0"/>
          </a:p>
        </p:txBody>
      </p:sp>
      <p:pic>
        <p:nvPicPr>
          <p:cNvPr id="5" name="Picture 4" descr="Angled view of a starting block on a running track">
            <a:extLst>
              <a:ext uri="{FF2B5EF4-FFF2-40B4-BE49-F238E27FC236}">
                <a16:creationId xmlns:a16="http://schemas.microsoft.com/office/drawing/2014/main" id="{F244FFB4-D33C-2DC7-7477-E75104849B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799" y="1328518"/>
            <a:ext cx="6301445" cy="42009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79EE5-B78F-849D-A0B3-28EC03C3F347}"/>
              </a:ext>
            </a:extLst>
          </p:cNvPr>
          <p:cNvSpPr txBox="1"/>
          <p:nvPr/>
        </p:nvSpPr>
        <p:spPr>
          <a:xfrm>
            <a:off x="4277242" y="5846369"/>
            <a:ext cx="4234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It’s your starting point.</a:t>
            </a:r>
          </a:p>
        </p:txBody>
      </p:sp>
    </p:spTree>
    <p:extLst>
      <p:ext uri="{BB962C8B-B14F-4D97-AF65-F5344CB8AC3E}">
        <p14:creationId xmlns:p14="http://schemas.microsoft.com/office/powerpoint/2010/main" val="1175075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1CBB0-BAA0-4983-8F2B-E10AF3358DA8}">
  <ds:schemaRefs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16c05727-aa75-4e4a-9b5f-8a80a1165891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096F0E7-E7B5-406E-8E94-F0043B2AC7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C6BCC-A38B-4625-90E6-7D3BBA390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428</TotalTime>
  <Words>394</Words>
  <Application>Microsoft Office PowerPoint</Application>
  <PresentationFormat>Widescreen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Circuit</vt:lpstr>
      <vt:lpstr>Documentation, Automation, and validation Oh My!</vt:lpstr>
      <vt:lpstr>Audience Participation!</vt:lpstr>
      <vt:lpstr>PowerPoint Presentation</vt:lpstr>
      <vt:lpstr>Real World Examples</vt:lpstr>
      <vt:lpstr>Network examples</vt:lpstr>
      <vt:lpstr>The building blocks for a successful automation journey</vt:lpstr>
      <vt:lpstr>Step 1: Collect data</vt:lpstr>
      <vt:lpstr>Challenges</vt:lpstr>
      <vt:lpstr>Why Data Matters to automation</vt:lpstr>
      <vt:lpstr>Step 2: Make it happen </vt:lpstr>
      <vt:lpstr>Challenges</vt:lpstr>
      <vt:lpstr>Why intent matters to automation</vt:lpstr>
      <vt:lpstr>Step 3: What’s it doing now?</vt:lpstr>
      <vt:lpstr>Challenges</vt:lpstr>
      <vt:lpstr>Closed-Loop Automation</vt:lpstr>
      <vt:lpstr>Why assurance matters to automation</vt:lpstr>
      <vt:lpstr>Tools that can help you get there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Documentation, Automation, and validation Oh My!</dc:title>
  <dc:creator>Dan Kelcher</dc:creator>
  <cp:lastModifiedBy>Dan Kelcher</cp:lastModifiedBy>
  <cp:revision>1</cp:revision>
  <dcterms:created xsi:type="dcterms:W3CDTF">2023-04-28T22:50:32Z</dcterms:created>
  <dcterms:modified xsi:type="dcterms:W3CDTF">2023-05-04T01:27:55Z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